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3"/>
  </p:notesMasterIdLst>
  <p:sldIdLst>
    <p:sldId id="257" r:id="rId5"/>
    <p:sldId id="276" r:id="rId6"/>
    <p:sldId id="316" r:id="rId7"/>
    <p:sldId id="277" r:id="rId8"/>
    <p:sldId id="299" r:id="rId9"/>
    <p:sldId id="286" r:id="rId10"/>
    <p:sldId id="289" r:id="rId11"/>
    <p:sldId id="309" r:id="rId12"/>
    <p:sldId id="304" r:id="rId13"/>
    <p:sldId id="288" r:id="rId14"/>
    <p:sldId id="290" r:id="rId15"/>
    <p:sldId id="315" r:id="rId16"/>
    <p:sldId id="303" r:id="rId17"/>
    <p:sldId id="293" r:id="rId18"/>
    <p:sldId id="306" r:id="rId19"/>
    <p:sldId id="310" r:id="rId20"/>
    <p:sldId id="317" r:id="rId21"/>
    <p:sldId id="312" r:id="rId22"/>
    <p:sldId id="320" r:id="rId23"/>
    <p:sldId id="307" r:id="rId24"/>
    <p:sldId id="283" r:id="rId25"/>
    <p:sldId id="284" r:id="rId26"/>
    <p:sldId id="314" r:id="rId27"/>
    <p:sldId id="298" r:id="rId28"/>
    <p:sldId id="297" r:id="rId29"/>
    <p:sldId id="300" r:id="rId30"/>
    <p:sldId id="301" r:id="rId31"/>
    <p:sldId id="30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Akisha S" initials="CAS" lastIdx="1" clrIdx="0">
    <p:extLst>
      <p:ext uri="{19B8F6BF-5375-455C-9EA6-DF929625EA0E}">
        <p15:presenceInfo xmlns:p15="http://schemas.microsoft.com/office/powerpoint/2012/main" userId="S::ClarkA4@cvty.us.com::703c9884-7e3b-4a12-90f6-272d2ca814a5" providerId="AD"/>
      </p:ext>
    </p:extLst>
  </p:cmAuthor>
  <p:cmAuthor id="2" name="Audris Smith" initials="AS" lastIdx="11" clrIdx="1">
    <p:extLst>
      <p:ext uri="{19B8F6BF-5375-455C-9EA6-DF929625EA0E}">
        <p15:presenceInfo xmlns:p15="http://schemas.microsoft.com/office/powerpoint/2012/main" userId="125d3c37cb0b52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8A0"/>
    <a:srgbClr val="344529"/>
    <a:srgbClr val="2B3922"/>
    <a:srgbClr val="2E3722"/>
    <a:srgbClr val="FCF7F1"/>
    <a:srgbClr val="B8D233"/>
    <a:srgbClr val="5CC6D6"/>
    <a:srgbClr val="F8D22F"/>
    <a:srgbClr val="F03F2B"/>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3" autoAdjust="0"/>
    <p:restoredTop sz="92756" autoAdjust="0"/>
  </p:normalViewPr>
  <p:slideViewPr>
    <p:cSldViewPr snapToGrid="0">
      <p:cViewPr varScale="1">
        <p:scale>
          <a:sx n="83" d="100"/>
          <a:sy n="83" d="100"/>
        </p:scale>
        <p:origin x="114" y="378"/>
      </p:cViewPr>
      <p:guideLst/>
    </p:cSldViewPr>
  </p:slideViewPr>
  <p:notesTextViewPr>
    <p:cViewPr>
      <p:scale>
        <a:sx n="1" d="1"/>
        <a:sy n="1" d="1"/>
      </p:scale>
      <p:origin x="0" y="0"/>
    </p:cViewPr>
  </p:notesTextViewPr>
  <p:notesViewPr>
    <p:cSldViewPr snapToGrid="0">
      <p:cViewPr varScale="1">
        <p:scale>
          <a:sx n="64" d="100"/>
          <a:sy n="64" d="100"/>
        </p:scale>
        <p:origin x="264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ata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1.png"/><Relationship Id="rId14" Type="http://schemas.openxmlformats.org/officeDocument/2006/relationships/image" Target="../media/image33.svg"/></Relationships>
</file>

<file path=ppt/diagrams/_rels/data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1.png"/><Relationship Id="rId1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AA2A3-1E57-4E46-8297-1FE8CC997C35}" type="doc">
      <dgm:prSet loTypeId="urn:microsoft.com/office/officeart/2005/8/layout/hList7" loCatId="process" qsTypeId="urn:microsoft.com/office/officeart/2005/8/quickstyle/3d7" qsCatId="3D" csTypeId="urn:microsoft.com/office/officeart/2005/8/colors/accent3_3" csCatId="accent3" phldr="1"/>
      <dgm:spPr/>
    </dgm:pt>
    <dgm:pt modelId="{7E885DEC-934F-4A39-9851-42D38F425511}">
      <dgm:prSet phldrT="[Text]"/>
      <dgm:spPr/>
      <dgm:t>
        <a:bodyPr/>
        <a:lstStyle/>
        <a:p>
          <a:r>
            <a:rPr lang="en-US" dirty="0"/>
            <a:t>Hospice nurses' documentation</a:t>
          </a:r>
        </a:p>
      </dgm:t>
    </dgm:pt>
    <dgm:pt modelId="{88E88B3F-55D7-42F5-BFCE-45A4C6AA65B4}" type="parTrans" cxnId="{6D4E3C6E-F3D9-4E12-91EF-D857F905FD20}">
      <dgm:prSet/>
      <dgm:spPr/>
      <dgm:t>
        <a:bodyPr/>
        <a:lstStyle/>
        <a:p>
          <a:endParaRPr lang="en-US"/>
        </a:p>
      </dgm:t>
    </dgm:pt>
    <dgm:pt modelId="{BBB13265-740B-4BE8-B947-473187F329D7}" type="sibTrans" cxnId="{6D4E3C6E-F3D9-4E12-91EF-D857F905FD20}">
      <dgm:prSet/>
      <dgm:spPr/>
      <dgm:t>
        <a:bodyPr/>
        <a:lstStyle/>
        <a:p>
          <a:endParaRPr lang="en-US"/>
        </a:p>
      </dgm:t>
    </dgm:pt>
    <dgm:pt modelId="{F575F002-EBBE-4280-B83B-E514DF9D2B74}">
      <dgm:prSet phldrT="[Text]"/>
      <dgm:spPr/>
      <dgm:t>
        <a:bodyPr/>
        <a:lstStyle/>
        <a:p>
          <a:r>
            <a:rPr lang="en-US" dirty="0"/>
            <a:t>Lack of standardized charting techniques</a:t>
          </a:r>
        </a:p>
      </dgm:t>
    </dgm:pt>
    <dgm:pt modelId="{91A0F715-A2FE-40CC-BFAB-7D68500EA4A6}" type="parTrans" cxnId="{99A8A5AA-93EE-4167-ADE0-D31F90101981}">
      <dgm:prSet/>
      <dgm:spPr/>
      <dgm:t>
        <a:bodyPr/>
        <a:lstStyle/>
        <a:p>
          <a:endParaRPr lang="en-US"/>
        </a:p>
      </dgm:t>
    </dgm:pt>
    <dgm:pt modelId="{267819E6-6473-4008-955F-7575254AC48F}" type="sibTrans" cxnId="{99A8A5AA-93EE-4167-ADE0-D31F90101981}">
      <dgm:prSet/>
      <dgm:spPr/>
      <dgm:t>
        <a:bodyPr/>
        <a:lstStyle/>
        <a:p>
          <a:endParaRPr lang="en-US"/>
        </a:p>
      </dgm:t>
    </dgm:pt>
    <dgm:pt modelId="{620684B4-27D9-4A6A-95B3-9AF703EBDF8C}">
      <dgm:prSet phldrT="[Text]"/>
      <dgm:spPr/>
      <dgm:t>
        <a:bodyPr/>
        <a:lstStyle/>
        <a:p>
          <a:r>
            <a:rPr lang="en-US" dirty="0"/>
            <a:t>Patient outcome measurements</a:t>
          </a:r>
        </a:p>
      </dgm:t>
    </dgm:pt>
    <dgm:pt modelId="{04C05B27-2956-4CC2-BC63-B6A6D0519CA3}" type="sibTrans" cxnId="{2D126F83-7A49-4AE5-AF92-B700ED424823}">
      <dgm:prSet/>
      <dgm:spPr/>
      <dgm:t>
        <a:bodyPr/>
        <a:lstStyle/>
        <a:p>
          <a:endParaRPr lang="en-US"/>
        </a:p>
      </dgm:t>
    </dgm:pt>
    <dgm:pt modelId="{286A08F9-C861-4CF9-9333-BA20CC29ECD9}" type="parTrans" cxnId="{2D126F83-7A49-4AE5-AF92-B700ED424823}">
      <dgm:prSet/>
      <dgm:spPr/>
      <dgm:t>
        <a:bodyPr/>
        <a:lstStyle/>
        <a:p>
          <a:endParaRPr lang="en-US"/>
        </a:p>
      </dgm:t>
    </dgm:pt>
    <dgm:pt modelId="{409D58F2-8397-4FAA-BAB1-9F3210596EFE}" type="pres">
      <dgm:prSet presAssocID="{4A7AA2A3-1E57-4E46-8297-1FE8CC997C35}" presName="Name0" presStyleCnt="0">
        <dgm:presLayoutVars>
          <dgm:dir/>
          <dgm:resizeHandles val="exact"/>
        </dgm:presLayoutVars>
      </dgm:prSet>
      <dgm:spPr/>
    </dgm:pt>
    <dgm:pt modelId="{4CF175AB-8666-43A7-8761-E7A2FBE8F45C}" type="pres">
      <dgm:prSet presAssocID="{4A7AA2A3-1E57-4E46-8297-1FE8CC997C35}" presName="fgShape" presStyleLbl="fgShp" presStyleIdx="0" presStyleCnt="1" custScaleX="105967" custScaleY="123935"/>
      <dgm:spPr/>
    </dgm:pt>
    <dgm:pt modelId="{61199D9A-767A-48C5-BB99-8D564E27E6D9}" type="pres">
      <dgm:prSet presAssocID="{4A7AA2A3-1E57-4E46-8297-1FE8CC997C35}" presName="linComp" presStyleCnt="0"/>
      <dgm:spPr/>
    </dgm:pt>
    <dgm:pt modelId="{C64F9534-9EE8-4244-B270-8CF120D1F0C2}" type="pres">
      <dgm:prSet presAssocID="{7E885DEC-934F-4A39-9851-42D38F425511}" presName="compNode" presStyleCnt="0"/>
      <dgm:spPr/>
    </dgm:pt>
    <dgm:pt modelId="{2690F021-BA4C-4684-9916-55B61B85BC50}" type="pres">
      <dgm:prSet presAssocID="{7E885DEC-934F-4A39-9851-42D38F425511}" presName="bkgdShape" presStyleLbl="node1" presStyleIdx="0" presStyleCnt="3"/>
      <dgm:spPr/>
      <dgm:t>
        <a:bodyPr/>
        <a:lstStyle/>
        <a:p>
          <a:endParaRPr lang="en-US"/>
        </a:p>
      </dgm:t>
    </dgm:pt>
    <dgm:pt modelId="{4FFD81D0-D0FC-467A-8788-DAB8306ACE41}" type="pres">
      <dgm:prSet presAssocID="{7E885DEC-934F-4A39-9851-42D38F425511}" presName="nodeTx" presStyleLbl="node1" presStyleIdx="0" presStyleCnt="3">
        <dgm:presLayoutVars>
          <dgm:bulletEnabled val="1"/>
        </dgm:presLayoutVars>
      </dgm:prSet>
      <dgm:spPr/>
      <dgm:t>
        <a:bodyPr/>
        <a:lstStyle/>
        <a:p>
          <a:endParaRPr lang="en-US"/>
        </a:p>
      </dgm:t>
    </dgm:pt>
    <dgm:pt modelId="{9F4AC22E-001F-489E-8E98-716936F0EA83}" type="pres">
      <dgm:prSet presAssocID="{7E885DEC-934F-4A39-9851-42D38F425511}" presName="invisiNode" presStyleLbl="node1" presStyleIdx="0" presStyleCnt="3"/>
      <dgm:spPr/>
    </dgm:pt>
    <dgm:pt modelId="{85EFA79D-738E-4746-9903-F072427B2265}" type="pres">
      <dgm:prSet presAssocID="{7E885DEC-934F-4A39-9851-42D38F4255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7B80119B-D9BB-47CD-9C9A-7E65E0A9DB82}" type="pres">
      <dgm:prSet presAssocID="{BBB13265-740B-4BE8-B947-473187F329D7}" presName="sibTrans" presStyleLbl="sibTrans2D1" presStyleIdx="0" presStyleCnt="0"/>
      <dgm:spPr/>
      <dgm:t>
        <a:bodyPr/>
        <a:lstStyle/>
        <a:p>
          <a:endParaRPr lang="en-US"/>
        </a:p>
      </dgm:t>
    </dgm:pt>
    <dgm:pt modelId="{7BC196E5-B0B5-4A9C-B977-A01C1D7BA250}" type="pres">
      <dgm:prSet presAssocID="{F575F002-EBBE-4280-B83B-E514DF9D2B74}" presName="compNode" presStyleCnt="0"/>
      <dgm:spPr/>
    </dgm:pt>
    <dgm:pt modelId="{F3AB199E-C464-4481-B104-9EC318F6CEEE}" type="pres">
      <dgm:prSet presAssocID="{F575F002-EBBE-4280-B83B-E514DF9D2B74}" presName="bkgdShape" presStyleLbl="node1" presStyleIdx="1" presStyleCnt="3" custLinFactNeighborX="1420"/>
      <dgm:spPr/>
      <dgm:t>
        <a:bodyPr/>
        <a:lstStyle/>
        <a:p>
          <a:endParaRPr lang="en-US"/>
        </a:p>
      </dgm:t>
    </dgm:pt>
    <dgm:pt modelId="{DBC90DF3-B467-4B8A-98A2-27E2E97F17E9}" type="pres">
      <dgm:prSet presAssocID="{F575F002-EBBE-4280-B83B-E514DF9D2B74}" presName="nodeTx" presStyleLbl="node1" presStyleIdx="1" presStyleCnt="3">
        <dgm:presLayoutVars>
          <dgm:bulletEnabled val="1"/>
        </dgm:presLayoutVars>
      </dgm:prSet>
      <dgm:spPr/>
      <dgm:t>
        <a:bodyPr/>
        <a:lstStyle/>
        <a:p>
          <a:endParaRPr lang="en-US"/>
        </a:p>
      </dgm:t>
    </dgm:pt>
    <dgm:pt modelId="{F1FF8E02-36B6-4546-AA24-33A92577186A}" type="pres">
      <dgm:prSet presAssocID="{F575F002-EBBE-4280-B83B-E514DF9D2B74}" presName="invisiNode" presStyleLbl="node1" presStyleIdx="1" presStyleCnt="3"/>
      <dgm:spPr/>
    </dgm:pt>
    <dgm:pt modelId="{53CCDEEF-1638-40DB-8235-AA8834459A4B}" type="pres">
      <dgm:prSet presAssocID="{F575F002-EBBE-4280-B83B-E514DF9D2B7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5FE8D4EA-BE66-4AB9-B77B-6C51E158FE76}" type="pres">
      <dgm:prSet presAssocID="{267819E6-6473-4008-955F-7575254AC48F}" presName="sibTrans" presStyleLbl="sibTrans2D1" presStyleIdx="0" presStyleCnt="0"/>
      <dgm:spPr/>
      <dgm:t>
        <a:bodyPr/>
        <a:lstStyle/>
        <a:p>
          <a:endParaRPr lang="en-US"/>
        </a:p>
      </dgm:t>
    </dgm:pt>
    <dgm:pt modelId="{2FEF0AAC-CAB5-4997-BE48-D50C22FEA8F7}" type="pres">
      <dgm:prSet presAssocID="{620684B4-27D9-4A6A-95B3-9AF703EBDF8C}" presName="compNode" presStyleCnt="0"/>
      <dgm:spPr/>
    </dgm:pt>
    <dgm:pt modelId="{B3C53379-07D1-419C-AED0-2D46719011D0}" type="pres">
      <dgm:prSet presAssocID="{620684B4-27D9-4A6A-95B3-9AF703EBDF8C}" presName="bkgdShape" presStyleLbl="node1" presStyleIdx="2" presStyleCnt="3"/>
      <dgm:spPr/>
      <dgm:t>
        <a:bodyPr/>
        <a:lstStyle/>
        <a:p>
          <a:endParaRPr lang="en-US"/>
        </a:p>
      </dgm:t>
    </dgm:pt>
    <dgm:pt modelId="{24698A5F-B861-45A3-8AFE-7ABBD901409E}" type="pres">
      <dgm:prSet presAssocID="{620684B4-27D9-4A6A-95B3-9AF703EBDF8C}" presName="nodeTx" presStyleLbl="node1" presStyleIdx="2" presStyleCnt="3">
        <dgm:presLayoutVars>
          <dgm:bulletEnabled val="1"/>
        </dgm:presLayoutVars>
      </dgm:prSet>
      <dgm:spPr/>
      <dgm:t>
        <a:bodyPr/>
        <a:lstStyle/>
        <a:p>
          <a:endParaRPr lang="en-US"/>
        </a:p>
      </dgm:t>
    </dgm:pt>
    <dgm:pt modelId="{3952E5AE-0A2F-4BEB-8915-CBA278D7641C}" type="pres">
      <dgm:prSet presAssocID="{620684B4-27D9-4A6A-95B3-9AF703EBDF8C}" presName="invisiNode" presStyleLbl="node1" presStyleIdx="2" presStyleCnt="3"/>
      <dgm:spPr/>
    </dgm:pt>
    <dgm:pt modelId="{80353E38-2715-4F84-A1FF-54A93BD6AB3D}" type="pres">
      <dgm:prSet presAssocID="{620684B4-27D9-4A6A-95B3-9AF703EBDF8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37558D7C-3648-4780-9E26-00F6B669C3A7}" type="presOf" srcId="{620684B4-27D9-4A6A-95B3-9AF703EBDF8C}" destId="{24698A5F-B861-45A3-8AFE-7ABBD901409E}" srcOrd="1" destOrd="0" presId="urn:microsoft.com/office/officeart/2005/8/layout/hList7"/>
    <dgm:cxn modelId="{C30824E4-04DB-4CE3-9901-26AE31E3B7E5}" type="presOf" srcId="{F575F002-EBBE-4280-B83B-E514DF9D2B74}" destId="{DBC90DF3-B467-4B8A-98A2-27E2E97F17E9}" srcOrd="1" destOrd="0" presId="urn:microsoft.com/office/officeart/2005/8/layout/hList7"/>
    <dgm:cxn modelId="{2D126F83-7A49-4AE5-AF92-B700ED424823}" srcId="{4A7AA2A3-1E57-4E46-8297-1FE8CC997C35}" destId="{620684B4-27D9-4A6A-95B3-9AF703EBDF8C}" srcOrd="2" destOrd="0" parTransId="{286A08F9-C861-4CF9-9333-BA20CC29ECD9}" sibTransId="{04C05B27-2956-4CC2-BC63-B6A6D0519CA3}"/>
    <dgm:cxn modelId="{B374E0B4-09F8-43AB-BCE5-ED2F596FD04C}" type="presOf" srcId="{4A7AA2A3-1E57-4E46-8297-1FE8CC997C35}" destId="{409D58F2-8397-4FAA-BAB1-9F3210596EFE}" srcOrd="0" destOrd="0" presId="urn:microsoft.com/office/officeart/2005/8/layout/hList7"/>
    <dgm:cxn modelId="{14050750-52D5-4112-8324-CCEEB5B3A858}" type="presOf" srcId="{F575F002-EBBE-4280-B83B-E514DF9D2B74}" destId="{F3AB199E-C464-4481-B104-9EC318F6CEEE}" srcOrd="0" destOrd="0" presId="urn:microsoft.com/office/officeart/2005/8/layout/hList7"/>
    <dgm:cxn modelId="{808503A8-7CD5-4209-8B98-763E2D6A79C2}" type="presOf" srcId="{BBB13265-740B-4BE8-B947-473187F329D7}" destId="{7B80119B-D9BB-47CD-9C9A-7E65E0A9DB82}" srcOrd="0" destOrd="0" presId="urn:microsoft.com/office/officeart/2005/8/layout/hList7"/>
    <dgm:cxn modelId="{079A1841-2F79-4F75-845D-59C38426F687}" type="presOf" srcId="{267819E6-6473-4008-955F-7575254AC48F}" destId="{5FE8D4EA-BE66-4AB9-B77B-6C51E158FE76}" srcOrd="0" destOrd="0" presId="urn:microsoft.com/office/officeart/2005/8/layout/hList7"/>
    <dgm:cxn modelId="{99A8A5AA-93EE-4167-ADE0-D31F90101981}" srcId="{4A7AA2A3-1E57-4E46-8297-1FE8CC997C35}" destId="{F575F002-EBBE-4280-B83B-E514DF9D2B74}" srcOrd="1" destOrd="0" parTransId="{91A0F715-A2FE-40CC-BFAB-7D68500EA4A6}" sibTransId="{267819E6-6473-4008-955F-7575254AC48F}"/>
    <dgm:cxn modelId="{DF239B54-875B-44AC-9D93-1FB61E080630}" type="presOf" srcId="{7E885DEC-934F-4A39-9851-42D38F425511}" destId="{4FFD81D0-D0FC-467A-8788-DAB8306ACE41}" srcOrd="1" destOrd="0" presId="urn:microsoft.com/office/officeart/2005/8/layout/hList7"/>
    <dgm:cxn modelId="{6D578E65-4F85-49DD-869B-85FDEAA3D19E}" type="presOf" srcId="{620684B4-27D9-4A6A-95B3-9AF703EBDF8C}" destId="{B3C53379-07D1-419C-AED0-2D46719011D0}" srcOrd="0" destOrd="0" presId="urn:microsoft.com/office/officeart/2005/8/layout/hList7"/>
    <dgm:cxn modelId="{1685E2D2-BD8A-4C7C-90FD-7D1099D0D91C}" type="presOf" srcId="{7E885DEC-934F-4A39-9851-42D38F425511}" destId="{2690F021-BA4C-4684-9916-55B61B85BC50}" srcOrd="0" destOrd="0" presId="urn:microsoft.com/office/officeart/2005/8/layout/hList7"/>
    <dgm:cxn modelId="{6D4E3C6E-F3D9-4E12-91EF-D857F905FD20}" srcId="{4A7AA2A3-1E57-4E46-8297-1FE8CC997C35}" destId="{7E885DEC-934F-4A39-9851-42D38F425511}" srcOrd="0" destOrd="0" parTransId="{88E88B3F-55D7-42F5-BFCE-45A4C6AA65B4}" sibTransId="{BBB13265-740B-4BE8-B947-473187F329D7}"/>
    <dgm:cxn modelId="{82456EE0-8433-43D3-95B4-408E7045E15A}" type="presParOf" srcId="{409D58F2-8397-4FAA-BAB1-9F3210596EFE}" destId="{4CF175AB-8666-43A7-8761-E7A2FBE8F45C}" srcOrd="0" destOrd="0" presId="urn:microsoft.com/office/officeart/2005/8/layout/hList7"/>
    <dgm:cxn modelId="{49D3EB2D-2C60-4F89-89CD-69226AB54575}" type="presParOf" srcId="{409D58F2-8397-4FAA-BAB1-9F3210596EFE}" destId="{61199D9A-767A-48C5-BB99-8D564E27E6D9}" srcOrd="1" destOrd="0" presId="urn:microsoft.com/office/officeart/2005/8/layout/hList7"/>
    <dgm:cxn modelId="{BC9D1C99-383E-4E21-A1D9-C94736A4E545}" type="presParOf" srcId="{61199D9A-767A-48C5-BB99-8D564E27E6D9}" destId="{C64F9534-9EE8-4244-B270-8CF120D1F0C2}" srcOrd="0" destOrd="0" presId="urn:microsoft.com/office/officeart/2005/8/layout/hList7"/>
    <dgm:cxn modelId="{8579E1D0-1129-4509-82E1-954D0E2B83A5}" type="presParOf" srcId="{C64F9534-9EE8-4244-B270-8CF120D1F0C2}" destId="{2690F021-BA4C-4684-9916-55B61B85BC50}" srcOrd="0" destOrd="0" presId="urn:microsoft.com/office/officeart/2005/8/layout/hList7"/>
    <dgm:cxn modelId="{E73D93B2-C432-4B85-AD50-B79DCECEA50D}" type="presParOf" srcId="{C64F9534-9EE8-4244-B270-8CF120D1F0C2}" destId="{4FFD81D0-D0FC-467A-8788-DAB8306ACE41}" srcOrd="1" destOrd="0" presId="urn:microsoft.com/office/officeart/2005/8/layout/hList7"/>
    <dgm:cxn modelId="{714795C8-BE51-4F35-9C9B-609384FDC4E3}" type="presParOf" srcId="{C64F9534-9EE8-4244-B270-8CF120D1F0C2}" destId="{9F4AC22E-001F-489E-8E98-716936F0EA83}" srcOrd="2" destOrd="0" presId="urn:microsoft.com/office/officeart/2005/8/layout/hList7"/>
    <dgm:cxn modelId="{3E3DB2D3-1B64-48AC-B870-B7EEB335AE97}" type="presParOf" srcId="{C64F9534-9EE8-4244-B270-8CF120D1F0C2}" destId="{85EFA79D-738E-4746-9903-F072427B2265}" srcOrd="3" destOrd="0" presId="urn:microsoft.com/office/officeart/2005/8/layout/hList7"/>
    <dgm:cxn modelId="{00FBC084-E3A0-4CCE-A972-34C13FD73085}" type="presParOf" srcId="{61199D9A-767A-48C5-BB99-8D564E27E6D9}" destId="{7B80119B-D9BB-47CD-9C9A-7E65E0A9DB82}" srcOrd="1" destOrd="0" presId="urn:microsoft.com/office/officeart/2005/8/layout/hList7"/>
    <dgm:cxn modelId="{09DCF734-7987-44D0-A9D0-11E3480637E3}" type="presParOf" srcId="{61199D9A-767A-48C5-BB99-8D564E27E6D9}" destId="{7BC196E5-B0B5-4A9C-B977-A01C1D7BA250}" srcOrd="2" destOrd="0" presId="urn:microsoft.com/office/officeart/2005/8/layout/hList7"/>
    <dgm:cxn modelId="{F1E53C9D-3822-4A17-828F-6E4EBDEFC4BD}" type="presParOf" srcId="{7BC196E5-B0B5-4A9C-B977-A01C1D7BA250}" destId="{F3AB199E-C464-4481-B104-9EC318F6CEEE}" srcOrd="0" destOrd="0" presId="urn:microsoft.com/office/officeart/2005/8/layout/hList7"/>
    <dgm:cxn modelId="{B1507D16-C259-4ACD-BB8F-2FC93848349D}" type="presParOf" srcId="{7BC196E5-B0B5-4A9C-B977-A01C1D7BA250}" destId="{DBC90DF3-B467-4B8A-98A2-27E2E97F17E9}" srcOrd="1" destOrd="0" presId="urn:microsoft.com/office/officeart/2005/8/layout/hList7"/>
    <dgm:cxn modelId="{86CFA768-9EC3-42B9-8F40-688A63806C45}" type="presParOf" srcId="{7BC196E5-B0B5-4A9C-B977-A01C1D7BA250}" destId="{F1FF8E02-36B6-4546-AA24-33A92577186A}" srcOrd="2" destOrd="0" presId="urn:microsoft.com/office/officeart/2005/8/layout/hList7"/>
    <dgm:cxn modelId="{3D7DE28D-254E-42F6-93BF-0F0B0C958E5C}" type="presParOf" srcId="{7BC196E5-B0B5-4A9C-B977-A01C1D7BA250}" destId="{53CCDEEF-1638-40DB-8235-AA8834459A4B}" srcOrd="3" destOrd="0" presId="urn:microsoft.com/office/officeart/2005/8/layout/hList7"/>
    <dgm:cxn modelId="{E6DB114E-9D19-4E8F-B39B-7C505881718C}" type="presParOf" srcId="{61199D9A-767A-48C5-BB99-8D564E27E6D9}" destId="{5FE8D4EA-BE66-4AB9-B77B-6C51E158FE76}" srcOrd="3" destOrd="0" presId="urn:microsoft.com/office/officeart/2005/8/layout/hList7"/>
    <dgm:cxn modelId="{D7F0D79C-D1FD-4999-A3D3-9831366C00F2}" type="presParOf" srcId="{61199D9A-767A-48C5-BB99-8D564E27E6D9}" destId="{2FEF0AAC-CAB5-4997-BE48-D50C22FEA8F7}" srcOrd="4" destOrd="0" presId="urn:microsoft.com/office/officeart/2005/8/layout/hList7"/>
    <dgm:cxn modelId="{72D0F52C-5E4E-4E7C-8022-490A1E4CB32A}" type="presParOf" srcId="{2FEF0AAC-CAB5-4997-BE48-D50C22FEA8F7}" destId="{B3C53379-07D1-419C-AED0-2D46719011D0}" srcOrd="0" destOrd="0" presId="urn:microsoft.com/office/officeart/2005/8/layout/hList7"/>
    <dgm:cxn modelId="{73DB1C2A-1F8E-4656-8321-B89B64A78FD5}" type="presParOf" srcId="{2FEF0AAC-CAB5-4997-BE48-D50C22FEA8F7}" destId="{24698A5F-B861-45A3-8AFE-7ABBD901409E}" srcOrd="1" destOrd="0" presId="urn:microsoft.com/office/officeart/2005/8/layout/hList7"/>
    <dgm:cxn modelId="{DC73BA3E-61BC-4F17-9329-AADA151F7538}" type="presParOf" srcId="{2FEF0AAC-CAB5-4997-BE48-D50C22FEA8F7}" destId="{3952E5AE-0A2F-4BEB-8915-CBA278D7641C}" srcOrd="2" destOrd="0" presId="urn:microsoft.com/office/officeart/2005/8/layout/hList7"/>
    <dgm:cxn modelId="{AEF63172-DCD1-4124-B2CC-B26CB0DF8896}" type="presParOf" srcId="{2FEF0AAC-CAB5-4997-BE48-D50C22FEA8F7}" destId="{80353E38-2715-4F84-A1FF-54A93BD6AB3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80347D-9AF4-4733-98FB-B79021C7684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2420B1A-997B-44F3-BE1C-633D03697A60}">
      <dgm:prSet/>
      <dgm:spPr/>
      <dgm:t>
        <a:bodyPr/>
        <a:lstStyle/>
        <a:p>
          <a:r>
            <a:rPr lang="en-US"/>
            <a:t>Organization Support</a:t>
          </a:r>
        </a:p>
      </dgm:t>
    </dgm:pt>
    <dgm:pt modelId="{3875933D-9C28-48A4-9A79-E04B90263619}" type="parTrans" cxnId="{FC839F56-005E-4AEA-BF06-43BE879A7793}">
      <dgm:prSet/>
      <dgm:spPr/>
      <dgm:t>
        <a:bodyPr/>
        <a:lstStyle/>
        <a:p>
          <a:endParaRPr lang="en-US"/>
        </a:p>
      </dgm:t>
    </dgm:pt>
    <dgm:pt modelId="{CD60EC80-F4A1-4980-8E0B-DEDA945C5329}" type="sibTrans" cxnId="{FC839F56-005E-4AEA-BF06-43BE879A7793}">
      <dgm:prSet/>
      <dgm:spPr/>
      <dgm:t>
        <a:bodyPr/>
        <a:lstStyle/>
        <a:p>
          <a:endParaRPr lang="en-US"/>
        </a:p>
      </dgm:t>
    </dgm:pt>
    <dgm:pt modelId="{E6EDFD83-11E8-404C-B688-CBF59C41A222}">
      <dgm:prSet/>
      <dgm:spPr/>
      <dgm:t>
        <a:bodyPr/>
        <a:lstStyle/>
        <a:p>
          <a:r>
            <a:rPr lang="en-US"/>
            <a:t>Continued Integration</a:t>
          </a:r>
        </a:p>
      </dgm:t>
    </dgm:pt>
    <dgm:pt modelId="{DF7666C0-B5AB-42E8-894A-DF0B924A4687}" type="parTrans" cxnId="{C1225568-5081-45A4-9494-CF4ACE0BDC72}">
      <dgm:prSet/>
      <dgm:spPr/>
      <dgm:t>
        <a:bodyPr/>
        <a:lstStyle/>
        <a:p>
          <a:endParaRPr lang="en-US"/>
        </a:p>
      </dgm:t>
    </dgm:pt>
    <dgm:pt modelId="{4E5BEBB5-F93D-4941-8F30-A396CE3027F0}" type="sibTrans" cxnId="{C1225568-5081-45A4-9494-CF4ACE0BDC72}">
      <dgm:prSet/>
      <dgm:spPr/>
      <dgm:t>
        <a:bodyPr/>
        <a:lstStyle/>
        <a:p>
          <a:endParaRPr lang="en-US"/>
        </a:p>
      </dgm:t>
    </dgm:pt>
    <dgm:pt modelId="{084FF3D6-65C0-4B48-A175-974992C6023A}">
      <dgm:prSet/>
      <dgm:spPr/>
      <dgm:t>
        <a:bodyPr/>
        <a:lstStyle/>
        <a:p>
          <a:r>
            <a:rPr lang="en-US"/>
            <a:t>Prevent Project Fatigue  </a:t>
          </a:r>
        </a:p>
      </dgm:t>
    </dgm:pt>
    <dgm:pt modelId="{220324C8-BFC3-44BB-81AA-7F02AAA85BB7}" type="parTrans" cxnId="{E19BB2DD-C8B4-4068-B82F-A5771C78B2D7}">
      <dgm:prSet/>
      <dgm:spPr/>
      <dgm:t>
        <a:bodyPr/>
        <a:lstStyle/>
        <a:p>
          <a:endParaRPr lang="en-US"/>
        </a:p>
      </dgm:t>
    </dgm:pt>
    <dgm:pt modelId="{E7BD29E2-F6A6-45D4-B995-42C875D3FC25}" type="sibTrans" cxnId="{E19BB2DD-C8B4-4068-B82F-A5771C78B2D7}">
      <dgm:prSet/>
      <dgm:spPr/>
      <dgm:t>
        <a:bodyPr/>
        <a:lstStyle/>
        <a:p>
          <a:endParaRPr lang="en-US"/>
        </a:p>
      </dgm:t>
    </dgm:pt>
    <dgm:pt modelId="{A60650D3-9869-4312-BE04-32A8D3E72BC8}">
      <dgm:prSet/>
      <dgm:spPr/>
      <dgm:t>
        <a:bodyPr/>
        <a:lstStyle/>
        <a:p>
          <a:r>
            <a:rPr lang="en-US"/>
            <a:t>Identify and Address Barriers  </a:t>
          </a:r>
        </a:p>
      </dgm:t>
    </dgm:pt>
    <dgm:pt modelId="{36547B89-0CDC-45B1-BF2E-45BDBD3B8A4E}" type="parTrans" cxnId="{089BECEF-7D75-4EBB-9599-40E17C200610}">
      <dgm:prSet/>
      <dgm:spPr/>
      <dgm:t>
        <a:bodyPr/>
        <a:lstStyle/>
        <a:p>
          <a:endParaRPr lang="en-US"/>
        </a:p>
      </dgm:t>
    </dgm:pt>
    <dgm:pt modelId="{ED4B4F81-536D-4806-994E-B2267E88583D}" type="sibTrans" cxnId="{089BECEF-7D75-4EBB-9599-40E17C200610}">
      <dgm:prSet/>
      <dgm:spPr/>
      <dgm:t>
        <a:bodyPr/>
        <a:lstStyle/>
        <a:p>
          <a:endParaRPr lang="en-US"/>
        </a:p>
      </dgm:t>
    </dgm:pt>
    <dgm:pt modelId="{CBCF8EBC-AADA-4450-A577-99C6C5496D2F}">
      <dgm:prSet/>
      <dgm:spPr/>
      <dgm:t>
        <a:bodyPr/>
        <a:lstStyle/>
        <a:p>
          <a:r>
            <a:rPr lang="en-US"/>
            <a:t>Monitor Performance </a:t>
          </a:r>
        </a:p>
      </dgm:t>
    </dgm:pt>
    <dgm:pt modelId="{C93CD1B7-48DA-47BD-A347-D9B7A6C17458}" type="parTrans" cxnId="{DD5C2DED-83ED-463B-A118-A80510E0D1FD}">
      <dgm:prSet/>
      <dgm:spPr/>
      <dgm:t>
        <a:bodyPr/>
        <a:lstStyle/>
        <a:p>
          <a:endParaRPr lang="en-US"/>
        </a:p>
      </dgm:t>
    </dgm:pt>
    <dgm:pt modelId="{6D0CCAB3-9BE2-4B65-9185-0CCA2D498E32}" type="sibTrans" cxnId="{DD5C2DED-83ED-463B-A118-A80510E0D1FD}">
      <dgm:prSet/>
      <dgm:spPr/>
      <dgm:t>
        <a:bodyPr/>
        <a:lstStyle/>
        <a:p>
          <a:endParaRPr lang="en-US"/>
        </a:p>
      </dgm:t>
    </dgm:pt>
    <dgm:pt modelId="{FBAA42F5-E4ED-42F8-81AD-A4BA1FFCF4FE}">
      <dgm:prSet/>
      <dgm:spPr/>
      <dgm:t>
        <a:bodyPr/>
        <a:lstStyle/>
        <a:p>
          <a:r>
            <a:rPr lang="en-US"/>
            <a:t>Measure Outcomes </a:t>
          </a:r>
        </a:p>
      </dgm:t>
    </dgm:pt>
    <dgm:pt modelId="{36A0877C-85CD-4639-BA2C-91C3FAE21301}" type="parTrans" cxnId="{BEF3CA29-B5B6-41F5-9EC2-11133111E54F}">
      <dgm:prSet/>
      <dgm:spPr/>
      <dgm:t>
        <a:bodyPr/>
        <a:lstStyle/>
        <a:p>
          <a:endParaRPr lang="en-US"/>
        </a:p>
      </dgm:t>
    </dgm:pt>
    <dgm:pt modelId="{C8739145-A7D0-46EC-A17C-624D05DA6A3F}" type="sibTrans" cxnId="{BEF3CA29-B5B6-41F5-9EC2-11133111E54F}">
      <dgm:prSet/>
      <dgm:spPr/>
      <dgm:t>
        <a:bodyPr/>
        <a:lstStyle/>
        <a:p>
          <a:endParaRPr lang="en-US"/>
        </a:p>
      </dgm:t>
    </dgm:pt>
    <dgm:pt modelId="{5FFB6CDB-FC47-4BBA-A907-C3D1964538B3}">
      <dgm:prSet/>
      <dgm:spPr/>
      <dgm:t>
        <a:bodyPr/>
        <a:lstStyle/>
        <a:p>
          <a:r>
            <a:rPr lang="en-US"/>
            <a:t>Celebrate Successes </a:t>
          </a:r>
        </a:p>
      </dgm:t>
    </dgm:pt>
    <dgm:pt modelId="{B073B959-DD6A-4DF9-B6B8-1105C6CA2331}" type="parTrans" cxnId="{4B6D49A1-F00D-4E29-A1DB-7510AD7922FA}">
      <dgm:prSet/>
      <dgm:spPr/>
      <dgm:t>
        <a:bodyPr/>
        <a:lstStyle/>
        <a:p>
          <a:endParaRPr lang="en-US"/>
        </a:p>
      </dgm:t>
    </dgm:pt>
    <dgm:pt modelId="{3EBD2888-8476-49EA-AA5D-7EDB199990BD}" type="sibTrans" cxnId="{4B6D49A1-F00D-4E29-A1DB-7510AD7922FA}">
      <dgm:prSet/>
      <dgm:spPr/>
      <dgm:t>
        <a:bodyPr/>
        <a:lstStyle/>
        <a:p>
          <a:endParaRPr lang="en-US"/>
        </a:p>
      </dgm:t>
    </dgm:pt>
    <dgm:pt modelId="{E0BD4776-322F-4CD5-AE82-3FB16445F764}" type="pres">
      <dgm:prSet presAssocID="{4680347D-9AF4-4733-98FB-B79021C76847}" presName="root" presStyleCnt="0">
        <dgm:presLayoutVars>
          <dgm:dir/>
          <dgm:resizeHandles val="exact"/>
        </dgm:presLayoutVars>
      </dgm:prSet>
      <dgm:spPr/>
      <dgm:t>
        <a:bodyPr/>
        <a:lstStyle/>
        <a:p>
          <a:endParaRPr lang="en-US"/>
        </a:p>
      </dgm:t>
    </dgm:pt>
    <dgm:pt modelId="{0EFAE816-A804-4082-8DB9-01CEB94E060B}" type="pres">
      <dgm:prSet presAssocID="{F2420B1A-997B-44F3-BE1C-633D03697A60}" presName="compNode" presStyleCnt="0"/>
      <dgm:spPr/>
    </dgm:pt>
    <dgm:pt modelId="{07010E13-0258-449C-B8B2-0B734222C0C6}" type="pres">
      <dgm:prSet presAssocID="{F2420B1A-997B-44F3-BE1C-633D03697A6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sers"/>
        </a:ext>
      </dgm:extLst>
    </dgm:pt>
    <dgm:pt modelId="{D8D8F133-5D6A-410D-9DF2-2789728E2844}" type="pres">
      <dgm:prSet presAssocID="{F2420B1A-997B-44F3-BE1C-633D03697A60}" presName="spaceRect" presStyleCnt="0"/>
      <dgm:spPr/>
    </dgm:pt>
    <dgm:pt modelId="{2246BF3A-6F44-4B77-8FC8-052214EE2AB9}" type="pres">
      <dgm:prSet presAssocID="{F2420B1A-997B-44F3-BE1C-633D03697A60}" presName="textRect" presStyleLbl="revTx" presStyleIdx="0" presStyleCnt="7">
        <dgm:presLayoutVars>
          <dgm:chMax val="1"/>
          <dgm:chPref val="1"/>
        </dgm:presLayoutVars>
      </dgm:prSet>
      <dgm:spPr/>
      <dgm:t>
        <a:bodyPr/>
        <a:lstStyle/>
        <a:p>
          <a:endParaRPr lang="en-US"/>
        </a:p>
      </dgm:t>
    </dgm:pt>
    <dgm:pt modelId="{34E7532F-8E2D-4518-A654-71AD7386A05B}" type="pres">
      <dgm:prSet presAssocID="{CD60EC80-F4A1-4980-8E0B-DEDA945C5329}" presName="sibTrans" presStyleCnt="0"/>
      <dgm:spPr/>
    </dgm:pt>
    <dgm:pt modelId="{96549BE3-D4B1-4EAD-9385-88D0B3B54D4E}" type="pres">
      <dgm:prSet presAssocID="{E6EDFD83-11E8-404C-B688-CBF59C41A222}" presName="compNode" presStyleCnt="0"/>
      <dgm:spPr/>
    </dgm:pt>
    <dgm:pt modelId="{40E99DCE-BF09-4707-82EA-B374B051AFB8}" type="pres">
      <dgm:prSet presAssocID="{E6EDFD83-11E8-404C-B688-CBF59C41A22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B505F40C-8C58-4C35-AFAC-ADCA88B8C3E4}" type="pres">
      <dgm:prSet presAssocID="{E6EDFD83-11E8-404C-B688-CBF59C41A222}" presName="spaceRect" presStyleCnt="0"/>
      <dgm:spPr/>
    </dgm:pt>
    <dgm:pt modelId="{7998C0F8-1847-468D-87F0-5A3F3C286D79}" type="pres">
      <dgm:prSet presAssocID="{E6EDFD83-11E8-404C-B688-CBF59C41A222}" presName="textRect" presStyleLbl="revTx" presStyleIdx="1" presStyleCnt="7">
        <dgm:presLayoutVars>
          <dgm:chMax val="1"/>
          <dgm:chPref val="1"/>
        </dgm:presLayoutVars>
      </dgm:prSet>
      <dgm:spPr/>
      <dgm:t>
        <a:bodyPr/>
        <a:lstStyle/>
        <a:p>
          <a:endParaRPr lang="en-US"/>
        </a:p>
      </dgm:t>
    </dgm:pt>
    <dgm:pt modelId="{079FB4FD-ACF6-40A4-92E9-51119F657D01}" type="pres">
      <dgm:prSet presAssocID="{4E5BEBB5-F93D-4941-8F30-A396CE3027F0}" presName="sibTrans" presStyleCnt="0"/>
      <dgm:spPr/>
    </dgm:pt>
    <dgm:pt modelId="{52E09B4B-F18C-4B52-B618-F55A695A2D57}" type="pres">
      <dgm:prSet presAssocID="{084FF3D6-65C0-4B48-A175-974992C6023A}" presName="compNode" presStyleCnt="0"/>
      <dgm:spPr/>
    </dgm:pt>
    <dgm:pt modelId="{F2BBA0EF-338E-4B78-B05B-D901A1F74F6D}" type="pres">
      <dgm:prSet presAssocID="{084FF3D6-65C0-4B48-A175-974992C6023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edical"/>
        </a:ext>
      </dgm:extLst>
    </dgm:pt>
    <dgm:pt modelId="{2ED4D971-359B-4B82-9489-0B58EAAB606B}" type="pres">
      <dgm:prSet presAssocID="{084FF3D6-65C0-4B48-A175-974992C6023A}" presName="spaceRect" presStyleCnt="0"/>
      <dgm:spPr/>
    </dgm:pt>
    <dgm:pt modelId="{F597ADF6-AAD2-47FE-B367-865793F5CDC5}" type="pres">
      <dgm:prSet presAssocID="{084FF3D6-65C0-4B48-A175-974992C6023A}" presName="textRect" presStyleLbl="revTx" presStyleIdx="2" presStyleCnt="7">
        <dgm:presLayoutVars>
          <dgm:chMax val="1"/>
          <dgm:chPref val="1"/>
        </dgm:presLayoutVars>
      </dgm:prSet>
      <dgm:spPr/>
      <dgm:t>
        <a:bodyPr/>
        <a:lstStyle/>
        <a:p>
          <a:endParaRPr lang="en-US"/>
        </a:p>
      </dgm:t>
    </dgm:pt>
    <dgm:pt modelId="{B6DCE8B7-5884-4063-9497-8A6A5147FDDC}" type="pres">
      <dgm:prSet presAssocID="{E7BD29E2-F6A6-45D4-B995-42C875D3FC25}" presName="sibTrans" presStyleCnt="0"/>
      <dgm:spPr/>
    </dgm:pt>
    <dgm:pt modelId="{B8550ECA-B0F8-4939-B1E8-D1BE67951221}" type="pres">
      <dgm:prSet presAssocID="{A60650D3-9869-4312-BE04-32A8D3E72BC8}" presName="compNode" presStyleCnt="0"/>
      <dgm:spPr/>
    </dgm:pt>
    <dgm:pt modelId="{8AED0046-1FA8-426B-A234-4CFC84CAB94F}" type="pres">
      <dgm:prSet presAssocID="{A60650D3-9869-4312-BE04-32A8D3E72BC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agnifying glass"/>
        </a:ext>
      </dgm:extLst>
    </dgm:pt>
    <dgm:pt modelId="{048D8473-25C0-4493-B0C6-04494BD99C5B}" type="pres">
      <dgm:prSet presAssocID="{A60650D3-9869-4312-BE04-32A8D3E72BC8}" presName="spaceRect" presStyleCnt="0"/>
      <dgm:spPr/>
    </dgm:pt>
    <dgm:pt modelId="{70C2D41B-98B1-4D6A-B716-45BB7521C689}" type="pres">
      <dgm:prSet presAssocID="{A60650D3-9869-4312-BE04-32A8D3E72BC8}" presName="textRect" presStyleLbl="revTx" presStyleIdx="3" presStyleCnt="7">
        <dgm:presLayoutVars>
          <dgm:chMax val="1"/>
          <dgm:chPref val="1"/>
        </dgm:presLayoutVars>
      </dgm:prSet>
      <dgm:spPr/>
      <dgm:t>
        <a:bodyPr/>
        <a:lstStyle/>
        <a:p>
          <a:endParaRPr lang="en-US"/>
        </a:p>
      </dgm:t>
    </dgm:pt>
    <dgm:pt modelId="{1AC1BB27-4008-42CD-85B0-B3184D57AFCC}" type="pres">
      <dgm:prSet presAssocID="{ED4B4F81-536D-4806-994E-B2267E88583D}" presName="sibTrans" presStyleCnt="0"/>
      <dgm:spPr/>
    </dgm:pt>
    <dgm:pt modelId="{918570DD-39DA-4499-B530-04DB5B600EF8}" type="pres">
      <dgm:prSet presAssocID="{CBCF8EBC-AADA-4450-A577-99C6C5496D2F}" presName="compNode" presStyleCnt="0"/>
      <dgm:spPr/>
    </dgm:pt>
    <dgm:pt modelId="{5D230911-2BAB-451E-9753-3DC2AFC2A978}" type="pres">
      <dgm:prSet presAssocID="{CBCF8EBC-AADA-4450-A577-99C6C5496D2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auge"/>
        </a:ext>
      </dgm:extLst>
    </dgm:pt>
    <dgm:pt modelId="{40093C72-9DF6-4C61-BA9D-8F7ACA8091EE}" type="pres">
      <dgm:prSet presAssocID="{CBCF8EBC-AADA-4450-A577-99C6C5496D2F}" presName="spaceRect" presStyleCnt="0"/>
      <dgm:spPr/>
    </dgm:pt>
    <dgm:pt modelId="{0C19843F-8FD6-4334-B436-141DF0D2798D}" type="pres">
      <dgm:prSet presAssocID="{CBCF8EBC-AADA-4450-A577-99C6C5496D2F}" presName="textRect" presStyleLbl="revTx" presStyleIdx="4" presStyleCnt="7">
        <dgm:presLayoutVars>
          <dgm:chMax val="1"/>
          <dgm:chPref val="1"/>
        </dgm:presLayoutVars>
      </dgm:prSet>
      <dgm:spPr/>
      <dgm:t>
        <a:bodyPr/>
        <a:lstStyle/>
        <a:p>
          <a:endParaRPr lang="en-US"/>
        </a:p>
      </dgm:t>
    </dgm:pt>
    <dgm:pt modelId="{F63FC59D-5094-4F08-BA93-CFEAA4A08A9D}" type="pres">
      <dgm:prSet presAssocID="{6D0CCAB3-9BE2-4B65-9185-0CCA2D498E32}" presName="sibTrans" presStyleCnt="0"/>
      <dgm:spPr/>
    </dgm:pt>
    <dgm:pt modelId="{C8900F19-D544-4859-9764-E1B53820B6B5}" type="pres">
      <dgm:prSet presAssocID="{FBAA42F5-E4ED-42F8-81AD-A4BA1FFCF4FE}" presName="compNode" presStyleCnt="0"/>
      <dgm:spPr/>
    </dgm:pt>
    <dgm:pt modelId="{D269DCBD-86F6-4866-A4F4-CAF94A6AF99E}" type="pres">
      <dgm:prSet presAssocID="{FBAA42F5-E4ED-42F8-81AD-A4BA1FFCF4F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ar chart"/>
        </a:ext>
      </dgm:extLst>
    </dgm:pt>
    <dgm:pt modelId="{E709977F-1BFD-48CB-874A-9F2040B82BB2}" type="pres">
      <dgm:prSet presAssocID="{FBAA42F5-E4ED-42F8-81AD-A4BA1FFCF4FE}" presName="spaceRect" presStyleCnt="0"/>
      <dgm:spPr/>
    </dgm:pt>
    <dgm:pt modelId="{25673375-01B3-44C0-A93A-A897E21BFF8F}" type="pres">
      <dgm:prSet presAssocID="{FBAA42F5-E4ED-42F8-81AD-A4BA1FFCF4FE}" presName="textRect" presStyleLbl="revTx" presStyleIdx="5" presStyleCnt="7">
        <dgm:presLayoutVars>
          <dgm:chMax val="1"/>
          <dgm:chPref val="1"/>
        </dgm:presLayoutVars>
      </dgm:prSet>
      <dgm:spPr/>
      <dgm:t>
        <a:bodyPr/>
        <a:lstStyle/>
        <a:p>
          <a:endParaRPr lang="en-US"/>
        </a:p>
      </dgm:t>
    </dgm:pt>
    <dgm:pt modelId="{BF3EE9EC-9C63-41A3-A321-817D578FAEA5}" type="pres">
      <dgm:prSet presAssocID="{C8739145-A7D0-46EC-A17C-624D05DA6A3F}" presName="sibTrans" presStyleCnt="0"/>
      <dgm:spPr/>
    </dgm:pt>
    <dgm:pt modelId="{140E1809-6B3F-4EAC-855C-2113F20F8F63}" type="pres">
      <dgm:prSet presAssocID="{5FFB6CDB-FC47-4BBA-A907-C3D1964538B3}" presName="compNode" presStyleCnt="0"/>
      <dgm:spPr/>
    </dgm:pt>
    <dgm:pt modelId="{D377AA99-8061-427C-9650-9D368DC38980}" type="pres">
      <dgm:prSet presAssocID="{5FFB6CDB-FC47-4BBA-A907-C3D1964538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Trophy"/>
        </a:ext>
      </dgm:extLst>
    </dgm:pt>
    <dgm:pt modelId="{63A82BA3-B0F9-432D-AC28-B89F525B1876}" type="pres">
      <dgm:prSet presAssocID="{5FFB6CDB-FC47-4BBA-A907-C3D1964538B3}" presName="spaceRect" presStyleCnt="0"/>
      <dgm:spPr/>
    </dgm:pt>
    <dgm:pt modelId="{C84894BE-DEDE-4D83-8DC7-C49A6643077B}" type="pres">
      <dgm:prSet presAssocID="{5FFB6CDB-FC47-4BBA-A907-C3D1964538B3}" presName="textRect" presStyleLbl="revTx" presStyleIdx="6" presStyleCnt="7">
        <dgm:presLayoutVars>
          <dgm:chMax val="1"/>
          <dgm:chPref val="1"/>
        </dgm:presLayoutVars>
      </dgm:prSet>
      <dgm:spPr/>
      <dgm:t>
        <a:bodyPr/>
        <a:lstStyle/>
        <a:p>
          <a:endParaRPr lang="en-US"/>
        </a:p>
      </dgm:t>
    </dgm:pt>
  </dgm:ptLst>
  <dgm:cxnLst>
    <dgm:cxn modelId="{DD5C2DED-83ED-463B-A118-A80510E0D1FD}" srcId="{4680347D-9AF4-4733-98FB-B79021C76847}" destId="{CBCF8EBC-AADA-4450-A577-99C6C5496D2F}" srcOrd="4" destOrd="0" parTransId="{C93CD1B7-48DA-47BD-A347-D9B7A6C17458}" sibTransId="{6D0CCAB3-9BE2-4B65-9185-0CCA2D498E32}"/>
    <dgm:cxn modelId="{C1225568-5081-45A4-9494-CF4ACE0BDC72}" srcId="{4680347D-9AF4-4733-98FB-B79021C76847}" destId="{E6EDFD83-11E8-404C-B688-CBF59C41A222}" srcOrd="1" destOrd="0" parTransId="{DF7666C0-B5AB-42E8-894A-DF0B924A4687}" sibTransId="{4E5BEBB5-F93D-4941-8F30-A396CE3027F0}"/>
    <dgm:cxn modelId="{A28DEFDA-1D68-4109-83F6-FFE1F09530ED}" type="presOf" srcId="{5FFB6CDB-FC47-4BBA-A907-C3D1964538B3}" destId="{C84894BE-DEDE-4D83-8DC7-C49A6643077B}" srcOrd="0" destOrd="0" presId="urn:microsoft.com/office/officeart/2018/2/layout/IconLabelList"/>
    <dgm:cxn modelId="{869824FD-3E1C-4B07-AE5D-B045A08C28DA}" type="presOf" srcId="{4680347D-9AF4-4733-98FB-B79021C76847}" destId="{E0BD4776-322F-4CD5-AE82-3FB16445F764}" srcOrd="0" destOrd="0" presId="urn:microsoft.com/office/officeart/2018/2/layout/IconLabelList"/>
    <dgm:cxn modelId="{E19BB2DD-C8B4-4068-B82F-A5771C78B2D7}" srcId="{4680347D-9AF4-4733-98FB-B79021C76847}" destId="{084FF3D6-65C0-4B48-A175-974992C6023A}" srcOrd="2" destOrd="0" parTransId="{220324C8-BFC3-44BB-81AA-7F02AAA85BB7}" sibTransId="{E7BD29E2-F6A6-45D4-B995-42C875D3FC25}"/>
    <dgm:cxn modelId="{D7838719-D7A7-4C04-9505-275BC6781DDB}" type="presOf" srcId="{A60650D3-9869-4312-BE04-32A8D3E72BC8}" destId="{70C2D41B-98B1-4D6A-B716-45BB7521C689}" srcOrd="0" destOrd="0" presId="urn:microsoft.com/office/officeart/2018/2/layout/IconLabelList"/>
    <dgm:cxn modelId="{E3812C7C-3924-44A2-AD93-240CC6FD1BB3}" type="presOf" srcId="{F2420B1A-997B-44F3-BE1C-633D03697A60}" destId="{2246BF3A-6F44-4B77-8FC8-052214EE2AB9}" srcOrd="0" destOrd="0" presId="urn:microsoft.com/office/officeart/2018/2/layout/IconLabelList"/>
    <dgm:cxn modelId="{4B6D49A1-F00D-4E29-A1DB-7510AD7922FA}" srcId="{4680347D-9AF4-4733-98FB-B79021C76847}" destId="{5FFB6CDB-FC47-4BBA-A907-C3D1964538B3}" srcOrd="6" destOrd="0" parTransId="{B073B959-DD6A-4DF9-B6B8-1105C6CA2331}" sibTransId="{3EBD2888-8476-49EA-AA5D-7EDB199990BD}"/>
    <dgm:cxn modelId="{089BECEF-7D75-4EBB-9599-40E17C200610}" srcId="{4680347D-9AF4-4733-98FB-B79021C76847}" destId="{A60650D3-9869-4312-BE04-32A8D3E72BC8}" srcOrd="3" destOrd="0" parTransId="{36547B89-0CDC-45B1-BF2E-45BDBD3B8A4E}" sibTransId="{ED4B4F81-536D-4806-994E-B2267E88583D}"/>
    <dgm:cxn modelId="{BEF3CA29-B5B6-41F5-9EC2-11133111E54F}" srcId="{4680347D-9AF4-4733-98FB-B79021C76847}" destId="{FBAA42F5-E4ED-42F8-81AD-A4BA1FFCF4FE}" srcOrd="5" destOrd="0" parTransId="{36A0877C-85CD-4639-BA2C-91C3FAE21301}" sibTransId="{C8739145-A7D0-46EC-A17C-624D05DA6A3F}"/>
    <dgm:cxn modelId="{31480912-67CB-4EEF-884C-E6721FF8DF9B}" type="presOf" srcId="{E6EDFD83-11E8-404C-B688-CBF59C41A222}" destId="{7998C0F8-1847-468D-87F0-5A3F3C286D79}" srcOrd="0" destOrd="0" presId="urn:microsoft.com/office/officeart/2018/2/layout/IconLabelList"/>
    <dgm:cxn modelId="{181C3D4F-5AFC-4652-BB96-FEC555FF5722}" type="presOf" srcId="{FBAA42F5-E4ED-42F8-81AD-A4BA1FFCF4FE}" destId="{25673375-01B3-44C0-A93A-A897E21BFF8F}" srcOrd="0" destOrd="0" presId="urn:microsoft.com/office/officeart/2018/2/layout/IconLabelList"/>
    <dgm:cxn modelId="{3CAF5B18-BCE4-4645-8E2F-DEF260BC8ABA}" type="presOf" srcId="{CBCF8EBC-AADA-4450-A577-99C6C5496D2F}" destId="{0C19843F-8FD6-4334-B436-141DF0D2798D}" srcOrd="0" destOrd="0" presId="urn:microsoft.com/office/officeart/2018/2/layout/IconLabelList"/>
    <dgm:cxn modelId="{69890E3B-4EB4-4649-85B6-10ECB47FB866}" type="presOf" srcId="{084FF3D6-65C0-4B48-A175-974992C6023A}" destId="{F597ADF6-AAD2-47FE-B367-865793F5CDC5}" srcOrd="0" destOrd="0" presId="urn:microsoft.com/office/officeart/2018/2/layout/IconLabelList"/>
    <dgm:cxn modelId="{FC839F56-005E-4AEA-BF06-43BE879A7793}" srcId="{4680347D-9AF4-4733-98FB-B79021C76847}" destId="{F2420B1A-997B-44F3-BE1C-633D03697A60}" srcOrd="0" destOrd="0" parTransId="{3875933D-9C28-48A4-9A79-E04B90263619}" sibTransId="{CD60EC80-F4A1-4980-8E0B-DEDA945C5329}"/>
    <dgm:cxn modelId="{95C2C822-BA2C-497D-805D-F2B30707EB7A}" type="presParOf" srcId="{E0BD4776-322F-4CD5-AE82-3FB16445F764}" destId="{0EFAE816-A804-4082-8DB9-01CEB94E060B}" srcOrd="0" destOrd="0" presId="urn:microsoft.com/office/officeart/2018/2/layout/IconLabelList"/>
    <dgm:cxn modelId="{09DBA1A1-C571-4866-9FBA-F4FB420616D5}" type="presParOf" srcId="{0EFAE816-A804-4082-8DB9-01CEB94E060B}" destId="{07010E13-0258-449C-B8B2-0B734222C0C6}" srcOrd="0" destOrd="0" presId="urn:microsoft.com/office/officeart/2018/2/layout/IconLabelList"/>
    <dgm:cxn modelId="{376C9FA8-122F-48B2-B255-F8CD55FAC144}" type="presParOf" srcId="{0EFAE816-A804-4082-8DB9-01CEB94E060B}" destId="{D8D8F133-5D6A-410D-9DF2-2789728E2844}" srcOrd="1" destOrd="0" presId="urn:microsoft.com/office/officeart/2018/2/layout/IconLabelList"/>
    <dgm:cxn modelId="{F1EB96D8-C436-4072-AC79-6236B03C5EDD}" type="presParOf" srcId="{0EFAE816-A804-4082-8DB9-01CEB94E060B}" destId="{2246BF3A-6F44-4B77-8FC8-052214EE2AB9}" srcOrd="2" destOrd="0" presId="urn:microsoft.com/office/officeart/2018/2/layout/IconLabelList"/>
    <dgm:cxn modelId="{D05DA75B-716D-4930-95D2-54A5A8E6E185}" type="presParOf" srcId="{E0BD4776-322F-4CD5-AE82-3FB16445F764}" destId="{34E7532F-8E2D-4518-A654-71AD7386A05B}" srcOrd="1" destOrd="0" presId="urn:microsoft.com/office/officeart/2018/2/layout/IconLabelList"/>
    <dgm:cxn modelId="{BA5135F4-E886-4E91-9E72-47C456E99D4F}" type="presParOf" srcId="{E0BD4776-322F-4CD5-AE82-3FB16445F764}" destId="{96549BE3-D4B1-4EAD-9385-88D0B3B54D4E}" srcOrd="2" destOrd="0" presId="urn:microsoft.com/office/officeart/2018/2/layout/IconLabelList"/>
    <dgm:cxn modelId="{6F397ED2-1812-44FE-BE64-934AD9786143}" type="presParOf" srcId="{96549BE3-D4B1-4EAD-9385-88D0B3B54D4E}" destId="{40E99DCE-BF09-4707-82EA-B374B051AFB8}" srcOrd="0" destOrd="0" presId="urn:microsoft.com/office/officeart/2018/2/layout/IconLabelList"/>
    <dgm:cxn modelId="{FED4F07B-4A9A-4FA4-B38D-0C4C53A7670A}" type="presParOf" srcId="{96549BE3-D4B1-4EAD-9385-88D0B3B54D4E}" destId="{B505F40C-8C58-4C35-AFAC-ADCA88B8C3E4}" srcOrd="1" destOrd="0" presId="urn:microsoft.com/office/officeart/2018/2/layout/IconLabelList"/>
    <dgm:cxn modelId="{C9C7D90E-05CE-4281-8F66-439266B62794}" type="presParOf" srcId="{96549BE3-D4B1-4EAD-9385-88D0B3B54D4E}" destId="{7998C0F8-1847-468D-87F0-5A3F3C286D79}" srcOrd="2" destOrd="0" presId="urn:microsoft.com/office/officeart/2018/2/layout/IconLabelList"/>
    <dgm:cxn modelId="{FF97D3CF-7211-4118-9B97-EA3347D48755}" type="presParOf" srcId="{E0BD4776-322F-4CD5-AE82-3FB16445F764}" destId="{079FB4FD-ACF6-40A4-92E9-51119F657D01}" srcOrd="3" destOrd="0" presId="urn:microsoft.com/office/officeart/2018/2/layout/IconLabelList"/>
    <dgm:cxn modelId="{E7AE95E4-6331-4B1F-85D2-18AB831CBC22}" type="presParOf" srcId="{E0BD4776-322F-4CD5-AE82-3FB16445F764}" destId="{52E09B4B-F18C-4B52-B618-F55A695A2D57}" srcOrd="4" destOrd="0" presId="urn:microsoft.com/office/officeart/2018/2/layout/IconLabelList"/>
    <dgm:cxn modelId="{86E5ED2A-7659-4ECF-B72F-0CC6B4436A3D}" type="presParOf" srcId="{52E09B4B-F18C-4B52-B618-F55A695A2D57}" destId="{F2BBA0EF-338E-4B78-B05B-D901A1F74F6D}" srcOrd="0" destOrd="0" presId="urn:microsoft.com/office/officeart/2018/2/layout/IconLabelList"/>
    <dgm:cxn modelId="{6F1BB7F1-484A-4C82-9188-A743410A9DA4}" type="presParOf" srcId="{52E09B4B-F18C-4B52-B618-F55A695A2D57}" destId="{2ED4D971-359B-4B82-9489-0B58EAAB606B}" srcOrd="1" destOrd="0" presId="urn:microsoft.com/office/officeart/2018/2/layout/IconLabelList"/>
    <dgm:cxn modelId="{B6E83831-7124-4F7C-BB82-DCFE1DF0E9D5}" type="presParOf" srcId="{52E09B4B-F18C-4B52-B618-F55A695A2D57}" destId="{F597ADF6-AAD2-47FE-B367-865793F5CDC5}" srcOrd="2" destOrd="0" presId="urn:microsoft.com/office/officeart/2018/2/layout/IconLabelList"/>
    <dgm:cxn modelId="{014AB337-C3D8-438D-AFD8-C50E04D8F320}" type="presParOf" srcId="{E0BD4776-322F-4CD5-AE82-3FB16445F764}" destId="{B6DCE8B7-5884-4063-9497-8A6A5147FDDC}" srcOrd="5" destOrd="0" presId="urn:microsoft.com/office/officeart/2018/2/layout/IconLabelList"/>
    <dgm:cxn modelId="{EECAB51F-B408-4B83-9CA7-663DBE9CE9B7}" type="presParOf" srcId="{E0BD4776-322F-4CD5-AE82-3FB16445F764}" destId="{B8550ECA-B0F8-4939-B1E8-D1BE67951221}" srcOrd="6" destOrd="0" presId="urn:microsoft.com/office/officeart/2018/2/layout/IconLabelList"/>
    <dgm:cxn modelId="{06346183-5CBC-4804-BE1E-B9FF5554A296}" type="presParOf" srcId="{B8550ECA-B0F8-4939-B1E8-D1BE67951221}" destId="{8AED0046-1FA8-426B-A234-4CFC84CAB94F}" srcOrd="0" destOrd="0" presId="urn:microsoft.com/office/officeart/2018/2/layout/IconLabelList"/>
    <dgm:cxn modelId="{2DF7F698-E485-48ED-BD4A-5F479AAD8DA0}" type="presParOf" srcId="{B8550ECA-B0F8-4939-B1E8-D1BE67951221}" destId="{048D8473-25C0-4493-B0C6-04494BD99C5B}" srcOrd="1" destOrd="0" presId="urn:microsoft.com/office/officeart/2018/2/layout/IconLabelList"/>
    <dgm:cxn modelId="{D32F710F-3C5E-4A1A-9BD3-B68644E0600B}" type="presParOf" srcId="{B8550ECA-B0F8-4939-B1E8-D1BE67951221}" destId="{70C2D41B-98B1-4D6A-B716-45BB7521C689}" srcOrd="2" destOrd="0" presId="urn:microsoft.com/office/officeart/2018/2/layout/IconLabelList"/>
    <dgm:cxn modelId="{EABDB998-A9EA-4861-995C-A1A4DF0D14F8}" type="presParOf" srcId="{E0BD4776-322F-4CD5-AE82-3FB16445F764}" destId="{1AC1BB27-4008-42CD-85B0-B3184D57AFCC}" srcOrd="7" destOrd="0" presId="urn:microsoft.com/office/officeart/2018/2/layout/IconLabelList"/>
    <dgm:cxn modelId="{2E4EABB9-136E-4630-85AB-D698C8A9CDB0}" type="presParOf" srcId="{E0BD4776-322F-4CD5-AE82-3FB16445F764}" destId="{918570DD-39DA-4499-B530-04DB5B600EF8}" srcOrd="8" destOrd="0" presId="urn:microsoft.com/office/officeart/2018/2/layout/IconLabelList"/>
    <dgm:cxn modelId="{49370655-46F1-48D2-9BA7-E9DDEE053D1E}" type="presParOf" srcId="{918570DD-39DA-4499-B530-04DB5B600EF8}" destId="{5D230911-2BAB-451E-9753-3DC2AFC2A978}" srcOrd="0" destOrd="0" presId="urn:microsoft.com/office/officeart/2018/2/layout/IconLabelList"/>
    <dgm:cxn modelId="{FDA8F628-3E16-4358-9510-1062C6D21CA0}" type="presParOf" srcId="{918570DD-39DA-4499-B530-04DB5B600EF8}" destId="{40093C72-9DF6-4C61-BA9D-8F7ACA8091EE}" srcOrd="1" destOrd="0" presId="urn:microsoft.com/office/officeart/2018/2/layout/IconLabelList"/>
    <dgm:cxn modelId="{30677BE3-4654-4138-BE0F-70E4B1F9768C}" type="presParOf" srcId="{918570DD-39DA-4499-B530-04DB5B600EF8}" destId="{0C19843F-8FD6-4334-B436-141DF0D2798D}" srcOrd="2" destOrd="0" presId="urn:microsoft.com/office/officeart/2018/2/layout/IconLabelList"/>
    <dgm:cxn modelId="{71DD444F-84A9-4852-8E69-BA4A985932ED}" type="presParOf" srcId="{E0BD4776-322F-4CD5-AE82-3FB16445F764}" destId="{F63FC59D-5094-4F08-BA93-CFEAA4A08A9D}" srcOrd="9" destOrd="0" presId="urn:microsoft.com/office/officeart/2018/2/layout/IconLabelList"/>
    <dgm:cxn modelId="{29F86D0A-AF39-4DE1-AAF5-D78C10E15CE3}" type="presParOf" srcId="{E0BD4776-322F-4CD5-AE82-3FB16445F764}" destId="{C8900F19-D544-4859-9764-E1B53820B6B5}" srcOrd="10" destOrd="0" presId="urn:microsoft.com/office/officeart/2018/2/layout/IconLabelList"/>
    <dgm:cxn modelId="{E15E9C16-28AB-4463-B15D-709775AE30EB}" type="presParOf" srcId="{C8900F19-D544-4859-9764-E1B53820B6B5}" destId="{D269DCBD-86F6-4866-A4F4-CAF94A6AF99E}" srcOrd="0" destOrd="0" presId="urn:microsoft.com/office/officeart/2018/2/layout/IconLabelList"/>
    <dgm:cxn modelId="{33A27BB2-0EFB-4205-92A4-A0BA2E47EF40}" type="presParOf" srcId="{C8900F19-D544-4859-9764-E1B53820B6B5}" destId="{E709977F-1BFD-48CB-874A-9F2040B82BB2}" srcOrd="1" destOrd="0" presId="urn:microsoft.com/office/officeart/2018/2/layout/IconLabelList"/>
    <dgm:cxn modelId="{295D0480-02F3-431F-9DAD-882D9F3DD94C}" type="presParOf" srcId="{C8900F19-D544-4859-9764-E1B53820B6B5}" destId="{25673375-01B3-44C0-A93A-A897E21BFF8F}" srcOrd="2" destOrd="0" presId="urn:microsoft.com/office/officeart/2018/2/layout/IconLabelList"/>
    <dgm:cxn modelId="{87A56146-1551-4CAC-B85B-A0DE8BBF3D5A}" type="presParOf" srcId="{E0BD4776-322F-4CD5-AE82-3FB16445F764}" destId="{BF3EE9EC-9C63-41A3-A321-817D578FAEA5}" srcOrd="11" destOrd="0" presId="urn:microsoft.com/office/officeart/2018/2/layout/IconLabelList"/>
    <dgm:cxn modelId="{D3E6A350-B7F8-4758-A7B5-34E0F34849C8}" type="presParOf" srcId="{E0BD4776-322F-4CD5-AE82-3FB16445F764}" destId="{140E1809-6B3F-4EAC-855C-2113F20F8F63}" srcOrd="12" destOrd="0" presId="urn:microsoft.com/office/officeart/2018/2/layout/IconLabelList"/>
    <dgm:cxn modelId="{83623840-9AB8-42D4-91CA-CEFEAEA71BCC}" type="presParOf" srcId="{140E1809-6B3F-4EAC-855C-2113F20F8F63}" destId="{D377AA99-8061-427C-9650-9D368DC38980}" srcOrd="0" destOrd="0" presId="urn:microsoft.com/office/officeart/2018/2/layout/IconLabelList"/>
    <dgm:cxn modelId="{8D11CBB5-858B-4D6E-B4B6-2F37B85F62F5}" type="presParOf" srcId="{140E1809-6B3F-4EAC-855C-2113F20F8F63}" destId="{63A82BA3-B0F9-432D-AC28-B89F525B1876}" srcOrd="1" destOrd="0" presId="urn:microsoft.com/office/officeart/2018/2/layout/IconLabelList"/>
    <dgm:cxn modelId="{FA491060-A25D-43F0-9D27-134A035EBA44}" type="presParOf" srcId="{140E1809-6B3F-4EAC-855C-2113F20F8F63}" destId="{C84894BE-DEDE-4D83-8DC7-C49A6643077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423A1-57E9-4E9A-B0BE-5D97DB5AF87D}"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n-US"/>
        </a:p>
      </dgm:t>
    </dgm:pt>
    <dgm:pt modelId="{37425E4E-A7BB-44E2-BA7E-1E3A91C23CC2}">
      <dgm:prSet/>
      <dgm:spPr/>
      <dgm:t>
        <a:bodyPr/>
        <a:lstStyle/>
        <a:p>
          <a:r>
            <a:rPr lang="en-US"/>
            <a:t>Patient health decline portrayed in documentation</a:t>
          </a:r>
        </a:p>
      </dgm:t>
    </dgm:pt>
    <dgm:pt modelId="{BDAC4BCF-CCCC-468E-ACC0-22C38EA7254E}" type="parTrans" cxnId="{789D1355-7E88-4D5C-9093-E9986CC80A47}">
      <dgm:prSet/>
      <dgm:spPr/>
      <dgm:t>
        <a:bodyPr/>
        <a:lstStyle/>
        <a:p>
          <a:endParaRPr lang="en-US"/>
        </a:p>
      </dgm:t>
    </dgm:pt>
    <dgm:pt modelId="{697752CE-DFBA-4456-B3D8-907358CC1045}" type="sibTrans" cxnId="{789D1355-7E88-4D5C-9093-E9986CC80A47}">
      <dgm:prSet/>
      <dgm:spPr/>
      <dgm:t>
        <a:bodyPr/>
        <a:lstStyle/>
        <a:p>
          <a:endParaRPr lang="en-US"/>
        </a:p>
      </dgm:t>
    </dgm:pt>
    <dgm:pt modelId="{B695743B-24D1-408F-B4B3-1855C7459B2E}">
      <dgm:prSet/>
      <dgm:spPr/>
      <dgm:t>
        <a:bodyPr/>
        <a:lstStyle/>
        <a:p>
          <a:r>
            <a:rPr lang="en-US" dirty="0"/>
            <a:t>Charting symptom management </a:t>
          </a:r>
        </a:p>
      </dgm:t>
    </dgm:pt>
    <dgm:pt modelId="{33F7CAAC-BAA7-4C0F-BF2D-9F6105314EAB}" type="parTrans" cxnId="{F0EBF2DC-0A74-4321-90F5-EB2724CD08F1}">
      <dgm:prSet/>
      <dgm:spPr/>
      <dgm:t>
        <a:bodyPr/>
        <a:lstStyle/>
        <a:p>
          <a:endParaRPr lang="en-US"/>
        </a:p>
      </dgm:t>
    </dgm:pt>
    <dgm:pt modelId="{EA2F4C71-884D-4E20-8EF5-A860031B95B7}" type="sibTrans" cxnId="{F0EBF2DC-0A74-4321-90F5-EB2724CD08F1}">
      <dgm:prSet/>
      <dgm:spPr/>
      <dgm:t>
        <a:bodyPr/>
        <a:lstStyle/>
        <a:p>
          <a:endParaRPr lang="en-US"/>
        </a:p>
      </dgm:t>
    </dgm:pt>
    <dgm:pt modelId="{BAD84203-D7AF-4901-988C-9360AD8D8438}">
      <dgm:prSet/>
      <dgm:spPr/>
      <dgm:t>
        <a:bodyPr/>
        <a:lstStyle/>
        <a:p>
          <a:r>
            <a:rPr lang="en-US" dirty="0"/>
            <a:t>Southeastern Michigan free-standing home-based hospice organization </a:t>
          </a:r>
        </a:p>
      </dgm:t>
    </dgm:pt>
    <dgm:pt modelId="{B99A94FB-10D9-4A8E-9D85-48504D1EF498}" type="parTrans" cxnId="{8F736AD8-B30A-4A1E-BA66-D9ABE560C859}">
      <dgm:prSet/>
      <dgm:spPr/>
      <dgm:t>
        <a:bodyPr/>
        <a:lstStyle/>
        <a:p>
          <a:endParaRPr lang="en-US"/>
        </a:p>
      </dgm:t>
    </dgm:pt>
    <dgm:pt modelId="{17006472-E9F0-497F-9A75-519073671CA6}" type="sibTrans" cxnId="{8F736AD8-B30A-4A1E-BA66-D9ABE560C859}">
      <dgm:prSet/>
      <dgm:spPr/>
      <dgm:t>
        <a:bodyPr/>
        <a:lstStyle/>
        <a:p>
          <a:endParaRPr lang="en-US"/>
        </a:p>
      </dgm:t>
    </dgm:pt>
    <dgm:pt modelId="{52FD7665-1FAA-43BA-9413-5090ED174BBE}" type="pres">
      <dgm:prSet presAssocID="{3BA423A1-57E9-4E9A-B0BE-5D97DB5AF87D}" presName="vert0" presStyleCnt="0">
        <dgm:presLayoutVars>
          <dgm:dir/>
          <dgm:animOne val="branch"/>
          <dgm:animLvl val="lvl"/>
        </dgm:presLayoutVars>
      </dgm:prSet>
      <dgm:spPr/>
      <dgm:t>
        <a:bodyPr/>
        <a:lstStyle/>
        <a:p>
          <a:endParaRPr lang="en-US"/>
        </a:p>
      </dgm:t>
    </dgm:pt>
    <dgm:pt modelId="{0D1BD665-0BDE-46F5-BB9C-92D80C85CE04}" type="pres">
      <dgm:prSet presAssocID="{37425E4E-A7BB-44E2-BA7E-1E3A91C23CC2}" presName="thickLine" presStyleLbl="alignNode1" presStyleIdx="0" presStyleCnt="3"/>
      <dgm:spPr/>
    </dgm:pt>
    <dgm:pt modelId="{07DF4BA5-95F6-40D2-A7F4-3F3C12955A04}" type="pres">
      <dgm:prSet presAssocID="{37425E4E-A7BB-44E2-BA7E-1E3A91C23CC2}" presName="horz1" presStyleCnt="0"/>
      <dgm:spPr/>
    </dgm:pt>
    <dgm:pt modelId="{D1A9D668-9E2D-4234-8B35-25C042B0EE68}" type="pres">
      <dgm:prSet presAssocID="{37425E4E-A7BB-44E2-BA7E-1E3A91C23CC2}" presName="tx1" presStyleLbl="revTx" presStyleIdx="0" presStyleCnt="3"/>
      <dgm:spPr/>
      <dgm:t>
        <a:bodyPr/>
        <a:lstStyle/>
        <a:p>
          <a:endParaRPr lang="en-US"/>
        </a:p>
      </dgm:t>
    </dgm:pt>
    <dgm:pt modelId="{520610C0-0451-4201-9BCE-EDE0E22D4A60}" type="pres">
      <dgm:prSet presAssocID="{37425E4E-A7BB-44E2-BA7E-1E3A91C23CC2}" presName="vert1" presStyleCnt="0"/>
      <dgm:spPr/>
    </dgm:pt>
    <dgm:pt modelId="{2DAA7604-97DC-44CC-B374-35A52236425C}" type="pres">
      <dgm:prSet presAssocID="{B695743B-24D1-408F-B4B3-1855C7459B2E}" presName="thickLine" presStyleLbl="alignNode1" presStyleIdx="1" presStyleCnt="3"/>
      <dgm:spPr/>
    </dgm:pt>
    <dgm:pt modelId="{7BE6B344-BD4E-454C-AF79-7559C2577E84}" type="pres">
      <dgm:prSet presAssocID="{B695743B-24D1-408F-B4B3-1855C7459B2E}" presName="horz1" presStyleCnt="0"/>
      <dgm:spPr/>
    </dgm:pt>
    <dgm:pt modelId="{8BB78E30-ABCA-42E6-A682-82B3B3325EAD}" type="pres">
      <dgm:prSet presAssocID="{B695743B-24D1-408F-B4B3-1855C7459B2E}" presName="tx1" presStyleLbl="revTx" presStyleIdx="1" presStyleCnt="3" custScaleY="65128"/>
      <dgm:spPr/>
      <dgm:t>
        <a:bodyPr/>
        <a:lstStyle/>
        <a:p>
          <a:endParaRPr lang="en-US"/>
        </a:p>
      </dgm:t>
    </dgm:pt>
    <dgm:pt modelId="{D24E29A3-E080-4BE0-A232-0B07F2FEB080}" type="pres">
      <dgm:prSet presAssocID="{B695743B-24D1-408F-B4B3-1855C7459B2E}" presName="vert1" presStyleCnt="0"/>
      <dgm:spPr/>
    </dgm:pt>
    <dgm:pt modelId="{7BB9C076-74BE-4296-8467-C8BCEBF6E05A}" type="pres">
      <dgm:prSet presAssocID="{BAD84203-D7AF-4901-988C-9360AD8D8438}" presName="thickLine" presStyleLbl="alignNode1" presStyleIdx="2" presStyleCnt="3"/>
      <dgm:spPr/>
    </dgm:pt>
    <dgm:pt modelId="{0A742689-9449-40F1-82C7-86EBCD45CFDF}" type="pres">
      <dgm:prSet presAssocID="{BAD84203-D7AF-4901-988C-9360AD8D8438}" presName="horz1" presStyleCnt="0"/>
      <dgm:spPr/>
    </dgm:pt>
    <dgm:pt modelId="{84D9340D-511E-479F-A4FD-CA62AC23517E}" type="pres">
      <dgm:prSet presAssocID="{BAD84203-D7AF-4901-988C-9360AD8D8438}" presName="tx1" presStyleLbl="revTx" presStyleIdx="2" presStyleCnt="3"/>
      <dgm:spPr/>
      <dgm:t>
        <a:bodyPr/>
        <a:lstStyle/>
        <a:p>
          <a:endParaRPr lang="en-US"/>
        </a:p>
      </dgm:t>
    </dgm:pt>
    <dgm:pt modelId="{B46D2399-7BC8-4BEC-A4FE-CBA951F36582}" type="pres">
      <dgm:prSet presAssocID="{BAD84203-D7AF-4901-988C-9360AD8D8438}" presName="vert1" presStyleCnt="0"/>
      <dgm:spPr/>
    </dgm:pt>
  </dgm:ptLst>
  <dgm:cxnLst>
    <dgm:cxn modelId="{3B400FC4-A796-4A8E-8BA0-9D2DA0C4D91D}" type="presOf" srcId="{37425E4E-A7BB-44E2-BA7E-1E3A91C23CC2}" destId="{D1A9D668-9E2D-4234-8B35-25C042B0EE68}" srcOrd="0" destOrd="0" presId="urn:microsoft.com/office/officeart/2008/layout/LinedList"/>
    <dgm:cxn modelId="{192F5C98-8305-43A2-B211-8201FE0ABD10}" type="presOf" srcId="{BAD84203-D7AF-4901-988C-9360AD8D8438}" destId="{84D9340D-511E-479F-A4FD-CA62AC23517E}" srcOrd="0" destOrd="0" presId="urn:microsoft.com/office/officeart/2008/layout/LinedList"/>
    <dgm:cxn modelId="{F361C7DD-6ADD-4E85-A262-77258EB3D1EC}" type="presOf" srcId="{B695743B-24D1-408F-B4B3-1855C7459B2E}" destId="{8BB78E30-ABCA-42E6-A682-82B3B3325EAD}" srcOrd="0" destOrd="0" presId="urn:microsoft.com/office/officeart/2008/layout/LinedList"/>
    <dgm:cxn modelId="{CAB95BF6-3B73-486E-809B-75C05A6B359A}" type="presOf" srcId="{3BA423A1-57E9-4E9A-B0BE-5D97DB5AF87D}" destId="{52FD7665-1FAA-43BA-9413-5090ED174BBE}" srcOrd="0" destOrd="0" presId="urn:microsoft.com/office/officeart/2008/layout/LinedList"/>
    <dgm:cxn modelId="{789D1355-7E88-4D5C-9093-E9986CC80A47}" srcId="{3BA423A1-57E9-4E9A-B0BE-5D97DB5AF87D}" destId="{37425E4E-A7BB-44E2-BA7E-1E3A91C23CC2}" srcOrd="0" destOrd="0" parTransId="{BDAC4BCF-CCCC-468E-ACC0-22C38EA7254E}" sibTransId="{697752CE-DFBA-4456-B3D8-907358CC1045}"/>
    <dgm:cxn modelId="{8F736AD8-B30A-4A1E-BA66-D9ABE560C859}" srcId="{3BA423A1-57E9-4E9A-B0BE-5D97DB5AF87D}" destId="{BAD84203-D7AF-4901-988C-9360AD8D8438}" srcOrd="2" destOrd="0" parTransId="{B99A94FB-10D9-4A8E-9D85-48504D1EF498}" sibTransId="{17006472-E9F0-497F-9A75-519073671CA6}"/>
    <dgm:cxn modelId="{F0EBF2DC-0A74-4321-90F5-EB2724CD08F1}" srcId="{3BA423A1-57E9-4E9A-B0BE-5D97DB5AF87D}" destId="{B695743B-24D1-408F-B4B3-1855C7459B2E}" srcOrd="1" destOrd="0" parTransId="{33F7CAAC-BAA7-4C0F-BF2D-9F6105314EAB}" sibTransId="{EA2F4C71-884D-4E20-8EF5-A860031B95B7}"/>
    <dgm:cxn modelId="{ECEACB72-69A3-4354-B5FC-A1F248A00BB3}" type="presParOf" srcId="{52FD7665-1FAA-43BA-9413-5090ED174BBE}" destId="{0D1BD665-0BDE-46F5-BB9C-92D80C85CE04}" srcOrd="0" destOrd="0" presId="urn:microsoft.com/office/officeart/2008/layout/LinedList"/>
    <dgm:cxn modelId="{34B51083-D724-4041-A9E6-3D0177545BF3}" type="presParOf" srcId="{52FD7665-1FAA-43BA-9413-5090ED174BBE}" destId="{07DF4BA5-95F6-40D2-A7F4-3F3C12955A04}" srcOrd="1" destOrd="0" presId="urn:microsoft.com/office/officeart/2008/layout/LinedList"/>
    <dgm:cxn modelId="{F491BDDA-9DE7-4338-8CA4-90C5CC0D80E8}" type="presParOf" srcId="{07DF4BA5-95F6-40D2-A7F4-3F3C12955A04}" destId="{D1A9D668-9E2D-4234-8B35-25C042B0EE68}" srcOrd="0" destOrd="0" presId="urn:microsoft.com/office/officeart/2008/layout/LinedList"/>
    <dgm:cxn modelId="{D2042E7D-C597-4D57-97B4-2F27524BC988}" type="presParOf" srcId="{07DF4BA5-95F6-40D2-A7F4-3F3C12955A04}" destId="{520610C0-0451-4201-9BCE-EDE0E22D4A60}" srcOrd="1" destOrd="0" presId="urn:microsoft.com/office/officeart/2008/layout/LinedList"/>
    <dgm:cxn modelId="{68881C01-CF73-4EC8-AB66-04F3172B3E64}" type="presParOf" srcId="{52FD7665-1FAA-43BA-9413-5090ED174BBE}" destId="{2DAA7604-97DC-44CC-B374-35A52236425C}" srcOrd="2" destOrd="0" presId="urn:microsoft.com/office/officeart/2008/layout/LinedList"/>
    <dgm:cxn modelId="{6B96A729-B2BD-49FC-8E1A-4084C2063F45}" type="presParOf" srcId="{52FD7665-1FAA-43BA-9413-5090ED174BBE}" destId="{7BE6B344-BD4E-454C-AF79-7559C2577E84}" srcOrd="3" destOrd="0" presId="urn:microsoft.com/office/officeart/2008/layout/LinedList"/>
    <dgm:cxn modelId="{2CCDD4CC-DD79-427E-9ADF-EAAF1245A2C2}" type="presParOf" srcId="{7BE6B344-BD4E-454C-AF79-7559C2577E84}" destId="{8BB78E30-ABCA-42E6-A682-82B3B3325EAD}" srcOrd="0" destOrd="0" presId="urn:microsoft.com/office/officeart/2008/layout/LinedList"/>
    <dgm:cxn modelId="{4B426D9C-14D1-49BF-88A6-C7EF5BCE24DF}" type="presParOf" srcId="{7BE6B344-BD4E-454C-AF79-7559C2577E84}" destId="{D24E29A3-E080-4BE0-A232-0B07F2FEB080}" srcOrd="1" destOrd="0" presId="urn:microsoft.com/office/officeart/2008/layout/LinedList"/>
    <dgm:cxn modelId="{436D247F-5289-4FDD-8BDF-0E42466803C1}" type="presParOf" srcId="{52FD7665-1FAA-43BA-9413-5090ED174BBE}" destId="{7BB9C076-74BE-4296-8467-C8BCEBF6E05A}" srcOrd="4" destOrd="0" presId="urn:microsoft.com/office/officeart/2008/layout/LinedList"/>
    <dgm:cxn modelId="{8FF21AF3-F1A5-4A4B-9C59-C380B4D0F9EB}" type="presParOf" srcId="{52FD7665-1FAA-43BA-9413-5090ED174BBE}" destId="{0A742689-9449-40F1-82C7-86EBCD45CFDF}" srcOrd="5" destOrd="0" presId="urn:microsoft.com/office/officeart/2008/layout/LinedList"/>
    <dgm:cxn modelId="{2BDE7767-EC3D-4C2B-B861-DFCBDD6B92E9}" type="presParOf" srcId="{0A742689-9449-40F1-82C7-86EBCD45CFDF}" destId="{84D9340D-511E-479F-A4FD-CA62AC23517E}" srcOrd="0" destOrd="0" presId="urn:microsoft.com/office/officeart/2008/layout/LinedList"/>
    <dgm:cxn modelId="{D80004E8-FCD3-4858-9D94-441B6704A6A9}" type="presParOf" srcId="{0A742689-9449-40F1-82C7-86EBCD45CFDF}" destId="{B46D2399-7BC8-4BEC-A4FE-CBA951F365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5CE53-A8E4-49F9-BF56-CBFEC16C5D19}" type="doc">
      <dgm:prSet loTypeId="urn:microsoft.com/office/officeart/2005/8/layout/default" loCatId="list" qsTypeId="urn:microsoft.com/office/officeart/2005/8/quickstyle/simple5" qsCatId="simple" csTypeId="urn:microsoft.com/office/officeart/2005/8/colors/accent3_4" csCatId="accent3" phldr="1"/>
      <dgm:spPr/>
      <dgm:t>
        <a:bodyPr/>
        <a:lstStyle/>
        <a:p>
          <a:endParaRPr lang="en-US"/>
        </a:p>
      </dgm:t>
    </dgm:pt>
    <dgm:pt modelId="{5768D128-25B6-4507-A665-55496EEAB264}">
      <dgm:prSet/>
      <dgm:spPr/>
      <dgm:t>
        <a:bodyPr/>
        <a:lstStyle/>
        <a:p>
          <a:r>
            <a:rPr lang="en-US" dirty="0"/>
            <a:t>Surges in palliative and hospice care referrals</a:t>
          </a:r>
        </a:p>
      </dgm:t>
    </dgm:pt>
    <dgm:pt modelId="{3F8187D4-E4CA-4894-A410-A7CA7C75DAF6}" type="parTrans" cxnId="{D2916283-99A2-4881-9D50-CC056AF827B7}">
      <dgm:prSet/>
      <dgm:spPr/>
      <dgm:t>
        <a:bodyPr/>
        <a:lstStyle/>
        <a:p>
          <a:endParaRPr lang="en-US"/>
        </a:p>
      </dgm:t>
    </dgm:pt>
    <dgm:pt modelId="{C449C0D4-0153-4126-AD9C-ED34A66CF4FA}" type="sibTrans" cxnId="{D2916283-99A2-4881-9D50-CC056AF827B7}">
      <dgm:prSet/>
      <dgm:spPr/>
      <dgm:t>
        <a:bodyPr/>
        <a:lstStyle/>
        <a:p>
          <a:endParaRPr lang="en-US"/>
        </a:p>
      </dgm:t>
    </dgm:pt>
    <dgm:pt modelId="{D2937728-32C9-4F53-98B8-979BD0B2CF6D}">
      <dgm:prSet/>
      <dgm:spPr/>
      <dgm:t>
        <a:bodyPr/>
        <a:lstStyle/>
        <a:p>
          <a:r>
            <a:rPr lang="en-US" dirty="0"/>
            <a:t>Growing patient population </a:t>
          </a:r>
        </a:p>
      </dgm:t>
    </dgm:pt>
    <dgm:pt modelId="{1B8A723F-D1D3-48DD-BDFD-8E79FCF24918}" type="parTrans" cxnId="{FC6A354A-F6C4-4724-8E30-2ABE96346A3A}">
      <dgm:prSet/>
      <dgm:spPr/>
      <dgm:t>
        <a:bodyPr/>
        <a:lstStyle/>
        <a:p>
          <a:endParaRPr lang="en-US"/>
        </a:p>
      </dgm:t>
    </dgm:pt>
    <dgm:pt modelId="{1FF5F4A6-397B-4C9D-A65E-E3B31CCFB790}" type="sibTrans" cxnId="{FC6A354A-F6C4-4724-8E30-2ABE96346A3A}">
      <dgm:prSet/>
      <dgm:spPr/>
      <dgm:t>
        <a:bodyPr/>
        <a:lstStyle/>
        <a:p>
          <a:endParaRPr lang="en-US"/>
        </a:p>
      </dgm:t>
    </dgm:pt>
    <dgm:pt modelId="{6ECA5AF4-E4A9-4CB3-AE7D-86835513B402}">
      <dgm:prSet/>
      <dgm:spPr/>
      <dgm:t>
        <a:bodyPr/>
        <a:lstStyle/>
        <a:p>
          <a:r>
            <a:rPr lang="en-US" dirty="0"/>
            <a:t>Increased </a:t>
          </a:r>
          <a:r>
            <a:rPr lang="en-US"/>
            <a:t>opportunity for gaps </a:t>
          </a:r>
          <a:r>
            <a:rPr lang="en-US" dirty="0"/>
            <a:t>in care </a:t>
          </a:r>
        </a:p>
      </dgm:t>
    </dgm:pt>
    <dgm:pt modelId="{4683FBE6-9084-41BE-8AAE-07629C1D7A83}" type="parTrans" cxnId="{E3D30AA3-2BCF-4095-B73E-053887D83A0E}">
      <dgm:prSet/>
      <dgm:spPr/>
      <dgm:t>
        <a:bodyPr/>
        <a:lstStyle/>
        <a:p>
          <a:endParaRPr lang="en-US"/>
        </a:p>
      </dgm:t>
    </dgm:pt>
    <dgm:pt modelId="{E2E69FC1-FB04-47ED-ADB6-C3EF760341D2}" type="sibTrans" cxnId="{E3D30AA3-2BCF-4095-B73E-053887D83A0E}">
      <dgm:prSet/>
      <dgm:spPr/>
      <dgm:t>
        <a:bodyPr/>
        <a:lstStyle/>
        <a:p>
          <a:endParaRPr lang="en-US"/>
        </a:p>
      </dgm:t>
    </dgm:pt>
    <dgm:pt modelId="{3EBA9525-F8E4-4773-B3F7-F76C06331783}">
      <dgm:prSet/>
      <dgm:spPr>
        <a:solidFill>
          <a:schemeClr val="accent3"/>
        </a:solidFill>
      </dgm:spPr>
      <dgm:t>
        <a:bodyPr/>
        <a:lstStyle/>
        <a:p>
          <a:r>
            <a:rPr lang="en-US" dirty="0"/>
            <a:t>Financial impact</a:t>
          </a:r>
        </a:p>
      </dgm:t>
    </dgm:pt>
    <dgm:pt modelId="{8C0AEA01-386E-4148-9A67-3B788F1BC93B}" type="parTrans" cxnId="{F4DC7708-3A01-4525-A3E5-C5D17A71AADA}">
      <dgm:prSet/>
      <dgm:spPr/>
      <dgm:t>
        <a:bodyPr/>
        <a:lstStyle/>
        <a:p>
          <a:endParaRPr lang="en-US"/>
        </a:p>
      </dgm:t>
    </dgm:pt>
    <dgm:pt modelId="{7798A936-3061-4919-AEB5-B2DAA80622D5}" type="sibTrans" cxnId="{F4DC7708-3A01-4525-A3E5-C5D17A71AADA}">
      <dgm:prSet/>
      <dgm:spPr/>
      <dgm:t>
        <a:bodyPr/>
        <a:lstStyle/>
        <a:p>
          <a:endParaRPr lang="en-US"/>
        </a:p>
      </dgm:t>
    </dgm:pt>
    <dgm:pt modelId="{69C551C8-8699-4454-8416-1B0DCB110BD7}">
      <dgm:prSet/>
      <dgm:spPr>
        <a:solidFill>
          <a:schemeClr val="accent3"/>
        </a:solidFill>
      </dgm:spPr>
      <dgm:t>
        <a:bodyPr/>
        <a:lstStyle/>
        <a:p>
          <a:r>
            <a:rPr lang="en-US"/>
            <a:t>Denial of payment </a:t>
          </a:r>
        </a:p>
      </dgm:t>
    </dgm:pt>
    <dgm:pt modelId="{4A7B7722-00A0-401F-A475-2BE116000C93}" type="parTrans" cxnId="{8FE68D9C-93C5-4AD4-8596-1E8CEEBA933D}">
      <dgm:prSet/>
      <dgm:spPr/>
      <dgm:t>
        <a:bodyPr/>
        <a:lstStyle/>
        <a:p>
          <a:endParaRPr lang="en-US"/>
        </a:p>
      </dgm:t>
    </dgm:pt>
    <dgm:pt modelId="{1D930DF4-FC69-4449-A55C-88DB4E88338E}" type="sibTrans" cxnId="{8FE68D9C-93C5-4AD4-8596-1E8CEEBA933D}">
      <dgm:prSet/>
      <dgm:spPr/>
      <dgm:t>
        <a:bodyPr/>
        <a:lstStyle/>
        <a:p>
          <a:endParaRPr lang="en-US"/>
        </a:p>
      </dgm:t>
    </dgm:pt>
    <dgm:pt modelId="{C017F03C-FCB6-445F-BB3B-3B0566F3E254}">
      <dgm:prSet/>
      <dgm:spPr>
        <a:solidFill>
          <a:schemeClr val="accent3"/>
        </a:solidFill>
      </dgm:spPr>
      <dgm:t>
        <a:bodyPr/>
        <a:lstStyle/>
        <a:p>
          <a:r>
            <a:rPr lang="en-US" dirty="0"/>
            <a:t>Rescinded payment</a:t>
          </a:r>
        </a:p>
      </dgm:t>
    </dgm:pt>
    <dgm:pt modelId="{2FC17FC9-21D4-48FB-ABC7-CD7237C699E5}" type="parTrans" cxnId="{1DB6EE7B-BD4A-457B-A182-4C175D508C3B}">
      <dgm:prSet/>
      <dgm:spPr/>
      <dgm:t>
        <a:bodyPr/>
        <a:lstStyle/>
        <a:p>
          <a:endParaRPr lang="en-US"/>
        </a:p>
      </dgm:t>
    </dgm:pt>
    <dgm:pt modelId="{CE451254-1E2B-446B-A9E1-E46CB8667A36}" type="sibTrans" cxnId="{1DB6EE7B-BD4A-457B-A182-4C175D508C3B}">
      <dgm:prSet/>
      <dgm:spPr/>
      <dgm:t>
        <a:bodyPr/>
        <a:lstStyle/>
        <a:p>
          <a:endParaRPr lang="en-US"/>
        </a:p>
      </dgm:t>
    </dgm:pt>
    <dgm:pt modelId="{C6316B4A-02BB-4D1F-A162-C177DB5ECBC9}">
      <dgm:prSet/>
      <dgm:spPr/>
      <dgm:t>
        <a:bodyPr/>
        <a:lstStyle/>
        <a:p>
          <a:r>
            <a:rPr lang="en-US" dirty="0"/>
            <a:t>Patient Complexities </a:t>
          </a:r>
        </a:p>
      </dgm:t>
    </dgm:pt>
    <dgm:pt modelId="{35ED2F1E-C1A9-4047-A7DB-13E6601163A7}" type="parTrans" cxnId="{A44138E5-4E91-4756-9C04-430A20C90A94}">
      <dgm:prSet/>
      <dgm:spPr/>
      <dgm:t>
        <a:bodyPr/>
        <a:lstStyle/>
        <a:p>
          <a:endParaRPr lang="en-US"/>
        </a:p>
      </dgm:t>
    </dgm:pt>
    <dgm:pt modelId="{B14F8BA1-9B99-40E6-A571-665949E77EDD}" type="sibTrans" cxnId="{A44138E5-4E91-4756-9C04-430A20C90A94}">
      <dgm:prSet/>
      <dgm:spPr/>
      <dgm:t>
        <a:bodyPr/>
        <a:lstStyle/>
        <a:p>
          <a:endParaRPr lang="en-US"/>
        </a:p>
      </dgm:t>
    </dgm:pt>
    <dgm:pt modelId="{3A683A94-1306-48D7-BB86-BD1DE6E2E002}">
      <dgm:prSet/>
      <dgm:spPr/>
      <dgm:t>
        <a:bodyPr/>
        <a:lstStyle/>
        <a:p>
          <a:r>
            <a:rPr lang="en-US" dirty="0"/>
            <a:t>Acuity </a:t>
          </a:r>
        </a:p>
      </dgm:t>
    </dgm:pt>
    <dgm:pt modelId="{39903A94-6468-4A7C-AB69-6A2AD5579F04}" type="parTrans" cxnId="{7C5CD9F3-EF3E-432E-BD02-FA4EB877884A}">
      <dgm:prSet/>
      <dgm:spPr/>
      <dgm:t>
        <a:bodyPr/>
        <a:lstStyle/>
        <a:p>
          <a:endParaRPr lang="en-US"/>
        </a:p>
      </dgm:t>
    </dgm:pt>
    <dgm:pt modelId="{9F7B6906-5A6D-49E9-8151-BADF4705BE49}" type="sibTrans" cxnId="{7C5CD9F3-EF3E-432E-BD02-FA4EB877884A}">
      <dgm:prSet/>
      <dgm:spPr/>
      <dgm:t>
        <a:bodyPr/>
        <a:lstStyle/>
        <a:p>
          <a:endParaRPr lang="en-US"/>
        </a:p>
      </dgm:t>
    </dgm:pt>
    <dgm:pt modelId="{B7B656B1-5023-4736-8488-BF5A49DF23FB}">
      <dgm:prSet/>
      <dgm:spPr/>
      <dgm:t>
        <a:bodyPr/>
        <a:lstStyle/>
        <a:p>
          <a:r>
            <a:rPr lang="en-US" dirty="0"/>
            <a:t>Social </a:t>
          </a:r>
        </a:p>
      </dgm:t>
    </dgm:pt>
    <dgm:pt modelId="{8FCE4E31-2DD5-4020-A7F7-DED1E2E17CDD}" type="parTrans" cxnId="{C7356F3E-2E6A-4270-B348-0C19A81A3391}">
      <dgm:prSet/>
      <dgm:spPr/>
      <dgm:t>
        <a:bodyPr/>
        <a:lstStyle/>
        <a:p>
          <a:endParaRPr lang="en-US"/>
        </a:p>
      </dgm:t>
    </dgm:pt>
    <dgm:pt modelId="{F268E15A-57AA-4708-B48C-3C04C258B4B1}" type="sibTrans" cxnId="{C7356F3E-2E6A-4270-B348-0C19A81A3391}">
      <dgm:prSet/>
      <dgm:spPr/>
      <dgm:t>
        <a:bodyPr/>
        <a:lstStyle/>
        <a:p>
          <a:endParaRPr lang="en-US"/>
        </a:p>
      </dgm:t>
    </dgm:pt>
    <dgm:pt modelId="{305DF67A-5109-4855-9B31-AF6085D89207}">
      <dgm:prSet/>
      <dgm:spPr/>
      <dgm:t>
        <a:bodyPr/>
        <a:lstStyle/>
        <a:p>
          <a:r>
            <a:rPr lang="en-US"/>
            <a:t>Informal hand-off reporting </a:t>
          </a:r>
        </a:p>
      </dgm:t>
    </dgm:pt>
    <dgm:pt modelId="{D8A0ADB9-C260-4657-A978-D2A456963BDC}" type="parTrans" cxnId="{E20D0E2E-2863-49EE-A585-53C16DA5831B}">
      <dgm:prSet/>
      <dgm:spPr/>
      <dgm:t>
        <a:bodyPr/>
        <a:lstStyle/>
        <a:p>
          <a:endParaRPr lang="en-US"/>
        </a:p>
      </dgm:t>
    </dgm:pt>
    <dgm:pt modelId="{6034395B-F87E-48E8-9647-6EB8937C857A}" type="sibTrans" cxnId="{E20D0E2E-2863-49EE-A585-53C16DA5831B}">
      <dgm:prSet/>
      <dgm:spPr/>
      <dgm:t>
        <a:bodyPr/>
        <a:lstStyle/>
        <a:p>
          <a:endParaRPr lang="en-US"/>
        </a:p>
      </dgm:t>
    </dgm:pt>
    <dgm:pt modelId="{B24A7E27-E4AA-44B9-A6CB-563172C3CEE3}">
      <dgm:prSet/>
      <dgm:spPr>
        <a:solidFill>
          <a:schemeClr val="accent3"/>
        </a:solidFill>
      </dgm:spPr>
      <dgm:t>
        <a:bodyPr/>
        <a:lstStyle/>
        <a:p>
          <a:r>
            <a:rPr lang="en-US" dirty="0"/>
            <a:t>Loss of benefits</a:t>
          </a:r>
        </a:p>
      </dgm:t>
    </dgm:pt>
    <dgm:pt modelId="{53442A98-D911-437E-916C-583CB4B39D82}" type="parTrans" cxnId="{24E5F848-820D-43D0-8A39-F54C6FE10E69}">
      <dgm:prSet/>
      <dgm:spPr/>
      <dgm:t>
        <a:bodyPr/>
        <a:lstStyle/>
        <a:p>
          <a:endParaRPr lang="en-US"/>
        </a:p>
      </dgm:t>
    </dgm:pt>
    <dgm:pt modelId="{455F9034-1B16-4CCD-9A5D-863643AFD82B}" type="sibTrans" cxnId="{24E5F848-820D-43D0-8A39-F54C6FE10E69}">
      <dgm:prSet/>
      <dgm:spPr/>
      <dgm:t>
        <a:bodyPr/>
        <a:lstStyle/>
        <a:p>
          <a:endParaRPr lang="en-US"/>
        </a:p>
      </dgm:t>
    </dgm:pt>
    <dgm:pt modelId="{9114C36E-AB59-4E7C-B14C-F94C902E52F2}" type="pres">
      <dgm:prSet presAssocID="{ADC5CE53-A8E4-49F9-BF56-CBFEC16C5D19}" presName="diagram" presStyleCnt="0">
        <dgm:presLayoutVars>
          <dgm:dir/>
          <dgm:resizeHandles val="exact"/>
        </dgm:presLayoutVars>
      </dgm:prSet>
      <dgm:spPr/>
      <dgm:t>
        <a:bodyPr/>
        <a:lstStyle/>
        <a:p>
          <a:endParaRPr lang="en-US"/>
        </a:p>
      </dgm:t>
    </dgm:pt>
    <dgm:pt modelId="{B5F4ED96-9FEE-43F3-80C9-77A5A4851D74}" type="pres">
      <dgm:prSet presAssocID="{5768D128-25B6-4507-A665-55496EEAB264}" presName="node" presStyleLbl="node1" presStyleIdx="0" presStyleCnt="3" custLinFactNeighborX="956" custLinFactNeighborY="-3985">
        <dgm:presLayoutVars>
          <dgm:bulletEnabled val="1"/>
        </dgm:presLayoutVars>
      </dgm:prSet>
      <dgm:spPr/>
      <dgm:t>
        <a:bodyPr/>
        <a:lstStyle/>
        <a:p>
          <a:endParaRPr lang="en-US"/>
        </a:p>
      </dgm:t>
    </dgm:pt>
    <dgm:pt modelId="{7F5775D5-E7D2-451C-9184-C946F26B2CE5}" type="pres">
      <dgm:prSet presAssocID="{C449C0D4-0153-4126-AD9C-ED34A66CF4FA}" presName="sibTrans" presStyleCnt="0"/>
      <dgm:spPr/>
    </dgm:pt>
    <dgm:pt modelId="{A047004E-7748-412D-B72D-1AE168A7403A}" type="pres">
      <dgm:prSet presAssocID="{3EBA9525-F8E4-4773-B3F7-F76C06331783}" presName="node" presStyleLbl="node1" presStyleIdx="1" presStyleCnt="3" custLinFactX="7439" custLinFactNeighborX="100000" custLinFactNeighborY="-3719">
        <dgm:presLayoutVars>
          <dgm:bulletEnabled val="1"/>
        </dgm:presLayoutVars>
      </dgm:prSet>
      <dgm:spPr/>
      <dgm:t>
        <a:bodyPr/>
        <a:lstStyle/>
        <a:p>
          <a:endParaRPr lang="en-US"/>
        </a:p>
      </dgm:t>
    </dgm:pt>
    <dgm:pt modelId="{475252EF-3F96-47AA-94CA-5F053E57536E}" type="pres">
      <dgm:prSet presAssocID="{7798A936-3061-4919-AEB5-B2DAA80622D5}" presName="sibTrans" presStyleCnt="0"/>
      <dgm:spPr/>
    </dgm:pt>
    <dgm:pt modelId="{FB1E350A-AD55-4A77-9B6F-9327146326E0}" type="pres">
      <dgm:prSet presAssocID="{C6316B4A-02BB-4D1F-A162-C177DB5ECBC9}" presName="node" presStyleLbl="node1" presStyleIdx="2" presStyleCnt="3" custAng="0" custLinFactX="-10621" custLinFactNeighborX="-100000" custLinFactNeighborY="-3596">
        <dgm:presLayoutVars>
          <dgm:bulletEnabled val="1"/>
        </dgm:presLayoutVars>
      </dgm:prSet>
      <dgm:spPr/>
      <dgm:t>
        <a:bodyPr/>
        <a:lstStyle/>
        <a:p>
          <a:endParaRPr lang="en-US"/>
        </a:p>
      </dgm:t>
    </dgm:pt>
  </dgm:ptLst>
  <dgm:cxnLst>
    <dgm:cxn modelId="{7C5CD9F3-EF3E-432E-BD02-FA4EB877884A}" srcId="{C6316B4A-02BB-4D1F-A162-C177DB5ECBC9}" destId="{3A683A94-1306-48D7-BB86-BD1DE6E2E002}" srcOrd="0" destOrd="0" parTransId="{39903A94-6468-4A7C-AB69-6A2AD5579F04}" sibTransId="{9F7B6906-5A6D-49E9-8151-BADF4705BE49}"/>
    <dgm:cxn modelId="{24372490-BE09-4D42-8A70-CE2B9248F470}" type="presOf" srcId="{D2937728-32C9-4F53-98B8-979BD0B2CF6D}" destId="{B5F4ED96-9FEE-43F3-80C9-77A5A4851D74}" srcOrd="0" destOrd="1" presId="urn:microsoft.com/office/officeart/2005/8/layout/default"/>
    <dgm:cxn modelId="{300967AE-8A4A-4AAE-A1D4-C9A36B410F91}" type="presOf" srcId="{B24A7E27-E4AA-44B9-A6CB-563172C3CEE3}" destId="{A047004E-7748-412D-B72D-1AE168A7403A}" srcOrd="0" destOrd="3" presId="urn:microsoft.com/office/officeart/2005/8/layout/default"/>
    <dgm:cxn modelId="{C7356F3E-2E6A-4270-B348-0C19A81A3391}" srcId="{C6316B4A-02BB-4D1F-A162-C177DB5ECBC9}" destId="{B7B656B1-5023-4736-8488-BF5A49DF23FB}" srcOrd="1" destOrd="0" parTransId="{8FCE4E31-2DD5-4020-A7F7-DED1E2E17CDD}" sibTransId="{F268E15A-57AA-4708-B48C-3C04C258B4B1}"/>
    <dgm:cxn modelId="{FC6A354A-F6C4-4724-8E30-2ABE96346A3A}" srcId="{5768D128-25B6-4507-A665-55496EEAB264}" destId="{D2937728-32C9-4F53-98B8-979BD0B2CF6D}" srcOrd="0" destOrd="0" parTransId="{1B8A723F-D1D3-48DD-BDFD-8E79FCF24918}" sibTransId="{1FF5F4A6-397B-4C9D-A65E-E3B31CCFB790}"/>
    <dgm:cxn modelId="{A44138E5-4E91-4756-9C04-430A20C90A94}" srcId="{ADC5CE53-A8E4-49F9-BF56-CBFEC16C5D19}" destId="{C6316B4A-02BB-4D1F-A162-C177DB5ECBC9}" srcOrd="2" destOrd="0" parTransId="{35ED2F1E-C1A9-4047-A7DB-13E6601163A7}" sibTransId="{B14F8BA1-9B99-40E6-A571-665949E77EDD}"/>
    <dgm:cxn modelId="{1DB6EE7B-BD4A-457B-A182-4C175D508C3B}" srcId="{3EBA9525-F8E4-4773-B3F7-F76C06331783}" destId="{C017F03C-FCB6-445F-BB3B-3B0566F3E254}" srcOrd="1" destOrd="0" parTransId="{2FC17FC9-21D4-48FB-ABC7-CD7237C699E5}" sibTransId="{CE451254-1E2B-446B-A9E1-E46CB8667A36}"/>
    <dgm:cxn modelId="{E20D0E2E-2863-49EE-A585-53C16DA5831B}" srcId="{C6316B4A-02BB-4D1F-A162-C177DB5ECBC9}" destId="{305DF67A-5109-4855-9B31-AF6085D89207}" srcOrd="2" destOrd="0" parTransId="{D8A0ADB9-C260-4657-A978-D2A456963BDC}" sibTransId="{6034395B-F87E-48E8-9647-6EB8937C857A}"/>
    <dgm:cxn modelId="{5ECD3CCE-8349-4455-B23B-A8BF9F9E76C2}" type="presOf" srcId="{B7B656B1-5023-4736-8488-BF5A49DF23FB}" destId="{FB1E350A-AD55-4A77-9B6F-9327146326E0}" srcOrd="0" destOrd="2" presId="urn:microsoft.com/office/officeart/2005/8/layout/default"/>
    <dgm:cxn modelId="{FEB2DD6F-BCE1-417C-8EB8-8E887947750F}" type="presOf" srcId="{C6316B4A-02BB-4D1F-A162-C177DB5ECBC9}" destId="{FB1E350A-AD55-4A77-9B6F-9327146326E0}" srcOrd="0" destOrd="0" presId="urn:microsoft.com/office/officeart/2005/8/layout/default"/>
    <dgm:cxn modelId="{E78B732B-E3CB-4BA8-9C35-7ED8DF3BBCE6}" type="presOf" srcId="{C017F03C-FCB6-445F-BB3B-3B0566F3E254}" destId="{A047004E-7748-412D-B72D-1AE168A7403A}" srcOrd="0" destOrd="2" presId="urn:microsoft.com/office/officeart/2005/8/layout/default"/>
    <dgm:cxn modelId="{35718D1A-562F-4DDD-B2FE-AED20C039DDE}" type="presOf" srcId="{69C551C8-8699-4454-8416-1B0DCB110BD7}" destId="{A047004E-7748-412D-B72D-1AE168A7403A}" srcOrd="0" destOrd="1" presId="urn:microsoft.com/office/officeart/2005/8/layout/default"/>
    <dgm:cxn modelId="{E3D30AA3-2BCF-4095-B73E-053887D83A0E}" srcId="{5768D128-25B6-4507-A665-55496EEAB264}" destId="{6ECA5AF4-E4A9-4CB3-AE7D-86835513B402}" srcOrd="1" destOrd="0" parTransId="{4683FBE6-9084-41BE-8AAE-07629C1D7A83}" sibTransId="{E2E69FC1-FB04-47ED-ADB6-C3EF760341D2}"/>
    <dgm:cxn modelId="{F4DC7708-3A01-4525-A3E5-C5D17A71AADA}" srcId="{ADC5CE53-A8E4-49F9-BF56-CBFEC16C5D19}" destId="{3EBA9525-F8E4-4773-B3F7-F76C06331783}" srcOrd="1" destOrd="0" parTransId="{8C0AEA01-386E-4148-9A67-3B788F1BC93B}" sibTransId="{7798A936-3061-4919-AEB5-B2DAA80622D5}"/>
    <dgm:cxn modelId="{24E5F848-820D-43D0-8A39-F54C6FE10E69}" srcId="{3EBA9525-F8E4-4773-B3F7-F76C06331783}" destId="{B24A7E27-E4AA-44B9-A6CB-563172C3CEE3}" srcOrd="2" destOrd="0" parTransId="{53442A98-D911-437E-916C-583CB4B39D82}" sibTransId="{455F9034-1B16-4CCD-9A5D-863643AFD82B}"/>
    <dgm:cxn modelId="{551B6C86-1715-4737-B9FC-A4227B01AF5F}" type="presOf" srcId="{3EBA9525-F8E4-4773-B3F7-F76C06331783}" destId="{A047004E-7748-412D-B72D-1AE168A7403A}" srcOrd="0" destOrd="0" presId="urn:microsoft.com/office/officeart/2005/8/layout/default"/>
    <dgm:cxn modelId="{1279407B-3996-4497-857D-62109E807251}" type="presOf" srcId="{6ECA5AF4-E4A9-4CB3-AE7D-86835513B402}" destId="{B5F4ED96-9FEE-43F3-80C9-77A5A4851D74}" srcOrd="0" destOrd="2" presId="urn:microsoft.com/office/officeart/2005/8/layout/default"/>
    <dgm:cxn modelId="{B58C3BE0-6B59-4A4D-9F7C-14857C08940E}" type="presOf" srcId="{305DF67A-5109-4855-9B31-AF6085D89207}" destId="{FB1E350A-AD55-4A77-9B6F-9327146326E0}" srcOrd="0" destOrd="3" presId="urn:microsoft.com/office/officeart/2005/8/layout/default"/>
    <dgm:cxn modelId="{297B10CD-697D-4CA5-994C-0F2B9D9039A8}" type="presOf" srcId="{5768D128-25B6-4507-A665-55496EEAB264}" destId="{B5F4ED96-9FEE-43F3-80C9-77A5A4851D74}" srcOrd="0" destOrd="0" presId="urn:microsoft.com/office/officeart/2005/8/layout/default"/>
    <dgm:cxn modelId="{A819DC57-D6BC-4AF8-B89B-685AC3100E41}" type="presOf" srcId="{ADC5CE53-A8E4-49F9-BF56-CBFEC16C5D19}" destId="{9114C36E-AB59-4E7C-B14C-F94C902E52F2}" srcOrd="0" destOrd="0" presId="urn:microsoft.com/office/officeart/2005/8/layout/default"/>
    <dgm:cxn modelId="{8FE68D9C-93C5-4AD4-8596-1E8CEEBA933D}" srcId="{3EBA9525-F8E4-4773-B3F7-F76C06331783}" destId="{69C551C8-8699-4454-8416-1B0DCB110BD7}" srcOrd="0" destOrd="0" parTransId="{4A7B7722-00A0-401F-A475-2BE116000C93}" sibTransId="{1D930DF4-FC69-4449-A55C-88DB4E88338E}"/>
    <dgm:cxn modelId="{D2916283-99A2-4881-9D50-CC056AF827B7}" srcId="{ADC5CE53-A8E4-49F9-BF56-CBFEC16C5D19}" destId="{5768D128-25B6-4507-A665-55496EEAB264}" srcOrd="0" destOrd="0" parTransId="{3F8187D4-E4CA-4894-A410-A7CA7C75DAF6}" sibTransId="{C449C0D4-0153-4126-AD9C-ED34A66CF4FA}"/>
    <dgm:cxn modelId="{53F648A4-7F2E-4ED5-A51C-73B8C4E67D3E}" type="presOf" srcId="{3A683A94-1306-48D7-BB86-BD1DE6E2E002}" destId="{FB1E350A-AD55-4A77-9B6F-9327146326E0}" srcOrd="0" destOrd="1" presId="urn:microsoft.com/office/officeart/2005/8/layout/default"/>
    <dgm:cxn modelId="{F2CA24AE-6A74-4595-B19D-2EA42E5A22EB}" type="presParOf" srcId="{9114C36E-AB59-4E7C-B14C-F94C902E52F2}" destId="{B5F4ED96-9FEE-43F3-80C9-77A5A4851D74}" srcOrd="0" destOrd="0" presId="urn:microsoft.com/office/officeart/2005/8/layout/default"/>
    <dgm:cxn modelId="{20B42DAE-6D10-40E2-BF46-F898941342E1}" type="presParOf" srcId="{9114C36E-AB59-4E7C-B14C-F94C902E52F2}" destId="{7F5775D5-E7D2-451C-9184-C946F26B2CE5}" srcOrd="1" destOrd="0" presId="urn:microsoft.com/office/officeart/2005/8/layout/default"/>
    <dgm:cxn modelId="{F1B8452B-F9D8-4064-ADF1-2CA57A1084DA}" type="presParOf" srcId="{9114C36E-AB59-4E7C-B14C-F94C902E52F2}" destId="{A047004E-7748-412D-B72D-1AE168A7403A}" srcOrd="2" destOrd="0" presId="urn:microsoft.com/office/officeart/2005/8/layout/default"/>
    <dgm:cxn modelId="{C459E5EB-BD34-43AA-A059-D777B4A22C83}" type="presParOf" srcId="{9114C36E-AB59-4E7C-B14C-F94C902E52F2}" destId="{475252EF-3F96-47AA-94CA-5F053E57536E}" srcOrd="3" destOrd="0" presId="urn:microsoft.com/office/officeart/2005/8/layout/default"/>
    <dgm:cxn modelId="{3B3796B1-C920-4771-9B11-6998EAE84A8D}" type="presParOf" srcId="{9114C36E-AB59-4E7C-B14C-F94C902E52F2}" destId="{FB1E350A-AD55-4A77-9B6F-9327146326E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3196D-E05B-43A5-9382-5E5921B49EC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D81A68C5-0188-4330-9E69-1B414269B40A}">
      <dgm:prSet/>
      <dgm:spPr/>
      <dgm:t>
        <a:bodyPr/>
        <a:lstStyle/>
        <a:p>
          <a:pPr>
            <a:defRPr b="1"/>
          </a:pPr>
          <a:r>
            <a:rPr lang="en-US" b="1"/>
            <a:t>Standardized Charting </a:t>
          </a:r>
          <a:endParaRPr lang="en-US"/>
        </a:p>
      </dgm:t>
    </dgm:pt>
    <dgm:pt modelId="{9A83B9CB-DE82-45CB-ABD2-A2253D3114AA}" type="parTrans" cxnId="{9E791704-FBD5-4559-9A93-07451875040F}">
      <dgm:prSet/>
      <dgm:spPr/>
      <dgm:t>
        <a:bodyPr/>
        <a:lstStyle/>
        <a:p>
          <a:endParaRPr lang="en-US"/>
        </a:p>
      </dgm:t>
    </dgm:pt>
    <dgm:pt modelId="{C3A8070D-1CA5-4E8A-AE66-F54E0C876F9D}" type="sibTrans" cxnId="{9E791704-FBD5-4559-9A93-07451875040F}">
      <dgm:prSet/>
      <dgm:spPr/>
      <dgm:t>
        <a:bodyPr/>
        <a:lstStyle/>
        <a:p>
          <a:endParaRPr lang="en-US"/>
        </a:p>
      </dgm:t>
    </dgm:pt>
    <dgm:pt modelId="{6ECF0616-0F7F-4D4E-9D82-FCE24BB90CBA}">
      <dgm:prSet custT="1"/>
      <dgm:spPr/>
      <dgm:t>
        <a:bodyPr/>
        <a:lstStyle/>
        <a:p>
          <a:r>
            <a:rPr lang="en-US" sz="3200" dirty="0"/>
            <a:t>Increased  documentation </a:t>
          </a:r>
        </a:p>
      </dgm:t>
    </dgm:pt>
    <dgm:pt modelId="{2E51A05B-0AE5-40BD-A79C-FD8A4699ED8E}" type="parTrans" cxnId="{D74A1879-5FC2-4929-990F-AC2A64B755E6}">
      <dgm:prSet/>
      <dgm:spPr/>
      <dgm:t>
        <a:bodyPr/>
        <a:lstStyle/>
        <a:p>
          <a:endParaRPr lang="en-US"/>
        </a:p>
      </dgm:t>
    </dgm:pt>
    <dgm:pt modelId="{9EBE8931-46E8-45A6-BAE4-5F271BD9C41E}" type="sibTrans" cxnId="{D74A1879-5FC2-4929-990F-AC2A64B755E6}">
      <dgm:prSet/>
      <dgm:spPr/>
      <dgm:t>
        <a:bodyPr/>
        <a:lstStyle/>
        <a:p>
          <a:endParaRPr lang="en-US"/>
        </a:p>
      </dgm:t>
    </dgm:pt>
    <dgm:pt modelId="{0A1853C9-CDE4-4EF4-A335-6B43020AA8CF}">
      <dgm:prSet/>
      <dgm:spPr/>
      <dgm:t>
        <a:bodyPr/>
        <a:lstStyle/>
        <a:p>
          <a:pPr>
            <a:defRPr b="1"/>
          </a:pPr>
          <a:r>
            <a:rPr lang="en-US" b="1"/>
            <a:t>Quality Indicators </a:t>
          </a:r>
          <a:endParaRPr lang="en-US"/>
        </a:p>
      </dgm:t>
    </dgm:pt>
    <dgm:pt modelId="{27BEAE04-E5C9-49ED-90D7-1CAB04DC601A}" type="parTrans" cxnId="{1676826F-4BA0-49E9-A01D-3EE1798FF9E0}">
      <dgm:prSet/>
      <dgm:spPr/>
      <dgm:t>
        <a:bodyPr/>
        <a:lstStyle/>
        <a:p>
          <a:endParaRPr lang="en-US"/>
        </a:p>
      </dgm:t>
    </dgm:pt>
    <dgm:pt modelId="{6D54B808-9A27-41B0-AE57-E23375AAEABE}" type="sibTrans" cxnId="{1676826F-4BA0-49E9-A01D-3EE1798FF9E0}">
      <dgm:prSet/>
      <dgm:spPr/>
      <dgm:t>
        <a:bodyPr/>
        <a:lstStyle/>
        <a:p>
          <a:endParaRPr lang="en-US"/>
        </a:p>
      </dgm:t>
    </dgm:pt>
    <dgm:pt modelId="{7B39296D-1AAC-4741-A8E4-9687D75BE264}">
      <dgm:prSet custT="1"/>
      <dgm:spPr/>
      <dgm:t>
        <a:bodyPr/>
        <a:lstStyle/>
        <a:p>
          <a:r>
            <a:rPr lang="en-US" sz="3200" dirty="0"/>
            <a:t>Measured outcomes</a:t>
          </a:r>
        </a:p>
      </dgm:t>
    </dgm:pt>
    <dgm:pt modelId="{0D7DF90A-F22B-4144-BEE2-2964E5A7C053}" type="parTrans" cxnId="{4AEBC27B-1D82-408C-9C38-4A4200B407A4}">
      <dgm:prSet/>
      <dgm:spPr/>
      <dgm:t>
        <a:bodyPr/>
        <a:lstStyle/>
        <a:p>
          <a:endParaRPr lang="en-US"/>
        </a:p>
      </dgm:t>
    </dgm:pt>
    <dgm:pt modelId="{296F5FC5-5614-4E30-9A82-2228C0C26985}" type="sibTrans" cxnId="{4AEBC27B-1D82-408C-9C38-4A4200B407A4}">
      <dgm:prSet/>
      <dgm:spPr/>
      <dgm:t>
        <a:bodyPr/>
        <a:lstStyle/>
        <a:p>
          <a:endParaRPr lang="en-US"/>
        </a:p>
      </dgm:t>
    </dgm:pt>
    <dgm:pt modelId="{FADF9374-FCF7-4198-8EAE-378959450583}">
      <dgm:prSet custT="1"/>
      <dgm:spPr/>
      <dgm:t>
        <a:bodyPr/>
        <a:lstStyle/>
        <a:p>
          <a:r>
            <a:rPr lang="en-US" sz="3200" dirty="0"/>
            <a:t>Concise processes</a:t>
          </a:r>
        </a:p>
      </dgm:t>
    </dgm:pt>
    <dgm:pt modelId="{576A95AB-4096-46F9-87DF-307F0EC98821}" type="sibTrans" cxnId="{560F3BAD-8C64-4B0C-B57F-F62136CED64F}">
      <dgm:prSet/>
      <dgm:spPr/>
      <dgm:t>
        <a:bodyPr/>
        <a:lstStyle/>
        <a:p>
          <a:endParaRPr lang="en-US"/>
        </a:p>
      </dgm:t>
    </dgm:pt>
    <dgm:pt modelId="{37637A11-712C-4F83-93E5-BF3968D7605D}" type="parTrans" cxnId="{560F3BAD-8C64-4B0C-B57F-F62136CED64F}">
      <dgm:prSet/>
      <dgm:spPr/>
      <dgm:t>
        <a:bodyPr/>
        <a:lstStyle/>
        <a:p>
          <a:endParaRPr lang="en-US"/>
        </a:p>
      </dgm:t>
    </dgm:pt>
    <dgm:pt modelId="{AFA3379C-A7D8-4C41-8E02-5BF5B1299456}">
      <dgm:prSet custT="1"/>
      <dgm:spPr/>
      <dgm:t>
        <a:bodyPr/>
        <a:lstStyle/>
        <a:p>
          <a:r>
            <a:rPr lang="en-US" sz="3200" dirty="0"/>
            <a:t>Improved outcomes </a:t>
          </a:r>
          <a:endParaRPr lang="en-US" sz="3000" dirty="0"/>
        </a:p>
      </dgm:t>
    </dgm:pt>
    <dgm:pt modelId="{3AF5C0E3-6D87-45F9-8BB6-05EC4FBD0777}" type="sibTrans" cxnId="{6E126112-6DAA-4A91-8FAE-AD71BC745237}">
      <dgm:prSet/>
      <dgm:spPr/>
      <dgm:t>
        <a:bodyPr/>
        <a:lstStyle/>
        <a:p>
          <a:endParaRPr lang="en-US"/>
        </a:p>
      </dgm:t>
    </dgm:pt>
    <dgm:pt modelId="{89A2E304-4970-49F0-8F39-E42F8827D3BD}" type="parTrans" cxnId="{6E126112-6DAA-4A91-8FAE-AD71BC745237}">
      <dgm:prSet/>
      <dgm:spPr/>
      <dgm:t>
        <a:bodyPr/>
        <a:lstStyle/>
        <a:p>
          <a:endParaRPr lang="en-US"/>
        </a:p>
      </dgm:t>
    </dgm:pt>
    <dgm:pt modelId="{3123B153-1FA2-440F-A450-6A5F8FA7B52B}">
      <dgm:prSet custT="1"/>
      <dgm:spPr/>
      <dgm:t>
        <a:bodyPr/>
        <a:lstStyle/>
        <a:p>
          <a:r>
            <a:rPr lang="en-US" sz="3200" dirty="0"/>
            <a:t>Information collection</a:t>
          </a:r>
        </a:p>
      </dgm:t>
    </dgm:pt>
    <dgm:pt modelId="{3D9C5B76-9B29-49EB-81F2-4C4B25AA9F92}" type="sibTrans" cxnId="{A6CA4395-E984-4FF6-9219-B1281ABAE389}">
      <dgm:prSet/>
      <dgm:spPr/>
      <dgm:t>
        <a:bodyPr/>
        <a:lstStyle/>
        <a:p>
          <a:endParaRPr lang="en-US"/>
        </a:p>
      </dgm:t>
    </dgm:pt>
    <dgm:pt modelId="{7DF8233F-48C1-413D-BF0A-F51CA0209574}" type="parTrans" cxnId="{A6CA4395-E984-4FF6-9219-B1281ABAE389}">
      <dgm:prSet/>
      <dgm:spPr/>
      <dgm:t>
        <a:bodyPr/>
        <a:lstStyle/>
        <a:p>
          <a:endParaRPr lang="en-US"/>
        </a:p>
      </dgm:t>
    </dgm:pt>
    <dgm:pt modelId="{3720253E-F195-467F-8E3B-E668A671D437}">
      <dgm:prSet custT="1"/>
      <dgm:spPr/>
      <dgm:t>
        <a:bodyPr/>
        <a:lstStyle/>
        <a:p>
          <a:r>
            <a:rPr lang="en-US" sz="3200" dirty="0"/>
            <a:t>Increased net income </a:t>
          </a:r>
        </a:p>
      </dgm:t>
    </dgm:pt>
    <dgm:pt modelId="{E0DAC6DD-F1E5-482C-96C3-A3FF621408F4}" type="sibTrans" cxnId="{D5F73359-24FB-4E82-8C46-60CCD1600E22}">
      <dgm:prSet/>
      <dgm:spPr/>
      <dgm:t>
        <a:bodyPr/>
        <a:lstStyle/>
        <a:p>
          <a:endParaRPr lang="en-US"/>
        </a:p>
      </dgm:t>
    </dgm:pt>
    <dgm:pt modelId="{B55B10B5-BD26-4BD0-A022-0D0D19F31FF8}" type="parTrans" cxnId="{D5F73359-24FB-4E82-8C46-60CCD1600E22}">
      <dgm:prSet/>
      <dgm:spPr/>
      <dgm:t>
        <a:bodyPr/>
        <a:lstStyle/>
        <a:p>
          <a:endParaRPr lang="en-US"/>
        </a:p>
      </dgm:t>
    </dgm:pt>
    <dgm:pt modelId="{CEFD9F5D-1154-4306-B290-69C02E18819E}" type="pres">
      <dgm:prSet presAssocID="{D3D3196D-E05B-43A5-9382-5E5921B49ECF}" presName="Name0" presStyleCnt="0">
        <dgm:presLayoutVars>
          <dgm:dir/>
          <dgm:animLvl val="lvl"/>
          <dgm:resizeHandles val="exact"/>
        </dgm:presLayoutVars>
      </dgm:prSet>
      <dgm:spPr/>
      <dgm:t>
        <a:bodyPr/>
        <a:lstStyle/>
        <a:p>
          <a:endParaRPr lang="en-US"/>
        </a:p>
      </dgm:t>
    </dgm:pt>
    <dgm:pt modelId="{30FEA3E3-0DDC-4C99-A8A2-A75BAF5450ED}" type="pres">
      <dgm:prSet presAssocID="{D81A68C5-0188-4330-9E69-1B414269B40A}" presName="composite" presStyleCnt="0"/>
      <dgm:spPr/>
    </dgm:pt>
    <dgm:pt modelId="{C1FD3750-53D6-4FAD-B5DA-7EA6404C2517}" type="pres">
      <dgm:prSet presAssocID="{D81A68C5-0188-4330-9E69-1B414269B40A}" presName="parTx" presStyleLbl="alignNode1" presStyleIdx="0" presStyleCnt="2">
        <dgm:presLayoutVars>
          <dgm:chMax val="0"/>
          <dgm:chPref val="0"/>
          <dgm:bulletEnabled val="1"/>
        </dgm:presLayoutVars>
      </dgm:prSet>
      <dgm:spPr/>
      <dgm:t>
        <a:bodyPr/>
        <a:lstStyle/>
        <a:p>
          <a:endParaRPr lang="en-US"/>
        </a:p>
      </dgm:t>
    </dgm:pt>
    <dgm:pt modelId="{7B98EBC6-0E9F-4112-AC7F-31400196E488}" type="pres">
      <dgm:prSet presAssocID="{D81A68C5-0188-4330-9E69-1B414269B40A}" presName="desTx" presStyleLbl="alignAccFollowNode1" presStyleIdx="0" presStyleCnt="2">
        <dgm:presLayoutVars>
          <dgm:bulletEnabled val="1"/>
        </dgm:presLayoutVars>
      </dgm:prSet>
      <dgm:spPr/>
      <dgm:t>
        <a:bodyPr/>
        <a:lstStyle/>
        <a:p>
          <a:endParaRPr lang="en-US"/>
        </a:p>
      </dgm:t>
    </dgm:pt>
    <dgm:pt modelId="{3C6703C7-06B6-4FE9-A743-D9F83331030B}" type="pres">
      <dgm:prSet presAssocID="{C3A8070D-1CA5-4E8A-AE66-F54E0C876F9D}" presName="space" presStyleCnt="0"/>
      <dgm:spPr/>
    </dgm:pt>
    <dgm:pt modelId="{FC697A7E-41BD-40C0-95D2-CFB61B57FEC8}" type="pres">
      <dgm:prSet presAssocID="{0A1853C9-CDE4-4EF4-A335-6B43020AA8CF}" presName="composite" presStyleCnt="0"/>
      <dgm:spPr/>
    </dgm:pt>
    <dgm:pt modelId="{605CADF9-83EA-4FC4-A76D-C58DA43545E4}" type="pres">
      <dgm:prSet presAssocID="{0A1853C9-CDE4-4EF4-A335-6B43020AA8CF}" presName="parTx" presStyleLbl="alignNode1" presStyleIdx="1" presStyleCnt="2">
        <dgm:presLayoutVars>
          <dgm:chMax val="0"/>
          <dgm:chPref val="0"/>
          <dgm:bulletEnabled val="1"/>
        </dgm:presLayoutVars>
      </dgm:prSet>
      <dgm:spPr/>
      <dgm:t>
        <a:bodyPr/>
        <a:lstStyle/>
        <a:p>
          <a:endParaRPr lang="en-US"/>
        </a:p>
      </dgm:t>
    </dgm:pt>
    <dgm:pt modelId="{26D61847-8555-4227-B241-82308233A9C9}" type="pres">
      <dgm:prSet presAssocID="{0A1853C9-CDE4-4EF4-A335-6B43020AA8CF}" presName="desTx" presStyleLbl="alignAccFollowNode1" presStyleIdx="1" presStyleCnt="2">
        <dgm:presLayoutVars>
          <dgm:bulletEnabled val="1"/>
        </dgm:presLayoutVars>
      </dgm:prSet>
      <dgm:spPr/>
      <dgm:t>
        <a:bodyPr/>
        <a:lstStyle/>
        <a:p>
          <a:endParaRPr lang="en-US"/>
        </a:p>
      </dgm:t>
    </dgm:pt>
  </dgm:ptLst>
  <dgm:cxnLst>
    <dgm:cxn modelId="{D5F73359-24FB-4E82-8C46-60CCD1600E22}" srcId="{D81A68C5-0188-4330-9E69-1B414269B40A}" destId="{3720253E-F195-467F-8E3B-E668A671D437}" srcOrd="2" destOrd="0" parTransId="{B55B10B5-BD26-4BD0-A022-0D0D19F31FF8}" sibTransId="{E0DAC6DD-F1E5-482C-96C3-A3FF621408F4}"/>
    <dgm:cxn modelId="{5DEFBE2A-C635-4FE5-95AA-6498F1DDDD10}" type="presOf" srcId="{7B39296D-1AAC-4741-A8E4-9687D75BE264}" destId="{26D61847-8555-4227-B241-82308233A9C9}" srcOrd="0" destOrd="0" presId="urn:microsoft.com/office/officeart/2005/8/layout/hList1"/>
    <dgm:cxn modelId="{58B31E5F-D761-4C49-A206-D712AFC7551C}" type="presOf" srcId="{3123B153-1FA2-440F-A450-6A5F8FA7B52B}" destId="{7B98EBC6-0E9F-4112-AC7F-31400196E488}" srcOrd="0" destOrd="1" presId="urn:microsoft.com/office/officeart/2005/8/layout/hList1"/>
    <dgm:cxn modelId="{6E126112-6DAA-4A91-8FAE-AD71BC745237}" srcId="{0A1853C9-CDE4-4EF4-A335-6B43020AA8CF}" destId="{AFA3379C-A7D8-4C41-8E02-5BF5B1299456}" srcOrd="2" destOrd="0" parTransId="{89A2E304-4970-49F0-8F39-E42F8827D3BD}" sibTransId="{3AF5C0E3-6D87-45F9-8BB6-05EC4FBD0777}"/>
    <dgm:cxn modelId="{2C8E05BA-11AF-4C1A-A17F-8FA26AA84DA3}" type="presOf" srcId="{D3D3196D-E05B-43A5-9382-5E5921B49ECF}" destId="{CEFD9F5D-1154-4306-B290-69C02E18819E}" srcOrd="0" destOrd="0" presId="urn:microsoft.com/office/officeart/2005/8/layout/hList1"/>
    <dgm:cxn modelId="{A6CA4395-E984-4FF6-9219-B1281ABAE389}" srcId="{D81A68C5-0188-4330-9E69-1B414269B40A}" destId="{3123B153-1FA2-440F-A450-6A5F8FA7B52B}" srcOrd="1" destOrd="0" parTransId="{7DF8233F-48C1-413D-BF0A-F51CA0209574}" sibTransId="{3D9C5B76-9B29-49EB-81F2-4C4B25AA9F92}"/>
    <dgm:cxn modelId="{17D483D6-F0F1-4DD1-A1F3-9E657AF0AE4B}" type="presOf" srcId="{AFA3379C-A7D8-4C41-8E02-5BF5B1299456}" destId="{26D61847-8555-4227-B241-82308233A9C9}" srcOrd="0" destOrd="2" presId="urn:microsoft.com/office/officeart/2005/8/layout/hList1"/>
    <dgm:cxn modelId="{1676826F-4BA0-49E9-A01D-3EE1798FF9E0}" srcId="{D3D3196D-E05B-43A5-9382-5E5921B49ECF}" destId="{0A1853C9-CDE4-4EF4-A335-6B43020AA8CF}" srcOrd="1" destOrd="0" parTransId="{27BEAE04-E5C9-49ED-90D7-1CAB04DC601A}" sibTransId="{6D54B808-9A27-41B0-AE57-E23375AAEABE}"/>
    <dgm:cxn modelId="{5292C235-AC7A-42A0-993C-6C4A5F944DFE}" type="presOf" srcId="{6ECF0616-0F7F-4D4E-9D82-FCE24BB90CBA}" destId="{7B98EBC6-0E9F-4112-AC7F-31400196E488}" srcOrd="0" destOrd="0" presId="urn:microsoft.com/office/officeart/2005/8/layout/hList1"/>
    <dgm:cxn modelId="{F05DEABE-1551-431F-AE36-77FB0E737FCE}" type="presOf" srcId="{0A1853C9-CDE4-4EF4-A335-6B43020AA8CF}" destId="{605CADF9-83EA-4FC4-A76D-C58DA43545E4}" srcOrd="0" destOrd="0" presId="urn:microsoft.com/office/officeart/2005/8/layout/hList1"/>
    <dgm:cxn modelId="{7BD2977E-D879-4B11-9A6D-3F4D807A651B}" type="presOf" srcId="{3720253E-F195-467F-8E3B-E668A671D437}" destId="{7B98EBC6-0E9F-4112-AC7F-31400196E488}" srcOrd="0" destOrd="2" presId="urn:microsoft.com/office/officeart/2005/8/layout/hList1"/>
    <dgm:cxn modelId="{D74A1879-5FC2-4929-990F-AC2A64B755E6}" srcId="{D81A68C5-0188-4330-9E69-1B414269B40A}" destId="{6ECF0616-0F7F-4D4E-9D82-FCE24BB90CBA}" srcOrd="0" destOrd="0" parTransId="{2E51A05B-0AE5-40BD-A79C-FD8A4699ED8E}" sibTransId="{9EBE8931-46E8-45A6-BAE4-5F271BD9C41E}"/>
    <dgm:cxn modelId="{7D5940F0-4FA8-42FE-AF61-AB51C7DFA2D9}" type="presOf" srcId="{FADF9374-FCF7-4198-8EAE-378959450583}" destId="{26D61847-8555-4227-B241-82308233A9C9}" srcOrd="0" destOrd="1" presId="urn:microsoft.com/office/officeart/2005/8/layout/hList1"/>
    <dgm:cxn modelId="{560F3BAD-8C64-4B0C-B57F-F62136CED64F}" srcId="{0A1853C9-CDE4-4EF4-A335-6B43020AA8CF}" destId="{FADF9374-FCF7-4198-8EAE-378959450583}" srcOrd="1" destOrd="0" parTransId="{37637A11-712C-4F83-93E5-BF3968D7605D}" sibTransId="{576A95AB-4096-46F9-87DF-307F0EC98821}"/>
    <dgm:cxn modelId="{9E791704-FBD5-4559-9A93-07451875040F}" srcId="{D3D3196D-E05B-43A5-9382-5E5921B49ECF}" destId="{D81A68C5-0188-4330-9E69-1B414269B40A}" srcOrd="0" destOrd="0" parTransId="{9A83B9CB-DE82-45CB-ABD2-A2253D3114AA}" sibTransId="{C3A8070D-1CA5-4E8A-AE66-F54E0C876F9D}"/>
    <dgm:cxn modelId="{4AEBC27B-1D82-408C-9C38-4A4200B407A4}" srcId="{0A1853C9-CDE4-4EF4-A335-6B43020AA8CF}" destId="{7B39296D-1AAC-4741-A8E4-9687D75BE264}" srcOrd="0" destOrd="0" parTransId="{0D7DF90A-F22B-4144-BEE2-2964E5A7C053}" sibTransId="{296F5FC5-5614-4E30-9A82-2228C0C26985}"/>
    <dgm:cxn modelId="{5CF93EF9-05BD-4E1C-B0A7-DF3205A763A4}" type="presOf" srcId="{D81A68C5-0188-4330-9E69-1B414269B40A}" destId="{C1FD3750-53D6-4FAD-B5DA-7EA6404C2517}" srcOrd="0" destOrd="0" presId="urn:microsoft.com/office/officeart/2005/8/layout/hList1"/>
    <dgm:cxn modelId="{F45947B5-6423-48EB-A32D-A997B9B48158}" type="presParOf" srcId="{CEFD9F5D-1154-4306-B290-69C02E18819E}" destId="{30FEA3E3-0DDC-4C99-A8A2-A75BAF5450ED}" srcOrd="0" destOrd="0" presId="urn:microsoft.com/office/officeart/2005/8/layout/hList1"/>
    <dgm:cxn modelId="{4D819D44-ABEB-4F52-9F92-E8E840E5DB52}" type="presParOf" srcId="{30FEA3E3-0DDC-4C99-A8A2-A75BAF5450ED}" destId="{C1FD3750-53D6-4FAD-B5DA-7EA6404C2517}" srcOrd="0" destOrd="0" presId="urn:microsoft.com/office/officeart/2005/8/layout/hList1"/>
    <dgm:cxn modelId="{9FE0F395-9206-4D3C-B1BB-0C858234CF64}" type="presParOf" srcId="{30FEA3E3-0DDC-4C99-A8A2-A75BAF5450ED}" destId="{7B98EBC6-0E9F-4112-AC7F-31400196E488}" srcOrd="1" destOrd="0" presId="urn:microsoft.com/office/officeart/2005/8/layout/hList1"/>
    <dgm:cxn modelId="{52CA5279-29C6-45B4-8ECC-FD1840F811FC}" type="presParOf" srcId="{CEFD9F5D-1154-4306-B290-69C02E18819E}" destId="{3C6703C7-06B6-4FE9-A743-D9F83331030B}" srcOrd="1" destOrd="0" presId="urn:microsoft.com/office/officeart/2005/8/layout/hList1"/>
    <dgm:cxn modelId="{0D0A9A37-E83F-4FED-AA48-D28FFE81583F}" type="presParOf" srcId="{CEFD9F5D-1154-4306-B290-69C02E18819E}" destId="{FC697A7E-41BD-40C0-95D2-CFB61B57FEC8}" srcOrd="2" destOrd="0" presId="urn:microsoft.com/office/officeart/2005/8/layout/hList1"/>
    <dgm:cxn modelId="{43126200-4334-4FE5-A984-2D43A8F74411}" type="presParOf" srcId="{FC697A7E-41BD-40C0-95D2-CFB61B57FEC8}" destId="{605CADF9-83EA-4FC4-A76D-C58DA43545E4}" srcOrd="0" destOrd="0" presId="urn:microsoft.com/office/officeart/2005/8/layout/hList1"/>
    <dgm:cxn modelId="{F8D3EDD9-A4A6-4C37-9036-6558B0214EAA}" type="presParOf" srcId="{FC697A7E-41BD-40C0-95D2-CFB61B57FEC8}" destId="{26D61847-8555-4227-B241-82308233A9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24B36C-5FAF-4391-8A84-66D1FD3ACADF}" type="doc">
      <dgm:prSet loTypeId="urn:microsoft.com/office/officeart/2005/8/layout/process5" loCatId="process" qsTypeId="urn:microsoft.com/office/officeart/2005/8/quickstyle/3d2" qsCatId="3D" csTypeId="urn:microsoft.com/office/officeart/2005/8/colors/accent3_4" csCatId="accent3" phldr="1"/>
      <dgm:spPr/>
    </dgm:pt>
    <dgm:pt modelId="{82DBC4AA-5D8E-4117-ABCF-69C503C40D24}">
      <dgm:prSet phldrT="[Text]" custT="1"/>
      <dgm:spPr/>
      <dgm:t>
        <a:bodyPr/>
        <a:lstStyle/>
        <a:p>
          <a:pPr algn="ctr"/>
          <a:r>
            <a:rPr lang="en-US" sz="2400"/>
            <a:t>Lack of effective training  </a:t>
          </a:r>
        </a:p>
        <a:p>
          <a:pPr algn="ctr"/>
          <a:r>
            <a:rPr lang="en-US" sz="2400"/>
            <a:t>     programs	</a:t>
          </a:r>
          <a:endParaRPr lang="en-US" sz="2400" dirty="0"/>
        </a:p>
      </dgm:t>
    </dgm:pt>
    <dgm:pt modelId="{A2ADC238-BE93-41E6-B804-0F761A1179EC}" type="parTrans" cxnId="{2CCA9138-612E-48B2-8FB6-7E5875E6E6C1}">
      <dgm:prSet/>
      <dgm:spPr/>
      <dgm:t>
        <a:bodyPr/>
        <a:lstStyle/>
        <a:p>
          <a:endParaRPr lang="en-US"/>
        </a:p>
      </dgm:t>
    </dgm:pt>
    <dgm:pt modelId="{275F7A75-4944-4B30-98E6-55B4E9CBB18A}" type="sibTrans" cxnId="{2CCA9138-612E-48B2-8FB6-7E5875E6E6C1}">
      <dgm:prSet/>
      <dgm:spPr/>
      <dgm:t>
        <a:bodyPr/>
        <a:lstStyle/>
        <a:p>
          <a:endParaRPr lang="en-US"/>
        </a:p>
      </dgm:t>
    </dgm:pt>
    <dgm:pt modelId="{5C1DBFC6-9295-4346-9DA1-6FDFEA94882D}">
      <dgm:prSet phldrT="[Text]" custT="1"/>
      <dgm:spPr/>
      <dgm:t>
        <a:bodyPr/>
        <a:lstStyle/>
        <a:p>
          <a:r>
            <a:rPr lang="en-US" sz="2400"/>
            <a:t>Poor monitoring</a:t>
          </a:r>
          <a:endParaRPr lang="en-US" sz="2400" dirty="0"/>
        </a:p>
      </dgm:t>
    </dgm:pt>
    <dgm:pt modelId="{656B87C9-BD56-4D10-AE12-54F25C47AD2D}" type="parTrans" cxnId="{663282E6-7F3D-4F3F-B8FC-1B679141D530}">
      <dgm:prSet/>
      <dgm:spPr/>
      <dgm:t>
        <a:bodyPr/>
        <a:lstStyle/>
        <a:p>
          <a:endParaRPr lang="en-US"/>
        </a:p>
      </dgm:t>
    </dgm:pt>
    <dgm:pt modelId="{DBF338BC-85C4-4BCF-B63E-B944371AE1D8}" type="sibTrans" cxnId="{663282E6-7F3D-4F3F-B8FC-1B679141D530}">
      <dgm:prSet/>
      <dgm:spPr/>
      <dgm:t>
        <a:bodyPr/>
        <a:lstStyle/>
        <a:p>
          <a:endParaRPr lang="en-US"/>
        </a:p>
      </dgm:t>
    </dgm:pt>
    <dgm:pt modelId="{0DF0B0AF-2957-4128-99A8-2FAC31BA6608}">
      <dgm:prSet phldrT="[Text]" custT="1"/>
      <dgm:spPr/>
      <dgm:t>
        <a:bodyPr/>
        <a:lstStyle/>
        <a:p>
          <a:r>
            <a:rPr lang="en-US" sz="2400"/>
            <a:t>Usability of existing charting systems</a:t>
          </a:r>
        </a:p>
        <a:p>
          <a:endParaRPr lang="en-US" sz="1600" dirty="0"/>
        </a:p>
      </dgm:t>
    </dgm:pt>
    <dgm:pt modelId="{CC6E1389-BABA-4DDF-876D-46B3A164DC73}" type="parTrans" cxnId="{1A43E75E-D940-4E4E-BD92-0E43484016A2}">
      <dgm:prSet/>
      <dgm:spPr/>
      <dgm:t>
        <a:bodyPr/>
        <a:lstStyle/>
        <a:p>
          <a:endParaRPr lang="en-US"/>
        </a:p>
      </dgm:t>
    </dgm:pt>
    <dgm:pt modelId="{31B6036F-19A3-4D8A-AAA8-DE353F0E381B}" type="sibTrans" cxnId="{1A43E75E-D940-4E4E-BD92-0E43484016A2}">
      <dgm:prSet/>
      <dgm:spPr/>
      <dgm:t>
        <a:bodyPr/>
        <a:lstStyle/>
        <a:p>
          <a:endParaRPr lang="en-US"/>
        </a:p>
      </dgm:t>
    </dgm:pt>
    <dgm:pt modelId="{7A3CF4F9-0FCB-4A55-A147-B1C73A7069BC}">
      <dgm:prSet custT="1"/>
      <dgm:spPr/>
      <dgm:t>
        <a:bodyPr/>
        <a:lstStyle/>
        <a:p>
          <a:r>
            <a:rPr lang="en-US" sz="2400"/>
            <a:t>Documentation of patient care</a:t>
          </a:r>
          <a:endParaRPr lang="en-US" sz="2400" dirty="0"/>
        </a:p>
      </dgm:t>
    </dgm:pt>
    <dgm:pt modelId="{EA7C06F7-B8A4-4642-B745-00AD2B2F1CF4}" type="parTrans" cxnId="{ED8C383A-1180-4D33-A1B6-58529E48DDD7}">
      <dgm:prSet/>
      <dgm:spPr/>
      <dgm:t>
        <a:bodyPr/>
        <a:lstStyle/>
        <a:p>
          <a:endParaRPr lang="en-US"/>
        </a:p>
      </dgm:t>
    </dgm:pt>
    <dgm:pt modelId="{E9967A7C-4421-4498-A928-8A3C903BE600}" type="sibTrans" cxnId="{ED8C383A-1180-4D33-A1B6-58529E48DDD7}">
      <dgm:prSet/>
      <dgm:spPr/>
      <dgm:t>
        <a:bodyPr/>
        <a:lstStyle/>
        <a:p>
          <a:endParaRPr lang="en-US"/>
        </a:p>
      </dgm:t>
    </dgm:pt>
    <dgm:pt modelId="{BB08AD5C-36A4-408E-86EE-85F362E08322}">
      <dgm:prSet custT="1"/>
      <dgm:spPr/>
      <dgm:t>
        <a:bodyPr/>
        <a:lstStyle/>
        <a:p>
          <a:r>
            <a:rPr lang="en-US" sz="2400"/>
            <a:t>Incomplete assessments</a:t>
          </a:r>
          <a:endParaRPr lang="en-US" sz="2400" dirty="0"/>
        </a:p>
      </dgm:t>
    </dgm:pt>
    <dgm:pt modelId="{2112077E-2D77-4F7E-9F5D-B9D6FA8FB95B}" type="parTrans" cxnId="{2B810E2D-FCB1-47F2-B119-F698C2AC0F7C}">
      <dgm:prSet/>
      <dgm:spPr/>
      <dgm:t>
        <a:bodyPr/>
        <a:lstStyle/>
        <a:p>
          <a:endParaRPr lang="en-US"/>
        </a:p>
      </dgm:t>
    </dgm:pt>
    <dgm:pt modelId="{D2BD5FB9-8A04-4DD8-8F43-3B38D34067DC}" type="sibTrans" cxnId="{2B810E2D-FCB1-47F2-B119-F698C2AC0F7C}">
      <dgm:prSet/>
      <dgm:spPr/>
      <dgm:t>
        <a:bodyPr/>
        <a:lstStyle/>
        <a:p>
          <a:endParaRPr lang="en-US"/>
        </a:p>
      </dgm:t>
    </dgm:pt>
    <dgm:pt modelId="{C8EAA3D5-D664-4A13-94D8-EE9C6E6F65E4}" type="pres">
      <dgm:prSet presAssocID="{8324B36C-5FAF-4391-8A84-66D1FD3ACADF}" presName="diagram" presStyleCnt="0">
        <dgm:presLayoutVars>
          <dgm:dir/>
          <dgm:resizeHandles val="exact"/>
        </dgm:presLayoutVars>
      </dgm:prSet>
      <dgm:spPr/>
    </dgm:pt>
    <dgm:pt modelId="{4E544BBE-EB20-4BD6-8AEE-74632D3AF1F1}" type="pres">
      <dgm:prSet presAssocID="{82DBC4AA-5D8E-4117-ABCF-69C503C40D24}" presName="node" presStyleLbl="node1" presStyleIdx="0" presStyleCnt="5">
        <dgm:presLayoutVars>
          <dgm:bulletEnabled val="1"/>
        </dgm:presLayoutVars>
      </dgm:prSet>
      <dgm:spPr/>
      <dgm:t>
        <a:bodyPr/>
        <a:lstStyle/>
        <a:p>
          <a:endParaRPr lang="en-US"/>
        </a:p>
      </dgm:t>
    </dgm:pt>
    <dgm:pt modelId="{343BFB81-2D3A-4DCF-90B2-DFCB2CD4DEF6}" type="pres">
      <dgm:prSet presAssocID="{275F7A75-4944-4B30-98E6-55B4E9CBB18A}" presName="sibTrans" presStyleLbl="sibTrans2D1" presStyleIdx="0" presStyleCnt="4"/>
      <dgm:spPr/>
      <dgm:t>
        <a:bodyPr/>
        <a:lstStyle/>
        <a:p>
          <a:endParaRPr lang="en-US"/>
        </a:p>
      </dgm:t>
    </dgm:pt>
    <dgm:pt modelId="{32D91BEC-C6D1-47A0-AC4D-C67B1A7AEE5E}" type="pres">
      <dgm:prSet presAssocID="{275F7A75-4944-4B30-98E6-55B4E9CBB18A}" presName="connectorText" presStyleLbl="sibTrans2D1" presStyleIdx="0" presStyleCnt="4"/>
      <dgm:spPr/>
      <dgm:t>
        <a:bodyPr/>
        <a:lstStyle/>
        <a:p>
          <a:endParaRPr lang="en-US"/>
        </a:p>
      </dgm:t>
    </dgm:pt>
    <dgm:pt modelId="{B0CD0A19-8EDF-4C25-BC47-6A79D0A86BE7}" type="pres">
      <dgm:prSet presAssocID="{5C1DBFC6-9295-4346-9DA1-6FDFEA94882D}" presName="node" presStyleLbl="node1" presStyleIdx="1" presStyleCnt="5">
        <dgm:presLayoutVars>
          <dgm:bulletEnabled val="1"/>
        </dgm:presLayoutVars>
      </dgm:prSet>
      <dgm:spPr/>
      <dgm:t>
        <a:bodyPr/>
        <a:lstStyle/>
        <a:p>
          <a:endParaRPr lang="en-US"/>
        </a:p>
      </dgm:t>
    </dgm:pt>
    <dgm:pt modelId="{BD404382-4476-4E0B-8D2A-951149768A87}" type="pres">
      <dgm:prSet presAssocID="{DBF338BC-85C4-4BCF-B63E-B944371AE1D8}" presName="sibTrans" presStyleLbl="sibTrans2D1" presStyleIdx="1" presStyleCnt="4"/>
      <dgm:spPr/>
      <dgm:t>
        <a:bodyPr/>
        <a:lstStyle/>
        <a:p>
          <a:endParaRPr lang="en-US"/>
        </a:p>
      </dgm:t>
    </dgm:pt>
    <dgm:pt modelId="{79AA81CA-55F2-4280-88E8-C988C10F85BB}" type="pres">
      <dgm:prSet presAssocID="{DBF338BC-85C4-4BCF-B63E-B944371AE1D8}" presName="connectorText" presStyleLbl="sibTrans2D1" presStyleIdx="1" presStyleCnt="4"/>
      <dgm:spPr/>
      <dgm:t>
        <a:bodyPr/>
        <a:lstStyle/>
        <a:p>
          <a:endParaRPr lang="en-US"/>
        </a:p>
      </dgm:t>
    </dgm:pt>
    <dgm:pt modelId="{7C3B1A0E-CF7F-4D89-A7C5-A447B89D8772}" type="pres">
      <dgm:prSet presAssocID="{0DF0B0AF-2957-4128-99A8-2FAC31BA6608}" presName="node" presStyleLbl="node1" presStyleIdx="2" presStyleCnt="5">
        <dgm:presLayoutVars>
          <dgm:bulletEnabled val="1"/>
        </dgm:presLayoutVars>
      </dgm:prSet>
      <dgm:spPr/>
      <dgm:t>
        <a:bodyPr/>
        <a:lstStyle/>
        <a:p>
          <a:endParaRPr lang="en-US"/>
        </a:p>
      </dgm:t>
    </dgm:pt>
    <dgm:pt modelId="{582F403D-F8D4-4EED-A1A2-2C773DC1DBBD}" type="pres">
      <dgm:prSet presAssocID="{31B6036F-19A3-4D8A-AAA8-DE353F0E381B}" presName="sibTrans" presStyleLbl="sibTrans2D1" presStyleIdx="2" presStyleCnt="4"/>
      <dgm:spPr/>
      <dgm:t>
        <a:bodyPr/>
        <a:lstStyle/>
        <a:p>
          <a:endParaRPr lang="en-US"/>
        </a:p>
      </dgm:t>
    </dgm:pt>
    <dgm:pt modelId="{85EA82CF-C956-478C-A56C-2ACF3E98AF0A}" type="pres">
      <dgm:prSet presAssocID="{31B6036F-19A3-4D8A-AAA8-DE353F0E381B}" presName="connectorText" presStyleLbl="sibTrans2D1" presStyleIdx="2" presStyleCnt="4"/>
      <dgm:spPr/>
      <dgm:t>
        <a:bodyPr/>
        <a:lstStyle/>
        <a:p>
          <a:endParaRPr lang="en-US"/>
        </a:p>
      </dgm:t>
    </dgm:pt>
    <dgm:pt modelId="{91B8E077-DE9C-4A05-A7AC-0F8701614523}" type="pres">
      <dgm:prSet presAssocID="{7A3CF4F9-0FCB-4A55-A147-B1C73A7069BC}" presName="node" presStyleLbl="node1" presStyleIdx="3" presStyleCnt="5">
        <dgm:presLayoutVars>
          <dgm:bulletEnabled val="1"/>
        </dgm:presLayoutVars>
      </dgm:prSet>
      <dgm:spPr/>
      <dgm:t>
        <a:bodyPr/>
        <a:lstStyle/>
        <a:p>
          <a:endParaRPr lang="en-US"/>
        </a:p>
      </dgm:t>
    </dgm:pt>
    <dgm:pt modelId="{D4F5F7E3-CA85-4DBB-A2CA-A81C00A1661D}" type="pres">
      <dgm:prSet presAssocID="{E9967A7C-4421-4498-A928-8A3C903BE600}" presName="sibTrans" presStyleLbl="sibTrans2D1" presStyleIdx="3" presStyleCnt="4"/>
      <dgm:spPr/>
      <dgm:t>
        <a:bodyPr/>
        <a:lstStyle/>
        <a:p>
          <a:endParaRPr lang="en-US"/>
        </a:p>
      </dgm:t>
    </dgm:pt>
    <dgm:pt modelId="{32FBF31C-792D-4198-B927-6E9D2B509480}" type="pres">
      <dgm:prSet presAssocID="{E9967A7C-4421-4498-A928-8A3C903BE600}" presName="connectorText" presStyleLbl="sibTrans2D1" presStyleIdx="3" presStyleCnt="4"/>
      <dgm:spPr/>
      <dgm:t>
        <a:bodyPr/>
        <a:lstStyle/>
        <a:p>
          <a:endParaRPr lang="en-US"/>
        </a:p>
      </dgm:t>
    </dgm:pt>
    <dgm:pt modelId="{DC4E3303-BA0F-4CE8-AAC2-9CFEB7929F93}" type="pres">
      <dgm:prSet presAssocID="{BB08AD5C-36A4-408E-86EE-85F362E08322}" presName="node" presStyleLbl="node1" presStyleIdx="4" presStyleCnt="5">
        <dgm:presLayoutVars>
          <dgm:bulletEnabled val="1"/>
        </dgm:presLayoutVars>
      </dgm:prSet>
      <dgm:spPr/>
      <dgm:t>
        <a:bodyPr/>
        <a:lstStyle/>
        <a:p>
          <a:endParaRPr lang="en-US"/>
        </a:p>
      </dgm:t>
    </dgm:pt>
  </dgm:ptLst>
  <dgm:cxnLst>
    <dgm:cxn modelId="{C8B4DE7D-A4DE-41E9-8DD7-D6776A126659}" type="presOf" srcId="{275F7A75-4944-4B30-98E6-55B4E9CBB18A}" destId="{343BFB81-2D3A-4DCF-90B2-DFCB2CD4DEF6}" srcOrd="0" destOrd="0" presId="urn:microsoft.com/office/officeart/2005/8/layout/process5"/>
    <dgm:cxn modelId="{F5290965-AA45-45A2-9E00-256927FF88BB}" type="presOf" srcId="{31B6036F-19A3-4D8A-AAA8-DE353F0E381B}" destId="{582F403D-F8D4-4EED-A1A2-2C773DC1DBBD}" srcOrd="0" destOrd="0" presId="urn:microsoft.com/office/officeart/2005/8/layout/process5"/>
    <dgm:cxn modelId="{2CCA9138-612E-48B2-8FB6-7E5875E6E6C1}" srcId="{8324B36C-5FAF-4391-8A84-66D1FD3ACADF}" destId="{82DBC4AA-5D8E-4117-ABCF-69C503C40D24}" srcOrd="0" destOrd="0" parTransId="{A2ADC238-BE93-41E6-B804-0F761A1179EC}" sibTransId="{275F7A75-4944-4B30-98E6-55B4E9CBB18A}"/>
    <dgm:cxn modelId="{C8DEC701-9C4E-48F9-9132-3836B4DD2343}" type="presOf" srcId="{82DBC4AA-5D8E-4117-ABCF-69C503C40D24}" destId="{4E544BBE-EB20-4BD6-8AEE-74632D3AF1F1}" srcOrd="0" destOrd="0" presId="urn:microsoft.com/office/officeart/2005/8/layout/process5"/>
    <dgm:cxn modelId="{F1598657-1B2D-4F89-B3CD-4DE94F395EED}" type="presOf" srcId="{E9967A7C-4421-4498-A928-8A3C903BE600}" destId="{D4F5F7E3-CA85-4DBB-A2CA-A81C00A1661D}" srcOrd="0" destOrd="0" presId="urn:microsoft.com/office/officeart/2005/8/layout/process5"/>
    <dgm:cxn modelId="{0E0A2FDC-CA1A-47DB-A8D6-CE0915F2FB12}" type="presOf" srcId="{DBF338BC-85C4-4BCF-B63E-B944371AE1D8}" destId="{79AA81CA-55F2-4280-88E8-C988C10F85BB}" srcOrd="1" destOrd="0" presId="urn:microsoft.com/office/officeart/2005/8/layout/process5"/>
    <dgm:cxn modelId="{2B810E2D-FCB1-47F2-B119-F698C2AC0F7C}" srcId="{8324B36C-5FAF-4391-8A84-66D1FD3ACADF}" destId="{BB08AD5C-36A4-408E-86EE-85F362E08322}" srcOrd="4" destOrd="0" parTransId="{2112077E-2D77-4F7E-9F5D-B9D6FA8FB95B}" sibTransId="{D2BD5FB9-8A04-4DD8-8F43-3B38D34067DC}"/>
    <dgm:cxn modelId="{AADA3561-4228-4F26-A613-0DDAEB1BDE3B}" type="presOf" srcId="{BB08AD5C-36A4-408E-86EE-85F362E08322}" destId="{DC4E3303-BA0F-4CE8-AAC2-9CFEB7929F93}" srcOrd="0" destOrd="0" presId="urn:microsoft.com/office/officeart/2005/8/layout/process5"/>
    <dgm:cxn modelId="{002253DF-8AE8-40DF-9644-8ED682BCC801}" type="presOf" srcId="{275F7A75-4944-4B30-98E6-55B4E9CBB18A}" destId="{32D91BEC-C6D1-47A0-AC4D-C67B1A7AEE5E}" srcOrd="1" destOrd="0" presId="urn:microsoft.com/office/officeart/2005/8/layout/process5"/>
    <dgm:cxn modelId="{73DEEC0C-574C-4159-9548-52B4DB6F6A30}" type="presOf" srcId="{E9967A7C-4421-4498-A928-8A3C903BE600}" destId="{32FBF31C-792D-4198-B927-6E9D2B509480}" srcOrd="1" destOrd="0" presId="urn:microsoft.com/office/officeart/2005/8/layout/process5"/>
    <dgm:cxn modelId="{4989E8B7-0DD7-4AC0-971D-76D5EE75A593}" type="presOf" srcId="{5C1DBFC6-9295-4346-9DA1-6FDFEA94882D}" destId="{B0CD0A19-8EDF-4C25-BC47-6A79D0A86BE7}" srcOrd="0" destOrd="0" presId="urn:microsoft.com/office/officeart/2005/8/layout/process5"/>
    <dgm:cxn modelId="{CA1A2313-B9A7-4A94-A9FF-3167C58DCC65}" type="presOf" srcId="{31B6036F-19A3-4D8A-AAA8-DE353F0E381B}" destId="{85EA82CF-C956-478C-A56C-2ACF3E98AF0A}" srcOrd="1" destOrd="0" presId="urn:microsoft.com/office/officeart/2005/8/layout/process5"/>
    <dgm:cxn modelId="{ED8C383A-1180-4D33-A1B6-58529E48DDD7}" srcId="{8324B36C-5FAF-4391-8A84-66D1FD3ACADF}" destId="{7A3CF4F9-0FCB-4A55-A147-B1C73A7069BC}" srcOrd="3" destOrd="0" parTransId="{EA7C06F7-B8A4-4642-B745-00AD2B2F1CF4}" sibTransId="{E9967A7C-4421-4498-A928-8A3C903BE600}"/>
    <dgm:cxn modelId="{C3E17698-7D97-47E2-B03F-6E7185155634}" type="presOf" srcId="{7A3CF4F9-0FCB-4A55-A147-B1C73A7069BC}" destId="{91B8E077-DE9C-4A05-A7AC-0F8701614523}" srcOrd="0" destOrd="0" presId="urn:microsoft.com/office/officeart/2005/8/layout/process5"/>
    <dgm:cxn modelId="{3B5106C3-2420-41AD-B1B6-69A07F5BBF5F}" type="presOf" srcId="{8324B36C-5FAF-4391-8A84-66D1FD3ACADF}" destId="{C8EAA3D5-D664-4A13-94D8-EE9C6E6F65E4}" srcOrd="0" destOrd="0" presId="urn:microsoft.com/office/officeart/2005/8/layout/process5"/>
    <dgm:cxn modelId="{1A43E75E-D940-4E4E-BD92-0E43484016A2}" srcId="{8324B36C-5FAF-4391-8A84-66D1FD3ACADF}" destId="{0DF0B0AF-2957-4128-99A8-2FAC31BA6608}" srcOrd="2" destOrd="0" parTransId="{CC6E1389-BABA-4DDF-876D-46B3A164DC73}" sibTransId="{31B6036F-19A3-4D8A-AAA8-DE353F0E381B}"/>
    <dgm:cxn modelId="{15A30AB1-3AF2-436E-BA29-DE684F2BFF57}" type="presOf" srcId="{DBF338BC-85C4-4BCF-B63E-B944371AE1D8}" destId="{BD404382-4476-4E0B-8D2A-951149768A87}" srcOrd="0" destOrd="0" presId="urn:microsoft.com/office/officeart/2005/8/layout/process5"/>
    <dgm:cxn modelId="{3048AE0B-8D73-4E42-B9CD-4F71885EA9AD}" type="presOf" srcId="{0DF0B0AF-2957-4128-99A8-2FAC31BA6608}" destId="{7C3B1A0E-CF7F-4D89-A7C5-A447B89D8772}" srcOrd="0" destOrd="0" presId="urn:microsoft.com/office/officeart/2005/8/layout/process5"/>
    <dgm:cxn modelId="{663282E6-7F3D-4F3F-B8FC-1B679141D530}" srcId="{8324B36C-5FAF-4391-8A84-66D1FD3ACADF}" destId="{5C1DBFC6-9295-4346-9DA1-6FDFEA94882D}" srcOrd="1" destOrd="0" parTransId="{656B87C9-BD56-4D10-AE12-54F25C47AD2D}" sibTransId="{DBF338BC-85C4-4BCF-B63E-B944371AE1D8}"/>
    <dgm:cxn modelId="{9E63EA44-A5C4-435A-905A-A72535E6B8C1}" type="presParOf" srcId="{C8EAA3D5-D664-4A13-94D8-EE9C6E6F65E4}" destId="{4E544BBE-EB20-4BD6-8AEE-74632D3AF1F1}" srcOrd="0" destOrd="0" presId="urn:microsoft.com/office/officeart/2005/8/layout/process5"/>
    <dgm:cxn modelId="{D0DF0580-B599-41FE-8FFE-2315DA8D1D59}" type="presParOf" srcId="{C8EAA3D5-D664-4A13-94D8-EE9C6E6F65E4}" destId="{343BFB81-2D3A-4DCF-90B2-DFCB2CD4DEF6}" srcOrd="1" destOrd="0" presId="urn:microsoft.com/office/officeart/2005/8/layout/process5"/>
    <dgm:cxn modelId="{CB2292B0-D7D4-43CE-886C-CCCB1C5AF8B0}" type="presParOf" srcId="{343BFB81-2D3A-4DCF-90B2-DFCB2CD4DEF6}" destId="{32D91BEC-C6D1-47A0-AC4D-C67B1A7AEE5E}" srcOrd="0" destOrd="0" presId="urn:microsoft.com/office/officeart/2005/8/layout/process5"/>
    <dgm:cxn modelId="{F3681FC6-B6C6-40D8-9610-F242C1BCCB0B}" type="presParOf" srcId="{C8EAA3D5-D664-4A13-94D8-EE9C6E6F65E4}" destId="{B0CD0A19-8EDF-4C25-BC47-6A79D0A86BE7}" srcOrd="2" destOrd="0" presId="urn:microsoft.com/office/officeart/2005/8/layout/process5"/>
    <dgm:cxn modelId="{C8BFB5B6-A13F-4181-8046-6B3411A2922B}" type="presParOf" srcId="{C8EAA3D5-D664-4A13-94D8-EE9C6E6F65E4}" destId="{BD404382-4476-4E0B-8D2A-951149768A87}" srcOrd="3" destOrd="0" presId="urn:microsoft.com/office/officeart/2005/8/layout/process5"/>
    <dgm:cxn modelId="{5FD718A1-0D23-4522-AB74-FC2DE3387A32}" type="presParOf" srcId="{BD404382-4476-4E0B-8D2A-951149768A87}" destId="{79AA81CA-55F2-4280-88E8-C988C10F85BB}" srcOrd="0" destOrd="0" presId="urn:microsoft.com/office/officeart/2005/8/layout/process5"/>
    <dgm:cxn modelId="{316AC776-7B6F-4A1E-87B8-B3E3456D6918}" type="presParOf" srcId="{C8EAA3D5-D664-4A13-94D8-EE9C6E6F65E4}" destId="{7C3B1A0E-CF7F-4D89-A7C5-A447B89D8772}" srcOrd="4" destOrd="0" presId="urn:microsoft.com/office/officeart/2005/8/layout/process5"/>
    <dgm:cxn modelId="{86AB01A9-4C8B-4728-8047-F623C5E1BF05}" type="presParOf" srcId="{C8EAA3D5-D664-4A13-94D8-EE9C6E6F65E4}" destId="{582F403D-F8D4-4EED-A1A2-2C773DC1DBBD}" srcOrd="5" destOrd="0" presId="urn:microsoft.com/office/officeart/2005/8/layout/process5"/>
    <dgm:cxn modelId="{12AEF2CC-B9D8-4912-8FA9-26D36650CBB2}" type="presParOf" srcId="{582F403D-F8D4-4EED-A1A2-2C773DC1DBBD}" destId="{85EA82CF-C956-478C-A56C-2ACF3E98AF0A}" srcOrd="0" destOrd="0" presId="urn:microsoft.com/office/officeart/2005/8/layout/process5"/>
    <dgm:cxn modelId="{4F69FB7C-0C85-4A5A-91D7-7CCBF0CD7C46}" type="presParOf" srcId="{C8EAA3D5-D664-4A13-94D8-EE9C6E6F65E4}" destId="{91B8E077-DE9C-4A05-A7AC-0F8701614523}" srcOrd="6" destOrd="0" presId="urn:microsoft.com/office/officeart/2005/8/layout/process5"/>
    <dgm:cxn modelId="{0FCE3E54-2982-42D3-A24B-F7F4E063D290}" type="presParOf" srcId="{C8EAA3D5-D664-4A13-94D8-EE9C6E6F65E4}" destId="{D4F5F7E3-CA85-4DBB-A2CA-A81C00A1661D}" srcOrd="7" destOrd="0" presId="urn:microsoft.com/office/officeart/2005/8/layout/process5"/>
    <dgm:cxn modelId="{3CDA2DDE-10D1-4141-8B12-A14C89D6B4F7}" type="presParOf" srcId="{D4F5F7E3-CA85-4DBB-A2CA-A81C00A1661D}" destId="{32FBF31C-792D-4198-B927-6E9D2B509480}" srcOrd="0" destOrd="0" presId="urn:microsoft.com/office/officeart/2005/8/layout/process5"/>
    <dgm:cxn modelId="{8F33DFDC-5925-42DB-A167-8BE90977A3D1}" type="presParOf" srcId="{C8EAA3D5-D664-4A13-94D8-EE9C6E6F65E4}" destId="{DC4E3303-BA0F-4CE8-AAC2-9CFEB7929F93}"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FAB0AD-63AB-4DCE-BAE3-6F92A95308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BF21B0-142F-4466-B8F7-459062E527BA}">
      <dgm:prSet/>
      <dgm:spPr>
        <a:solidFill>
          <a:schemeClr val="accent3"/>
        </a:solidFill>
      </dgm:spPr>
      <dgm:t>
        <a:bodyPr/>
        <a:lstStyle/>
        <a:p>
          <a:r>
            <a:rPr lang="en-US"/>
            <a:t>Readiness for Change </a:t>
          </a:r>
        </a:p>
      </dgm:t>
    </dgm:pt>
    <dgm:pt modelId="{00AE3C06-0F5F-409E-8DC4-34B6D83CD248}" type="parTrans" cxnId="{E7B22DA5-639C-416D-A51C-9327AE50B470}">
      <dgm:prSet/>
      <dgm:spPr/>
      <dgm:t>
        <a:bodyPr/>
        <a:lstStyle/>
        <a:p>
          <a:endParaRPr lang="en-US"/>
        </a:p>
      </dgm:t>
    </dgm:pt>
    <dgm:pt modelId="{0C713D5F-FDD9-472F-9641-300E48B9D894}" type="sibTrans" cxnId="{E7B22DA5-639C-416D-A51C-9327AE50B470}">
      <dgm:prSet/>
      <dgm:spPr/>
      <dgm:t>
        <a:bodyPr/>
        <a:lstStyle/>
        <a:p>
          <a:endParaRPr lang="en-US"/>
        </a:p>
      </dgm:t>
    </dgm:pt>
    <dgm:pt modelId="{1690CD56-B6AA-434A-A6B1-49009A340D59}">
      <dgm:prSet/>
      <dgm:spPr/>
      <dgm:t>
        <a:bodyPr/>
        <a:lstStyle/>
        <a:p>
          <a:r>
            <a:rPr lang="en-US"/>
            <a:t>Shared viewpoint </a:t>
          </a:r>
        </a:p>
      </dgm:t>
    </dgm:pt>
    <dgm:pt modelId="{961AFE4B-305C-48E7-9AF9-6A8BCD1437BF}" type="parTrans" cxnId="{310E3842-29A1-47D3-9595-BFBE3664B104}">
      <dgm:prSet/>
      <dgm:spPr/>
      <dgm:t>
        <a:bodyPr/>
        <a:lstStyle/>
        <a:p>
          <a:endParaRPr lang="en-US"/>
        </a:p>
      </dgm:t>
    </dgm:pt>
    <dgm:pt modelId="{2C9DCC77-44FD-4716-A28E-0DD5D83AC48C}" type="sibTrans" cxnId="{310E3842-29A1-47D3-9595-BFBE3664B104}">
      <dgm:prSet/>
      <dgm:spPr/>
      <dgm:t>
        <a:bodyPr/>
        <a:lstStyle/>
        <a:p>
          <a:endParaRPr lang="en-US"/>
        </a:p>
      </dgm:t>
    </dgm:pt>
    <dgm:pt modelId="{5A37FD65-1C5E-45A0-9016-DE01C0271E18}">
      <dgm:prSet/>
      <dgm:spPr/>
      <dgm:t>
        <a:bodyPr/>
        <a:lstStyle/>
        <a:p>
          <a:r>
            <a:rPr lang="en-US"/>
            <a:t>Staff buy-in </a:t>
          </a:r>
        </a:p>
      </dgm:t>
    </dgm:pt>
    <dgm:pt modelId="{DB1412A7-B0A8-4F80-99FC-EC9D07437208}" type="parTrans" cxnId="{18C751FB-2A2C-4180-80EF-689D9F2189E0}">
      <dgm:prSet/>
      <dgm:spPr/>
      <dgm:t>
        <a:bodyPr/>
        <a:lstStyle/>
        <a:p>
          <a:endParaRPr lang="en-US"/>
        </a:p>
      </dgm:t>
    </dgm:pt>
    <dgm:pt modelId="{AA822422-1E6B-42AC-971A-5FE76FB142BE}" type="sibTrans" cxnId="{18C751FB-2A2C-4180-80EF-689D9F2189E0}">
      <dgm:prSet/>
      <dgm:spPr/>
      <dgm:t>
        <a:bodyPr/>
        <a:lstStyle/>
        <a:p>
          <a:endParaRPr lang="en-US"/>
        </a:p>
      </dgm:t>
    </dgm:pt>
    <dgm:pt modelId="{EFCB057C-B250-4F64-BB74-68BC1B17D2F3}">
      <dgm:prSet/>
      <dgm:spPr/>
      <dgm:t>
        <a:bodyPr/>
        <a:lstStyle/>
        <a:p>
          <a:r>
            <a:rPr lang="en-US"/>
            <a:t>Collective efforts </a:t>
          </a:r>
        </a:p>
      </dgm:t>
    </dgm:pt>
    <dgm:pt modelId="{AE9579AD-CD07-41A2-B6E7-92CEDCD53D36}" type="parTrans" cxnId="{C92F1CDF-39E9-4705-98DF-86F4CF81CDC8}">
      <dgm:prSet/>
      <dgm:spPr/>
      <dgm:t>
        <a:bodyPr/>
        <a:lstStyle/>
        <a:p>
          <a:endParaRPr lang="en-US"/>
        </a:p>
      </dgm:t>
    </dgm:pt>
    <dgm:pt modelId="{06C466EA-9574-4984-8132-EC5D5F99D37F}" type="sibTrans" cxnId="{C92F1CDF-39E9-4705-98DF-86F4CF81CDC8}">
      <dgm:prSet/>
      <dgm:spPr/>
      <dgm:t>
        <a:bodyPr/>
        <a:lstStyle/>
        <a:p>
          <a:endParaRPr lang="en-US"/>
        </a:p>
      </dgm:t>
    </dgm:pt>
    <dgm:pt modelId="{5501CA80-F02E-4AAD-A63A-62589F22479F}" type="pres">
      <dgm:prSet presAssocID="{5EFAB0AD-63AB-4DCE-BAE3-6F92A9530892}" presName="linear" presStyleCnt="0">
        <dgm:presLayoutVars>
          <dgm:animLvl val="lvl"/>
          <dgm:resizeHandles val="exact"/>
        </dgm:presLayoutVars>
      </dgm:prSet>
      <dgm:spPr/>
      <dgm:t>
        <a:bodyPr/>
        <a:lstStyle/>
        <a:p>
          <a:endParaRPr lang="en-US"/>
        </a:p>
      </dgm:t>
    </dgm:pt>
    <dgm:pt modelId="{A8FC7E4E-E997-443F-ABF4-C5103A639991}" type="pres">
      <dgm:prSet presAssocID="{AFBF21B0-142F-4466-B8F7-459062E527BA}" presName="parentText" presStyleLbl="node1" presStyleIdx="0" presStyleCnt="1">
        <dgm:presLayoutVars>
          <dgm:chMax val="0"/>
          <dgm:bulletEnabled val="1"/>
        </dgm:presLayoutVars>
      </dgm:prSet>
      <dgm:spPr/>
      <dgm:t>
        <a:bodyPr/>
        <a:lstStyle/>
        <a:p>
          <a:endParaRPr lang="en-US"/>
        </a:p>
      </dgm:t>
    </dgm:pt>
    <dgm:pt modelId="{C083D49D-1EB3-4928-9171-F0442647A038}" type="pres">
      <dgm:prSet presAssocID="{AFBF21B0-142F-4466-B8F7-459062E527BA}" presName="childText" presStyleLbl="revTx" presStyleIdx="0" presStyleCnt="1">
        <dgm:presLayoutVars>
          <dgm:bulletEnabled val="1"/>
        </dgm:presLayoutVars>
      </dgm:prSet>
      <dgm:spPr/>
      <dgm:t>
        <a:bodyPr/>
        <a:lstStyle/>
        <a:p>
          <a:endParaRPr lang="en-US"/>
        </a:p>
      </dgm:t>
    </dgm:pt>
  </dgm:ptLst>
  <dgm:cxnLst>
    <dgm:cxn modelId="{C92F1CDF-39E9-4705-98DF-86F4CF81CDC8}" srcId="{AFBF21B0-142F-4466-B8F7-459062E527BA}" destId="{EFCB057C-B250-4F64-BB74-68BC1B17D2F3}" srcOrd="2" destOrd="0" parTransId="{AE9579AD-CD07-41A2-B6E7-92CEDCD53D36}" sibTransId="{06C466EA-9574-4984-8132-EC5D5F99D37F}"/>
    <dgm:cxn modelId="{51ADB857-ED14-4434-93C6-368FEE0FBD18}" type="presOf" srcId="{5EFAB0AD-63AB-4DCE-BAE3-6F92A9530892}" destId="{5501CA80-F02E-4AAD-A63A-62589F22479F}" srcOrd="0" destOrd="0" presId="urn:microsoft.com/office/officeart/2005/8/layout/vList2"/>
    <dgm:cxn modelId="{F4814FBB-DC89-43F3-8C52-C3A797224C21}" type="presOf" srcId="{EFCB057C-B250-4F64-BB74-68BC1B17D2F3}" destId="{C083D49D-1EB3-4928-9171-F0442647A038}" srcOrd="0" destOrd="2" presId="urn:microsoft.com/office/officeart/2005/8/layout/vList2"/>
    <dgm:cxn modelId="{310E3842-29A1-47D3-9595-BFBE3664B104}" srcId="{AFBF21B0-142F-4466-B8F7-459062E527BA}" destId="{1690CD56-B6AA-434A-A6B1-49009A340D59}" srcOrd="0" destOrd="0" parTransId="{961AFE4B-305C-48E7-9AF9-6A8BCD1437BF}" sibTransId="{2C9DCC77-44FD-4716-A28E-0DD5D83AC48C}"/>
    <dgm:cxn modelId="{5671B98C-A800-4627-AC48-7AF8F42CB2F9}" type="presOf" srcId="{5A37FD65-1C5E-45A0-9016-DE01C0271E18}" destId="{C083D49D-1EB3-4928-9171-F0442647A038}" srcOrd="0" destOrd="1" presId="urn:microsoft.com/office/officeart/2005/8/layout/vList2"/>
    <dgm:cxn modelId="{E7B22DA5-639C-416D-A51C-9327AE50B470}" srcId="{5EFAB0AD-63AB-4DCE-BAE3-6F92A9530892}" destId="{AFBF21B0-142F-4466-B8F7-459062E527BA}" srcOrd="0" destOrd="0" parTransId="{00AE3C06-0F5F-409E-8DC4-34B6D83CD248}" sibTransId="{0C713D5F-FDD9-472F-9641-300E48B9D894}"/>
    <dgm:cxn modelId="{BC616058-78F5-4F04-9439-AD12982F2F9C}" type="presOf" srcId="{AFBF21B0-142F-4466-B8F7-459062E527BA}" destId="{A8FC7E4E-E997-443F-ABF4-C5103A639991}" srcOrd="0" destOrd="0" presId="urn:microsoft.com/office/officeart/2005/8/layout/vList2"/>
    <dgm:cxn modelId="{18C751FB-2A2C-4180-80EF-689D9F2189E0}" srcId="{AFBF21B0-142F-4466-B8F7-459062E527BA}" destId="{5A37FD65-1C5E-45A0-9016-DE01C0271E18}" srcOrd="1" destOrd="0" parTransId="{DB1412A7-B0A8-4F80-99FC-EC9D07437208}" sibTransId="{AA822422-1E6B-42AC-971A-5FE76FB142BE}"/>
    <dgm:cxn modelId="{595C0199-D3AA-40E9-A27D-EC1434F22132}" type="presOf" srcId="{1690CD56-B6AA-434A-A6B1-49009A340D59}" destId="{C083D49D-1EB3-4928-9171-F0442647A038}" srcOrd="0" destOrd="0" presId="urn:microsoft.com/office/officeart/2005/8/layout/vList2"/>
    <dgm:cxn modelId="{6E5D3C18-2E20-4EB5-B26B-F54A6BB08FB1}" type="presParOf" srcId="{5501CA80-F02E-4AAD-A63A-62589F22479F}" destId="{A8FC7E4E-E997-443F-ABF4-C5103A639991}" srcOrd="0" destOrd="0" presId="urn:microsoft.com/office/officeart/2005/8/layout/vList2"/>
    <dgm:cxn modelId="{F0B6D524-9C02-4A87-AA78-216A91A3F620}" type="presParOf" srcId="{5501CA80-F02E-4AAD-A63A-62589F22479F}" destId="{C083D49D-1EB3-4928-9171-F0442647A03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BDDD57-AAA4-4D72-A091-104574BC8FFC}" type="doc">
      <dgm:prSet loTypeId="urn:microsoft.com/office/officeart/2005/8/layout/default" loCatId="list" qsTypeId="urn:microsoft.com/office/officeart/2009/2/quickstyle/3d8" qsCatId="3D" csTypeId="urn:microsoft.com/office/officeart/2005/8/colors/accent3_2" csCatId="accent3" phldr="1"/>
      <dgm:spPr/>
      <dgm:t>
        <a:bodyPr/>
        <a:lstStyle/>
        <a:p>
          <a:endParaRPr lang="en-US"/>
        </a:p>
      </dgm:t>
    </dgm:pt>
    <dgm:pt modelId="{A8E93C1D-771F-438E-AC7B-316C4A96C80E}">
      <dgm:prSet phldrT="[Text]"/>
      <dgm:spPr/>
      <dgm:t>
        <a:bodyPr/>
        <a:lstStyle/>
        <a:p>
          <a:r>
            <a:rPr lang="en-US" dirty="0"/>
            <a:t>Stakeholder Questionnaire</a:t>
          </a:r>
        </a:p>
      </dgm:t>
    </dgm:pt>
    <dgm:pt modelId="{BD12F677-F74E-4E1F-9D85-28BF4170E3C3}" type="parTrans" cxnId="{08DC6E44-D6A5-43DF-850F-A38BA7AA6599}">
      <dgm:prSet/>
      <dgm:spPr/>
      <dgm:t>
        <a:bodyPr/>
        <a:lstStyle/>
        <a:p>
          <a:endParaRPr lang="en-US"/>
        </a:p>
      </dgm:t>
    </dgm:pt>
    <dgm:pt modelId="{65E03AA0-DB8A-4397-856F-6206C6ACB7FD}" type="sibTrans" cxnId="{08DC6E44-D6A5-43DF-850F-A38BA7AA6599}">
      <dgm:prSet/>
      <dgm:spPr/>
      <dgm:t>
        <a:bodyPr/>
        <a:lstStyle/>
        <a:p>
          <a:endParaRPr lang="en-US"/>
        </a:p>
      </dgm:t>
    </dgm:pt>
    <dgm:pt modelId="{D2D60599-99B0-40A3-8350-E4D1A27388AC}">
      <dgm:prSet phldrT="[Text]"/>
      <dgm:spPr/>
      <dgm:t>
        <a:bodyPr/>
        <a:lstStyle/>
        <a:p>
          <a:r>
            <a:rPr lang="en-US" dirty="0"/>
            <a:t>Cause-Effect Diagram</a:t>
          </a:r>
        </a:p>
      </dgm:t>
    </dgm:pt>
    <dgm:pt modelId="{0576A0F5-89E6-40BD-89DB-4339A1C22E90}" type="parTrans" cxnId="{1C414B0D-40ED-4D17-B767-5B7E3D8C8927}">
      <dgm:prSet/>
      <dgm:spPr/>
      <dgm:t>
        <a:bodyPr/>
        <a:lstStyle/>
        <a:p>
          <a:endParaRPr lang="en-US"/>
        </a:p>
      </dgm:t>
    </dgm:pt>
    <dgm:pt modelId="{E11E481F-4A63-4F45-859E-F1E781FDBFEF}" type="sibTrans" cxnId="{1C414B0D-40ED-4D17-B767-5B7E3D8C8927}">
      <dgm:prSet/>
      <dgm:spPr/>
      <dgm:t>
        <a:bodyPr/>
        <a:lstStyle/>
        <a:p>
          <a:endParaRPr lang="en-US"/>
        </a:p>
      </dgm:t>
    </dgm:pt>
    <dgm:pt modelId="{F616C47D-3740-4E8F-9A0E-07C628C06A42}">
      <dgm:prSet phldrT="[Text]"/>
      <dgm:spPr/>
      <dgm:t>
        <a:bodyPr/>
        <a:lstStyle/>
        <a:p>
          <a:r>
            <a:rPr lang="en-US" dirty="0"/>
            <a:t>Process Map</a:t>
          </a:r>
        </a:p>
      </dgm:t>
    </dgm:pt>
    <dgm:pt modelId="{0C6CE0A3-9E96-4340-9035-870E8786D6D8}" type="parTrans" cxnId="{45FC7A0F-CF45-472D-90C4-CD6E0390E947}">
      <dgm:prSet/>
      <dgm:spPr/>
      <dgm:t>
        <a:bodyPr/>
        <a:lstStyle/>
        <a:p>
          <a:endParaRPr lang="en-US"/>
        </a:p>
      </dgm:t>
    </dgm:pt>
    <dgm:pt modelId="{AC4EF453-CBC7-4202-8B5E-AD916FC03352}" type="sibTrans" cxnId="{45FC7A0F-CF45-472D-90C4-CD6E0390E947}">
      <dgm:prSet/>
      <dgm:spPr/>
      <dgm:t>
        <a:bodyPr/>
        <a:lstStyle/>
        <a:p>
          <a:endParaRPr lang="en-US"/>
        </a:p>
      </dgm:t>
    </dgm:pt>
    <dgm:pt modelId="{74D195AB-9A6D-4ABD-8B7F-4F0819E7C951}">
      <dgm:prSet phldrT="[Text]"/>
      <dgm:spPr/>
      <dgm:t>
        <a:bodyPr/>
        <a:lstStyle/>
        <a:p>
          <a:r>
            <a:rPr lang="en-US" dirty="0"/>
            <a:t>Driver Diagram</a:t>
          </a:r>
        </a:p>
      </dgm:t>
    </dgm:pt>
    <dgm:pt modelId="{AB0685F4-3524-4DF3-9E8E-AF0B9380BE5E}" type="parTrans" cxnId="{EA8DC62D-785B-42F9-98A8-A106F77BDF1C}">
      <dgm:prSet/>
      <dgm:spPr/>
      <dgm:t>
        <a:bodyPr/>
        <a:lstStyle/>
        <a:p>
          <a:endParaRPr lang="en-US"/>
        </a:p>
      </dgm:t>
    </dgm:pt>
    <dgm:pt modelId="{9C9705F3-541C-40B7-A7DD-7980846ECD7F}" type="sibTrans" cxnId="{EA8DC62D-785B-42F9-98A8-A106F77BDF1C}">
      <dgm:prSet/>
      <dgm:spPr/>
      <dgm:t>
        <a:bodyPr/>
        <a:lstStyle/>
        <a:p>
          <a:endParaRPr lang="en-US"/>
        </a:p>
      </dgm:t>
    </dgm:pt>
    <dgm:pt modelId="{2E4EA7FD-FAA2-46AC-9E46-1F821FBF583E}">
      <dgm:prSet phldrT="[Text]"/>
      <dgm:spPr/>
      <dgm:t>
        <a:bodyPr/>
        <a:lstStyle/>
        <a:p>
          <a:r>
            <a:rPr lang="en-US" dirty="0"/>
            <a:t>“5 whys” Assessment</a:t>
          </a:r>
        </a:p>
      </dgm:t>
    </dgm:pt>
    <dgm:pt modelId="{39945B1E-B612-4103-8A58-E8F01D2A4BF0}" type="parTrans" cxnId="{DEBA274F-536A-420C-A2FD-2BCD75DB18CB}">
      <dgm:prSet/>
      <dgm:spPr/>
      <dgm:t>
        <a:bodyPr/>
        <a:lstStyle/>
        <a:p>
          <a:endParaRPr lang="en-US"/>
        </a:p>
      </dgm:t>
    </dgm:pt>
    <dgm:pt modelId="{1C1B6925-285C-48B3-96DD-1D37D58A1585}" type="sibTrans" cxnId="{DEBA274F-536A-420C-A2FD-2BCD75DB18CB}">
      <dgm:prSet/>
      <dgm:spPr/>
      <dgm:t>
        <a:bodyPr/>
        <a:lstStyle/>
        <a:p>
          <a:endParaRPr lang="en-US"/>
        </a:p>
      </dgm:t>
    </dgm:pt>
    <dgm:pt modelId="{4890ECFC-D2D6-465D-BA7F-038E9A9480E0}" type="pres">
      <dgm:prSet presAssocID="{AEBDDD57-AAA4-4D72-A091-104574BC8FFC}" presName="diagram" presStyleCnt="0">
        <dgm:presLayoutVars>
          <dgm:dir/>
          <dgm:resizeHandles val="exact"/>
        </dgm:presLayoutVars>
      </dgm:prSet>
      <dgm:spPr/>
      <dgm:t>
        <a:bodyPr/>
        <a:lstStyle/>
        <a:p>
          <a:endParaRPr lang="en-US"/>
        </a:p>
      </dgm:t>
    </dgm:pt>
    <dgm:pt modelId="{E1942960-F144-423A-ABE9-8357F3573D27}" type="pres">
      <dgm:prSet presAssocID="{A8E93C1D-771F-438E-AC7B-316C4A96C80E}" presName="node" presStyleLbl="node1" presStyleIdx="0" presStyleCnt="5">
        <dgm:presLayoutVars>
          <dgm:bulletEnabled val="1"/>
        </dgm:presLayoutVars>
      </dgm:prSet>
      <dgm:spPr/>
      <dgm:t>
        <a:bodyPr/>
        <a:lstStyle/>
        <a:p>
          <a:endParaRPr lang="en-US"/>
        </a:p>
      </dgm:t>
    </dgm:pt>
    <dgm:pt modelId="{06EE937A-E79A-4348-BF2E-4A5BAEDD2E74}" type="pres">
      <dgm:prSet presAssocID="{65E03AA0-DB8A-4397-856F-6206C6ACB7FD}" presName="sibTrans" presStyleCnt="0"/>
      <dgm:spPr/>
    </dgm:pt>
    <dgm:pt modelId="{FC96F2F1-4EF0-4F46-998E-4985B026C793}" type="pres">
      <dgm:prSet presAssocID="{D2D60599-99B0-40A3-8350-E4D1A27388AC}" presName="node" presStyleLbl="node1" presStyleIdx="1" presStyleCnt="5">
        <dgm:presLayoutVars>
          <dgm:bulletEnabled val="1"/>
        </dgm:presLayoutVars>
      </dgm:prSet>
      <dgm:spPr/>
      <dgm:t>
        <a:bodyPr/>
        <a:lstStyle/>
        <a:p>
          <a:endParaRPr lang="en-US"/>
        </a:p>
      </dgm:t>
    </dgm:pt>
    <dgm:pt modelId="{6262D6DA-4B8E-40C7-BDEC-790800362835}" type="pres">
      <dgm:prSet presAssocID="{E11E481F-4A63-4F45-859E-F1E781FDBFEF}" presName="sibTrans" presStyleCnt="0"/>
      <dgm:spPr/>
    </dgm:pt>
    <dgm:pt modelId="{5C307605-30BF-4B4E-A3A5-5B3091E8BCE2}" type="pres">
      <dgm:prSet presAssocID="{F616C47D-3740-4E8F-9A0E-07C628C06A42}" presName="node" presStyleLbl="node1" presStyleIdx="2" presStyleCnt="5">
        <dgm:presLayoutVars>
          <dgm:bulletEnabled val="1"/>
        </dgm:presLayoutVars>
      </dgm:prSet>
      <dgm:spPr/>
      <dgm:t>
        <a:bodyPr/>
        <a:lstStyle/>
        <a:p>
          <a:endParaRPr lang="en-US"/>
        </a:p>
      </dgm:t>
    </dgm:pt>
    <dgm:pt modelId="{8AD02AF1-4272-425D-91DF-5856C63EC9DE}" type="pres">
      <dgm:prSet presAssocID="{AC4EF453-CBC7-4202-8B5E-AD916FC03352}" presName="sibTrans" presStyleCnt="0"/>
      <dgm:spPr/>
    </dgm:pt>
    <dgm:pt modelId="{4B301E44-C7E4-4FFC-9738-0B6B90E134C4}" type="pres">
      <dgm:prSet presAssocID="{74D195AB-9A6D-4ABD-8B7F-4F0819E7C951}" presName="node" presStyleLbl="node1" presStyleIdx="3" presStyleCnt="5">
        <dgm:presLayoutVars>
          <dgm:bulletEnabled val="1"/>
        </dgm:presLayoutVars>
      </dgm:prSet>
      <dgm:spPr/>
      <dgm:t>
        <a:bodyPr/>
        <a:lstStyle/>
        <a:p>
          <a:endParaRPr lang="en-US"/>
        </a:p>
      </dgm:t>
    </dgm:pt>
    <dgm:pt modelId="{4B13E2F6-5054-4794-8E62-D90719B813B8}" type="pres">
      <dgm:prSet presAssocID="{9C9705F3-541C-40B7-A7DD-7980846ECD7F}" presName="sibTrans" presStyleCnt="0"/>
      <dgm:spPr/>
    </dgm:pt>
    <dgm:pt modelId="{BA895780-9093-4930-8150-5D69C7B4AA77}" type="pres">
      <dgm:prSet presAssocID="{2E4EA7FD-FAA2-46AC-9E46-1F821FBF583E}" presName="node" presStyleLbl="node1" presStyleIdx="4" presStyleCnt="5">
        <dgm:presLayoutVars>
          <dgm:bulletEnabled val="1"/>
        </dgm:presLayoutVars>
      </dgm:prSet>
      <dgm:spPr/>
      <dgm:t>
        <a:bodyPr/>
        <a:lstStyle/>
        <a:p>
          <a:endParaRPr lang="en-US"/>
        </a:p>
      </dgm:t>
    </dgm:pt>
  </dgm:ptLst>
  <dgm:cxnLst>
    <dgm:cxn modelId="{DEBA274F-536A-420C-A2FD-2BCD75DB18CB}" srcId="{AEBDDD57-AAA4-4D72-A091-104574BC8FFC}" destId="{2E4EA7FD-FAA2-46AC-9E46-1F821FBF583E}" srcOrd="4" destOrd="0" parTransId="{39945B1E-B612-4103-8A58-E8F01D2A4BF0}" sibTransId="{1C1B6925-285C-48B3-96DD-1D37D58A1585}"/>
    <dgm:cxn modelId="{742D1D4E-2C90-461C-ABA7-831D53FE68CA}" type="presOf" srcId="{F616C47D-3740-4E8F-9A0E-07C628C06A42}" destId="{5C307605-30BF-4B4E-A3A5-5B3091E8BCE2}" srcOrd="0" destOrd="0" presId="urn:microsoft.com/office/officeart/2005/8/layout/default"/>
    <dgm:cxn modelId="{6113BA2D-EAE7-4E96-875E-0A71F0BBF461}" type="presOf" srcId="{AEBDDD57-AAA4-4D72-A091-104574BC8FFC}" destId="{4890ECFC-D2D6-465D-BA7F-038E9A9480E0}" srcOrd="0" destOrd="0" presId="urn:microsoft.com/office/officeart/2005/8/layout/default"/>
    <dgm:cxn modelId="{45FC7A0F-CF45-472D-90C4-CD6E0390E947}" srcId="{AEBDDD57-AAA4-4D72-A091-104574BC8FFC}" destId="{F616C47D-3740-4E8F-9A0E-07C628C06A42}" srcOrd="2" destOrd="0" parTransId="{0C6CE0A3-9E96-4340-9035-870E8786D6D8}" sibTransId="{AC4EF453-CBC7-4202-8B5E-AD916FC03352}"/>
    <dgm:cxn modelId="{CEA77B26-B03E-480E-B0E3-48DA9558B7D8}" type="presOf" srcId="{74D195AB-9A6D-4ABD-8B7F-4F0819E7C951}" destId="{4B301E44-C7E4-4FFC-9738-0B6B90E134C4}" srcOrd="0" destOrd="0" presId="urn:microsoft.com/office/officeart/2005/8/layout/default"/>
    <dgm:cxn modelId="{4FA9E480-BBD7-4AF1-9C80-EA944A02338D}" type="presOf" srcId="{A8E93C1D-771F-438E-AC7B-316C4A96C80E}" destId="{E1942960-F144-423A-ABE9-8357F3573D27}" srcOrd="0" destOrd="0" presId="urn:microsoft.com/office/officeart/2005/8/layout/default"/>
    <dgm:cxn modelId="{EA8DC62D-785B-42F9-98A8-A106F77BDF1C}" srcId="{AEBDDD57-AAA4-4D72-A091-104574BC8FFC}" destId="{74D195AB-9A6D-4ABD-8B7F-4F0819E7C951}" srcOrd="3" destOrd="0" parTransId="{AB0685F4-3524-4DF3-9E8E-AF0B9380BE5E}" sibTransId="{9C9705F3-541C-40B7-A7DD-7980846ECD7F}"/>
    <dgm:cxn modelId="{08DC6E44-D6A5-43DF-850F-A38BA7AA6599}" srcId="{AEBDDD57-AAA4-4D72-A091-104574BC8FFC}" destId="{A8E93C1D-771F-438E-AC7B-316C4A96C80E}" srcOrd="0" destOrd="0" parTransId="{BD12F677-F74E-4E1F-9D85-28BF4170E3C3}" sibTransId="{65E03AA0-DB8A-4397-856F-6206C6ACB7FD}"/>
    <dgm:cxn modelId="{1C414B0D-40ED-4D17-B767-5B7E3D8C8927}" srcId="{AEBDDD57-AAA4-4D72-A091-104574BC8FFC}" destId="{D2D60599-99B0-40A3-8350-E4D1A27388AC}" srcOrd="1" destOrd="0" parTransId="{0576A0F5-89E6-40BD-89DB-4339A1C22E90}" sibTransId="{E11E481F-4A63-4F45-859E-F1E781FDBFEF}"/>
    <dgm:cxn modelId="{8707886A-FEFD-4219-8772-42BA59D04F47}" type="presOf" srcId="{D2D60599-99B0-40A3-8350-E4D1A27388AC}" destId="{FC96F2F1-4EF0-4F46-998E-4985B026C793}" srcOrd="0" destOrd="0" presId="urn:microsoft.com/office/officeart/2005/8/layout/default"/>
    <dgm:cxn modelId="{368A5D66-05D6-46F8-8D58-62BAB159F09D}" type="presOf" srcId="{2E4EA7FD-FAA2-46AC-9E46-1F821FBF583E}" destId="{BA895780-9093-4930-8150-5D69C7B4AA77}" srcOrd="0" destOrd="0" presId="urn:microsoft.com/office/officeart/2005/8/layout/default"/>
    <dgm:cxn modelId="{FB2A390B-F59F-4D74-B4EC-E8612B9FC1F7}" type="presParOf" srcId="{4890ECFC-D2D6-465D-BA7F-038E9A9480E0}" destId="{E1942960-F144-423A-ABE9-8357F3573D27}" srcOrd="0" destOrd="0" presId="urn:microsoft.com/office/officeart/2005/8/layout/default"/>
    <dgm:cxn modelId="{B399950E-5B9D-4A0C-9F83-5C38A8DA73D1}" type="presParOf" srcId="{4890ECFC-D2D6-465D-BA7F-038E9A9480E0}" destId="{06EE937A-E79A-4348-BF2E-4A5BAEDD2E74}" srcOrd="1" destOrd="0" presId="urn:microsoft.com/office/officeart/2005/8/layout/default"/>
    <dgm:cxn modelId="{9D661903-7E60-45ED-9FA2-8F54912830C4}" type="presParOf" srcId="{4890ECFC-D2D6-465D-BA7F-038E9A9480E0}" destId="{FC96F2F1-4EF0-4F46-998E-4985B026C793}" srcOrd="2" destOrd="0" presId="urn:microsoft.com/office/officeart/2005/8/layout/default"/>
    <dgm:cxn modelId="{E8BEF5C0-2B7A-4E1D-A791-E3A2B140AA93}" type="presParOf" srcId="{4890ECFC-D2D6-465D-BA7F-038E9A9480E0}" destId="{6262D6DA-4B8E-40C7-BDEC-790800362835}" srcOrd="3" destOrd="0" presId="urn:microsoft.com/office/officeart/2005/8/layout/default"/>
    <dgm:cxn modelId="{2C0C96E5-CB1E-4A07-9FF4-C5FCD4A33705}" type="presParOf" srcId="{4890ECFC-D2D6-465D-BA7F-038E9A9480E0}" destId="{5C307605-30BF-4B4E-A3A5-5B3091E8BCE2}" srcOrd="4" destOrd="0" presId="urn:microsoft.com/office/officeart/2005/8/layout/default"/>
    <dgm:cxn modelId="{41A58298-8103-4AC9-B0A5-9D063D2C6090}" type="presParOf" srcId="{4890ECFC-D2D6-465D-BA7F-038E9A9480E0}" destId="{8AD02AF1-4272-425D-91DF-5856C63EC9DE}" srcOrd="5" destOrd="0" presId="urn:microsoft.com/office/officeart/2005/8/layout/default"/>
    <dgm:cxn modelId="{F8A5FECE-6F8D-4E75-914C-4E0E1257DA6F}" type="presParOf" srcId="{4890ECFC-D2D6-465D-BA7F-038E9A9480E0}" destId="{4B301E44-C7E4-4FFC-9738-0B6B90E134C4}" srcOrd="6" destOrd="0" presId="urn:microsoft.com/office/officeart/2005/8/layout/default"/>
    <dgm:cxn modelId="{FC3FC0ED-3365-4025-9BAC-F0F0F4701846}" type="presParOf" srcId="{4890ECFC-D2D6-465D-BA7F-038E9A9480E0}" destId="{4B13E2F6-5054-4794-8E62-D90719B813B8}" srcOrd="7" destOrd="0" presId="urn:microsoft.com/office/officeart/2005/8/layout/default"/>
    <dgm:cxn modelId="{AAE04A4A-1771-4B09-B356-ECC8681C00B3}" type="presParOf" srcId="{4890ECFC-D2D6-465D-BA7F-038E9A9480E0}" destId="{BA895780-9093-4930-8150-5D69C7B4AA7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B38088-9FEE-4FF9-8637-A34D27CBC969}"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5123CD51-BCF8-40E3-89B8-94AD5D79297B}">
      <dgm:prSet/>
      <dgm:spPr/>
      <dgm:t>
        <a:bodyPr/>
        <a:lstStyle/>
        <a:p>
          <a:r>
            <a:rPr lang="en-US" dirty="0"/>
            <a:t>Outcome Measures </a:t>
          </a:r>
        </a:p>
      </dgm:t>
    </dgm:pt>
    <dgm:pt modelId="{773E112A-9924-492C-9A56-72892B967DF8}" type="parTrans" cxnId="{CAF28223-FEE5-4E56-8910-3C2C6D2ECE23}">
      <dgm:prSet/>
      <dgm:spPr/>
      <dgm:t>
        <a:bodyPr/>
        <a:lstStyle/>
        <a:p>
          <a:endParaRPr lang="en-US"/>
        </a:p>
      </dgm:t>
    </dgm:pt>
    <dgm:pt modelId="{E804FF04-A2CC-4B9A-86D0-F2D9A66A6A8B}" type="sibTrans" cxnId="{CAF28223-FEE5-4E56-8910-3C2C6D2ECE23}">
      <dgm:prSet/>
      <dgm:spPr/>
      <dgm:t>
        <a:bodyPr/>
        <a:lstStyle/>
        <a:p>
          <a:endParaRPr lang="en-US"/>
        </a:p>
      </dgm:t>
    </dgm:pt>
    <dgm:pt modelId="{466BCDB2-AAB6-46A2-8622-0B870DD750C2}">
      <dgm:prSet/>
      <dgm:spPr/>
      <dgm:t>
        <a:bodyPr/>
        <a:lstStyle/>
        <a:p>
          <a:r>
            <a:rPr lang="en-US" dirty="0"/>
            <a:t>Pre and post chart audits </a:t>
          </a:r>
        </a:p>
      </dgm:t>
    </dgm:pt>
    <dgm:pt modelId="{55795A1C-822A-4F30-B70C-E627BF734E82}" type="parTrans" cxnId="{0700C87E-452F-455C-BDEE-EAD2CD55F336}">
      <dgm:prSet/>
      <dgm:spPr/>
      <dgm:t>
        <a:bodyPr/>
        <a:lstStyle/>
        <a:p>
          <a:endParaRPr lang="en-US"/>
        </a:p>
      </dgm:t>
    </dgm:pt>
    <dgm:pt modelId="{24E01926-0802-43E0-BFB1-B065E8155743}" type="sibTrans" cxnId="{0700C87E-452F-455C-BDEE-EAD2CD55F336}">
      <dgm:prSet/>
      <dgm:spPr/>
      <dgm:t>
        <a:bodyPr/>
        <a:lstStyle/>
        <a:p>
          <a:endParaRPr lang="en-US"/>
        </a:p>
      </dgm:t>
    </dgm:pt>
    <dgm:pt modelId="{FBD7EED3-BC85-45E0-B3A7-3E4D5C52F9A7}">
      <dgm:prSet/>
      <dgm:spPr/>
      <dgm:t>
        <a:bodyPr/>
        <a:lstStyle/>
        <a:p>
          <a:r>
            <a:rPr lang="en-US" dirty="0"/>
            <a:t>Pre and post nurse surveys  </a:t>
          </a:r>
        </a:p>
      </dgm:t>
    </dgm:pt>
    <dgm:pt modelId="{A39A2924-523B-48BF-A2DD-B076C953AF37}" type="parTrans" cxnId="{E81E5DBD-AC0A-46FA-83D7-08F266007B33}">
      <dgm:prSet/>
      <dgm:spPr/>
      <dgm:t>
        <a:bodyPr/>
        <a:lstStyle/>
        <a:p>
          <a:endParaRPr lang="en-US"/>
        </a:p>
      </dgm:t>
    </dgm:pt>
    <dgm:pt modelId="{4FADCE51-C681-46B9-9010-79631640A9E9}" type="sibTrans" cxnId="{E81E5DBD-AC0A-46FA-83D7-08F266007B33}">
      <dgm:prSet/>
      <dgm:spPr/>
      <dgm:t>
        <a:bodyPr/>
        <a:lstStyle/>
        <a:p>
          <a:endParaRPr lang="en-US"/>
        </a:p>
      </dgm:t>
    </dgm:pt>
    <dgm:pt modelId="{E3D12D37-98E2-4BEC-8AAB-118B50867E45}" type="pres">
      <dgm:prSet presAssocID="{30B38088-9FEE-4FF9-8637-A34D27CBC969}" presName="hierChild1" presStyleCnt="0">
        <dgm:presLayoutVars>
          <dgm:chPref val="1"/>
          <dgm:dir/>
          <dgm:animOne val="branch"/>
          <dgm:animLvl val="lvl"/>
          <dgm:resizeHandles/>
        </dgm:presLayoutVars>
      </dgm:prSet>
      <dgm:spPr/>
      <dgm:t>
        <a:bodyPr/>
        <a:lstStyle/>
        <a:p>
          <a:endParaRPr lang="en-US"/>
        </a:p>
      </dgm:t>
    </dgm:pt>
    <dgm:pt modelId="{D42ECD74-57F9-49AE-9C1F-5629AEEA37B4}" type="pres">
      <dgm:prSet presAssocID="{5123CD51-BCF8-40E3-89B8-94AD5D79297B}" presName="hierRoot1" presStyleCnt="0"/>
      <dgm:spPr/>
    </dgm:pt>
    <dgm:pt modelId="{6097E08B-CE21-4C09-9B60-0DF684857052}" type="pres">
      <dgm:prSet presAssocID="{5123CD51-BCF8-40E3-89B8-94AD5D79297B}" presName="composite" presStyleCnt="0"/>
      <dgm:spPr/>
    </dgm:pt>
    <dgm:pt modelId="{3F0E5156-D452-4631-960D-AAA8AE8C09B3}" type="pres">
      <dgm:prSet presAssocID="{5123CD51-BCF8-40E3-89B8-94AD5D79297B}" presName="background" presStyleLbl="node0" presStyleIdx="0" presStyleCnt="1"/>
      <dgm:spPr>
        <a:solidFill>
          <a:schemeClr val="accent5"/>
        </a:solidFill>
      </dgm:spPr>
    </dgm:pt>
    <dgm:pt modelId="{98A1FC5F-7379-4856-8E4B-BFAFD52259B1}" type="pres">
      <dgm:prSet presAssocID="{5123CD51-BCF8-40E3-89B8-94AD5D79297B}" presName="text" presStyleLbl="fgAcc0" presStyleIdx="0" presStyleCnt="1">
        <dgm:presLayoutVars>
          <dgm:chPref val="3"/>
        </dgm:presLayoutVars>
      </dgm:prSet>
      <dgm:spPr/>
      <dgm:t>
        <a:bodyPr/>
        <a:lstStyle/>
        <a:p>
          <a:endParaRPr lang="en-US"/>
        </a:p>
      </dgm:t>
    </dgm:pt>
    <dgm:pt modelId="{21057946-6319-4C82-B2CE-0DD39BA57C4B}" type="pres">
      <dgm:prSet presAssocID="{5123CD51-BCF8-40E3-89B8-94AD5D79297B}" presName="hierChild2" presStyleCnt="0"/>
      <dgm:spPr/>
    </dgm:pt>
    <dgm:pt modelId="{861D2D4B-BC2B-4690-A140-BED87A059C3A}" type="pres">
      <dgm:prSet presAssocID="{55795A1C-822A-4F30-B70C-E627BF734E82}" presName="Name10" presStyleLbl="parChTrans1D2" presStyleIdx="0" presStyleCnt="2"/>
      <dgm:spPr/>
      <dgm:t>
        <a:bodyPr/>
        <a:lstStyle/>
        <a:p>
          <a:endParaRPr lang="en-US"/>
        </a:p>
      </dgm:t>
    </dgm:pt>
    <dgm:pt modelId="{EBEBBA1C-F5E3-42CF-B139-2B87F0D5966A}" type="pres">
      <dgm:prSet presAssocID="{466BCDB2-AAB6-46A2-8622-0B870DD750C2}" presName="hierRoot2" presStyleCnt="0"/>
      <dgm:spPr/>
    </dgm:pt>
    <dgm:pt modelId="{C5B92FA9-7569-478C-AF04-5D92733650B2}" type="pres">
      <dgm:prSet presAssocID="{466BCDB2-AAB6-46A2-8622-0B870DD750C2}" presName="composite2" presStyleCnt="0"/>
      <dgm:spPr/>
    </dgm:pt>
    <dgm:pt modelId="{2601D3DC-6818-4356-8FC5-7A991677DADC}" type="pres">
      <dgm:prSet presAssocID="{466BCDB2-AAB6-46A2-8622-0B870DD750C2}" presName="background2" presStyleLbl="node2" presStyleIdx="0" presStyleCnt="2"/>
      <dgm:spPr>
        <a:solidFill>
          <a:schemeClr val="accent3"/>
        </a:solidFill>
      </dgm:spPr>
    </dgm:pt>
    <dgm:pt modelId="{08228830-C78B-4DCC-90EE-271741B0E2D3}" type="pres">
      <dgm:prSet presAssocID="{466BCDB2-AAB6-46A2-8622-0B870DD750C2}" presName="text2" presStyleLbl="fgAcc2" presStyleIdx="0" presStyleCnt="2">
        <dgm:presLayoutVars>
          <dgm:chPref val="3"/>
        </dgm:presLayoutVars>
      </dgm:prSet>
      <dgm:spPr/>
      <dgm:t>
        <a:bodyPr/>
        <a:lstStyle/>
        <a:p>
          <a:endParaRPr lang="en-US"/>
        </a:p>
      </dgm:t>
    </dgm:pt>
    <dgm:pt modelId="{6063F5B5-A6AD-48DC-B85E-B7D3EB02AC8F}" type="pres">
      <dgm:prSet presAssocID="{466BCDB2-AAB6-46A2-8622-0B870DD750C2}" presName="hierChild3" presStyleCnt="0"/>
      <dgm:spPr/>
    </dgm:pt>
    <dgm:pt modelId="{AC907563-360C-4AE0-BE19-282AA1E3D54F}" type="pres">
      <dgm:prSet presAssocID="{A39A2924-523B-48BF-A2DD-B076C953AF37}" presName="Name10" presStyleLbl="parChTrans1D2" presStyleIdx="1" presStyleCnt="2"/>
      <dgm:spPr/>
      <dgm:t>
        <a:bodyPr/>
        <a:lstStyle/>
        <a:p>
          <a:endParaRPr lang="en-US"/>
        </a:p>
      </dgm:t>
    </dgm:pt>
    <dgm:pt modelId="{364EE4CC-DB6C-4BBC-87BC-C612BFDEAC19}" type="pres">
      <dgm:prSet presAssocID="{FBD7EED3-BC85-45E0-B3A7-3E4D5C52F9A7}" presName="hierRoot2" presStyleCnt="0"/>
      <dgm:spPr/>
    </dgm:pt>
    <dgm:pt modelId="{D4328F3C-008D-40C5-83BC-44B1656BFBAA}" type="pres">
      <dgm:prSet presAssocID="{FBD7EED3-BC85-45E0-B3A7-3E4D5C52F9A7}" presName="composite2" presStyleCnt="0"/>
      <dgm:spPr/>
    </dgm:pt>
    <dgm:pt modelId="{3F5BBDCD-0E85-4303-9992-B949D8E0046C}" type="pres">
      <dgm:prSet presAssocID="{FBD7EED3-BC85-45E0-B3A7-3E4D5C52F9A7}" presName="background2" presStyleLbl="node2" presStyleIdx="1" presStyleCnt="2"/>
      <dgm:spPr>
        <a:solidFill>
          <a:schemeClr val="accent5"/>
        </a:solidFill>
      </dgm:spPr>
    </dgm:pt>
    <dgm:pt modelId="{B40C6864-DA7E-4602-A19F-6881968C3259}" type="pres">
      <dgm:prSet presAssocID="{FBD7EED3-BC85-45E0-B3A7-3E4D5C52F9A7}" presName="text2" presStyleLbl="fgAcc2" presStyleIdx="1" presStyleCnt="2">
        <dgm:presLayoutVars>
          <dgm:chPref val="3"/>
        </dgm:presLayoutVars>
      </dgm:prSet>
      <dgm:spPr/>
      <dgm:t>
        <a:bodyPr/>
        <a:lstStyle/>
        <a:p>
          <a:endParaRPr lang="en-US"/>
        </a:p>
      </dgm:t>
    </dgm:pt>
    <dgm:pt modelId="{37E8C7D8-434A-4734-93C8-D010CF99F324}" type="pres">
      <dgm:prSet presAssocID="{FBD7EED3-BC85-45E0-B3A7-3E4D5C52F9A7}" presName="hierChild3" presStyleCnt="0"/>
      <dgm:spPr/>
    </dgm:pt>
  </dgm:ptLst>
  <dgm:cxnLst>
    <dgm:cxn modelId="{9FFE1F6E-A961-47F1-A040-020E3D566A98}" type="presOf" srcId="{466BCDB2-AAB6-46A2-8622-0B870DD750C2}" destId="{08228830-C78B-4DCC-90EE-271741B0E2D3}" srcOrd="0" destOrd="0" presId="urn:microsoft.com/office/officeart/2005/8/layout/hierarchy1"/>
    <dgm:cxn modelId="{0700C87E-452F-455C-BDEE-EAD2CD55F336}" srcId="{5123CD51-BCF8-40E3-89B8-94AD5D79297B}" destId="{466BCDB2-AAB6-46A2-8622-0B870DD750C2}" srcOrd="0" destOrd="0" parTransId="{55795A1C-822A-4F30-B70C-E627BF734E82}" sibTransId="{24E01926-0802-43E0-BFB1-B065E8155743}"/>
    <dgm:cxn modelId="{967ECF5F-C0C7-4CB8-8E5C-ECE8B98A9CCF}" type="presOf" srcId="{A39A2924-523B-48BF-A2DD-B076C953AF37}" destId="{AC907563-360C-4AE0-BE19-282AA1E3D54F}" srcOrd="0" destOrd="0" presId="urn:microsoft.com/office/officeart/2005/8/layout/hierarchy1"/>
    <dgm:cxn modelId="{EFB9FE71-752A-4A1C-8ED8-E6D149F52C85}" type="presOf" srcId="{5123CD51-BCF8-40E3-89B8-94AD5D79297B}" destId="{98A1FC5F-7379-4856-8E4B-BFAFD52259B1}" srcOrd="0" destOrd="0" presId="urn:microsoft.com/office/officeart/2005/8/layout/hierarchy1"/>
    <dgm:cxn modelId="{0F6A5495-FD06-44E9-8A69-F07B1DAD39C9}" type="presOf" srcId="{55795A1C-822A-4F30-B70C-E627BF734E82}" destId="{861D2D4B-BC2B-4690-A140-BED87A059C3A}" srcOrd="0" destOrd="0" presId="urn:microsoft.com/office/officeart/2005/8/layout/hierarchy1"/>
    <dgm:cxn modelId="{2D5290DA-038B-4D34-AFAF-A63504AFBBC5}" type="presOf" srcId="{FBD7EED3-BC85-45E0-B3A7-3E4D5C52F9A7}" destId="{B40C6864-DA7E-4602-A19F-6881968C3259}" srcOrd="0" destOrd="0" presId="urn:microsoft.com/office/officeart/2005/8/layout/hierarchy1"/>
    <dgm:cxn modelId="{E81E5DBD-AC0A-46FA-83D7-08F266007B33}" srcId="{5123CD51-BCF8-40E3-89B8-94AD5D79297B}" destId="{FBD7EED3-BC85-45E0-B3A7-3E4D5C52F9A7}" srcOrd="1" destOrd="0" parTransId="{A39A2924-523B-48BF-A2DD-B076C953AF37}" sibTransId="{4FADCE51-C681-46B9-9010-79631640A9E9}"/>
    <dgm:cxn modelId="{CAF28223-FEE5-4E56-8910-3C2C6D2ECE23}" srcId="{30B38088-9FEE-4FF9-8637-A34D27CBC969}" destId="{5123CD51-BCF8-40E3-89B8-94AD5D79297B}" srcOrd="0" destOrd="0" parTransId="{773E112A-9924-492C-9A56-72892B967DF8}" sibTransId="{E804FF04-A2CC-4B9A-86D0-F2D9A66A6A8B}"/>
    <dgm:cxn modelId="{E91070A3-9281-4FA6-9981-1563817F18EC}" type="presOf" srcId="{30B38088-9FEE-4FF9-8637-A34D27CBC969}" destId="{E3D12D37-98E2-4BEC-8AAB-118B50867E45}" srcOrd="0" destOrd="0" presId="urn:microsoft.com/office/officeart/2005/8/layout/hierarchy1"/>
    <dgm:cxn modelId="{9AF96AFE-2C3E-416F-A7DE-EDE945DF42AA}" type="presParOf" srcId="{E3D12D37-98E2-4BEC-8AAB-118B50867E45}" destId="{D42ECD74-57F9-49AE-9C1F-5629AEEA37B4}" srcOrd="0" destOrd="0" presId="urn:microsoft.com/office/officeart/2005/8/layout/hierarchy1"/>
    <dgm:cxn modelId="{89DC7DA4-5B35-4FA0-81F1-7C452CD2022E}" type="presParOf" srcId="{D42ECD74-57F9-49AE-9C1F-5629AEEA37B4}" destId="{6097E08B-CE21-4C09-9B60-0DF684857052}" srcOrd="0" destOrd="0" presId="urn:microsoft.com/office/officeart/2005/8/layout/hierarchy1"/>
    <dgm:cxn modelId="{13AB7E5A-434C-428C-8BB9-51FCE58F4413}" type="presParOf" srcId="{6097E08B-CE21-4C09-9B60-0DF684857052}" destId="{3F0E5156-D452-4631-960D-AAA8AE8C09B3}" srcOrd="0" destOrd="0" presId="urn:microsoft.com/office/officeart/2005/8/layout/hierarchy1"/>
    <dgm:cxn modelId="{4B8475B1-FE91-4074-860C-8A601ECE10AA}" type="presParOf" srcId="{6097E08B-CE21-4C09-9B60-0DF684857052}" destId="{98A1FC5F-7379-4856-8E4B-BFAFD52259B1}" srcOrd="1" destOrd="0" presId="urn:microsoft.com/office/officeart/2005/8/layout/hierarchy1"/>
    <dgm:cxn modelId="{A7F92B65-7858-4E31-BCB4-6706FD754F94}" type="presParOf" srcId="{D42ECD74-57F9-49AE-9C1F-5629AEEA37B4}" destId="{21057946-6319-4C82-B2CE-0DD39BA57C4B}" srcOrd="1" destOrd="0" presId="urn:microsoft.com/office/officeart/2005/8/layout/hierarchy1"/>
    <dgm:cxn modelId="{2948BC8D-61ED-4021-A747-314B660B8317}" type="presParOf" srcId="{21057946-6319-4C82-B2CE-0DD39BA57C4B}" destId="{861D2D4B-BC2B-4690-A140-BED87A059C3A}" srcOrd="0" destOrd="0" presId="urn:microsoft.com/office/officeart/2005/8/layout/hierarchy1"/>
    <dgm:cxn modelId="{3AD5B9B7-68AB-4866-A12B-560350964749}" type="presParOf" srcId="{21057946-6319-4C82-B2CE-0DD39BA57C4B}" destId="{EBEBBA1C-F5E3-42CF-B139-2B87F0D5966A}" srcOrd="1" destOrd="0" presId="urn:microsoft.com/office/officeart/2005/8/layout/hierarchy1"/>
    <dgm:cxn modelId="{A7292C0A-5F2B-4B22-ADB1-924AAF7BBFF5}" type="presParOf" srcId="{EBEBBA1C-F5E3-42CF-B139-2B87F0D5966A}" destId="{C5B92FA9-7569-478C-AF04-5D92733650B2}" srcOrd="0" destOrd="0" presId="urn:microsoft.com/office/officeart/2005/8/layout/hierarchy1"/>
    <dgm:cxn modelId="{858A8F78-494B-4878-976A-5CF09D8D7C17}" type="presParOf" srcId="{C5B92FA9-7569-478C-AF04-5D92733650B2}" destId="{2601D3DC-6818-4356-8FC5-7A991677DADC}" srcOrd="0" destOrd="0" presId="urn:microsoft.com/office/officeart/2005/8/layout/hierarchy1"/>
    <dgm:cxn modelId="{44591AA3-A8AE-4644-8C48-0168BB7AA644}" type="presParOf" srcId="{C5B92FA9-7569-478C-AF04-5D92733650B2}" destId="{08228830-C78B-4DCC-90EE-271741B0E2D3}" srcOrd="1" destOrd="0" presId="urn:microsoft.com/office/officeart/2005/8/layout/hierarchy1"/>
    <dgm:cxn modelId="{FC2CB129-8AFF-4C02-AE4E-8BF8DD6E12C2}" type="presParOf" srcId="{EBEBBA1C-F5E3-42CF-B139-2B87F0D5966A}" destId="{6063F5B5-A6AD-48DC-B85E-B7D3EB02AC8F}" srcOrd="1" destOrd="0" presId="urn:microsoft.com/office/officeart/2005/8/layout/hierarchy1"/>
    <dgm:cxn modelId="{F4C686E4-4A4E-496B-B388-C99B73F274BB}" type="presParOf" srcId="{21057946-6319-4C82-B2CE-0DD39BA57C4B}" destId="{AC907563-360C-4AE0-BE19-282AA1E3D54F}" srcOrd="2" destOrd="0" presId="urn:microsoft.com/office/officeart/2005/8/layout/hierarchy1"/>
    <dgm:cxn modelId="{B926D898-FAEC-4E5D-8854-0248BF7933D8}" type="presParOf" srcId="{21057946-6319-4C82-B2CE-0DD39BA57C4B}" destId="{364EE4CC-DB6C-4BBC-87BC-C612BFDEAC19}" srcOrd="3" destOrd="0" presId="urn:microsoft.com/office/officeart/2005/8/layout/hierarchy1"/>
    <dgm:cxn modelId="{D7798922-8FC6-4F5F-B59D-3B3543A2BBF6}" type="presParOf" srcId="{364EE4CC-DB6C-4BBC-87BC-C612BFDEAC19}" destId="{D4328F3C-008D-40C5-83BC-44B1656BFBAA}" srcOrd="0" destOrd="0" presId="urn:microsoft.com/office/officeart/2005/8/layout/hierarchy1"/>
    <dgm:cxn modelId="{299DBA17-F0BB-43A2-9B31-511DDBC529A7}" type="presParOf" srcId="{D4328F3C-008D-40C5-83BC-44B1656BFBAA}" destId="{3F5BBDCD-0E85-4303-9992-B949D8E0046C}" srcOrd="0" destOrd="0" presId="urn:microsoft.com/office/officeart/2005/8/layout/hierarchy1"/>
    <dgm:cxn modelId="{CB97CCC5-B20F-4D6D-9298-EFBE1CE5CD6A}" type="presParOf" srcId="{D4328F3C-008D-40C5-83BC-44B1656BFBAA}" destId="{B40C6864-DA7E-4602-A19F-6881968C3259}" srcOrd="1" destOrd="0" presId="urn:microsoft.com/office/officeart/2005/8/layout/hierarchy1"/>
    <dgm:cxn modelId="{8857B42A-BC88-46BC-B759-FEFB221B7176}" type="presParOf" srcId="{364EE4CC-DB6C-4BBC-87BC-C612BFDEAC19}" destId="{37E8C7D8-434A-4734-93C8-D010CF99F32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360DE9-9025-4E46-A59C-5D1B55A7958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8E150E-A259-43FA-8185-62F60BEC1BEA}">
      <dgm:prSet/>
      <dgm:spPr/>
      <dgm:t>
        <a:bodyPr/>
        <a:lstStyle/>
        <a:p>
          <a:pPr>
            <a:lnSpc>
              <a:spcPct val="100000"/>
            </a:lnSpc>
          </a:pPr>
          <a:r>
            <a:rPr lang="en-US" dirty="0"/>
            <a:t>Adopting techniques </a:t>
          </a:r>
        </a:p>
      </dgm:t>
    </dgm:pt>
    <dgm:pt modelId="{278E9A17-DF02-4A85-8AC6-C06487FDA614}" type="parTrans" cxnId="{7DF7B82C-B095-4D46-AE4A-9B90D21039E6}">
      <dgm:prSet/>
      <dgm:spPr/>
      <dgm:t>
        <a:bodyPr/>
        <a:lstStyle/>
        <a:p>
          <a:endParaRPr lang="en-US"/>
        </a:p>
      </dgm:t>
    </dgm:pt>
    <dgm:pt modelId="{EFB73E6E-8363-45BB-9E30-C7BFF9124E49}" type="sibTrans" cxnId="{7DF7B82C-B095-4D46-AE4A-9B90D21039E6}">
      <dgm:prSet/>
      <dgm:spPr/>
      <dgm:t>
        <a:bodyPr/>
        <a:lstStyle/>
        <a:p>
          <a:endParaRPr lang="en-US"/>
        </a:p>
      </dgm:t>
    </dgm:pt>
    <dgm:pt modelId="{13A4F815-32A7-494D-A1E2-DBE723E0F2BA}">
      <dgm:prSet/>
      <dgm:spPr/>
      <dgm:t>
        <a:bodyPr/>
        <a:lstStyle/>
        <a:p>
          <a:pPr>
            <a:lnSpc>
              <a:spcPct val="100000"/>
            </a:lnSpc>
          </a:pPr>
          <a:r>
            <a:rPr lang="en-US" dirty="0"/>
            <a:t>Need for EHR to support standardizing charting </a:t>
          </a:r>
        </a:p>
      </dgm:t>
    </dgm:pt>
    <dgm:pt modelId="{165B215A-3A85-471F-9CF5-E99FEBCF3187}" type="parTrans" cxnId="{F7592848-D1E2-4260-BBCA-DF1C6D40B065}">
      <dgm:prSet/>
      <dgm:spPr/>
      <dgm:t>
        <a:bodyPr/>
        <a:lstStyle/>
        <a:p>
          <a:endParaRPr lang="en-US"/>
        </a:p>
      </dgm:t>
    </dgm:pt>
    <dgm:pt modelId="{5666A32A-1622-4BF5-B838-E62EF3FBCBD6}" type="sibTrans" cxnId="{F7592848-D1E2-4260-BBCA-DF1C6D40B065}">
      <dgm:prSet/>
      <dgm:spPr/>
      <dgm:t>
        <a:bodyPr/>
        <a:lstStyle/>
        <a:p>
          <a:endParaRPr lang="en-US"/>
        </a:p>
      </dgm:t>
    </dgm:pt>
    <dgm:pt modelId="{FF7D4EC2-3F84-4F99-99DE-D3ADA4E9FAE1}">
      <dgm:prSet/>
      <dgm:spPr/>
      <dgm:t>
        <a:bodyPr/>
        <a:lstStyle/>
        <a:p>
          <a:pPr>
            <a:lnSpc>
              <a:spcPct val="100000"/>
            </a:lnSpc>
          </a:pPr>
          <a:r>
            <a:rPr lang="en-US" dirty="0"/>
            <a:t>Using standardized charting for other documentation area  </a:t>
          </a:r>
        </a:p>
      </dgm:t>
    </dgm:pt>
    <dgm:pt modelId="{D222DD0B-3705-4E99-8958-D64957B5F6B2}" type="parTrans" cxnId="{33FFFF8F-C742-404F-A9E9-E1DF8D5B1F4B}">
      <dgm:prSet/>
      <dgm:spPr/>
      <dgm:t>
        <a:bodyPr/>
        <a:lstStyle/>
        <a:p>
          <a:endParaRPr lang="en-US"/>
        </a:p>
      </dgm:t>
    </dgm:pt>
    <dgm:pt modelId="{7AFD1633-1F04-4728-B6B1-9358A67BB7FA}" type="sibTrans" cxnId="{33FFFF8F-C742-404F-A9E9-E1DF8D5B1F4B}">
      <dgm:prSet/>
      <dgm:spPr/>
      <dgm:t>
        <a:bodyPr/>
        <a:lstStyle/>
        <a:p>
          <a:endParaRPr lang="en-US"/>
        </a:p>
      </dgm:t>
    </dgm:pt>
    <dgm:pt modelId="{41366E1C-5966-4D5B-BF70-58702DC6CC14}">
      <dgm:prSet/>
      <dgm:spPr/>
      <dgm:t>
        <a:bodyPr/>
        <a:lstStyle/>
        <a:p>
          <a:pPr>
            <a:lnSpc>
              <a:spcPct val="100000"/>
            </a:lnSpc>
          </a:pPr>
          <a:r>
            <a:rPr lang="en-US" dirty="0"/>
            <a:t>Comparative charting will become the gold standard</a:t>
          </a:r>
        </a:p>
      </dgm:t>
    </dgm:pt>
    <dgm:pt modelId="{68505F5C-5C77-4D3B-94F5-E29BEBB22BA1}" type="parTrans" cxnId="{9B9B386E-A6E2-433B-8AFC-60459C435F3E}">
      <dgm:prSet/>
      <dgm:spPr/>
      <dgm:t>
        <a:bodyPr/>
        <a:lstStyle/>
        <a:p>
          <a:endParaRPr lang="en-US"/>
        </a:p>
      </dgm:t>
    </dgm:pt>
    <dgm:pt modelId="{DB15F01E-8984-4BAF-A85C-274316616A0F}" type="sibTrans" cxnId="{9B9B386E-A6E2-433B-8AFC-60459C435F3E}">
      <dgm:prSet/>
      <dgm:spPr/>
      <dgm:t>
        <a:bodyPr/>
        <a:lstStyle/>
        <a:p>
          <a:endParaRPr lang="en-US"/>
        </a:p>
      </dgm:t>
    </dgm:pt>
    <dgm:pt modelId="{E903F2EB-B6A4-48DC-8702-EB835B4B1016}" type="pres">
      <dgm:prSet presAssocID="{68360DE9-9025-4E46-A59C-5D1B55A79582}" presName="root" presStyleCnt="0">
        <dgm:presLayoutVars>
          <dgm:dir/>
          <dgm:resizeHandles val="exact"/>
        </dgm:presLayoutVars>
      </dgm:prSet>
      <dgm:spPr/>
      <dgm:t>
        <a:bodyPr/>
        <a:lstStyle/>
        <a:p>
          <a:endParaRPr lang="en-US"/>
        </a:p>
      </dgm:t>
    </dgm:pt>
    <dgm:pt modelId="{CB591F3B-DD84-4EB0-8A88-EB30B0097B0D}" type="pres">
      <dgm:prSet presAssocID="{548E150E-A259-43FA-8185-62F60BEC1BEA}" presName="compNode" presStyleCnt="0"/>
      <dgm:spPr/>
    </dgm:pt>
    <dgm:pt modelId="{D8B0AAED-1F2C-4646-ACD0-DCE3A0DEF75A}" type="pres">
      <dgm:prSet presAssocID="{548E150E-A259-43FA-8185-62F60BEC1BEA}" presName="bgRect" presStyleLbl="bgShp" presStyleIdx="0" presStyleCnt="4"/>
      <dgm:spPr/>
    </dgm:pt>
    <dgm:pt modelId="{3841F8E5-0637-480F-8552-FCC47E7A9843}" type="pres">
      <dgm:prSet presAssocID="{548E150E-A259-43FA-8185-62F60BEC1B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hoscope"/>
        </a:ext>
      </dgm:extLst>
    </dgm:pt>
    <dgm:pt modelId="{31E9A88E-A6B9-49CA-9D5D-5D9426BFB1D6}" type="pres">
      <dgm:prSet presAssocID="{548E150E-A259-43FA-8185-62F60BEC1BEA}" presName="spaceRect" presStyleCnt="0"/>
      <dgm:spPr/>
    </dgm:pt>
    <dgm:pt modelId="{F7521499-BC20-4BFE-971A-4BBE79FEA94F}" type="pres">
      <dgm:prSet presAssocID="{548E150E-A259-43FA-8185-62F60BEC1BEA}" presName="parTx" presStyleLbl="revTx" presStyleIdx="0" presStyleCnt="4">
        <dgm:presLayoutVars>
          <dgm:chMax val="0"/>
          <dgm:chPref val="0"/>
        </dgm:presLayoutVars>
      </dgm:prSet>
      <dgm:spPr/>
      <dgm:t>
        <a:bodyPr/>
        <a:lstStyle/>
        <a:p>
          <a:endParaRPr lang="en-US"/>
        </a:p>
      </dgm:t>
    </dgm:pt>
    <dgm:pt modelId="{2DC06DCA-613E-47F6-A348-B2C0B8C7565E}" type="pres">
      <dgm:prSet presAssocID="{EFB73E6E-8363-45BB-9E30-C7BFF9124E49}" presName="sibTrans" presStyleCnt="0"/>
      <dgm:spPr/>
    </dgm:pt>
    <dgm:pt modelId="{52B983AB-55C3-4A4B-9036-BDD55C4734AA}" type="pres">
      <dgm:prSet presAssocID="{13A4F815-32A7-494D-A1E2-DBE723E0F2BA}" presName="compNode" presStyleCnt="0"/>
      <dgm:spPr/>
    </dgm:pt>
    <dgm:pt modelId="{97DFD234-555E-4B71-8D3B-C14050F5A06D}" type="pres">
      <dgm:prSet presAssocID="{13A4F815-32A7-494D-A1E2-DBE723E0F2BA}" presName="bgRect" presStyleLbl="bgShp" presStyleIdx="1" presStyleCnt="4"/>
      <dgm:spPr/>
    </dgm:pt>
    <dgm:pt modelId="{92216D7D-63F2-4063-AF32-B1AD9D63C3B4}" type="pres">
      <dgm:prSet presAssocID="{13A4F815-32A7-494D-A1E2-DBE723E0F2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2ED0FE3F-181C-4C1B-94B2-15D222469103}" type="pres">
      <dgm:prSet presAssocID="{13A4F815-32A7-494D-A1E2-DBE723E0F2BA}" presName="spaceRect" presStyleCnt="0"/>
      <dgm:spPr/>
    </dgm:pt>
    <dgm:pt modelId="{9C4CE193-8215-4C71-9229-DB2B48234474}" type="pres">
      <dgm:prSet presAssocID="{13A4F815-32A7-494D-A1E2-DBE723E0F2BA}" presName="parTx" presStyleLbl="revTx" presStyleIdx="1" presStyleCnt="4">
        <dgm:presLayoutVars>
          <dgm:chMax val="0"/>
          <dgm:chPref val="0"/>
        </dgm:presLayoutVars>
      </dgm:prSet>
      <dgm:spPr/>
      <dgm:t>
        <a:bodyPr/>
        <a:lstStyle/>
        <a:p>
          <a:endParaRPr lang="en-US"/>
        </a:p>
      </dgm:t>
    </dgm:pt>
    <dgm:pt modelId="{DF5CF59F-35C0-4229-ADE8-6F3416942914}" type="pres">
      <dgm:prSet presAssocID="{5666A32A-1622-4BF5-B838-E62EF3FBCBD6}" presName="sibTrans" presStyleCnt="0"/>
      <dgm:spPr/>
    </dgm:pt>
    <dgm:pt modelId="{AC03119E-3A25-4766-BEFB-DEE99CC33A74}" type="pres">
      <dgm:prSet presAssocID="{FF7D4EC2-3F84-4F99-99DE-D3ADA4E9FAE1}" presName="compNode" presStyleCnt="0"/>
      <dgm:spPr/>
    </dgm:pt>
    <dgm:pt modelId="{746B17C0-3607-4CCE-97B6-381AB5F17808}" type="pres">
      <dgm:prSet presAssocID="{FF7D4EC2-3F84-4F99-99DE-D3ADA4E9FAE1}" presName="bgRect" presStyleLbl="bgShp" presStyleIdx="2" presStyleCnt="4"/>
      <dgm:spPr/>
    </dgm:pt>
    <dgm:pt modelId="{65289458-7AD5-4FC0-B8BC-38A2749795BA}" type="pres">
      <dgm:prSet presAssocID="{FF7D4EC2-3F84-4F99-99DE-D3ADA4E9FA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3CD99CE-ECC4-4BEC-88E0-2F077CE45B66}" type="pres">
      <dgm:prSet presAssocID="{FF7D4EC2-3F84-4F99-99DE-D3ADA4E9FAE1}" presName="spaceRect" presStyleCnt="0"/>
      <dgm:spPr/>
    </dgm:pt>
    <dgm:pt modelId="{2EA35698-AB14-4126-9048-5C4652963193}" type="pres">
      <dgm:prSet presAssocID="{FF7D4EC2-3F84-4F99-99DE-D3ADA4E9FAE1}" presName="parTx" presStyleLbl="revTx" presStyleIdx="2" presStyleCnt="4">
        <dgm:presLayoutVars>
          <dgm:chMax val="0"/>
          <dgm:chPref val="0"/>
        </dgm:presLayoutVars>
      </dgm:prSet>
      <dgm:spPr/>
      <dgm:t>
        <a:bodyPr/>
        <a:lstStyle/>
        <a:p>
          <a:endParaRPr lang="en-US"/>
        </a:p>
      </dgm:t>
    </dgm:pt>
    <dgm:pt modelId="{DB1FA258-7EA1-4630-912A-10400411CAD1}" type="pres">
      <dgm:prSet presAssocID="{7AFD1633-1F04-4728-B6B1-9358A67BB7FA}" presName="sibTrans" presStyleCnt="0"/>
      <dgm:spPr/>
    </dgm:pt>
    <dgm:pt modelId="{438D3E15-A5D7-4FD2-8F7D-5E02E3EE7E21}" type="pres">
      <dgm:prSet presAssocID="{41366E1C-5966-4D5B-BF70-58702DC6CC14}" presName="compNode" presStyleCnt="0"/>
      <dgm:spPr/>
    </dgm:pt>
    <dgm:pt modelId="{37674781-959C-4278-8FA9-265B3807AAFA}" type="pres">
      <dgm:prSet presAssocID="{41366E1C-5966-4D5B-BF70-58702DC6CC14}" presName="bgRect" presStyleLbl="bgShp" presStyleIdx="3" presStyleCnt="4"/>
      <dgm:spPr/>
    </dgm:pt>
    <dgm:pt modelId="{249BA5F5-14AA-44D2-8998-4D319EED868C}" type="pres">
      <dgm:prSet presAssocID="{41366E1C-5966-4D5B-BF70-58702DC6CC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ar chart"/>
        </a:ext>
      </dgm:extLst>
    </dgm:pt>
    <dgm:pt modelId="{08B34B3F-1BC0-4757-A2B0-632D23237C80}" type="pres">
      <dgm:prSet presAssocID="{41366E1C-5966-4D5B-BF70-58702DC6CC14}" presName="spaceRect" presStyleCnt="0"/>
      <dgm:spPr/>
    </dgm:pt>
    <dgm:pt modelId="{F8CFEE8F-25B1-4A8C-816C-D3694E4C4479}" type="pres">
      <dgm:prSet presAssocID="{41366E1C-5966-4D5B-BF70-58702DC6CC14}" presName="parTx" presStyleLbl="revTx" presStyleIdx="3" presStyleCnt="4">
        <dgm:presLayoutVars>
          <dgm:chMax val="0"/>
          <dgm:chPref val="0"/>
        </dgm:presLayoutVars>
      </dgm:prSet>
      <dgm:spPr/>
      <dgm:t>
        <a:bodyPr/>
        <a:lstStyle/>
        <a:p>
          <a:endParaRPr lang="en-US"/>
        </a:p>
      </dgm:t>
    </dgm:pt>
  </dgm:ptLst>
  <dgm:cxnLst>
    <dgm:cxn modelId="{F7592848-D1E2-4260-BBCA-DF1C6D40B065}" srcId="{68360DE9-9025-4E46-A59C-5D1B55A79582}" destId="{13A4F815-32A7-494D-A1E2-DBE723E0F2BA}" srcOrd="1" destOrd="0" parTransId="{165B215A-3A85-471F-9CF5-E99FEBCF3187}" sibTransId="{5666A32A-1622-4BF5-B838-E62EF3FBCBD6}"/>
    <dgm:cxn modelId="{7DF7B82C-B095-4D46-AE4A-9B90D21039E6}" srcId="{68360DE9-9025-4E46-A59C-5D1B55A79582}" destId="{548E150E-A259-43FA-8185-62F60BEC1BEA}" srcOrd="0" destOrd="0" parTransId="{278E9A17-DF02-4A85-8AC6-C06487FDA614}" sibTransId="{EFB73E6E-8363-45BB-9E30-C7BFF9124E49}"/>
    <dgm:cxn modelId="{09DEF97E-2E4D-4A0A-96E9-6F785257E8CD}" type="presOf" srcId="{FF7D4EC2-3F84-4F99-99DE-D3ADA4E9FAE1}" destId="{2EA35698-AB14-4126-9048-5C4652963193}" srcOrd="0" destOrd="0" presId="urn:microsoft.com/office/officeart/2018/2/layout/IconVerticalSolidList"/>
    <dgm:cxn modelId="{570A0F3E-1D5E-4ACD-B079-4FFE6C88A6E9}" type="presOf" srcId="{13A4F815-32A7-494D-A1E2-DBE723E0F2BA}" destId="{9C4CE193-8215-4C71-9229-DB2B48234474}" srcOrd="0" destOrd="0" presId="urn:microsoft.com/office/officeart/2018/2/layout/IconVerticalSolidList"/>
    <dgm:cxn modelId="{9B9B386E-A6E2-433B-8AFC-60459C435F3E}" srcId="{68360DE9-9025-4E46-A59C-5D1B55A79582}" destId="{41366E1C-5966-4D5B-BF70-58702DC6CC14}" srcOrd="3" destOrd="0" parTransId="{68505F5C-5C77-4D3B-94F5-E29BEBB22BA1}" sibTransId="{DB15F01E-8984-4BAF-A85C-274316616A0F}"/>
    <dgm:cxn modelId="{A16DE9E0-CC72-4204-90EB-93988BA9D18A}" type="presOf" srcId="{68360DE9-9025-4E46-A59C-5D1B55A79582}" destId="{E903F2EB-B6A4-48DC-8702-EB835B4B1016}" srcOrd="0" destOrd="0" presId="urn:microsoft.com/office/officeart/2018/2/layout/IconVerticalSolidList"/>
    <dgm:cxn modelId="{33FFFF8F-C742-404F-A9E9-E1DF8D5B1F4B}" srcId="{68360DE9-9025-4E46-A59C-5D1B55A79582}" destId="{FF7D4EC2-3F84-4F99-99DE-D3ADA4E9FAE1}" srcOrd="2" destOrd="0" parTransId="{D222DD0B-3705-4E99-8958-D64957B5F6B2}" sibTransId="{7AFD1633-1F04-4728-B6B1-9358A67BB7FA}"/>
    <dgm:cxn modelId="{B761EB1D-C009-4D69-A654-6C098574CDEA}" type="presOf" srcId="{41366E1C-5966-4D5B-BF70-58702DC6CC14}" destId="{F8CFEE8F-25B1-4A8C-816C-D3694E4C4479}" srcOrd="0" destOrd="0" presId="urn:microsoft.com/office/officeart/2018/2/layout/IconVerticalSolidList"/>
    <dgm:cxn modelId="{1B57C3D3-4F58-42AD-94B5-A11267C53696}" type="presOf" srcId="{548E150E-A259-43FA-8185-62F60BEC1BEA}" destId="{F7521499-BC20-4BFE-971A-4BBE79FEA94F}" srcOrd="0" destOrd="0" presId="urn:microsoft.com/office/officeart/2018/2/layout/IconVerticalSolidList"/>
    <dgm:cxn modelId="{65AE4524-F50B-4C98-A875-AB5DF50E4A7E}" type="presParOf" srcId="{E903F2EB-B6A4-48DC-8702-EB835B4B1016}" destId="{CB591F3B-DD84-4EB0-8A88-EB30B0097B0D}" srcOrd="0" destOrd="0" presId="urn:microsoft.com/office/officeart/2018/2/layout/IconVerticalSolidList"/>
    <dgm:cxn modelId="{BE6F0439-94BC-4653-B459-4A0549C24310}" type="presParOf" srcId="{CB591F3B-DD84-4EB0-8A88-EB30B0097B0D}" destId="{D8B0AAED-1F2C-4646-ACD0-DCE3A0DEF75A}" srcOrd="0" destOrd="0" presId="urn:microsoft.com/office/officeart/2018/2/layout/IconVerticalSolidList"/>
    <dgm:cxn modelId="{161D57F5-6BAB-442B-9013-3530CCF907BB}" type="presParOf" srcId="{CB591F3B-DD84-4EB0-8A88-EB30B0097B0D}" destId="{3841F8E5-0637-480F-8552-FCC47E7A9843}" srcOrd="1" destOrd="0" presId="urn:microsoft.com/office/officeart/2018/2/layout/IconVerticalSolidList"/>
    <dgm:cxn modelId="{4B9F9DBC-4325-4202-93DA-85FC76266F65}" type="presParOf" srcId="{CB591F3B-DD84-4EB0-8A88-EB30B0097B0D}" destId="{31E9A88E-A6B9-49CA-9D5D-5D9426BFB1D6}" srcOrd="2" destOrd="0" presId="urn:microsoft.com/office/officeart/2018/2/layout/IconVerticalSolidList"/>
    <dgm:cxn modelId="{03CA10C8-B4BE-4EAA-A2E9-0F856A5E05DF}" type="presParOf" srcId="{CB591F3B-DD84-4EB0-8A88-EB30B0097B0D}" destId="{F7521499-BC20-4BFE-971A-4BBE79FEA94F}" srcOrd="3" destOrd="0" presId="urn:microsoft.com/office/officeart/2018/2/layout/IconVerticalSolidList"/>
    <dgm:cxn modelId="{0976D14D-14B4-4492-951F-B05400761E9D}" type="presParOf" srcId="{E903F2EB-B6A4-48DC-8702-EB835B4B1016}" destId="{2DC06DCA-613E-47F6-A348-B2C0B8C7565E}" srcOrd="1" destOrd="0" presId="urn:microsoft.com/office/officeart/2018/2/layout/IconVerticalSolidList"/>
    <dgm:cxn modelId="{781C120F-9604-4AAB-8045-CFE79C29305E}" type="presParOf" srcId="{E903F2EB-B6A4-48DC-8702-EB835B4B1016}" destId="{52B983AB-55C3-4A4B-9036-BDD55C4734AA}" srcOrd="2" destOrd="0" presId="urn:microsoft.com/office/officeart/2018/2/layout/IconVerticalSolidList"/>
    <dgm:cxn modelId="{BCF8C9F3-327C-425A-B901-A71010DF8636}" type="presParOf" srcId="{52B983AB-55C3-4A4B-9036-BDD55C4734AA}" destId="{97DFD234-555E-4B71-8D3B-C14050F5A06D}" srcOrd="0" destOrd="0" presId="urn:microsoft.com/office/officeart/2018/2/layout/IconVerticalSolidList"/>
    <dgm:cxn modelId="{6E8EF767-B4D8-4BC5-967C-81C1EA3D0D13}" type="presParOf" srcId="{52B983AB-55C3-4A4B-9036-BDD55C4734AA}" destId="{92216D7D-63F2-4063-AF32-B1AD9D63C3B4}" srcOrd="1" destOrd="0" presId="urn:microsoft.com/office/officeart/2018/2/layout/IconVerticalSolidList"/>
    <dgm:cxn modelId="{1BC897B0-FCED-495D-9987-174835DDD3FC}" type="presParOf" srcId="{52B983AB-55C3-4A4B-9036-BDD55C4734AA}" destId="{2ED0FE3F-181C-4C1B-94B2-15D222469103}" srcOrd="2" destOrd="0" presId="urn:microsoft.com/office/officeart/2018/2/layout/IconVerticalSolidList"/>
    <dgm:cxn modelId="{C79A1D39-5972-4C47-A2CD-D3EABC3D6FC6}" type="presParOf" srcId="{52B983AB-55C3-4A4B-9036-BDD55C4734AA}" destId="{9C4CE193-8215-4C71-9229-DB2B48234474}" srcOrd="3" destOrd="0" presId="urn:microsoft.com/office/officeart/2018/2/layout/IconVerticalSolidList"/>
    <dgm:cxn modelId="{C04AC3D0-9B23-42B4-A9E3-61CD13ABCE26}" type="presParOf" srcId="{E903F2EB-B6A4-48DC-8702-EB835B4B1016}" destId="{DF5CF59F-35C0-4229-ADE8-6F3416942914}" srcOrd="3" destOrd="0" presId="urn:microsoft.com/office/officeart/2018/2/layout/IconVerticalSolidList"/>
    <dgm:cxn modelId="{235CE1E0-91EE-4945-BD22-A95CE27F8D17}" type="presParOf" srcId="{E903F2EB-B6A4-48DC-8702-EB835B4B1016}" destId="{AC03119E-3A25-4766-BEFB-DEE99CC33A74}" srcOrd="4" destOrd="0" presId="urn:microsoft.com/office/officeart/2018/2/layout/IconVerticalSolidList"/>
    <dgm:cxn modelId="{DDCE7F85-7538-453B-AC07-360FB4DBEB1C}" type="presParOf" srcId="{AC03119E-3A25-4766-BEFB-DEE99CC33A74}" destId="{746B17C0-3607-4CCE-97B6-381AB5F17808}" srcOrd="0" destOrd="0" presId="urn:microsoft.com/office/officeart/2018/2/layout/IconVerticalSolidList"/>
    <dgm:cxn modelId="{5CE9CBE3-5D61-44C3-91F7-A4970BC645F5}" type="presParOf" srcId="{AC03119E-3A25-4766-BEFB-DEE99CC33A74}" destId="{65289458-7AD5-4FC0-B8BC-38A2749795BA}" srcOrd="1" destOrd="0" presId="urn:microsoft.com/office/officeart/2018/2/layout/IconVerticalSolidList"/>
    <dgm:cxn modelId="{E51B77AC-E875-465F-AE71-0B479E68C1E9}" type="presParOf" srcId="{AC03119E-3A25-4766-BEFB-DEE99CC33A74}" destId="{83CD99CE-ECC4-4BEC-88E0-2F077CE45B66}" srcOrd="2" destOrd="0" presId="urn:microsoft.com/office/officeart/2018/2/layout/IconVerticalSolidList"/>
    <dgm:cxn modelId="{FFA15FE9-6392-4620-92C6-58ADB3239374}" type="presParOf" srcId="{AC03119E-3A25-4766-BEFB-DEE99CC33A74}" destId="{2EA35698-AB14-4126-9048-5C4652963193}" srcOrd="3" destOrd="0" presId="urn:microsoft.com/office/officeart/2018/2/layout/IconVerticalSolidList"/>
    <dgm:cxn modelId="{EA75B00B-4A9B-486A-B706-1F6ADA3539AE}" type="presParOf" srcId="{E903F2EB-B6A4-48DC-8702-EB835B4B1016}" destId="{DB1FA258-7EA1-4630-912A-10400411CAD1}" srcOrd="5" destOrd="0" presId="urn:microsoft.com/office/officeart/2018/2/layout/IconVerticalSolidList"/>
    <dgm:cxn modelId="{9A73EDE3-E34D-4377-8263-3078C78297C9}" type="presParOf" srcId="{E903F2EB-B6A4-48DC-8702-EB835B4B1016}" destId="{438D3E15-A5D7-4FD2-8F7D-5E02E3EE7E21}" srcOrd="6" destOrd="0" presId="urn:microsoft.com/office/officeart/2018/2/layout/IconVerticalSolidList"/>
    <dgm:cxn modelId="{6AD97910-DDE6-4003-BE67-41CA7A182573}" type="presParOf" srcId="{438D3E15-A5D7-4FD2-8F7D-5E02E3EE7E21}" destId="{37674781-959C-4278-8FA9-265B3807AAFA}" srcOrd="0" destOrd="0" presId="urn:microsoft.com/office/officeart/2018/2/layout/IconVerticalSolidList"/>
    <dgm:cxn modelId="{D2552EB0-86F3-4171-B28B-60CDB6506530}" type="presParOf" srcId="{438D3E15-A5D7-4FD2-8F7D-5E02E3EE7E21}" destId="{249BA5F5-14AA-44D2-8998-4D319EED868C}" srcOrd="1" destOrd="0" presId="urn:microsoft.com/office/officeart/2018/2/layout/IconVerticalSolidList"/>
    <dgm:cxn modelId="{FB4C5A34-28C6-4664-944E-C402B88A7E84}" type="presParOf" srcId="{438D3E15-A5D7-4FD2-8F7D-5E02E3EE7E21}" destId="{08B34B3F-1BC0-4757-A2B0-632D23237C80}" srcOrd="2" destOrd="0" presId="urn:microsoft.com/office/officeart/2018/2/layout/IconVerticalSolidList"/>
    <dgm:cxn modelId="{CD7AE16A-C401-4B7B-A834-72E009244217}" type="presParOf" srcId="{438D3E15-A5D7-4FD2-8F7D-5E02E3EE7E21}" destId="{F8CFEE8F-25B1-4A8C-816C-D3694E4C44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0F021-BA4C-4684-9916-55B61B85BC50}">
      <dsp:nvSpPr>
        <dsp:cNvPr id="0" name=""/>
        <dsp:cNvSpPr/>
      </dsp:nvSpPr>
      <dsp:spPr>
        <a:xfrm>
          <a:off x="2355" y="0"/>
          <a:ext cx="3664439" cy="4382332"/>
        </a:xfrm>
        <a:prstGeom prst="roundRect">
          <a:avLst>
            <a:gd name="adj" fmla="val 10000"/>
          </a:avLst>
        </a:prstGeom>
        <a:solidFill>
          <a:schemeClr val="accent3">
            <a:shade val="8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Hospice nurses' documentation</a:t>
          </a:r>
        </a:p>
      </dsp:txBody>
      <dsp:txXfrm>
        <a:off x="2355" y="1752932"/>
        <a:ext cx="3664439" cy="1752932"/>
      </dsp:txXfrm>
    </dsp:sp>
    <dsp:sp modelId="{85EFA79D-738E-4746-9903-F072427B2265}">
      <dsp:nvSpPr>
        <dsp:cNvPr id="0" name=""/>
        <dsp:cNvSpPr/>
      </dsp:nvSpPr>
      <dsp:spPr>
        <a:xfrm>
          <a:off x="1104916" y="262939"/>
          <a:ext cx="1459316" cy="14593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F3AB199E-C464-4481-B104-9EC318F6CEEE}">
      <dsp:nvSpPr>
        <dsp:cNvPr id="0" name=""/>
        <dsp:cNvSpPr/>
      </dsp:nvSpPr>
      <dsp:spPr>
        <a:xfrm>
          <a:off x="3828763" y="0"/>
          <a:ext cx="3664439" cy="4382332"/>
        </a:xfrm>
        <a:prstGeom prst="roundRect">
          <a:avLst>
            <a:gd name="adj" fmla="val 10000"/>
          </a:avLst>
        </a:prstGeom>
        <a:solidFill>
          <a:schemeClr val="accent3">
            <a:shade val="80000"/>
            <a:hueOff val="140178"/>
            <a:satOff val="-13095"/>
            <a:lumOff val="1554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Lack of standardized charting techniques</a:t>
          </a:r>
        </a:p>
      </dsp:txBody>
      <dsp:txXfrm>
        <a:off x="3828763" y="1752932"/>
        <a:ext cx="3664439" cy="1752932"/>
      </dsp:txXfrm>
    </dsp:sp>
    <dsp:sp modelId="{53CCDEEF-1638-40DB-8235-AA8834459A4B}">
      <dsp:nvSpPr>
        <dsp:cNvPr id="0" name=""/>
        <dsp:cNvSpPr/>
      </dsp:nvSpPr>
      <dsp:spPr>
        <a:xfrm>
          <a:off x="4879289" y="262939"/>
          <a:ext cx="1459316" cy="14593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B3C53379-07D1-419C-AED0-2D46719011D0}">
      <dsp:nvSpPr>
        <dsp:cNvPr id="0" name=""/>
        <dsp:cNvSpPr/>
      </dsp:nvSpPr>
      <dsp:spPr>
        <a:xfrm>
          <a:off x="7551101" y="0"/>
          <a:ext cx="3664439" cy="4382332"/>
        </a:xfrm>
        <a:prstGeom prst="roundRect">
          <a:avLst>
            <a:gd name="adj" fmla="val 10000"/>
          </a:avLst>
        </a:prstGeom>
        <a:solidFill>
          <a:schemeClr val="accent3">
            <a:shade val="80000"/>
            <a:hueOff val="280356"/>
            <a:satOff val="-26191"/>
            <a:lumOff val="3109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Patient outcome measurements</a:t>
          </a:r>
        </a:p>
      </dsp:txBody>
      <dsp:txXfrm>
        <a:off x="7551101" y="1752932"/>
        <a:ext cx="3664439" cy="1752932"/>
      </dsp:txXfrm>
    </dsp:sp>
    <dsp:sp modelId="{80353E38-2715-4F84-A1FF-54A93BD6AB3D}">
      <dsp:nvSpPr>
        <dsp:cNvPr id="0" name=""/>
        <dsp:cNvSpPr/>
      </dsp:nvSpPr>
      <dsp:spPr>
        <a:xfrm>
          <a:off x="8653662" y="262939"/>
          <a:ext cx="1459316" cy="14593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4CF175AB-8666-43A7-8761-E7A2FBE8F45C}">
      <dsp:nvSpPr>
        <dsp:cNvPr id="0" name=""/>
        <dsp:cNvSpPr/>
      </dsp:nvSpPr>
      <dsp:spPr>
        <a:xfrm>
          <a:off x="140804" y="3427197"/>
          <a:ext cx="10936286" cy="814686"/>
        </a:xfrm>
        <a:prstGeom prst="leftRightArrow">
          <a:avLst/>
        </a:prstGeom>
        <a:solidFill>
          <a:schemeClr val="accent3">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0E13-0258-449C-B8B2-0B734222C0C6}">
      <dsp:nvSpPr>
        <dsp:cNvPr id="0" name=""/>
        <dsp:cNvSpPr/>
      </dsp:nvSpPr>
      <dsp:spPr>
        <a:xfrm>
          <a:off x="943274" y="434142"/>
          <a:ext cx="581396" cy="581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46BF3A-6F44-4B77-8FC8-052214EE2AB9}">
      <dsp:nvSpPr>
        <dsp:cNvPr id="0" name=""/>
        <dsp:cNvSpPr/>
      </dsp:nvSpPr>
      <dsp:spPr>
        <a:xfrm>
          <a:off x="587976"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Organization Support</a:t>
          </a:r>
        </a:p>
      </dsp:txBody>
      <dsp:txXfrm>
        <a:off x="587976" y="1246516"/>
        <a:ext cx="1291992" cy="516796"/>
      </dsp:txXfrm>
    </dsp:sp>
    <dsp:sp modelId="{40E99DCE-BF09-4707-82EA-B374B051AFB8}">
      <dsp:nvSpPr>
        <dsp:cNvPr id="0" name=""/>
        <dsp:cNvSpPr/>
      </dsp:nvSpPr>
      <dsp:spPr>
        <a:xfrm>
          <a:off x="2461365" y="434142"/>
          <a:ext cx="581396" cy="581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98C0F8-1847-468D-87F0-5A3F3C286D79}">
      <dsp:nvSpPr>
        <dsp:cNvPr id="0" name=""/>
        <dsp:cNvSpPr/>
      </dsp:nvSpPr>
      <dsp:spPr>
        <a:xfrm>
          <a:off x="2106067"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Continued Integration</a:t>
          </a:r>
        </a:p>
      </dsp:txBody>
      <dsp:txXfrm>
        <a:off x="2106067" y="1246516"/>
        <a:ext cx="1291992" cy="516796"/>
      </dsp:txXfrm>
    </dsp:sp>
    <dsp:sp modelId="{F2BBA0EF-338E-4B78-B05B-D901A1F74F6D}">
      <dsp:nvSpPr>
        <dsp:cNvPr id="0" name=""/>
        <dsp:cNvSpPr/>
      </dsp:nvSpPr>
      <dsp:spPr>
        <a:xfrm>
          <a:off x="3979456" y="434142"/>
          <a:ext cx="581396" cy="581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97ADF6-AAD2-47FE-B367-865793F5CDC5}">
      <dsp:nvSpPr>
        <dsp:cNvPr id="0" name=""/>
        <dsp:cNvSpPr/>
      </dsp:nvSpPr>
      <dsp:spPr>
        <a:xfrm>
          <a:off x="3624158"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Prevent Project Fatigue  </a:t>
          </a:r>
        </a:p>
      </dsp:txBody>
      <dsp:txXfrm>
        <a:off x="3624158" y="1246516"/>
        <a:ext cx="1291992" cy="516796"/>
      </dsp:txXfrm>
    </dsp:sp>
    <dsp:sp modelId="{8AED0046-1FA8-426B-A234-4CFC84CAB94F}">
      <dsp:nvSpPr>
        <dsp:cNvPr id="0" name=""/>
        <dsp:cNvSpPr/>
      </dsp:nvSpPr>
      <dsp:spPr>
        <a:xfrm>
          <a:off x="5497547" y="434142"/>
          <a:ext cx="581396" cy="5813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C2D41B-98B1-4D6A-B716-45BB7521C689}">
      <dsp:nvSpPr>
        <dsp:cNvPr id="0" name=""/>
        <dsp:cNvSpPr/>
      </dsp:nvSpPr>
      <dsp:spPr>
        <a:xfrm>
          <a:off x="5142249"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Identify and Address Barriers  </a:t>
          </a:r>
        </a:p>
      </dsp:txBody>
      <dsp:txXfrm>
        <a:off x="5142249" y="1246516"/>
        <a:ext cx="1291992" cy="516796"/>
      </dsp:txXfrm>
    </dsp:sp>
    <dsp:sp modelId="{5D230911-2BAB-451E-9753-3DC2AFC2A978}">
      <dsp:nvSpPr>
        <dsp:cNvPr id="0" name=""/>
        <dsp:cNvSpPr/>
      </dsp:nvSpPr>
      <dsp:spPr>
        <a:xfrm>
          <a:off x="7015637" y="434142"/>
          <a:ext cx="581396" cy="5813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9843F-8FD6-4334-B436-141DF0D2798D}">
      <dsp:nvSpPr>
        <dsp:cNvPr id="0" name=""/>
        <dsp:cNvSpPr/>
      </dsp:nvSpPr>
      <dsp:spPr>
        <a:xfrm>
          <a:off x="6660340"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Monitor Performance </a:t>
          </a:r>
        </a:p>
      </dsp:txBody>
      <dsp:txXfrm>
        <a:off x="6660340" y="1246516"/>
        <a:ext cx="1291992" cy="516796"/>
      </dsp:txXfrm>
    </dsp:sp>
    <dsp:sp modelId="{D269DCBD-86F6-4866-A4F4-CAF94A6AF99E}">
      <dsp:nvSpPr>
        <dsp:cNvPr id="0" name=""/>
        <dsp:cNvSpPr/>
      </dsp:nvSpPr>
      <dsp:spPr>
        <a:xfrm>
          <a:off x="8533728" y="434142"/>
          <a:ext cx="581396" cy="5813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673375-01B3-44C0-A93A-A897E21BFF8F}">
      <dsp:nvSpPr>
        <dsp:cNvPr id="0" name=""/>
        <dsp:cNvSpPr/>
      </dsp:nvSpPr>
      <dsp:spPr>
        <a:xfrm>
          <a:off x="8178430" y="1246516"/>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Measure Outcomes </a:t>
          </a:r>
        </a:p>
      </dsp:txBody>
      <dsp:txXfrm>
        <a:off x="8178430" y="1246516"/>
        <a:ext cx="1291992" cy="516796"/>
      </dsp:txXfrm>
    </dsp:sp>
    <dsp:sp modelId="{D377AA99-8061-427C-9650-9D368DC38980}">
      <dsp:nvSpPr>
        <dsp:cNvPr id="0" name=""/>
        <dsp:cNvSpPr/>
      </dsp:nvSpPr>
      <dsp:spPr>
        <a:xfrm>
          <a:off x="4738501" y="2086311"/>
          <a:ext cx="581396" cy="5813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4894BE-DEDE-4D83-8DC7-C49A6643077B}">
      <dsp:nvSpPr>
        <dsp:cNvPr id="0" name=""/>
        <dsp:cNvSpPr/>
      </dsp:nvSpPr>
      <dsp:spPr>
        <a:xfrm>
          <a:off x="4383203" y="2898684"/>
          <a:ext cx="1291992" cy="51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pPr>
          <a:r>
            <a:rPr lang="en-US" sz="1300" kern="1200"/>
            <a:t>Celebrate Successes </a:t>
          </a:r>
        </a:p>
      </dsp:txBody>
      <dsp:txXfrm>
        <a:off x="4383203" y="2898684"/>
        <a:ext cx="1291992" cy="51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BD665-0BDE-46F5-BB9C-92D80C85CE04}">
      <dsp:nvSpPr>
        <dsp:cNvPr id="0" name=""/>
        <dsp:cNvSpPr/>
      </dsp:nvSpPr>
      <dsp:spPr>
        <a:xfrm>
          <a:off x="0" y="1138"/>
          <a:ext cx="10058399" cy="0"/>
        </a:xfrm>
        <a:prstGeom prst="line">
          <a:avLst/>
        </a:prstGeom>
        <a:solidFill>
          <a:schemeClr val="accent3">
            <a:shade val="50000"/>
            <a:hueOff val="0"/>
            <a:satOff val="0"/>
            <a:lumOff val="0"/>
            <a:alphaOff val="0"/>
          </a:schemeClr>
        </a:solidFill>
        <a:ln w="127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9D668-9E2D-4234-8B35-25C042B0EE68}">
      <dsp:nvSpPr>
        <dsp:cNvPr id="0" name=""/>
        <dsp:cNvSpPr/>
      </dsp:nvSpPr>
      <dsp:spPr>
        <a:xfrm>
          <a:off x="0" y="1138"/>
          <a:ext cx="10058399" cy="145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a:t>Patient health decline portrayed in documentation</a:t>
          </a:r>
        </a:p>
      </dsp:txBody>
      <dsp:txXfrm>
        <a:off x="0" y="1138"/>
        <a:ext cx="10058399" cy="1451127"/>
      </dsp:txXfrm>
    </dsp:sp>
    <dsp:sp modelId="{2DAA7604-97DC-44CC-B374-35A52236425C}">
      <dsp:nvSpPr>
        <dsp:cNvPr id="0" name=""/>
        <dsp:cNvSpPr/>
      </dsp:nvSpPr>
      <dsp:spPr>
        <a:xfrm>
          <a:off x="0" y="1452266"/>
          <a:ext cx="10058399" cy="0"/>
        </a:xfrm>
        <a:prstGeom prst="line">
          <a:avLst/>
        </a:prstGeom>
        <a:solidFill>
          <a:schemeClr val="accent3">
            <a:shade val="50000"/>
            <a:hueOff val="216065"/>
            <a:satOff val="-19915"/>
            <a:lumOff val="31405"/>
            <a:alphaOff val="0"/>
          </a:schemeClr>
        </a:solidFill>
        <a:ln w="12700" cap="flat" cmpd="sng" algn="ctr">
          <a:solidFill>
            <a:schemeClr val="accent3">
              <a:shade val="50000"/>
              <a:hueOff val="216065"/>
              <a:satOff val="-19915"/>
              <a:lumOff val="31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78E30-ABCA-42E6-A682-82B3B3325EAD}">
      <dsp:nvSpPr>
        <dsp:cNvPr id="0" name=""/>
        <dsp:cNvSpPr/>
      </dsp:nvSpPr>
      <dsp:spPr>
        <a:xfrm>
          <a:off x="0" y="1452266"/>
          <a:ext cx="10058399" cy="94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a:t>Charting symptom management </a:t>
          </a:r>
        </a:p>
      </dsp:txBody>
      <dsp:txXfrm>
        <a:off x="0" y="1452266"/>
        <a:ext cx="10058399" cy="945090"/>
      </dsp:txXfrm>
    </dsp:sp>
    <dsp:sp modelId="{7BB9C076-74BE-4296-8467-C8BCEBF6E05A}">
      <dsp:nvSpPr>
        <dsp:cNvPr id="0" name=""/>
        <dsp:cNvSpPr/>
      </dsp:nvSpPr>
      <dsp:spPr>
        <a:xfrm>
          <a:off x="0" y="2397357"/>
          <a:ext cx="10058399" cy="0"/>
        </a:xfrm>
        <a:prstGeom prst="line">
          <a:avLst/>
        </a:prstGeom>
        <a:solidFill>
          <a:schemeClr val="accent3">
            <a:shade val="50000"/>
            <a:hueOff val="216065"/>
            <a:satOff val="-19915"/>
            <a:lumOff val="31405"/>
            <a:alphaOff val="0"/>
          </a:schemeClr>
        </a:solidFill>
        <a:ln w="12700" cap="flat" cmpd="sng" algn="ctr">
          <a:solidFill>
            <a:schemeClr val="accent3">
              <a:shade val="50000"/>
              <a:hueOff val="216065"/>
              <a:satOff val="-19915"/>
              <a:lumOff val="31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9340D-511E-479F-A4FD-CA62AC23517E}">
      <dsp:nvSpPr>
        <dsp:cNvPr id="0" name=""/>
        <dsp:cNvSpPr/>
      </dsp:nvSpPr>
      <dsp:spPr>
        <a:xfrm>
          <a:off x="0" y="2397357"/>
          <a:ext cx="10058399" cy="1451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a:t>Southeastern Michigan free-standing home-based hospice organization </a:t>
          </a:r>
        </a:p>
      </dsp:txBody>
      <dsp:txXfrm>
        <a:off x="0" y="2397357"/>
        <a:ext cx="10058399" cy="1451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4ED96-9FEE-43F3-80C9-77A5A4851D74}">
      <dsp:nvSpPr>
        <dsp:cNvPr id="0" name=""/>
        <dsp:cNvSpPr/>
      </dsp:nvSpPr>
      <dsp:spPr>
        <a:xfrm>
          <a:off x="33851" y="829539"/>
          <a:ext cx="3540942" cy="2124565"/>
        </a:xfrm>
        <a:prstGeom prst="rect">
          <a:avLst/>
        </a:prstGeom>
        <a:gradFill rotWithShape="0">
          <a:gsLst>
            <a:gs pos="0">
              <a:schemeClr val="accent3">
                <a:shade val="50000"/>
                <a:hueOff val="0"/>
                <a:satOff val="0"/>
                <a:lumOff val="0"/>
                <a:alphaOff val="0"/>
                <a:satMod val="100000"/>
                <a:lumMod val="100000"/>
              </a:schemeClr>
            </a:gs>
            <a:gs pos="50000">
              <a:schemeClr val="accent3">
                <a:shade val="50000"/>
                <a:hueOff val="0"/>
                <a:satOff val="0"/>
                <a:lumOff val="0"/>
                <a:alphaOff val="0"/>
                <a:shade val="99000"/>
                <a:satMod val="105000"/>
                <a:lumMod val="100000"/>
              </a:schemeClr>
            </a:gs>
            <a:gs pos="100000">
              <a:schemeClr val="accent3">
                <a:shade val="50000"/>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Surges in palliative and hospice care referrals</a:t>
          </a:r>
        </a:p>
        <a:p>
          <a:pPr marL="171450" lvl="1" indent="-171450" algn="l" defTabSz="800100">
            <a:lnSpc>
              <a:spcPct val="90000"/>
            </a:lnSpc>
            <a:spcBef>
              <a:spcPct val="0"/>
            </a:spcBef>
            <a:spcAft>
              <a:spcPct val="15000"/>
            </a:spcAft>
            <a:buChar char="••"/>
          </a:pPr>
          <a:r>
            <a:rPr lang="en-US" sz="1800" kern="1200" dirty="0"/>
            <a:t>Growing patient population </a:t>
          </a:r>
        </a:p>
        <a:p>
          <a:pPr marL="171450" lvl="1" indent="-171450" algn="l" defTabSz="800100">
            <a:lnSpc>
              <a:spcPct val="90000"/>
            </a:lnSpc>
            <a:spcBef>
              <a:spcPct val="0"/>
            </a:spcBef>
            <a:spcAft>
              <a:spcPct val="15000"/>
            </a:spcAft>
            <a:buChar char="••"/>
          </a:pPr>
          <a:r>
            <a:rPr lang="en-US" sz="1800" kern="1200" dirty="0"/>
            <a:t>Increased </a:t>
          </a:r>
          <a:r>
            <a:rPr lang="en-US" sz="1800" kern="1200"/>
            <a:t>opportunity for gaps </a:t>
          </a:r>
          <a:r>
            <a:rPr lang="en-US" sz="1800" kern="1200" dirty="0"/>
            <a:t>in care </a:t>
          </a:r>
        </a:p>
      </dsp:txBody>
      <dsp:txXfrm>
        <a:off x="33851" y="829539"/>
        <a:ext cx="3540942" cy="2124565"/>
      </dsp:txXfrm>
    </dsp:sp>
    <dsp:sp modelId="{A047004E-7748-412D-B72D-1AE168A7403A}">
      <dsp:nvSpPr>
        <dsp:cNvPr id="0" name=""/>
        <dsp:cNvSpPr/>
      </dsp:nvSpPr>
      <dsp:spPr>
        <a:xfrm>
          <a:off x="7699390" y="835191"/>
          <a:ext cx="3540942" cy="2124565"/>
        </a:xfrm>
        <a:prstGeom prst="rect">
          <a:avLst/>
        </a:prstGeom>
        <a:solidFill>
          <a:schemeClr val="accent3"/>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Financial impact</a:t>
          </a:r>
        </a:p>
        <a:p>
          <a:pPr marL="171450" lvl="1" indent="-171450" algn="l" defTabSz="800100">
            <a:lnSpc>
              <a:spcPct val="90000"/>
            </a:lnSpc>
            <a:spcBef>
              <a:spcPct val="0"/>
            </a:spcBef>
            <a:spcAft>
              <a:spcPct val="15000"/>
            </a:spcAft>
            <a:buChar char="••"/>
          </a:pPr>
          <a:r>
            <a:rPr lang="en-US" sz="1800" kern="1200"/>
            <a:t>Denial of payment </a:t>
          </a:r>
        </a:p>
        <a:p>
          <a:pPr marL="171450" lvl="1" indent="-171450" algn="l" defTabSz="800100">
            <a:lnSpc>
              <a:spcPct val="90000"/>
            </a:lnSpc>
            <a:spcBef>
              <a:spcPct val="0"/>
            </a:spcBef>
            <a:spcAft>
              <a:spcPct val="15000"/>
            </a:spcAft>
            <a:buChar char="••"/>
          </a:pPr>
          <a:r>
            <a:rPr lang="en-US" sz="1800" kern="1200" dirty="0"/>
            <a:t>Rescinded payment</a:t>
          </a:r>
        </a:p>
        <a:p>
          <a:pPr marL="171450" lvl="1" indent="-171450" algn="l" defTabSz="800100">
            <a:lnSpc>
              <a:spcPct val="90000"/>
            </a:lnSpc>
            <a:spcBef>
              <a:spcPct val="0"/>
            </a:spcBef>
            <a:spcAft>
              <a:spcPct val="15000"/>
            </a:spcAft>
            <a:buChar char="••"/>
          </a:pPr>
          <a:r>
            <a:rPr lang="en-US" sz="1800" kern="1200" dirty="0"/>
            <a:t>Loss of benefits</a:t>
          </a:r>
        </a:p>
      </dsp:txBody>
      <dsp:txXfrm>
        <a:off x="7699390" y="835191"/>
        <a:ext cx="3540942" cy="2124565"/>
      </dsp:txXfrm>
    </dsp:sp>
    <dsp:sp modelId="{FB1E350A-AD55-4A77-9B6F-9327146326E0}">
      <dsp:nvSpPr>
        <dsp:cNvPr id="0" name=""/>
        <dsp:cNvSpPr/>
      </dsp:nvSpPr>
      <dsp:spPr>
        <a:xfrm>
          <a:off x="3873047" y="837804"/>
          <a:ext cx="3540942" cy="2124565"/>
        </a:xfrm>
        <a:prstGeom prst="rect">
          <a:avLst/>
        </a:prstGeom>
        <a:gradFill rotWithShape="0">
          <a:gsLst>
            <a:gs pos="0">
              <a:schemeClr val="accent3">
                <a:shade val="50000"/>
                <a:hueOff val="216065"/>
                <a:satOff val="-19915"/>
                <a:lumOff val="31405"/>
                <a:alphaOff val="0"/>
                <a:satMod val="100000"/>
                <a:lumMod val="100000"/>
              </a:schemeClr>
            </a:gs>
            <a:gs pos="50000">
              <a:schemeClr val="accent3">
                <a:shade val="50000"/>
                <a:hueOff val="216065"/>
                <a:satOff val="-19915"/>
                <a:lumOff val="31405"/>
                <a:alphaOff val="0"/>
                <a:shade val="99000"/>
                <a:satMod val="105000"/>
                <a:lumMod val="100000"/>
              </a:schemeClr>
            </a:gs>
            <a:gs pos="100000">
              <a:schemeClr val="accent3">
                <a:shade val="50000"/>
                <a:hueOff val="216065"/>
                <a:satOff val="-19915"/>
                <a:lumOff val="31405"/>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Patient Complexities </a:t>
          </a:r>
        </a:p>
        <a:p>
          <a:pPr marL="171450" lvl="1" indent="-171450" algn="l" defTabSz="800100">
            <a:lnSpc>
              <a:spcPct val="90000"/>
            </a:lnSpc>
            <a:spcBef>
              <a:spcPct val="0"/>
            </a:spcBef>
            <a:spcAft>
              <a:spcPct val="15000"/>
            </a:spcAft>
            <a:buChar char="••"/>
          </a:pPr>
          <a:r>
            <a:rPr lang="en-US" sz="1800" kern="1200" dirty="0"/>
            <a:t>Acuity </a:t>
          </a:r>
        </a:p>
        <a:p>
          <a:pPr marL="171450" lvl="1" indent="-171450" algn="l" defTabSz="800100">
            <a:lnSpc>
              <a:spcPct val="90000"/>
            </a:lnSpc>
            <a:spcBef>
              <a:spcPct val="0"/>
            </a:spcBef>
            <a:spcAft>
              <a:spcPct val="15000"/>
            </a:spcAft>
            <a:buChar char="••"/>
          </a:pPr>
          <a:r>
            <a:rPr lang="en-US" sz="1800" kern="1200" dirty="0"/>
            <a:t>Social </a:t>
          </a:r>
        </a:p>
        <a:p>
          <a:pPr marL="171450" lvl="1" indent="-171450" algn="l" defTabSz="800100">
            <a:lnSpc>
              <a:spcPct val="90000"/>
            </a:lnSpc>
            <a:spcBef>
              <a:spcPct val="0"/>
            </a:spcBef>
            <a:spcAft>
              <a:spcPct val="15000"/>
            </a:spcAft>
            <a:buChar char="••"/>
          </a:pPr>
          <a:r>
            <a:rPr lang="en-US" sz="1800" kern="1200"/>
            <a:t>Informal hand-off reporting </a:t>
          </a:r>
        </a:p>
      </dsp:txBody>
      <dsp:txXfrm>
        <a:off x="3873047" y="837804"/>
        <a:ext cx="3540942" cy="2124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3750-53D6-4FAD-B5DA-7EA6404C2517}">
      <dsp:nvSpPr>
        <dsp:cNvPr id="0" name=""/>
        <dsp:cNvSpPr/>
      </dsp:nvSpPr>
      <dsp:spPr>
        <a:xfrm>
          <a:off x="49" y="71"/>
          <a:ext cx="4700141" cy="48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defRPr b="1"/>
          </a:pPr>
          <a:r>
            <a:rPr lang="en-US" sz="1700" b="1" kern="1200"/>
            <a:t>Standardized Charting </a:t>
          </a:r>
          <a:endParaRPr lang="en-US" sz="1700" kern="1200"/>
        </a:p>
      </dsp:txBody>
      <dsp:txXfrm>
        <a:off x="49" y="71"/>
        <a:ext cx="4700141" cy="489600"/>
      </dsp:txXfrm>
    </dsp:sp>
    <dsp:sp modelId="{7B98EBC6-0E9F-4112-AC7F-31400196E488}">
      <dsp:nvSpPr>
        <dsp:cNvPr id="0" name=""/>
        <dsp:cNvSpPr/>
      </dsp:nvSpPr>
      <dsp:spPr>
        <a:xfrm>
          <a:off x="49" y="489671"/>
          <a:ext cx="4700141" cy="3359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Increased  documentation </a:t>
          </a:r>
        </a:p>
        <a:p>
          <a:pPr marL="285750" lvl="1" indent="-285750" algn="l" defTabSz="1422400">
            <a:lnSpc>
              <a:spcPct val="90000"/>
            </a:lnSpc>
            <a:spcBef>
              <a:spcPct val="0"/>
            </a:spcBef>
            <a:spcAft>
              <a:spcPct val="15000"/>
            </a:spcAft>
            <a:buChar char="••"/>
          </a:pPr>
          <a:r>
            <a:rPr lang="en-US" sz="3200" kern="1200" dirty="0"/>
            <a:t>Information collection</a:t>
          </a:r>
        </a:p>
        <a:p>
          <a:pPr marL="285750" lvl="1" indent="-285750" algn="l" defTabSz="1422400">
            <a:lnSpc>
              <a:spcPct val="90000"/>
            </a:lnSpc>
            <a:spcBef>
              <a:spcPct val="0"/>
            </a:spcBef>
            <a:spcAft>
              <a:spcPct val="15000"/>
            </a:spcAft>
            <a:buChar char="••"/>
          </a:pPr>
          <a:r>
            <a:rPr lang="en-US" sz="3200" kern="1200" dirty="0"/>
            <a:t>Increased net income </a:t>
          </a:r>
        </a:p>
      </dsp:txBody>
      <dsp:txXfrm>
        <a:off x="49" y="489671"/>
        <a:ext cx="4700141" cy="3359880"/>
      </dsp:txXfrm>
    </dsp:sp>
    <dsp:sp modelId="{605CADF9-83EA-4FC4-A76D-C58DA43545E4}">
      <dsp:nvSpPr>
        <dsp:cNvPr id="0" name=""/>
        <dsp:cNvSpPr/>
      </dsp:nvSpPr>
      <dsp:spPr>
        <a:xfrm>
          <a:off x="5358209" y="71"/>
          <a:ext cx="4700141" cy="489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defRPr b="1"/>
          </a:pPr>
          <a:r>
            <a:rPr lang="en-US" sz="1700" b="1" kern="1200"/>
            <a:t>Quality Indicators </a:t>
          </a:r>
          <a:endParaRPr lang="en-US" sz="1700" kern="1200"/>
        </a:p>
      </dsp:txBody>
      <dsp:txXfrm>
        <a:off x="5358209" y="71"/>
        <a:ext cx="4700141" cy="489600"/>
      </dsp:txXfrm>
    </dsp:sp>
    <dsp:sp modelId="{26D61847-8555-4227-B241-82308233A9C9}">
      <dsp:nvSpPr>
        <dsp:cNvPr id="0" name=""/>
        <dsp:cNvSpPr/>
      </dsp:nvSpPr>
      <dsp:spPr>
        <a:xfrm>
          <a:off x="5358209" y="489671"/>
          <a:ext cx="4700141" cy="3359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Measured outcomes</a:t>
          </a:r>
        </a:p>
        <a:p>
          <a:pPr marL="285750" lvl="1" indent="-285750" algn="l" defTabSz="1422400">
            <a:lnSpc>
              <a:spcPct val="90000"/>
            </a:lnSpc>
            <a:spcBef>
              <a:spcPct val="0"/>
            </a:spcBef>
            <a:spcAft>
              <a:spcPct val="15000"/>
            </a:spcAft>
            <a:buChar char="••"/>
          </a:pPr>
          <a:r>
            <a:rPr lang="en-US" sz="3200" kern="1200" dirty="0"/>
            <a:t>Concise processes</a:t>
          </a:r>
        </a:p>
        <a:p>
          <a:pPr marL="285750" lvl="1" indent="-285750" algn="l" defTabSz="1422400">
            <a:lnSpc>
              <a:spcPct val="90000"/>
            </a:lnSpc>
            <a:spcBef>
              <a:spcPct val="0"/>
            </a:spcBef>
            <a:spcAft>
              <a:spcPct val="15000"/>
            </a:spcAft>
            <a:buChar char="••"/>
          </a:pPr>
          <a:r>
            <a:rPr lang="en-US" sz="3200" kern="1200" dirty="0"/>
            <a:t>Improved outcomes </a:t>
          </a:r>
          <a:endParaRPr lang="en-US" sz="3000" kern="1200" dirty="0"/>
        </a:p>
      </dsp:txBody>
      <dsp:txXfrm>
        <a:off x="5358209" y="489671"/>
        <a:ext cx="4700141" cy="3359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44BBE-EB20-4BD6-8AEE-74632D3AF1F1}">
      <dsp:nvSpPr>
        <dsp:cNvPr id="0" name=""/>
        <dsp:cNvSpPr/>
      </dsp:nvSpPr>
      <dsp:spPr>
        <a:xfrm>
          <a:off x="9549" y="383537"/>
          <a:ext cx="2854091" cy="1712454"/>
        </a:xfrm>
        <a:prstGeom prst="roundRect">
          <a:avLst>
            <a:gd name="adj" fmla="val 10000"/>
          </a:avLst>
        </a:prstGeom>
        <a:gradFill rotWithShape="0">
          <a:gsLst>
            <a:gs pos="0">
              <a:schemeClr val="accent3">
                <a:shade val="50000"/>
                <a:hueOff val="0"/>
                <a:satOff val="0"/>
                <a:lumOff val="0"/>
                <a:alphaOff val="0"/>
                <a:satMod val="100000"/>
                <a:lumMod val="100000"/>
              </a:schemeClr>
            </a:gs>
            <a:gs pos="50000">
              <a:schemeClr val="accent3">
                <a:shade val="50000"/>
                <a:hueOff val="0"/>
                <a:satOff val="0"/>
                <a:lumOff val="0"/>
                <a:alphaOff val="0"/>
                <a:shade val="99000"/>
                <a:satMod val="105000"/>
                <a:lumMod val="100000"/>
              </a:schemeClr>
            </a:gs>
            <a:gs pos="100000">
              <a:schemeClr val="accent3">
                <a:shade val="50000"/>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Lack of effective training  </a:t>
          </a:r>
        </a:p>
        <a:p>
          <a:pPr lvl="0" algn="ctr" defTabSz="1066800">
            <a:lnSpc>
              <a:spcPct val="90000"/>
            </a:lnSpc>
            <a:spcBef>
              <a:spcPct val="0"/>
            </a:spcBef>
            <a:spcAft>
              <a:spcPct val="35000"/>
            </a:spcAft>
          </a:pPr>
          <a:r>
            <a:rPr lang="en-US" sz="2400" kern="1200"/>
            <a:t>     programs	</a:t>
          </a:r>
          <a:endParaRPr lang="en-US" sz="2400" kern="1200" dirty="0"/>
        </a:p>
      </dsp:txBody>
      <dsp:txXfrm>
        <a:off x="59705" y="433693"/>
        <a:ext cx="2753779" cy="1612142"/>
      </dsp:txXfrm>
    </dsp:sp>
    <dsp:sp modelId="{343BFB81-2D3A-4DCF-90B2-DFCB2CD4DEF6}">
      <dsp:nvSpPr>
        <dsp:cNvPr id="0" name=""/>
        <dsp:cNvSpPr/>
      </dsp:nvSpPr>
      <dsp:spPr>
        <a:xfrm>
          <a:off x="3114800" y="885857"/>
          <a:ext cx="605067" cy="707814"/>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14800" y="1027420"/>
        <a:ext cx="423547" cy="424688"/>
      </dsp:txXfrm>
    </dsp:sp>
    <dsp:sp modelId="{B0CD0A19-8EDF-4C25-BC47-6A79D0A86BE7}">
      <dsp:nvSpPr>
        <dsp:cNvPr id="0" name=""/>
        <dsp:cNvSpPr/>
      </dsp:nvSpPr>
      <dsp:spPr>
        <a:xfrm>
          <a:off x="4005276" y="383537"/>
          <a:ext cx="2854091" cy="1712454"/>
        </a:xfrm>
        <a:prstGeom prst="roundRect">
          <a:avLst>
            <a:gd name="adj" fmla="val 10000"/>
          </a:avLst>
        </a:prstGeom>
        <a:gradFill rotWithShape="0">
          <a:gsLst>
            <a:gs pos="0">
              <a:schemeClr val="accent3">
                <a:shade val="50000"/>
                <a:hueOff val="129639"/>
                <a:satOff val="-11949"/>
                <a:lumOff val="18843"/>
                <a:alphaOff val="0"/>
                <a:satMod val="100000"/>
                <a:lumMod val="100000"/>
              </a:schemeClr>
            </a:gs>
            <a:gs pos="50000">
              <a:schemeClr val="accent3">
                <a:shade val="50000"/>
                <a:hueOff val="129639"/>
                <a:satOff val="-11949"/>
                <a:lumOff val="18843"/>
                <a:alphaOff val="0"/>
                <a:shade val="99000"/>
                <a:satMod val="105000"/>
                <a:lumMod val="100000"/>
              </a:schemeClr>
            </a:gs>
            <a:gs pos="100000">
              <a:schemeClr val="accent3">
                <a:shade val="50000"/>
                <a:hueOff val="129639"/>
                <a:satOff val="-11949"/>
                <a:lumOff val="1884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Poor monitoring</a:t>
          </a:r>
          <a:endParaRPr lang="en-US" sz="2400" kern="1200" dirty="0"/>
        </a:p>
      </dsp:txBody>
      <dsp:txXfrm>
        <a:off x="4055432" y="433693"/>
        <a:ext cx="2753779" cy="1612142"/>
      </dsp:txXfrm>
    </dsp:sp>
    <dsp:sp modelId="{BD404382-4476-4E0B-8D2A-951149768A87}">
      <dsp:nvSpPr>
        <dsp:cNvPr id="0" name=""/>
        <dsp:cNvSpPr/>
      </dsp:nvSpPr>
      <dsp:spPr>
        <a:xfrm>
          <a:off x="7110528" y="885857"/>
          <a:ext cx="605067" cy="707814"/>
        </a:xfrm>
        <a:prstGeom prst="rightArrow">
          <a:avLst>
            <a:gd name="adj1" fmla="val 60000"/>
            <a:gd name="adj2" fmla="val 50000"/>
          </a:avLst>
        </a:prstGeom>
        <a:solidFill>
          <a:schemeClr val="accent3">
            <a:shade val="90000"/>
            <a:hueOff val="167322"/>
            <a:satOff val="-14165"/>
            <a:lumOff val="19916"/>
            <a:alphaOff val="0"/>
          </a:schemeClr>
        </a:soli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110528" y="1027420"/>
        <a:ext cx="423547" cy="424688"/>
      </dsp:txXfrm>
    </dsp:sp>
    <dsp:sp modelId="{7C3B1A0E-CF7F-4D89-A7C5-A447B89D8772}">
      <dsp:nvSpPr>
        <dsp:cNvPr id="0" name=""/>
        <dsp:cNvSpPr/>
      </dsp:nvSpPr>
      <dsp:spPr>
        <a:xfrm>
          <a:off x="8001004" y="383537"/>
          <a:ext cx="2854091" cy="1712454"/>
        </a:xfrm>
        <a:prstGeom prst="roundRect">
          <a:avLst>
            <a:gd name="adj" fmla="val 10000"/>
          </a:avLst>
        </a:prstGeom>
        <a:gradFill rotWithShape="0">
          <a:gsLst>
            <a:gs pos="0">
              <a:schemeClr val="accent3">
                <a:shade val="50000"/>
                <a:hueOff val="259278"/>
                <a:satOff val="-23898"/>
                <a:lumOff val="37686"/>
                <a:alphaOff val="0"/>
                <a:satMod val="100000"/>
                <a:lumMod val="100000"/>
              </a:schemeClr>
            </a:gs>
            <a:gs pos="50000">
              <a:schemeClr val="accent3">
                <a:shade val="50000"/>
                <a:hueOff val="259278"/>
                <a:satOff val="-23898"/>
                <a:lumOff val="37686"/>
                <a:alphaOff val="0"/>
                <a:shade val="99000"/>
                <a:satMod val="105000"/>
                <a:lumMod val="100000"/>
              </a:schemeClr>
            </a:gs>
            <a:gs pos="100000">
              <a:schemeClr val="accent3">
                <a:shade val="50000"/>
                <a:hueOff val="259278"/>
                <a:satOff val="-23898"/>
                <a:lumOff val="3768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Usability of existing charting systems</a:t>
          </a:r>
        </a:p>
        <a:p>
          <a:pPr lvl="0" algn="ctr" defTabSz="1066800">
            <a:lnSpc>
              <a:spcPct val="90000"/>
            </a:lnSpc>
            <a:spcBef>
              <a:spcPct val="0"/>
            </a:spcBef>
            <a:spcAft>
              <a:spcPct val="35000"/>
            </a:spcAft>
          </a:pPr>
          <a:endParaRPr lang="en-US" sz="1600" kern="1200" dirty="0"/>
        </a:p>
      </dsp:txBody>
      <dsp:txXfrm>
        <a:off x="8051160" y="433693"/>
        <a:ext cx="2753779" cy="1612142"/>
      </dsp:txXfrm>
    </dsp:sp>
    <dsp:sp modelId="{582F403D-F8D4-4EED-A1A2-2C773DC1DBBD}">
      <dsp:nvSpPr>
        <dsp:cNvPr id="0" name=""/>
        <dsp:cNvSpPr/>
      </dsp:nvSpPr>
      <dsp:spPr>
        <a:xfrm rot="5400000">
          <a:off x="9125516" y="2295778"/>
          <a:ext cx="605067" cy="707814"/>
        </a:xfrm>
        <a:prstGeom prst="rightArrow">
          <a:avLst>
            <a:gd name="adj1" fmla="val 60000"/>
            <a:gd name="adj2" fmla="val 50000"/>
          </a:avLst>
        </a:prstGeom>
        <a:solidFill>
          <a:schemeClr val="accent3">
            <a:shade val="90000"/>
            <a:hueOff val="334644"/>
            <a:satOff val="-28331"/>
            <a:lumOff val="39832"/>
            <a:alphaOff val="0"/>
          </a:schemeClr>
        </a:soli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5400000">
        <a:off x="9215706" y="2347151"/>
        <a:ext cx="424688" cy="423547"/>
      </dsp:txXfrm>
    </dsp:sp>
    <dsp:sp modelId="{91B8E077-DE9C-4A05-A7AC-0F8701614523}">
      <dsp:nvSpPr>
        <dsp:cNvPr id="0" name=""/>
        <dsp:cNvSpPr/>
      </dsp:nvSpPr>
      <dsp:spPr>
        <a:xfrm>
          <a:off x="8001004" y="3237628"/>
          <a:ext cx="2854091" cy="1712454"/>
        </a:xfrm>
        <a:prstGeom prst="roundRect">
          <a:avLst>
            <a:gd name="adj" fmla="val 10000"/>
          </a:avLst>
        </a:prstGeom>
        <a:gradFill rotWithShape="0">
          <a:gsLst>
            <a:gs pos="0">
              <a:schemeClr val="accent3">
                <a:shade val="50000"/>
                <a:hueOff val="259278"/>
                <a:satOff val="-23898"/>
                <a:lumOff val="37686"/>
                <a:alphaOff val="0"/>
                <a:satMod val="100000"/>
                <a:lumMod val="100000"/>
              </a:schemeClr>
            </a:gs>
            <a:gs pos="50000">
              <a:schemeClr val="accent3">
                <a:shade val="50000"/>
                <a:hueOff val="259278"/>
                <a:satOff val="-23898"/>
                <a:lumOff val="37686"/>
                <a:alphaOff val="0"/>
                <a:shade val="99000"/>
                <a:satMod val="105000"/>
                <a:lumMod val="100000"/>
              </a:schemeClr>
            </a:gs>
            <a:gs pos="100000">
              <a:schemeClr val="accent3">
                <a:shade val="50000"/>
                <a:hueOff val="259278"/>
                <a:satOff val="-23898"/>
                <a:lumOff val="3768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Documentation of patient care</a:t>
          </a:r>
          <a:endParaRPr lang="en-US" sz="2400" kern="1200" dirty="0"/>
        </a:p>
      </dsp:txBody>
      <dsp:txXfrm>
        <a:off x="8051160" y="3287784"/>
        <a:ext cx="2753779" cy="1612142"/>
      </dsp:txXfrm>
    </dsp:sp>
    <dsp:sp modelId="{D4F5F7E3-CA85-4DBB-A2CA-A81C00A1661D}">
      <dsp:nvSpPr>
        <dsp:cNvPr id="0" name=""/>
        <dsp:cNvSpPr/>
      </dsp:nvSpPr>
      <dsp:spPr>
        <a:xfrm rot="10800000">
          <a:off x="7144777" y="3739948"/>
          <a:ext cx="605067" cy="707814"/>
        </a:xfrm>
        <a:prstGeom prst="rightArrow">
          <a:avLst>
            <a:gd name="adj1" fmla="val 60000"/>
            <a:gd name="adj2" fmla="val 50000"/>
          </a:avLst>
        </a:prstGeom>
        <a:solidFill>
          <a:schemeClr val="accent3">
            <a:shade val="90000"/>
            <a:hueOff val="167322"/>
            <a:satOff val="-14165"/>
            <a:lumOff val="19916"/>
            <a:alphaOff val="0"/>
          </a:schemeClr>
        </a:soli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7326297" y="3881511"/>
        <a:ext cx="423547" cy="424688"/>
      </dsp:txXfrm>
    </dsp:sp>
    <dsp:sp modelId="{DC4E3303-BA0F-4CE8-AAC2-9CFEB7929F93}">
      <dsp:nvSpPr>
        <dsp:cNvPr id="0" name=""/>
        <dsp:cNvSpPr/>
      </dsp:nvSpPr>
      <dsp:spPr>
        <a:xfrm>
          <a:off x="4005276" y="3237628"/>
          <a:ext cx="2854091" cy="1712454"/>
        </a:xfrm>
        <a:prstGeom prst="roundRect">
          <a:avLst>
            <a:gd name="adj" fmla="val 10000"/>
          </a:avLst>
        </a:prstGeom>
        <a:gradFill rotWithShape="0">
          <a:gsLst>
            <a:gs pos="0">
              <a:schemeClr val="accent3">
                <a:shade val="50000"/>
                <a:hueOff val="129639"/>
                <a:satOff val="-11949"/>
                <a:lumOff val="18843"/>
                <a:alphaOff val="0"/>
                <a:satMod val="100000"/>
                <a:lumMod val="100000"/>
              </a:schemeClr>
            </a:gs>
            <a:gs pos="50000">
              <a:schemeClr val="accent3">
                <a:shade val="50000"/>
                <a:hueOff val="129639"/>
                <a:satOff val="-11949"/>
                <a:lumOff val="18843"/>
                <a:alphaOff val="0"/>
                <a:shade val="99000"/>
                <a:satMod val="105000"/>
                <a:lumMod val="100000"/>
              </a:schemeClr>
            </a:gs>
            <a:gs pos="100000">
              <a:schemeClr val="accent3">
                <a:shade val="50000"/>
                <a:hueOff val="129639"/>
                <a:satOff val="-11949"/>
                <a:lumOff val="1884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Incomplete assessments</a:t>
          </a:r>
          <a:endParaRPr lang="en-US" sz="2400" kern="1200" dirty="0"/>
        </a:p>
      </dsp:txBody>
      <dsp:txXfrm>
        <a:off x="4055432" y="3287784"/>
        <a:ext cx="2753779" cy="1612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C7E4E-E997-443F-ABF4-C5103A639991}">
      <dsp:nvSpPr>
        <dsp:cNvPr id="0" name=""/>
        <dsp:cNvSpPr/>
      </dsp:nvSpPr>
      <dsp:spPr>
        <a:xfrm>
          <a:off x="0" y="26486"/>
          <a:ext cx="10058399" cy="1415114"/>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a:lnSpc>
              <a:spcPct val="90000"/>
            </a:lnSpc>
            <a:spcBef>
              <a:spcPct val="0"/>
            </a:spcBef>
            <a:spcAft>
              <a:spcPct val="35000"/>
            </a:spcAft>
          </a:pPr>
          <a:r>
            <a:rPr lang="en-US" sz="5900" kern="1200"/>
            <a:t>Readiness for Change </a:t>
          </a:r>
        </a:p>
      </dsp:txBody>
      <dsp:txXfrm>
        <a:off x="69080" y="95566"/>
        <a:ext cx="9920239" cy="1276954"/>
      </dsp:txXfrm>
    </dsp:sp>
    <dsp:sp modelId="{C083D49D-1EB3-4928-9171-F0442647A038}">
      <dsp:nvSpPr>
        <dsp:cNvPr id="0" name=""/>
        <dsp:cNvSpPr/>
      </dsp:nvSpPr>
      <dsp:spPr>
        <a:xfrm>
          <a:off x="0" y="1441601"/>
          <a:ext cx="10058399" cy="23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74930" rIns="419608" bIns="74930" numCol="1" spcCol="1270" anchor="t" anchorCtr="0">
          <a:noAutofit/>
        </a:bodyPr>
        <a:lstStyle/>
        <a:p>
          <a:pPr marL="285750" lvl="1" indent="-285750" algn="l" defTabSz="2044700">
            <a:lnSpc>
              <a:spcPct val="90000"/>
            </a:lnSpc>
            <a:spcBef>
              <a:spcPct val="0"/>
            </a:spcBef>
            <a:spcAft>
              <a:spcPct val="20000"/>
            </a:spcAft>
            <a:buChar char="••"/>
          </a:pPr>
          <a:r>
            <a:rPr lang="en-US" sz="4600" kern="1200"/>
            <a:t>Shared viewpoint </a:t>
          </a:r>
        </a:p>
        <a:p>
          <a:pPr marL="285750" lvl="1" indent="-285750" algn="l" defTabSz="2044700">
            <a:lnSpc>
              <a:spcPct val="90000"/>
            </a:lnSpc>
            <a:spcBef>
              <a:spcPct val="0"/>
            </a:spcBef>
            <a:spcAft>
              <a:spcPct val="20000"/>
            </a:spcAft>
            <a:buChar char="••"/>
          </a:pPr>
          <a:r>
            <a:rPr lang="en-US" sz="4600" kern="1200"/>
            <a:t>Staff buy-in </a:t>
          </a:r>
        </a:p>
        <a:p>
          <a:pPr marL="285750" lvl="1" indent="-285750" algn="l" defTabSz="2044700">
            <a:lnSpc>
              <a:spcPct val="90000"/>
            </a:lnSpc>
            <a:spcBef>
              <a:spcPct val="0"/>
            </a:spcBef>
            <a:spcAft>
              <a:spcPct val="20000"/>
            </a:spcAft>
            <a:buChar char="••"/>
          </a:pPr>
          <a:r>
            <a:rPr lang="en-US" sz="4600" kern="1200"/>
            <a:t>Collective efforts </a:t>
          </a:r>
        </a:p>
      </dsp:txBody>
      <dsp:txXfrm>
        <a:off x="0" y="1441601"/>
        <a:ext cx="10058399" cy="2381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42960-F144-423A-ABE9-8357F3573D27}">
      <dsp:nvSpPr>
        <dsp:cNvPr id="0" name=""/>
        <dsp:cNvSpPr/>
      </dsp:nvSpPr>
      <dsp:spPr>
        <a:xfrm>
          <a:off x="0" y="272388"/>
          <a:ext cx="2483658" cy="1490195"/>
        </a:xfrm>
        <a:prstGeom prst="rect">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Stakeholder Questionnaire</a:t>
          </a:r>
        </a:p>
      </dsp:txBody>
      <dsp:txXfrm>
        <a:off x="0" y="272388"/>
        <a:ext cx="2483658" cy="1490195"/>
      </dsp:txXfrm>
    </dsp:sp>
    <dsp:sp modelId="{FC96F2F1-4EF0-4F46-998E-4985B026C793}">
      <dsp:nvSpPr>
        <dsp:cNvPr id="0" name=""/>
        <dsp:cNvSpPr/>
      </dsp:nvSpPr>
      <dsp:spPr>
        <a:xfrm>
          <a:off x="2732024" y="272388"/>
          <a:ext cx="2483658" cy="1490195"/>
        </a:xfrm>
        <a:prstGeom prst="rect">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Cause-Effect Diagram</a:t>
          </a:r>
        </a:p>
      </dsp:txBody>
      <dsp:txXfrm>
        <a:off x="2732024" y="272388"/>
        <a:ext cx="2483658" cy="1490195"/>
      </dsp:txXfrm>
    </dsp:sp>
    <dsp:sp modelId="{5C307605-30BF-4B4E-A3A5-5B3091E8BCE2}">
      <dsp:nvSpPr>
        <dsp:cNvPr id="0" name=""/>
        <dsp:cNvSpPr/>
      </dsp:nvSpPr>
      <dsp:spPr>
        <a:xfrm>
          <a:off x="5464049" y="272388"/>
          <a:ext cx="2483658" cy="1490195"/>
        </a:xfrm>
        <a:prstGeom prst="rect">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Process Map</a:t>
          </a:r>
        </a:p>
      </dsp:txBody>
      <dsp:txXfrm>
        <a:off x="5464049" y="272388"/>
        <a:ext cx="2483658" cy="1490195"/>
      </dsp:txXfrm>
    </dsp:sp>
    <dsp:sp modelId="{4B301E44-C7E4-4FFC-9738-0B6B90E134C4}">
      <dsp:nvSpPr>
        <dsp:cNvPr id="0" name=""/>
        <dsp:cNvSpPr/>
      </dsp:nvSpPr>
      <dsp:spPr>
        <a:xfrm>
          <a:off x="1366012" y="2010949"/>
          <a:ext cx="2483658" cy="1490195"/>
        </a:xfrm>
        <a:prstGeom prst="rect">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Driver Diagram</a:t>
          </a:r>
        </a:p>
      </dsp:txBody>
      <dsp:txXfrm>
        <a:off x="1366012" y="2010949"/>
        <a:ext cx="2483658" cy="1490195"/>
      </dsp:txXfrm>
    </dsp:sp>
    <dsp:sp modelId="{BA895780-9093-4930-8150-5D69C7B4AA77}">
      <dsp:nvSpPr>
        <dsp:cNvPr id="0" name=""/>
        <dsp:cNvSpPr/>
      </dsp:nvSpPr>
      <dsp:spPr>
        <a:xfrm>
          <a:off x="4098036" y="2010949"/>
          <a:ext cx="2483658" cy="1490195"/>
        </a:xfrm>
        <a:prstGeom prst="rect">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“5 whys” Assessment</a:t>
          </a:r>
        </a:p>
      </dsp:txBody>
      <dsp:txXfrm>
        <a:off x="4098036" y="2010949"/>
        <a:ext cx="2483658" cy="14901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07563-360C-4AE0-BE19-282AA1E3D54F}">
      <dsp:nvSpPr>
        <dsp:cNvPr id="0" name=""/>
        <dsp:cNvSpPr/>
      </dsp:nvSpPr>
      <dsp:spPr>
        <a:xfrm>
          <a:off x="4901014" y="1467509"/>
          <a:ext cx="1410042" cy="671051"/>
        </a:xfrm>
        <a:custGeom>
          <a:avLst/>
          <a:gdLst/>
          <a:ahLst/>
          <a:cxnLst/>
          <a:rect l="0" t="0" r="0" b="0"/>
          <a:pathLst>
            <a:path>
              <a:moveTo>
                <a:pt x="0" y="0"/>
              </a:moveTo>
              <a:lnTo>
                <a:pt x="0" y="457302"/>
              </a:lnTo>
              <a:lnTo>
                <a:pt x="1410042" y="457302"/>
              </a:lnTo>
              <a:lnTo>
                <a:pt x="1410042" y="6710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1D2D4B-BC2B-4690-A140-BED87A059C3A}">
      <dsp:nvSpPr>
        <dsp:cNvPr id="0" name=""/>
        <dsp:cNvSpPr/>
      </dsp:nvSpPr>
      <dsp:spPr>
        <a:xfrm>
          <a:off x="3490972" y="1467509"/>
          <a:ext cx="1410042" cy="671051"/>
        </a:xfrm>
        <a:custGeom>
          <a:avLst/>
          <a:gdLst/>
          <a:ahLst/>
          <a:cxnLst/>
          <a:rect l="0" t="0" r="0" b="0"/>
          <a:pathLst>
            <a:path>
              <a:moveTo>
                <a:pt x="1410042" y="0"/>
              </a:moveTo>
              <a:lnTo>
                <a:pt x="1410042" y="457302"/>
              </a:lnTo>
              <a:lnTo>
                <a:pt x="0" y="457302"/>
              </a:lnTo>
              <a:lnTo>
                <a:pt x="0" y="6710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E5156-D452-4631-960D-AAA8AE8C09B3}">
      <dsp:nvSpPr>
        <dsp:cNvPr id="0" name=""/>
        <dsp:cNvSpPr/>
      </dsp:nvSpPr>
      <dsp:spPr>
        <a:xfrm>
          <a:off x="3747343" y="2347"/>
          <a:ext cx="2307341" cy="1465162"/>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8A1FC5F-7379-4856-8E4B-BFAFD52259B1}">
      <dsp:nvSpPr>
        <dsp:cNvPr id="0" name=""/>
        <dsp:cNvSpPr/>
      </dsp:nvSpPr>
      <dsp:spPr>
        <a:xfrm>
          <a:off x="4003714" y="245900"/>
          <a:ext cx="2307341" cy="1465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Outcome Measures </a:t>
          </a:r>
        </a:p>
      </dsp:txBody>
      <dsp:txXfrm>
        <a:off x="4046627" y="288813"/>
        <a:ext cx="2221515" cy="1379336"/>
      </dsp:txXfrm>
    </dsp:sp>
    <dsp:sp modelId="{2601D3DC-6818-4356-8FC5-7A991677DADC}">
      <dsp:nvSpPr>
        <dsp:cNvPr id="0" name=""/>
        <dsp:cNvSpPr/>
      </dsp:nvSpPr>
      <dsp:spPr>
        <a:xfrm>
          <a:off x="2337301" y="2138561"/>
          <a:ext cx="2307341" cy="1465162"/>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8228830-C78B-4DCC-90EE-271741B0E2D3}">
      <dsp:nvSpPr>
        <dsp:cNvPr id="0" name=""/>
        <dsp:cNvSpPr/>
      </dsp:nvSpPr>
      <dsp:spPr>
        <a:xfrm>
          <a:off x="2593672" y="2382114"/>
          <a:ext cx="2307341" cy="1465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Pre and post chart audits </a:t>
          </a:r>
        </a:p>
      </dsp:txBody>
      <dsp:txXfrm>
        <a:off x="2636585" y="2425027"/>
        <a:ext cx="2221515" cy="1379336"/>
      </dsp:txXfrm>
    </dsp:sp>
    <dsp:sp modelId="{3F5BBDCD-0E85-4303-9992-B949D8E0046C}">
      <dsp:nvSpPr>
        <dsp:cNvPr id="0" name=""/>
        <dsp:cNvSpPr/>
      </dsp:nvSpPr>
      <dsp:spPr>
        <a:xfrm>
          <a:off x="5157385" y="2138561"/>
          <a:ext cx="2307341" cy="1465162"/>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40C6864-DA7E-4602-A19F-6881968C3259}">
      <dsp:nvSpPr>
        <dsp:cNvPr id="0" name=""/>
        <dsp:cNvSpPr/>
      </dsp:nvSpPr>
      <dsp:spPr>
        <a:xfrm>
          <a:off x="5413756" y="2382114"/>
          <a:ext cx="2307341" cy="1465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Pre and post nurse surveys  </a:t>
          </a:r>
        </a:p>
      </dsp:txBody>
      <dsp:txXfrm>
        <a:off x="5456669" y="2425027"/>
        <a:ext cx="2221515" cy="13793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0AAED-1F2C-4646-ACD0-DCE3A0DEF75A}">
      <dsp:nvSpPr>
        <dsp:cNvPr id="0" name=""/>
        <dsp:cNvSpPr/>
      </dsp:nvSpPr>
      <dsp:spPr>
        <a:xfrm>
          <a:off x="0" y="1597"/>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1F8E5-0637-480F-8552-FCC47E7A9843}">
      <dsp:nvSpPr>
        <dsp:cNvPr id="0" name=""/>
        <dsp:cNvSpPr/>
      </dsp:nvSpPr>
      <dsp:spPr>
        <a:xfrm>
          <a:off x="244956" y="183796"/>
          <a:ext cx="445375" cy="445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21499-BC20-4BFE-971A-4BBE79FEA94F}">
      <dsp:nvSpPr>
        <dsp:cNvPr id="0" name=""/>
        <dsp:cNvSpPr/>
      </dsp:nvSpPr>
      <dsp:spPr>
        <a:xfrm>
          <a:off x="935289" y="1597"/>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lvl="0" algn="l" defTabSz="977900">
            <a:lnSpc>
              <a:spcPct val="100000"/>
            </a:lnSpc>
            <a:spcBef>
              <a:spcPct val="0"/>
            </a:spcBef>
            <a:spcAft>
              <a:spcPct val="35000"/>
            </a:spcAft>
          </a:pPr>
          <a:r>
            <a:rPr lang="en-US" sz="2200" kern="1200" dirty="0"/>
            <a:t>Adopting techniques </a:t>
          </a:r>
        </a:p>
      </dsp:txBody>
      <dsp:txXfrm>
        <a:off x="935289" y="1597"/>
        <a:ext cx="9123110" cy="809774"/>
      </dsp:txXfrm>
    </dsp:sp>
    <dsp:sp modelId="{97DFD234-555E-4B71-8D3B-C14050F5A06D}">
      <dsp:nvSpPr>
        <dsp:cNvPr id="0" name=""/>
        <dsp:cNvSpPr/>
      </dsp:nvSpPr>
      <dsp:spPr>
        <a:xfrm>
          <a:off x="0" y="1013815"/>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16D7D-63F2-4063-AF32-B1AD9D63C3B4}">
      <dsp:nvSpPr>
        <dsp:cNvPr id="0" name=""/>
        <dsp:cNvSpPr/>
      </dsp:nvSpPr>
      <dsp:spPr>
        <a:xfrm>
          <a:off x="244956" y="1196015"/>
          <a:ext cx="445375" cy="445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4CE193-8215-4C71-9229-DB2B48234474}">
      <dsp:nvSpPr>
        <dsp:cNvPr id="0" name=""/>
        <dsp:cNvSpPr/>
      </dsp:nvSpPr>
      <dsp:spPr>
        <a:xfrm>
          <a:off x="935289" y="1013815"/>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lvl="0" algn="l" defTabSz="977900">
            <a:lnSpc>
              <a:spcPct val="100000"/>
            </a:lnSpc>
            <a:spcBef>
              <a:spcPct val="0"/>
            </a:spcBef>
            <a:spcAft>
              <a:spcPct val="35000"/>
            </a:spcAft>
          </a:pPr>
          <a:r>
            <a:rPr lang="en-US" sz="2200" kern="1200" dirty="0"/>
            <a:t>Need for EHR to support standardizing charting </a:t>
          </a:r>
        </a:p>
      </dsp:txBody>
      <dsp:txXfrm>
        <a:off x="935289" y="1013815"/>
        <a:ext cx="9123110" cy="809774"/>
      </dsp:txXfrm>
    </dsp:sp>
    <dsp:sp modelId="{746B17C0-3607-4CCE-97B6-381AB5F17808}">
      <dsp:nvSpPr>
        <dsp:cNvPr id="0" name=""/>
        <dsp:cNvSpPr/>
      </dsp:nvSpPr>
      <dsp:spPr>
        <a:xfrm>
          <a:off x="0" y="2026033"/>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89458-7AD5-4FC0-B8BC-38A2749795BA}">
      <dsp:nvSpPr>
        <dsp:cNvPr id="0" name=""/>
        <dsp:cNvSpPr/>
      </dsp:nvSpPr>
      <dsp:spPr>
        <a:xfrm>
          <a:off x="244956" y="2208233"/>
          <a:ext cx="445375" cy="445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A35698-AB14-4126-9048-5C4652963193}">
      <dsp:nvSpPr>
        <dsp:cNvPr id="0" name=""/>
        <dsp:cNvSpPr/>
      </dsp:nvSpPr>
      <dsp:spPr>
        <a:xfrm>
          <a:off x="935289" y="2026033"/>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lvl="0" algn="l" defTabSz="977900">
            <a:lnSpc>
              <a:spcPct val="100000"/>
            </a:lnSpc>
            <a:spcBef>
              <a:spcPct val="0"/>
            </a:spcBef>
            <a:spcAft>
              <a:spcPct val="35000"/>
            </a:spcAft>
          </a:pPr>
          <a:r>
            <a:rPr lang="en-US" sz="2200" kern="1200" dirty="0"/>
            <a:t>Using standardized charting for other documentation area  </a:t>
          </a:r>
        </a:p>
      </dsp:txBody>
      <dsp:txXfrm>
        <a:off x="935289" y="2026033"/>
        <a:ext cx="9123110" cy="809774"/>
      </dsp:txXfrm>
    </dsp:sp>
    <dsp:sp modelId="{37674781-959C-4278-8FA9-265B3807AAFA}">
      <dsp:nvSpPr>
        <dsp:cNvPr id="0" name=""/>
        <dsp:cNvSpPr/>
      </dsp:nvSpPr>
      <dsp:spPr>
        <a:xfrm>
          <a:off x="0" y="3038251"/>
          <a:ext cx="10058399" cy="80977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BA5F5-14AA-44D2-8998-4D319EED868C}">
      <dsp:nvSpPr>
        <dsp:cNvPr id="0" name=""/>
        <dsp:cNvSpPr/>
      </dsp:nvSpPr>
      <dsp:spPr>
        <a:xfrm>
          <a:off x="244956" y="3220451"/>
          <a:ext cx="445375" cy="445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CFEE8F-25B1-4A8C-816C-D3694E4C4479}">
      <dsp:nvSpPr>
        <dsp:cNvPr id="0" name=""/>
        <dsp:cNvSpPr/>
      </dsp:nvSpPr>
      <dsp:spPr>
        <a:xfrm>
          <a:off x="935289" y="3038251"/>
          <a:ext cx="9123110" cy="8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01" tIns="85701" rIns="85701" bIns="85701" numCol="1" spcCol="1270" anchor="ctr" anchorCtr="0">
          <a:noAutofit/>
        </a:bodyPr>
        <a:lstStyle/>
        <a:p>
          <a:pPr lvl="0" algn="l" defTabSz="977900">
            <a:lnSpc>
              <a:spcPct val="100000"/>
            </a:lnSpc>
            <a:spcBef>
              <a:spcPct val="0"/>
            </a:spcBef>
            <a:spcAft>
              <a:spcPct val="35000"/>
            </a:spcAft>
          </a:pPr>
          <a:r>
            <a:rPr lang="en-US" sz="2200" kern="1200" dirty="0"/>
            <a:t>Comparative charting will become the gold standard</a:t>
          </a:r>
        </a:p>
      </dsp:txBody>
      <dsp:txXfrm>
        <a:off x="935289" y="3038251"/>
        <a:ext cx="9123110" cy="80977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02E3DC-BAD7-4BA8-BF10-CCD850025EC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76B875-14A5-4A73-9803-4F34933E611A}"/>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393CCD-6E20-4AFE-BF72-55B8C269E720}" type="datetimeFigureOut">
              <a:rPr lang="en-US" smtClean="0"/>
              <a:t>12/17/2021</a:t>
            </a:fld>
            <a:endParaRPr lang="en-US"/>
          </a:p>
        </p:txBody>
      </p:sp>
      <p:sp>
        <p:nvSpPr>
          <p:cNvPr id="4" name="Slide Image Placeholder 3">
            <a:extLst>
              <a:ext uri="{FF2B5EF4-FFF2-40B4-BE49-F238E27FC236}">
                <a16:creationId xmlns:a16="http://schemas.microsoft.com/office/drawing/2014/main" id="{5BF223D3-BB9A-4670-9535-E7B4086310EE}"/>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C1423D5A-30DC-4B92-A55E-85D49B9A7A7F}"/>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EAAE2F-CF32-49C1-833B-5FA2FAFD0966}"/>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72C9943B-9C1E-4A15-BA9E-10F46651032F}"/>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CF25C07-343C-4E39-AEB9-D482B65EC15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25C07-343C-4E39-AEB9-D482B65EC156}" type="slidenum">
              <a:rPr lang="en-US" smtClean="0"/>
              <a:t>1</a:t>
            </a:fld>
            <a:endParaRPr lang="en-US"/>
          </a:p>
        </p:txBody>
      </p:sp>
    </p:spTree>
    <p:extLst>
      <p:ext uri="{BB962C8B-B14F-4D97-AF65-F5344CB8AC3E}">
        <p14:creationId xmlns:p14="http://schemas.microsoft.com/office/powerpoint/2010/main" val="350826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CCB4B-F008-44F4-B6FD-05A8B4B3CDD7}" type="slidenum">
              <a:rPr lang="en-US" smtClean="0"/>
              <a:t>10</a:t>
            </a:fld>
            <a:endParaRPr lang="en-US"/>
          </a:p>
        </p:txBody>
      </p:sp>
    </p:spTree>
    <p:extLst>
      <p:ext uri="{BB962C8B-B14F-4D97-AF65-F5344CB8AC3E}">
        <p14:creationId xmlns:p14="http://schemas.microsoft.com/office/powerpoint/2010/main" val="328255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9CCB4B-F008-44F4-B6FD-05A8B4B3CDD7}" type="slidenum">
              <a:rPr lang="en-US" smtClean="0"/>
              <a:t>11</a:t>
            </a:fld>
            <a:endParaRPr lang="en-US"/>
          </a:p>
        </p:txBody>
      </p:sp>
    </p:spTree>
    <p:extLst>
      <p:ext uri="{BB962C8B-B14F-4D97-AF65-F5344CB8AC3E}">
        <p14:creationId xmlns:p14="http://schemas.microsoft.com/office/powerpoint/2010/main" val="144344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12</a:t>
            </a:fld>
            <a:endParaRPr lang="en-US"/>
          </a:p>
        </p:txBody>
      </p:sp>
    </p:spTree>
    <p:extLst>
      <p:ext uri="{BB962C8B-B14F-4D97-AF65-F5344CB8AC3E}">
        <p14:creationId xmlns:p14="http://schemas.microsoft.com/office/powerpoint/2010/main" val="213648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13</a:t>
            </a:fld>
            <a:endParaRPr lang="en-US"/>
          </a:p>
        </p:txBody>
      </p:sp>
    </p:spTree>
    <p:extLst>
      <p:ext uri="{BB962C8B-B14F-4D97-AF65-F5344CB8AC3E}">
        <p14:creationId xmlns:p14="http://schemas.microsoft.com/office/powerpoint/2010/main" val="260168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14</a:t>
            </a:fld>
            <a:endParaRPr lang="en-US"/>
          </a:p>
        </p:txBody>
      </p:sp>
    </p:spTree>
    <p:extLst>
      <p:ext uri="{BB962C8B-B14F-4D97-AF65-F5344CB8AC3E}">
        <p14:creationId xmlns:p14="http://schemas.microsoft.com/office/powerpoint/2010/main" val="321386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15</a:t>
            </a:fld>
            <a:endParaRPr lang="en-US"/>
          </a:p>
        </p:txBody>
      </p:sp>
    </p:spTree>
    <p:extLst>
      <p:ext uri="{BB962C8B-B14F-4D97-AF65-F5344CB8AC3E}">
        <p14:creationId xmlns:p14="http://schemas.microsoft.com/office/powerpoint/2010/main" val="207714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16</a:t>
            </a:fld>
            <a:endParaRPr lang="en-US"/>
          </a:p>
        </p:txBody>
      </p:sp>
    </p:spTree>
    <p:extLst>
      <p:ext uri="{BB962C8B-B14F-4D97-AF65-F5344CB8AC3E}">
        <p14:creationId xmlns:p14="http://schemas.microsoft.com/office/powerpoint/2010/main" val="4633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17</a:t>
            </a:fld>
            <a:endParaRPr lang="en-US"/>
          </a:p>
        </p:txBody>
      </p:sp>
    </p:spTree>
    <p:extLst>
      <p:ext uri="{BB962C8B-B14F-4D97-AF65-F5344CB8AC3E}">
        <p14:creationId xmlns:p14="http://schemas.microsoft.com/office/powerpoint/2010/main" val="175398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18</a:t>
            </a:fld>
            <a:endParaRPr lang="en-US"/>
          </a:p>
        </p:txBody>
      </p:sp>
    </p:spTree>
    <p:extLst>
      <p:ext uri="{BB962C8B-B14F-4D97-AF65-F5344CB8AC3E}">
        <p14:creationId xmlns:p14="http://schemas.microsoft.com/office/powerpoint/2010/main" val="296480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19</a:t>
            </a:fld>
            <a:endParaRPr lang="en-US"/>
          </a:p>
        </p:txBody>
      </p:sp>
    </p:spTree>
    <p:extLst>
      <p:ext uri="{BB962C8B-B14F-4D97-AF65-F5344CB8AC3E}">
        <p14:creationId xmlns:p14="http://schemas.microsoft.com/office/powerpoint/2010/main" val="40349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2</a:t>
            </a:fld>
            <a:endParaRPr lang="en-US"/>
          </a:p>
        </p:txBody>
      </p:sp>
    </p:spTree>
    <p:extLst>
      <p:ext uri="{BB962C8B-B14F-4D97-AF65-F5344CB8AC3E}">
        <p14:creationId xmlns:p14="http://schemas.microsoft.com/office/powerpoint/2010/main" val="4204967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20</a:t>
            </a:fld>
            <a:endParaRPr lang="en-US"/>
          </a:p>
        </p:txBody>
      </p:sp>
    </p:spTree>
    <p:extLst>
      <p:ext uri="{BB962C8B-B14F-4D97-AF65-F5344CB8AC3E}">
        <p14:creationId xmlns:p14="http://schemas.microsoft.com/office/powerpoint/2010/main" val="1360026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CCF25C07-343C-4E39-AEB9-D482B65EC156}" type="slidenum">
              <a:rPr lang="en-US" smtClean="0"/>
              <a:t>21</a:t>
            </a:fld>
            <a:endParaRPr lang="en-US"/>
          </a:p>
        </p:txBody>
      </p:sp>
    </p:spTree>
    <p:extLst>
      <p:ext uri="{BB962C8B-B14F-4D97-AF65-F5344CB8AC3E}">
        <p14:creationId xmlns:p14="http://schemas.microsoft.com/office/powerpoint/2010/main" val="2997363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22</a:t>
            </a:fld>
            <a:endParaRPr lang="en-US"/>
          </a:p>
        </p:txBody>
      </p:sp>
    </p:spTree>
    <p:extLst>
      <p:ext uri="{BB962C8B-B14F-4D97-AF65-F5344CB8AC3E}">
        <p14:creationId xmlns:p14="http://schemas.microsoft.com/office/powerpoint/2010/main" val="2534156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23</a:t>
            </a:fld>
            <a:endParaRPr lang="en-US"/>
          </a:p>
        </p:txBody>
      </p:sp>
    </p:spTree>
    <p:extLst>
      <p:ext uri="{BB962C8B-B14F-4D97-AF65-F5344CB8AC3E}">
        <p14:creationId xmlns:p14="http://schemas.microsoft.com/office/powerpoint/2010/main" val="1159628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24</a:t>
            </a:fld>
            <a:endParaRPr lang="en-US"/>
          </a:p>
        </p:txBody>
      </p:sp>
    </p:spTree>
    <p:extLst>
      <p:ext uri="{BB962C8B-B14F-4D97-AF65-F5344CB8AC3E}">
        <p14:creationId xmlns:p14="http://schemas.microsoft.com/office/powerpoint/2010/main" val="202656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25C07-343C-4E39-AEB9-D482B65EC156}" type="slidenum">
              <a:rPr lang="en-US" smtClean="0"/>
              <a:t>25</a:t>
            </a:fld>
            <a:endParaRPr lang="en-US"/>
          </a:p>
        </p:txBody>
      </p:sp>
    </p:spTree>
    <p:extLst>
      <p:ext uri="{BB962C8B-B14F-4D97-AF65-F5344CB8AC3E}">
        <p14:creationId xmlns:p14="http://schemas.microsoft.com/office/powerpoint/2010/main" val="606728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25C07-343C-4E39-AEB9-D482B65EC156}" type="slidenum">
              <a:rPr lang="en-US" smtClean="0"/>
              <a:t>26</a:t>
            </a:fld>
            <a:endParaRPr lang="en-US"/>
          </a:p>
        </p:txBody>
      </p:sp>
    </p:spTree>
    <p:extLst>
      <p:ext uri="{BB962C8B-B14F-4D97-AF65-F5344CB8AC3E}">
        <p14:creationId xmlns:p14="http://schemas.microsoft.com/office/powerpoint/2010/main" val="768750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25C07-343C-4E39-AEB9-D482B65EC156}" type="slidenum">
              <a:rPr lang="en-US" smtClean="0"/>
              <a:t>27</a:t>
            </a:fld>
            <a:endParaRPr lang="en-US"/>
          </a:p>
        </p:txBody>
      </p:sp>
    </p:spTree>
    <p:extLst>
      <p:ext uri="{BB962C8B-B14F-4D97-AF65-F5344CB8AC3E}">
        <p14:creationId xmlns:p14="http://schemas.microsoft.com/office/powerpoint/2010/main" val="3906305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F25C07-343C-4E39-AEB9-D482B65EC156}" type="slidenum">
              <a:rPr lang="en-US" smtClean="0"/>
              <a:t>28</a:t>
            </a:fld>
            <a:endParaRPr lang="en-US"/>
          </a:p>
        </p:txBody>
      </p:sp>
    </p:spTree>
    <p:extLst>
      <p:ext uri="{BB962C8B-B14F-4D97-AF65-F5344CB8AC3E}">
        <p14:creationId xmlns:p14="http://schemas.microsoft.com/office/powerpoint/2010/main" val="61811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3</a:t>
            </a:fld>
            <a:endParaRPr lang="en-US"/>
          </a:p>
        </p:txBody>
      </p:sp>
    </p:spTree>
    <p:extLst>
      <p:ext uri="{BB962C8B-B14F-4D97-AF65-F5344CB8AC3E}">
        <p14:creationId xmlns:p14="http://schemas.microsoft.com/office/powerpoint/2010/main" val="197816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4</a:t>
            </a:fld>
            <a:endParaRPr lang="en-US"/>
          </a:p>
        </p:txBody>
      </p:sp>
    </p:spTree>
    <p:extLst>
      <p:ext uri="{BB962C8B-B14F-4D97-AF65-F5344CB8AC3E}">
        <p14:creationId xmlns:p14="http://schemas.microsoft.com/office/powerpoint/2010/main" val="421866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5</a:t>
            </a:fld>
            <a:endParaRPr lang="en-US"/>
          </a:p>
        </p:txBody>
      </p:sp>
    </p:spTree>
    <p:extLst>
      <p:ext uri="{BB962C8B-B14F-4D97-AF65-F5344CB8AC3E}">
        <p14:creationId xmlns:p14="http://schemas.microsoft.com/office/powerpoint/2010/main" val="229395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2C9CCB4B-F008-44F4-B6FD-05A8B4B3CDD7}" type="slidenum">
              <a:rPr lang="en-US" smtClean="0"/>
              <a:t>6</a:t>
            </a:fld>
            <a:endParaRPr lang="en-US"/>
          </a:p>
        </p:txBody>
      </p:sp>
    </p:spTree>
    <p:extLst>
      <p:ext uri="{BB962C8B-B14F-4D97-AF65-F5344CB8AC3E}">
        <p14:creationId xmlns:p14="http://schemas.microsoft.com/office/powerpoint/2010/main" val="162614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7</a:t>
            </a:fld>
            <a:endParaRPr lang="en-US"/>
          </a:p>
        </p:txBody>
      </p:sp>
    </p:spTree>
    <p:extLst>
      <p:ext uri="{BB962C8B-B14F-4D97-AF65-F5344CB8AC3E}">
        <p14:creationId xmlns:p14="http://schemas.microsoft.com/office/powerpoint/2010/main" val="331105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25C07-343C-4E39-AEB9-D482B65EC156}" type="slidenum">
              <a:rPr lang="en-US" smtClean="0"/>
              <a:t>8</a:t>
            </a:fld>
            <a:endParaRPr lang="en-US"/>
          </a:p>
        </p:txBody>
      </p:sp>
    </p:spTree>
    <p:extLst>
      <p:ext uri="{BB962C8B-B14F-4D97-AF65-F5344CB8AC3E}">
        <p14:creationId xmlns:p14="http://schemas.microsoft.com/office/powerpoint/2010/main" val="80688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9CCB4B-F008-44F4-B6FD-05A8B4B3CDD7}" type="slidenum">
              <a:rPr lang="en-US" smtClean="0"/>
              <a:t>9</a:t>
            </a:fld>
            <a:endParaRPr lang="en-US"/>
          </a:p>
        </p:txBody>
      </p:sp>
    </p:spTree>
    <p:extLst>
      <p:ext uri="{BB962C8B-B14F-4D97-AF65-F5344CB8AC3E}">
        <p14:creationId xmlns:p14="http://schemas.microsoft.com/office/powerpoint/2010/main" val="195692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12/17/2021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nevillehobson.com/2017/05/15/cyberattack-lack-of-serious-intent-nhs/"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authorstream.com/Presentation/asiabilal-2208398-nursing-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Autofit/>
          </a:bodyPr>
          <a:lstStyle/>
          <a:p>
            <a:r>
              <a:rPr lang="en-US" sz="2400" b="1"/>
              <a:t>Using Comparative Charting to Assess Effectiveness of Symptom management with Home-Based Hospice Patients</a:t>
            </a:r>
            <a:endParaRPr lang="en-US" sz="24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a:solidFill>
                  <a:schemeClr val="tx1"/>
                </a:solidFill>
              </a:rPr>
              <a:t>Akisha Clark RN, MSN, CCM</a:t>
            </a: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C5D6-FFD1-4184-9B82-9FB6FC93134E}"/>
              </a:ext>
            </a:extLst>
          </p:cNvPr>
          <p:cNvSpPr>
            <a:spLocks noGrp="1"/>
          </p:cNvSpPr>
          <p:nvPr>
            <p:ph type="title"/>
          </p:nvPr>
        </p:nvSpPr>
        <p:spPr>
          <a:xfrm>
            <a:off x="714895" y="642594"/>
            <a:ext cx="10410305" cy="1371600"/>
          </a:xfrm>
        </p:spPr>
        <p:txBody>
          <a:bodyPr vert="horz" lIns="91440" tIns="45720" rIns="91440" bIns="45720" rtlCol="0" anchor="ctr">
            <a:normAutofit/>
          </a:bodyPr>
          <a:lstStyle/>
          <a:p>
            <a:r>
              <a:rPr lang="en-US" b="1" i="0" kern="1200" cap="none" spc="0" baseline="0" dirty="0">
                <a:effectLst/>
                <a:latin typeface="+mj-lt"/>
                <a:ea typeface="+mn-ea"/>
                <a:cs typeface="+mn-cs"/>
              </a:rPr>
              <a:t>Organizational Assessment </a:t>
            </a:r>
          </a:p>
        </p:txBody>
      </p:sp>
      <p:graphicFrame>
        <p:nvGraphicFramePr>
          <p:cNvPr id="10" name="TextBox 5">
            <a:extLst>
              <a:ext uri="{FF2B5EF4-FFF2-40B4-BE49-F238E27FC236}">
                <a16:creationId xmlns:a16="http://schemas.microsoft.com/office/drawing/2014/main" id="{E55F8BC6-2325-4D0F-8F30-996059131024}"/>
              </a:ext>
            </a:extLst>
          </p:cNvPr>
          <p:cNvGraphicFramePr/>
          <p:nvPr>
            <p:extLst>
              <p:ext uri="{D42A27DB-BD31-4B8C-83A1-F6EECF244321}">
                <p14:modId xmlns:p14="http://schemas.microsoft.com/office/powerpoint/2010/main" val="56371740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15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001C-B5E4-4263-AC91-47325B9E52FE}"/>
              </a:ext>
            </a:extLst>
          </p:cNvPr>
          <p:cNvSpPr>
            <a:spLocks noGrp="1"/>
          </p:cNvSpPr>
          <p:nvPr>
            <p:ph type="title"/>
          </p:nvPr>
        </p:nvSpPr>
        <p:spPr>
          <a:xfrm>
            <a:off x="486696" y="514775"/>
            <a:ext cx="10058400" cy="881406"/>
          </a:xfrm>
        </p:spPr>
        <p:txBody>
          <a:bodyPr anchor="ctr">
            <a:normAutofit/>
          </a:bodyPr>
          <a:lstStyle/>
          <a:p>
            <a:r>
              <a:rPr lang="en-US" b="1" dirty="0"/>
              <a:t>Quality Improvement Tools  </a:t>
            </a:r>
          </a:p>
        </p:txBody>
      </p:sp>
      <p:sp>
        <p:nvSpPr>
          <p:cNvPr id="3" name="Content Placeholder 2">
            <a:extLst>
              <a:ext uri="{FF2B5EF4-FFF2-40B4-BE49-F238E27FC236}">
                <a16:creationId xmlns:a16="http://schemas.microsoft.com/office/drawing/2014/main" id="{FA89EE6A-8057-4E22-8F8E-22B9607B71E9}"/>
              </a:ext>
            </a:extLst>
          </p:cNvPr>
          <p:cNvSpPr>
            <a:spLocks noGrp="1"/>
          </p:cNvSpPr>
          <p:nvPr>
            <p:ph idx="1"/>
          </p:nvPr>
        </p:nvSpPr>
        <p:spPr>
          <a:xfrm>
            <a:off x="5811625" y="6138333"/>
            <a:ext cx="5701949" cy="400119"/>
          </a:xfrm>
        </p:spPr>
        <p:txBody>
          <a:bodyPr>
            <a:normAutofit fontScale="92500"/>
          </a:bodyPr>
          <a:lstStyle/>
          <a:p>
            <a:pPr marL="0" indent="0">
              <a:buNone/>
            </a:pPr>
            <a:r>
              <a:rPr lang="en-US" sz="1500" dirty="0"/>
              <a:t>The Institute for Healthcare Improvement (IHI) website (2021)</a:t>
            </a:r>
          </a:p>
          <a:p>
            <a:pPr marL="548640" lvl="2" indent="0">
              <a:buNone/>
            </a:pPr>
            <a:endParaRPr lang="en-US" sz="1500" dirty="0"/>
          </a:p>
          <a:p>
            <a:endParaRPr lang="en-US" dirty="0"/>
          </a:p>
        </p:txBody>
      </p:sp>
      <p:sp>
        <p:nvSpPr>
          <p:cNvPr id="4" name="Callout: Down Arrow 3">
            <a:extLst>
              <a:ext uri="{FF2B5EF4-FFF2-40B4-BE49-F238E27FC236}">
                <a16:creationId xmlns:a16="http://schemas.microsoft.com/office/drawing/2014/main" id="{DD542EFF-74C3-411C-B3E9-C795DCAAFB96}"/>
              </a:ext>
            </a:extLst>
          </p:cNvPr>
          <p:cNvSpPr/>
          <p:nvPr/>
        </p:nvSpPr>
        <p:spPr>
          <a:xfrm>
            <a:off x="1254677" y="1557919"/>
            <a:ext cx="8936610" cy="881407"/>
          </a:xfrm>
          <a:prstGeom prst="down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Investigation Tools</a:t>
            </a:r>
          </a:p>
        </p:txBody>
      </p:sp>
      <p:graphicFrame>
        <p:nvGraphicFramePr>
          <p:cNvPr id="7" name="Diagram 6">
            <a:extLst>
              <a:ext uri="{FF2B5EF4-FFF2-40B4-BE49-F238E27FC236}">
                <a16:creationId xmlns:a16="http://schemas.microsoft.com/office/drawing/2014/main" id="{BD52FBFC-33EF-436E-82A8-602C07428AD8}"/>
              </a:ext>
            </a:extLst>
          </p:cNvPr>
          <p:cNvGraphicFramePr/>
          <p:nvPr>
            <p:extLst>
              <p:ext uri="{D42A27DB-BD31-4B8C-83A1-F6EECF244321}">
                <p14:modId xmlns:p14="http://schemas.microsoft.com/office/powerpoint/2010/main" val="2140496846"/>
              </p:ext>
            </p:extLst>
          </p:nvPr>
        </p:nvGraphicFramePr>
        <p:xfrm>
          <a:off x="2243579" y="2203061"/>
          <a:ext cx="7947708" cy="3773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49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2B33-4E0C-4458-9614-8C4450083C0E}"/>
              </a:ext>
            </a:extLst>
          </p:cNvPr>
          <p:cNvSpPr>
            <a:spLocks noGrp="1"/>
          </p:cNvSpPr>
          <p:nvPr>
            <p:ph type="title"/>
          </p:nvPr>
        </p:nvSpPr>
        <p:spPr>
          <a:xfrm>
            <a:off x="580571" y="642594"/>
            <a:ext cx="10544629" cy="750777"/>
          </a:xfrm>
        </p:spPr>
        <p:txBody>
          <a:bodyPr/>
          <a:lstStyle/>
          <a:p>
            <a:r>
              <a:rPr lang="en-US" b="1" dirty="0"/>
              <a:t>Specific Aim </a:t>
            </a:r>
          </a:p>
        </p:txBody>
      </p:sp>
      <p:sp>
        <p:nvSpPr>
          <p:cNvPr id="3" name="Content Placeholder 2">
            <a:extLst>
              <a:ext uri="{FF2B5EF4-FFF2-40B4-BE49-F238E27FC236}">
                <a16:creationId xmlns:a16="http://schemas.microsoft.com/office/drawing/2014/main" id="{C2216B16-E31B-4D23-9F17-95AC594A911C}"/>
              </a:ext>
            </a:extLst>
          </p:cNvPr>
          <p:cNvSpPr>
            <a:spLocks noGrp="1"/>
          </p:cNvSpPr>
          <p:nvPr>
            <p:ph idx="1"/>
          </p:nvPr>
        </p:nvSpPr>
        <p:spPr/>
        <p:txBody>
          <a:bodyPr>
            <a:noAutofit/>
          </a:bodyPr>
          <a:lstStyle/>
          <a:p>
            <a:pPr>
              <a:buFont typeface="Wingdings" panose="05000000000000000000" pitchFamily="2" charset="2"/>
              <a:buChar char="Ø"/>
            </a:pPr>
            <a:r>
              <a:rPr lang="en-US" sz="3200" dirty="0"/>
              <a:t>Does the electronic health record “free-text” sections for pain management and shortness of breath for home-based hospice patients show increasing in comparative charting after 4 weeks by 30%? </a:t>
            </a:r>
          </a:p>
          <a:p>
            <a:pPr>
              <a:buFont typeface="Wingdings" panose="05000000000000000000" pitchFamily="2" charset="2"/>
              <a:buChar char="Ø"/>
            </a:pPr>
            <a:endParaRPr lang="en-US" sz="4000" dirty="0"/>
          </a:p>
        </p:txBody>
      </p:sp>
    </p:spTree>
    <p:extLst>
      <p:ext uri="{BB962C8B-B14F-4D97-AF65-F5344CB8AC3E}">
        <p14:creationId xmlns:p14="http://schemas.microsoft.com/office/powerpoint/2010/main" val="340929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52E6F-F9CC-4DE9-873A-C172EE1169AE}"/>
              </a:ext>
            </a:extLst>
          </p:cNvPr>
          <p:cNvSpPr>
            <a:spLocks noGrp="1"/>
          </p:cNvSpPr>
          <p:nvPr>
            <p:ph type="title"/>
          </p:nvPr>
        </p:nvSpPr>
        <p:spPr>
          <a:xfrm>
            <a:off x="417871" y="427703"/>
            <a:ext cx="10058400" cy="665097"/>
          </a:xfrm>
        </p:spPr>
        <p:txBody>
          <a:bodyPr anchor="ctr">
            <a:normAutofit/>
          </a:bodyPr>
          <a:lstStyle/>
          <a:p>
            <a:r>
              <a:rPr lang="en-US" b="1" dirty="0"/>
              <a:t>Methods/Design: QI Project  </a:t>
            </a:r>
          </a:p>
        </p:txBody>
      </p:sp>
      <p:pic>
        <p:nvPicPr>
          <p:cNvPr id="12" name="Content Placeholder 8" descr="Graphical user interface, text&#10;&#10;Description automatically generated">
            <a:extLst>
              <a:ext uri="{FF2B5EF4-FFF2-40B4-BE49-F238E27FC236}">
                <a16:creationId xmlns:a16="http://schemas.microsoft.com/office/drawing/2014/main" id="{A966D539-BADB-4C53-9492-12DC8EFFFD12}"/>
              </a:ext>
            </a:extLst>
          </p:cNvPr>
          <p:cNvPicPr>
            <a:picLocks noChangeAspect="1"/>
          </p:cNvPicPr>
          <p:nvPr/>
        </p:nvPicPr>
        <p:blipFill rotWithShape="1">
          <a:blip r:embed="rId3"/>
          <a:stretch/>
        </p:blipFill>
        <p:spPr>
          <a:xfrm>
            <a:off x="417871" y="1197204"/>
            <a:ext cx="11383271" cy="5382706"/>
          </a:xfrm>
          <a:prstGeom prst="rect">
            <a:avLst/>
          </a:prstGeom>
          <a:noFill/>
        </p:spPr>
      </p:pic>
    </p:spTree>
    <p:extLst>
      <p:ext uri="{BB962C8B-B14F-4D97-AF65-F5344CB8AC3E}">
        <p14:creationId xmlns:p14="http://schemas.microsoft.com/office/powerpoint/2010/main" val="424695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picture containing table&#10;&#10;Description automatically generated">
            <a:extLst>
              <a:ext uri="{FF2B5EF4-FFF2-40B4-BE49-F238E27FC236}">
                <a16:creationId xmlns:a16="http://schemas.microsoft.com/office/drawing/2014/main" id="{90DE27AD-4418-4E5A-A2DC-BC4955E89AD6}"/>
              </a:ext>
            </a:extLst>
          </p:cNvPr>
          <p:cNvPicPr>
            <a:picLocks noGrp="1" noChangeAspect="1"/>
          </p:cNvPicPr>
          <p:nvPr>
            <p:ph idx="1"/>
          </p:nvPr>
        </p:nvPicPr>
        <p:blipFill>
          <a:blip r:embed="rId3"/>
          <a:stretch>
            <a:fillRect/>
          </a:stretch>
        </p:blipFill>
        <p:spPr>
          <a:xfrm>
            <a:off x="311085" y="1634961"/>
            <a:ext cx="11444140" cy="4814740"/>
          </a:xfrm>
        </p:spPr>
      </p:pic>
    </p:spTree>
    <p:extLst>
      <p:ext uri="{BB962C8B-B14F-4D97-AF65-F5344CB8AC3E}">
        <p14:creationId xmlns:p14="http://schemas.microsoft.com/office/powerpoint/2010/main" val="413313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4475-22DF-494A-B17F-8389BE5CAF34}"/>
              </a:ext>
            </a:extLst>
          </p:cNvPr>
          <p:cNvSpPr>
            <a:spLocks noGrp="1"/>
          </p:cNvSpPr>
          <p:nvPr>
            <p:ph type="title"/>
          </p:nvPr>
        </p:nvSpPr>
        <p:spPr>
          <a:xfrm>
            <a:off x="447367" y="378775"/>
            <a:ext cx="10058400" cy="606103"/>
          </a:xfrm>
        </p:spPr>
        <p:txBody>
          <a:bodyPr anchor="ctr">
            <a:noAutofit/>
          </a:bodyPr>
          <a:lstStyle/>
          <a:p>
            <a:r>
              <a:rPr lang="en-US" b="1" dirty="0"/>
              <a:t>Intervention Implementation</a:t>
            </a:r>
          </a:p>
        </p:txBody>
      </p:sp>
      <p:sp>
        <p:nvSpPr>
          <p:cNvPr id="23" name="Rectangle 22">
            <a:extLst>
              <a:ext uri="{FF2B5EF4-FFF2-40B4-BE49-F238E27FC236}">
                <a16:creationId xmlns:a16="http://schemas.microsoft.com/office/drawing/2014/main" id="{10C0F09A-BC90-48C9-BF48-968E6A42E369}"/>
              </a:ext>
            </a:extLst>
          </p:cNvPr>
          <p:cNvSpPr/>
          <p:nvPr/>
        </p:nvSpPr>
        <p:spPr>
          <a:xfrm>
            <a:off x="4090211" y="1988461"/>
            <a:ext cx="4463851" cy="47587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rPr>
              <a:t>Comparative Charting Tool(CCT) cards provided to staff </a:t>
            </a:r>
          </a:p>
        </p:txBody>
      </p:sp>
      <p:sp>
        <p:nvSpPr>
          <p:cNvPr id="24" name="Rectangle 23">
            <a:extLst>
              <a:ext uri="{FF2B5EF4-FFF2-40B4-BE49-F238E27FC236}">
                <a16:creationId xmlns:a16="http://schemas.microsoft.com/office/drawing/2014/main" id="{F9134FE8-D2D3-430F-BAD1-359B4492D9C0}"/>
              </a:ext>
            </a:extLst>
          </p:cNvPr>
          <p:cNvSpPr/>
          <p:nvPr/>
        </p:nvSpPr>
        <p:spPr>
          <a:xfrm>
            <a:off x="4090218" y="2901024"/>
            <a:ext cx="4463838" cy="475876"/>
          </a:xfrm>
          <a:prstGeom prst="rect">
            <a:avLst/>
          </a:prstGeom>
          <a:solidFill>
            <a:srgbClr val="3488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Hosted in person and video staff education meeting</a:t>
            </a:r>
          </a:p>
        </p:txBody>
      </p:sp>
      <p:sp>
        <p:nvSpPr>
          <p:cNvPr id="25" name="Rectangle 24">
            <a:extLst>
              <a:ext uri="{FF2B5EF4-FFF2-40B4-BE49-F238E27FC236}">
                <a16:creationId xmlns:a16="http://schemas.microsoft.com/office/drawing/2014/main" id="{D0089536-DACA-4999-8900-664752B1EDA2}"/>
              </a:ext>
            </a:extLst>
          </p:cNvPr>
          <p:cNvSpPr/>
          <p:nvPr/>
        </p:nvSpPr>
        <p:spPr>
          <a:xfrm>
            <a:off x="4090211" y="3882786"/>
            <a:ext cx="4463845" cy="4758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rPr>
              <a:t>Intervention conducted 6/3/21-7/3/21</a:t>
            </a:r>
          </a:p>
        </p:txBody>
      </p:sp>
      <p:sp>
        <p:nvSpPr>
          <p:cNvPr id="26" name="Rectangle 25">
            <a:extLst>
              <a:ext uri="{FF2B5EF4-FFF2-40B4-BE49-F238E27FC236}">
                <a16:creationId xmlns:a16="http://schemas.microsoft.com/office/drawing/2014/main" id="{041467A7-E1E1-4E3F-B292-773B6598180F}"/>
              </a:ext>
            </a:extLst>
          </p:cNvPr>
          <p:cNvSpPr/>
          <p:nvPr/>
        </p:nvSpPr>
        <p:spPr>
          <a:xfrm>
            <a:off x="4090211" y="4962473"/>
            <a:ext cx="4463845" cy="475876"/>
          </a:xfrm>
          <a:prstGeom prst="rect">
            <a:avLst/>
          </a:prstGeom>
          <a:solidFill>
            <a:srgbClr val="3488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Post Chart Audit completed (28)</a:t>
            </a:r>
          </a:p>
          <a:p>
            <a:pPr algn="ctr"/>
            <a:r>
              <a:rPr lang="en-US" dirty="0"/>
              <a:t>2. Post-intervention survey conducted</a:t>
            </a:r>
          </a:p>
        </p:txBody>
      </p:sp>
      <p:sp>
        <p:nvSpPr>
          <p:cNvPr id="39" name="Rectangle 38">
            <a:extLst>
              <a:ext uri="{FF2B5EF4-FFF2-40B4-BE49-F238E27FC236}">
                <a16:creationId xmlns:a16="http://schemas.microsoft.com/office/drawing/2014/main" id="{765A80D0-AC35-44A0-BDCF-4F7C23CA2127}"/>
              </a:ext>
            </a:extLst>
          </p:cNvPr>
          <p:cNvSpPr/>
          <p:nvPr/>
        </p:nvSpPr>
        <p:spPr>
          <a:xfrm>
            <a:off x="4090211" y="1181713"/>
            <a:ext cx="4463845" cy="47587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342900" indent="-342900" algn="ctr">
              <a:buAutoNum type="arabicPeriod"/>
            </a:pPr>
            <a:r>
              <a:rPr lang="en-US" dirty="0">
                <a:solidFill>
                  <a:schemeClr val="bg1"/>
                </a:solidFill>
              </a:rPr>
              <a:t>Pre-Chart Audit completed (28)</a:t>
            </a:r>
          </a:p>
          <a:p>
            <a:pPr marL="342900" indent="-342900" algn="ctr">
              <a:buAutoNum type="arabicPeriod"/>
            </a:pPr>
            <a:r>
              <a:rPr lang="en-US" dirty="0">
                <a:solidFill>
                  <a:schemeClr val="bg1"/>
                </a:solidFill>
              </a:rPr>
              <a:t>Pre-survey conducted</a:t>
            </a:r>
          </a:p>
        </p:txBody>
      </p:sp>
    </p:spTree>
    <p:extLst>
      <p:ext uri="{BB962C8B-B14F-4D97-AF65-F5344CB8AC3E}">
        <p14:creationId xmlns:p14="http://schemas.microsoft.com/office/powerpoint/2010/main" val="308416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EC5E-35E6-40FC-BE73-A6F8188D6867}"/>
              </a:ext>
            </a:extLst>
          </p:cNvPr>
          <p:cNvSpPr>
            <a:spLocks noGrp="1"/>
          </p:cNvSpPr>
          <p:nvPr>
            <p:ph type="title"/>
          </p:nvPr>
        </p:nvSpPr>
        <p:spPr>
          <a:xfrm>
            <a:off x="725714" y="642594"/>
            <a:ext cx="10399486" cy="1157177"/>
          </a:xfrm>
        </p:spPr>
        <p:txBody>
          <a:bodyPr anchor="ctr">
            <a:normAutofit/>
          </a:bodyPr>
          <a:lstStyle/>
          <a:p>
            <a:r>
              <a:rPr lang="en-US" b="1" dirty="0"/>
              <a:t>Measures and Analysis </a:t>
            </a:r>
          </a:p>
        </p:txBody>
      </p:sp>
      <p:graphicFrame>
        <p:nvGraphicFramePr>
          <p:cNvPr id="5" name="Content Placeholder 2">
            <a:extLst>
              <a:ext uri="{FF2B5EF4-FFF2-40B4-BE49-F238E27FC236}">
                <a16:creationId xmlns:a16="http://schemas.microsoft.com/office/drawing/2014/main" id="{55F98EDC-37BB-48B1-A328-1ADDC9FD4A84}"/>
              </a:ext>
            </a:extLst>
          </p:cNvPr>
          <p:cNvGraphicFramePr>
            <a:graphicFrameLocks noGrp="1"/>
          </p:cNvGraphicFramePr>
          <p:nvPr>
            <p:ph idx="1"/>
            <p:extLst>
              <p:ext uri="{D42A27DB-BD31-4B8C-83A1-F6EECF244321}">
                <p14:modId xmlns:p14="http://schemas.microsoft.com/office/powerpoint/2010/main" val="224465125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83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2CC7D5-F2AA-42C1-B967-F62EFA67E963}"/>
              </a:ext>
            </a:extLst>
          </p:cNvPr>
          <p:cNvPicPr>
            <a:picLocks noChangeAspect="1"/>
          </p:cNvPicPr>
          <p:nvPr/>
        </p:nvPicPr>
        <p:blipFill>
          <a:blip r:embed="rId3"/>
          <a:stretch>
            <a:fillRect/>
          </a:stretch>
        </p:blipFill>
        <p:spPr>
          <a:xfrm>
            <a:off x="431800" y="237744"/>
            <a:ext cx="6946899" cy="6382512"/>
          </a:xfrm>
          <a:prstGeom prst="rect">
            <a:avLst/>
          </a:prstGeom>
          <a:noFill/>
          <a:ln>
            <a:noFill/>
          </a:ln>
        </p:spPr>
      </p:pic>
      <p:sp>
        <p:nvSpPr>
          <p:cNvPr id="2" name="Title 1">
            <a:extLst>
              <a:ext uri="{FF2B5EF4-FFF2-40B4-BE49-F238E27FC236}">
                <a16:creationId xmlns:a16="http://schemas.microsoft.com/office/drawing/2014/main" id="{9C1D48B1-DAE4-4DDB-B608-6C86BCDA538B}"/>
              </a:ext>
            </a:extLst>
          </p:cNvPr>
          <p:cNvSpPr>
            <a:spLocks noGrp="1"/>
          </p:cNvSpPr>
          <p:nvPr>
            <p:ph type="title"/>
          </p:nvPr>
        </p:nvSpPr>
        <p:spPr>
          <a:xfrm>
            <a:off x="8477250" y="603504"/>
            <a:ext cx="3144774" cy="1645920"/>
          </a:xfrm>
        </p:spPr>
        <p:txBody>
          <a:bodyPr anchor="b">
            <a:normAutofit/>
          </a:bodyPr>
          <a:lstStyle/>
          <a:p>
            <a:r>
              <a:rPr lang="en-US" b="1" dirty="0"/>
              <a:t>Pre and Post Survey Results</a:t>
            </a:r>
          </a:p>
        </p:txBody>
      </p:sp>
      <p:sp>
        <p:nvSpPr>
          <p:cNvPr id="10" name="Content Placeholder 9">
            <a:extLst>
              <a:ext uri="{FF2B5EF4-FFF2-40B4-BE49-F238E27FC236}">
                <a16:creationId xmlns:a16="http://schemas.microsoft.com/office/drawing/2014/main" id="{1A501C0D-57EE-40B1-87A4-5D54224B343E}"/>
              </a:ext>
            </a:extLst>
          </p:cNvPr>
          <p:cNvSpPr>
            <a:spLocks noGrp="1"/>
          </p:cNvSpPr>
          <p:nvPr>
            <p:ph type="body" sz="half" idx="2"/>
          </p:nvPr>
        </p:nvSpPr>
        <p:spPr>
          <a:xfrm>
            <a:off x="8477250" y="2386584"/>
            <a:ext cx="3144774" cy="3511296"/>
          </a:xfrm>
        </p:spPr>
        <p:txBody>
          <a:bodyPr>
            <a:normAutofit/>
          </a:bodyPr>
          <a:lstStyle/>
          <a:p>
            <a:r>
              <a:rPr lang="en-US" dirty="0"/>
              <a:t> </a:t>
            </a:r>
          </a:p>
        </p:txBody>
      </p:sp>
    </p:spTree>
    <p:extLst>
      <p:ext uri="{BB962C8B-B14F-4D97-AF65-F5344CB8AC3E}">
        <p14:creationId xmlns:p14="http://schemas.microsoft.com/office/powerpoint/2010/main" val="343045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D9A0D1-44D4-4F22-BF3F-15C58C4976C7}"/>
              </a:ext>
            </a:extLst>
          </p:cNvPr>
          <p:cNvPicPr>
            <a:picLocks noChangeAspect="1"/>
          </p:cNvPicPr>
          <p:nvPr/>
        </p:nvPicPr>
        <p:blipFill>
          <a:blip r:embed="rId3"/>
          <a:stretch>
            <a:fillRect/>
          </a:stretch>
        </p:blipFill>
        <p:spPr>
          <a:xfrm>
            <a:off x="569977" y="237744"/>
            <a:ext cx="7177024" cy="6382512"/>
          </a:xfrm>
          <a:prstGeom prst="rect">
            <a:avLst/>
          </a:prstGeom>
          <a:noFill/>
          <a:ln>
            <a:noFill/>
          </a:ln>
        </p:spPr>
      </p:pic>
      <p:sp>
        <p:nvSpPr>
          <p:cNvPr id="2" name="Title 1">
            <a:extLst>
              <a:ext uri="{FF2B5EF4-FFF2-40B4-BE49-F238E27FC236}">
                <a16:creationId xmlns:a16="http://schemas.microsoft.com/office/drawing/2014/main" id="{1661AC93-02CC-4A35-ADC0-F0DB7EE5B6CB}"/>
              </a:ext>
            </a:extLst>
          </p:cNvPr>
          <p:cNvSpPr>
            <a:spLocks noGrp="1"/>
          </p:cNvSpPr>
          <p:nvPr>
            <p:ph type="title"/>
          </p:nvPr>
        </p:nvSpPr>
        <p:spPr>
          <a:xfrm>
            <a:off x="8477250" y="603504"/>
            <a:ext cx="3144774" cy="1645920"/>
          </a:xfrm>
        </p:spPr>
        <p:txBody>
          <a:bodyPr anchor="b">
            <a:normAutofit/>
          </a:bodyPr>
          <a:lstStyle/>
          <a:p>
            <a:pPr>
              <a:lnSpc>
                <a:spcPct val="90000"/>
              </a:lnSpc>
            </a:pPr>
            <a:r>
              <a:rPr lang="en-US" sz="2700" b="1" dirty="0"/>
              <a:t>Pre and Post Comparative Chart Audit Question </a:t>
            </a:r>
          </a:p>
        </p:txBody>
      </p:sp>
      <p:sp>
        <p:nvSpPr>
          <p:cNvPr id="14" name="Text Placeholder 3">
            <a:extLst>
              <a:ext uri="{FF2B5EF4-FFF2-40B4-BE49-F238E27FC236}">
                <a16:creationId xmlns:a16="http://schemas.microsoft.com/office/drawing/2014/main" id="{01DE0930-D43E-4DF9-A9FC-50FFA3CD99A5}"/>
              </a:ext>
            </a:extLst>
          </p:cNvPr>
          <p:cNvSpPr>
            <a:spLocks noGrp="1"/>
          </p:cNvSpPr>
          <p:nvPr>
            <p:ph type="body" sz="half" idx="2"/>
          </p:nvPr>
        </p:nvSpPr>
        <p:spPr>
          <a:xfrm>
            <a:off x="8477250" y="2386584"/>
            <a:ext cx="3144774" cy="3511296"/>
          </a:xfrm>
        </p:spPr>
        <p:txBody>
          <a:bodyPr>
            <a:normAutofit/>
          </a:bodyPr>
          <a:lstStyle/>
          <a:p>
            <a:r>
              <a:rPr lang="en-US" dirty="0"/>
              <a:t> </a:t>
            </a:r>
          </a:p>
        </p:txBody>
      </p:sp>
    </p:spTree>
    <p:extLst>
      <p:ext uri="{BB962C8B-B14F-4D97-AF65-F5344CB8AC3E}">
        <p14:creationId xmlns:p14="http://schemas.microsoft.com/office/powerpoint/2010/main" val="258037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CE49-7B64-4FC0-B729-03C41A572699}"/>
              </a:ext>
            </a:extLst>
          </p:cNvPr>
          <p:cNvSpPr>
            <a:spLocks noGrp="1"/>
          </p:cNvSpPr>
          <p:nvPr>
            <p:ph type="title"/>
          </p:nvPr>
        </p:nvSpPr>
        <p:spPr>
          <a:xfrm>
            <a:off x="927100" y="642594"/>
            <a:ext cx="10198100" cy="906806"/>
          </a:xfrm>
        </p:spPr>
        <p:txBody>
          <a:bodyPr anchor="ctr">
            <a:normAutofit/>
          </a:bodyPr>
          <a:lstStyle/>
          <a:p>
            <a:r>
              <a:rPr lang="en-US" b="1" dirty="0"/>
              <a:t>Pre and Post Comparative Chart Audit </a:t>
            </a:r>
            <a:endParaRPr lang="en-US" dirty="0"/>
          </a:p>
        </p:txBody>
      </p:sp>
      <p:pic>
        <p:nvPicPr>
          <p:cNvPr id="10" name="Content Placeholder 9">
            <a:extLst>
              <a:ext uri="{FF2B5EF4-FFF2-40B4-BE49-F238E27FC236}">
                <a16:creationId xmlns:a16="http://schemas.microsoft.com/office/drawing/2014/main" id="{8ABE6275-8CAF-46C2-952D-BB775637F783}"/>
              </a:ext>
            </a:extLst>
          </p:cNvPr>
          <p:cNvPicPr>
            <a:picLocks noGrp="1" noChangeAspect="1"/>
          </p:cNvPicPr>
          <p:nvPr>
            <p:ph idx="1"/>
          </p:nvPr>
        </p:nvPicPr>
        <p:blipFill>
          <a:blip r:embed="rId3"/>
          <a:stretch>
            <a:fillRect/>
          </a:stretch>
        </p:blipFill>
        <p:spPr>
          <a:xfrm>
            <a:off x="1066800" y="1549400"/>
            <a:ext cx="9537700" cy="4403344"/>
          </a:xfrm>
          <a:prstGeom prst="rect">
            <a:avLst/>
          </a:prstGeom>
          <a:noFill/>
        </p:spPr>
      </p:pic>
    </p:spTree>
    <p:extLst>
      <p:ext uri="{BB962C8B-B14F-4D97-AF65-F5344CB8AC3E}">
        <p14:creationId xmlns:p14="http://schemas.microsoft.com/office/powerpoint/2010/main" val="87441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A6C5-1F83-4F61-B0CB-BBE6D13D9536}"/>
              </a:ext>
            </a:extLst>
          </p:cNvPr>
          <p:cNvSpPr>
            <a:spLocks noGrp="1"/>
          </p:cNvSpPr>
          <p:nvPr>
            <p:ph type="title"/>
          </p:nvPr>
        </p:nvSpPr>
        <p:spPr>
          <a:xfrm>
            <a:off x="748145" y="336331"/>
            <a:ext cx="12338880" cy="1371600"/>
          </a:xfrm>
        </p:spPr>
        <p:txBody>
          <a:bodyPr anchor="ctr">
            <a:normAutofit/>
          </a:bodyPr>
          <a:lstStyle/>
          <a:p>
            <a:r>
              <a:rPr lang="en-US" b="1" dirty="0"/>
              <a:t>Introduction</a:t>
            </a:r>
          </a:p>
        </p:txBody>
      </p:sp>
      <p:graphicFrame>
        <p:nvGraphicFramePr>
          <p:cNvPr id="4" name="Diagram 3">
            <a:extLst>
              <a:ext uri="{FF2B5EF4-FFF2-40B4-BE49-F238E27FC236}">
                <a16:creationId xmlns:a16="http://schemas.microsoft.com/office/drawing/2014/main" id="{C07721FF-B8FB-42B6-9619-AEB64DD26717}"/>
              </a:ext>
            </a:extLst>
          </p:cNvPr>
          <p:cNvGraphicFramePr/>
          <p:nvPr>
            <p:extLst>
              <p:ext uri="{D42A27DB-BD31-4B8C-83A1-F6EECF244321}">
                <p14:modId xmlns:p14="http://schemas.microsoft.com/office/powerpoint/2010/main" val="1796269129"/>
              </p:ext>
            </p:extLst>
          </p:nvPr>
        </p:nvGraphicFramePr>
        <p:xfrm>
          <a:off x="348793" y="1707931"/>
          <a:ext cx="11217896" cy="4382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2ECC6DB-157E-49FE-8DCA-BC5BAA9E7AD7}"/>
              </a:ext>
            </a:extLst>
          </p:cNvPr>
          <p:cNvSpPr txBox="1"/>
          <p:nvPr/>
        </p:nvSpPr>
        <p:spPr>
          <a:xfrm rot="159506">
            <a:off x="2314814" y="5294339"/>
            <a:ext cx="9421697" cy="338554"/>
          </a:xfrm>
          <a:prstGeom prst="rect">
            <a:avLst/>
          </a:prstGeom>
          <a:noFill/>
        </p:spPr>
        <p:txBody>
          <a:bodyPr wrap="square" rtlCol="0">
            <a:spAutoFit/>
          </a:bodyPr>
          <a:lstStyle/>
          <a:p>
            <a:r>
              <a:rPr lang="en-US" sz="1600" b="1" dirty="0"/>
              <a:t>CMS does not provide concrete examples or details regarding charting requirements</a:t>
            </a:r>
          </a:p>
        </p:txBody>
      </p:sp>
    </p:spTree>
    <p:extLst>
      <p:ext uri="{BB962C8B-B14F-4D97-AF65-F5344CB8AC3E}">
        <p14:creationId xmlns:p14="http://schemas.microsoft.com/office/powerpoint/2010/main" val="3504296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octor using a stethoscope on a computer keyboard&#10;&#10;Description automatically generated with medium confidence">
            <a:extLst>
              <a:ext uri="{FF2B5EF4-FFF2-40B4-BE49-F238E27FC236}">
                <a16:creationId xmlns:a16="http://schemas.microsoft.com/office/drawing/2014/main" id="{B2782119-BF91-44F9-A563-885BFD6A5121}"/>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0708" r="304"/>
          <a:stretch/>
        </p:blipFill>
        <p:spPr>
          <a:xfrm>
            <a:off x="6553200" y="642594"/>
            <a:ext cx="3840480" cy="2786406"/>
          </a:xfrm>
          <a:prstGeom prst="rect">
            <a:avLst/>
          </a:prstGeom>
          <a:noFill/>
          <a:ln>
            <a:noFill/>
          </a:ln>
          <a:effectLst>
            <a:softEdge rad="112500"/>
          </a:effectLst>
        </p:spPr>
      </p:pic>
      <p:sp>
        <p:nvSpPr>
          <p:cNvPr id="2" name="Title 1">
            <a:extLst>
              <a:ext uri="{FF2B5EF4-FFF2-40B4-BE49-F238E27FC236}">
                <a16:creationId xmlns:a16="http://schemas.microsoft.com/office/drawing/2014/main" id="{6E9B104A-0F0E-4B69-819E-AEFCD3EB714C}"/>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b="1" i="0" kern="1200" cap="none" spc="0" baseline="0" dirty="0">
                <a:effectLst/>
                <a:latin typeface="+mj-lt"/>
                <a:ea typeface="+mn-ea"/>
                <a:cs typeface="+mn-cs"/>
              </a:rPr>
              <a:t>Discussion</a:t>
            </a:r>
            <a:r>
              <a:rPr lang="en-US" i="0" kern="1200" cap="none" spc="0" baseline="0" dirty="0">
                <a:effectLst/>
                <a:latin typeface="+mj-lt"/>
                <a:ea typeface="+mn-ea"/>
                <a:cs typeface="+mn-cs"/>
              </a:rPr>
              <a:t> </a:t>
            </a:r>
          </a:p>
        </p:txBody>
      </p:sp>
      <p:sp>
        <p:nvSpPr>
          <p:cNvPr id="10" name="TextBox 9">
            <a:extLst>
              <a:ext uri="{FF2B5EF4-FFF2-40B4-BE49-F238E27FC236}">
                <a16:creationId xmlns:a16="http://schemas.microsoft.com/office/drawing/2014/main" id="{57FB8003-1D78-4225-987A-0E64532DDBDC}"/>
              </a:ext>
            </a:extLst>
          </p:cNvPr>
          <p:cNvSpPr txBox="1"/>
          <p:nvPr/>
        </p:nvSpPr>
        <p:spPr>
          <a:xfrm>
            <a:off x="1066800" y="1683658"/>
            <a:ext cx="8153400" cy="3744686"/>
          </a:xfrm>
          <a:prstGeom prst="rect">
            <a:avLst/>
          </a:prstGeom>
        </p:spPr>
        <p:txBody>
          <a:bodyPr vert="horz" lIns="91440" tIns="45720" rIns="91440" bIns="45720" rtlCol="0">
            <a:normAutofit/>
          </a:bodyPr>
          <a:lstStyle/>
          <a:p>
            <a:pPr marL="102870">
              <a:spcAft>
                <a:spcPts val="600"/>
              </a:spcAft>
              <a:buClr>
                <a:schemeClr val="tx1">
                  <a:lumMod val="85000"/>
                  <a:lumOff val="15000"/>
                </a:schemeClr>
              </a:buClr>
            </a:pPr>
            <a:endParaRPr lang="en-US" sz="3200" dirty="0"/>
          </a:p>
          <a:p>
            <a:pPr marL="285750" indent="-182880">
              <a:spcAft>
                <a:spcPts val="600"/>
              </a:spcAft>
              <a:buClr>
                <a:schemeClr val="tx1">
                  <a:lumMod val="85000"/>
                  <a:lumOff val="15000"/>
                </a:schemeClr>
              </a:buClr>
              <a:buFont typeface="Garamond" pitchFamily="18" charset="0"/>
              <a:buChar char="◦"/>
            </a:pPr>
            <a:r>
              <a:rPr lang="en-US" sz="3200" dirty="0"/>
              <a:t>Nurses’ perspectives </a:t>
            </a:r>
          </a:p>
          <a:p>
            <a:pPr marL="285750" indent="-182880">
              <a:spcAft>
                <a:spcPts val="600"/>
              </a:spcAft>
              <a:buClr>
                <a:schemeClr val="tx1">
                  <a:lumMod val="85000"/>
                  <a:lumOff val="15000"/>
                </a:schemeClr>
              </a:buClr>
              <a:buFont typeface="Garamond" pitchFamily="18" charset="0"/>
              <a:buChar char="◦"/>
            </a:pPr>
            <a:endParaRPr lang="en-US" sz="3200" dirty="0"/>
          </a:p>
          <a:p>
            <a:pPr marL="285750" indent="-182880">
              <a:spcAft>
                <a:spcPts val="600"/>
              </a:spcAft>
              <a:buClr>
                <a:schemeClr val="tx1">
                  <a:lumMod val="85000"/>
                  <a:lumOff val="15000"/>
                </a:schemeClr>
              </a:buClr>
              <a:buFont typeface="Garamond" pitchFamily="18" charset="0"/>
              <a:buChar char="◦"/>
            </a:pPr>
            <a:r>
              <a:rPr lang="en-US" sz="3200" dirty="0"/>
              <a:t>Standardized charting does meet expectations and requirements for CMS</a:t>
            </a:r>
          </a:p>
          <a:p>
            <a:pPr marL="285750" indent="-182880">
              <a:spcAft>
                <a:spcPts val="600"/>
              </a:spcAft>
              <a:buClr>
                <a:schemeClr val="tx1">
                  <a:lumMod val="85000"/>
                  <a:lumOff val="15000"/>
                </a:schemeClr>
              </a:buClr>
              <a:buFont typeface="Garamond" pitchFamily="18" charset="0"/>
              <a:buChar char="◦"/>
            </a:pPr>
            <a:endParaRPr lang="en-US" dirty="0"/>
          </a:p>
          <a:p>
            <a:pPr marL="285750" indent="-182880">
              <a:spcAft>
                <a:spcPts val="600"/>
              </a:spcAft>
              <a:buClr>
                <a:schemeClr val="tx1">
                  <a:lumMod val="85000"/>
                  <a:lumOff val="15000"/>
                </a:schemeClr>
              </a:buClr>
              <a:buFont typeface="Garamond" pitchFamily="18" charset="0"/>
              <a:buChar char="◦"/>
            </a:pPr>
            <a:endParaRPr lang="en-US" dirty="0"/>
          </a:p>
          <a:p>
            <a:pPr marL="285750" indent="-182880">
              <a:spcAft>
                <a:spcPts val="600"/>
              </a:spcAft>
              <a:buClr>
                <a:schemeClr val="tx1">
                  <a:lumMod val="85000"/>
                  <a:lumOff val="15000"/>
                </a:schemeClr>
              </a:buClr>
              <a:buFont typeface="Garamond" pitchFamily="18" charset="0"/>
              <a:buChar char="◦"/>
            </a:pPr>
            <a:endParaRPr lang="en-US" dirty="0"/>
          </a:p>
          <a:p>
            <a:pPr marL="285750" indent="-182880">
              <a:spcAft>
                <a:spcPts val="600"/>
              </a:spcAft>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195346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3FF5-5593-4CA7-8DCC-8C77034C21C6}"/>
              </a:ext>
            </a:extLst>
          </p:cNvPr>
          <p:cNvSpPr>
            <a:spLocks noGrp="1"/>
          </p:cNvSpPr>
          <p:nvPr>
            <p:ph type="title"/>
          </p:nvPr>
        </p:nvSpPr>
        <p:spPr>
          <a:xfrm>
            <a:off x="631767" y="642594"/>
            <a:ext cx="10493433" cy="1236082"/>
          </a:xfrm>
        </p:spPr>
        <p:txBody>
          <a:bodyPr anchor="ctr">
            <a:normAutofit/>
          </a:bodyPr>
          <a:lstStyle/>
          <a:p>
            <a:r>
              <a:rPr lang="en-US" b="1" dirty="0"/>
              <a:t>Implications for Practice </a:t>
            </a:r>
          </a:p>
        </p:txBody>
      </p:sp>
      <p:graphicFrame>
        <p:nvGraphicFramePr>
          <p:cNvPr id="5" name="Content Placeholder 2">
            <a:extLst>
              <a:ext uri="{FF2B5EF4-FFF2-40B4-BE49-F238E27FC236}">
                <a16:creationId xmlns:a16="http://schemas.microsoft.com/office/drawing/2014/main" id="{D31F15D9-AE81-4302-9C3C-3BA92A60D586}"/>
              </a:ext>
            </a:extLst>
          </p:cNvPr>
          <p:cNvGraphicFramePr>
            <a:graphicFrameLocks noGrp="1"/>
          </p:cNvGraphicFramePr>
          <p:nvPr>
            <p:ph idx="1"/>
            <p:extLst>
              <p:ext uri="{D42A27DB-BD31-4B8C-83A1-F6EECF244321}">
                <p14:modId xmlns:p14="http://schemas.microsoft.com/office/powerpoint/2010/main" val="625864986"/>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123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3A40-5296-4895-A7F5-EF93BAB6135A}"/>
              </a:ext>
            </a:extLst>
          </p:cNvPr>
          <p:cNvSpPr>
            <a:spLocks noGrp="1"/>
          </p:cNvSpPr>
          <p:nvPr>
            <p:ph type="title"/>
          </p:nvPr>
        </p:nvSpPr>
        <p:spPr>
          <a:xfrm>
            <a:off x="714895" y="642594"/>
            <a:ext cx="10410305" cy="1086453"/>
          </a:xfrm>
        </p:spPr>
        <p:txBody>
          <a:bodyPr anchor="ctr">
            <a:normAutofit/>
          </a:bodyPr>
          <a:lstStyle/>
          <a:p>
            <a:r>
              <a:rPr lang="en-US" b="1" dirty="0"/>
              <a:t>Sustainability</a:t>
            </a:r>
            <a:r>
              <a:rPr lang="en-US" dirty="0"/>
              <a:t> </a:t>
            </a:r>
          </a:p>
        </p:txBody>
      </p:sp>
      <p:graphicFrame>
        <p:nvGraphicFramePr>
          <p:cNvPr id="7" name="Content Placeholder 2">
            <a:extLst>
              <a:ext uri="{FF2B5EF4-FFF2-40B4-BE49-F238E27FC236}">
                <a16:creationId xmlns:a16="http://schemas.microsoft.com/office/drawing/2014/main" id="{BB4B43D4-CBB1-4645-97A0-4540F8EF9FCF}"/>
              </a:ext>
            </a:extLst>
          </p:cNvPr>
          <p:cNvGraphicFramePr>
            <a:graphicFrameLocks noGrp="1"/>
          </p:cNvGraphicFramePr>
          <p:nvPr>
            <p:ph idx="1"/>
            <p:extLst>
              <p:ext uri="{D42A27DB-BD31-4B8C-83A1-F6EECF244321}">
                <p14:modId xmlns:p14="http://schemas.microsoft.com/office/powerpoint/2010/main" val="120299114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26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950C-425E-4CC6-A887-B0468781811D}"/>
              </a:ext>
            </a:extLst>
          </p:cNvPr>
          <p:cNvSpPr>
            <a:spLocks noGrp="1"/>
          </p:cNvSpPr>
          <p:nvPr>
            <p:ph type="title"/>
          </p:nvPr>
        </p:nvSpPr>
        <p:spPr>
          <a:xfrm>
            <a:off x="1066800" y="642594"/>
            <a:ext cx="10058400" cy="1099120"/>
          </a:xfrm>
        </p:spPr>
        <p:txBody>
          <a:bodyPr/>
          <a:lstStyle/>
          <a:p>
            <a:r>
              <a:rPr lang="en-US" b="1" dirty="0"/>
              <a:t>Dissemination</a:t>
            </a:r>
          </a:p>
        </p:txBody>
      </p:sp>
      <p:sp>
        <p:nvSpPr>
          <p:cNvPr id="3" name="Content Placeholder 2">
            <a:extLst>
              <a:ext uri="{FF2B5EF4-FFF2-40B4-BE49-F238E27FC236}">
                <a16:creationId xmlns:a16="http://schemas.microsoft.com/office/drawing/2014/main" id="{6CC3327A-D009-4249-AF5B-6B5B3DF0A041}"/>
              </a:ext>
            </a:extLst>
          </p:cNvPr>
          <p:cNvSpPr>
            <a:spLocks noGrp="1"/>
          </p:cNvSpPr>
          <p:nvPr>
            <p:ph idx="1"/>
          </p:nvPr>
        </p:nvSpPr>
        <p:spPr/>
        <p:txBody>
          <a:bodyPr>
            <a:normAutofit/>
          </a:bodyPr>
          <a:lstStyle/>
          <a:p>
            <a:r>
              <a:rPr lang="en-US" sz="3200" dirty="0"/>
              <a:t>Publish the results of the QI project   </a:t>
            </a:r>
          </a:p>
          <a:p>
            <a:r>
              <a:rPr lang="en-US" sz="3200" dirty="0"/>
              <a:t>Submit an abstract to present at state and national hospice conferences.  </a:t>
            </a:r>
          </a:p>
          <a:p>
            <a:r>
              <a:rPr lang="en-US" sz="3200" dirty="0"/>
              <a:t>Share results with other hospice organizations </a:t>
            </a:r>
          </a:p>
          <a:p>
            <a:r>
              <a:rPr lang="en-US" sz="3200" dirty="0"/>
              <a:t>Explore working groups to share information</a:t>
            </a:r>
          </a:p>
          <a:p>
            <a:pPr lvl="1"/>
            <a:endParaRPr lang="en-US" dirty="0"/>
          </a:p>
        </p:txBody>
      </p:sp>
    </p:spTree>
    <p:extLst>
      <p:ext uri="{BB962C8B-B14F-4D97-AF65-F5344CB8AC3E}">
        <p14:creationId xmlns:p14="http://schemas.microsoft.com/office/powerpoint/2010/main" val="1206992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E3BB-86BB-46D4-8457-039679C6680A}"/>
              </a:ext>
            </a:extLst>
          </p:cNvPr>
          <p:cNvSpPr>
            <a:spLocks noGrp="1"/>
          </p:cNvSpPr>
          <p:nvPr>
            <p:ph type="title"/>
          </p:nvPr>
        </p:nvSpPr>
        <p:spPr>
          <a:xfrm>
            <a:off x="1066800" y="642594"/>
            <a:ext cx="10058400" cy="1186206"/>
          </a:xfrm>
        </p:spPr>
        <p:txBody>
          <a:bodyPr anchor="ctr">
            <a:normAutofit/>
          </a:bodyPr>
          <a:lstStyle/>
          <a:p>
            <a:r>
              <a:rPr lang="en-US" b="1" dirty="0"/>
              <a:t>Gratitude</a:t>
            </a:r>
            <a:r>
              <a:rPr lang="en-US" dirty="0"/>
              <a:t> </a:t>
            </a:r>
          </a:p>
        </p:txBody>
      </p:sp>
      <p:sp>
        <p:nvSpPr>
          <p:cNvPr id="3" name="Content Placeholder 2">
            <a:extLst>
              <a:ext uri="{FF2B5EF4-FFF2-40B4-BE49-F238E27FC236}">
                <a16:creationId xmlns:a16="http://schemas.microsoft.com/office/drawing/2014/main" id="{3760A577-35C1-4FAF-913C-8119973B2617}"/>
              </a:ext>
            </a:extLst>
          </p:cNvPr>
          <p:cNvSpPr>
            <a:spLocks noGrp="1"/>
          </p:cNvSpPr>
          <p:nvPr>
            <p:ph sz="half" idx="1"/>
          </p:nvPr>
        </p:nvSpPr>
        <p:spPr>
          <a:xfrm>
            <a:off x="1066800" y="1828800"/>
            <a:ext cx="9723120" cy="4386606"/>
          </a:xfrm>
        </p:spPr>
        <p:txBody>
          <a:bodyPr>
            <a:normAutofit fontScale="92500"/>
          </a:bodyPr>
          <a:lstStyle/>
          <a:p>
            <a:r>
              <a:rPr lang="en-US" dirty="0"/>
              <a:t>Dr. Julia Stocker-Schneider</a:t>
            </a:r>
          </a:p>
          <a:p>
            <a:pPr lvl="1"/>
            <a:r>
              <a:rPr lang="en-US" dirty="0"/>
              <a:t>Thank you for your mentorship and guidance throughout this process. </a:t>
            </a:r>
          </a:p>
          <a:p>
            <a:r>
              <a:rPr lang="en-US" dirty="0"/>
              <a:t>Dr. </a:t>
            </a:r>
            <a:r>
              <a:rPr lang="en-US" dirty="0" err="1"/>
              <a:t>Audris</a:t>
            </a:r>
            <a:r>
              <a:rPr lang="en-US" dirty="0"/>
              <a:t> Smith</a:t>
            </a:r>
          </a:p>
          <a:p>
            <a:pPr lvl="1"/>
            <a:r>
              <a:rPr lang="en-US" dirty="0"/>
              <a:t>Thank you for your attention to detail and professionalism.  </a:t>
            </a:r>
          </a:p>
          <a:p>
            <a:r>
              <a:rPr lang="en-US" dirty="0"/>
              <a:t>University of Detroit Mercy</a:t>
            </a:r>
          </a:p>
          <a:p>
            <a:pPr lvl="1"/>
            <a:r>
              <a:rPr lang="en-US" dirty="0"/>
              <a:t>Throughout this journey, you have guided and prepared me for success. I am proud to be a Titan. </a:t>
            </a:r>
          </a:p>
          <a:p>
            <a:r>
              <a:rPr lang="en-US" dirty="0"/>
              <a:t>My organization</a:t>
            </a:r>
          </a:p>
          <a:p>
            <a:pPr lvl="1"/>
            <a:r>
              <a:rPr lang="en-US" dirty="0"/>
              <a:t>From my first day until now, you continue to maintain a culture of acceptance, integrity and dignity. Thank you. </a:t>
            </a:r>
          </a:p>
          <a:p>
            <a:r>
              <a:rPr lang="en-US" dirty="0"/>
              <a:t>Family and Friends</a:t>
            </a:r>
          </a:p>
          <a:p>
            <a:pPr lvl="1"/>
            <a:r>
              <a:rPr lang="en-US" dirty="0"/>
              <a:t>Thank you for being my cheering squad. </a:t>
            </a:r>
          </a:p>
          <a:p>
            <a:r>
              <a:rPr lang="en-US" dirty="0"/>
              <a:t>Colleagues and classmates </a:t>
            </a:r>
          </a:p>
          <a:p>
            <a:pPr lvl="1"/>
            <a:r>
              <a:rPr lang="en-US" dirty="0"/>
              <a:t>Let’s continue to be great! </a:t>
            </a:r>
          </a:p>
          <a:p>
            <a:pPr marL="0" indent="0">
              <a:buNone/>
            </a:pPr>
            <a:endParaRPr lang="en-US" dirty="0"/>
          </a:p>
        </p:txBody>
      </p:sp>
    </p:spTree>
    <p:extLst>
      <p:ext uri="{BB962C8B-B14F-4D97-AF65-F5344CB8AC3E}">
        <p14:creationId xmlns:p14="http://schemas.microsoft.com/office/powerpoint/2010/main" val="36339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A634-B5D3-4948-8C37-721609C9A9FF}"/>
              </a:ext>
            </a:extLst>
          </p:cNvPr>
          <p:cNvSpPr>
            <a:spLocks noGrp="1"/>
          </p:cNvSpPr>
          <p:nvPr>
            <p:ph type="title"/>
          </p:nvPr>
        </p:nvSpPr>
        <p:spPr>
          <a:xfrm>
            <a:off x="1066800" y="642594"/>
            <a:ext cx="10058400" cy="856422"/>
          </a:xfrm>
        </p:spPr>
        <p:txBody>
          <a:bodyPr/>
          <a:lstStyle/>
          <a:p>
            <a:r>
              <a:rPr lang="en-US" dirty="0"/>
              <a:t>References </a:t>
            </a:r>
          </a:p>
        </p:txBody>
      </p:sp>
      <p:sp>
        <p:nvSpPr>
          <p:cNvPr id="3" name="Content Placeholder 2">
            <a:extLst>
              <a:ext uri="{FF2B5EF4-FFF2-40B4-BE49-F238E27FC236}">
                <a16:creationId xmlns:a16="http://schemas.microsoft.com/office/drawing/2014/main" id="{162D3755-66E1-4BFC-9CCA-4B84CDFC3609}"/>
              </a:ext>
            </a:extLst>
          </p:cNvPr>
          <p:cNvSpPr>
            <a:spLocks noGrp="1"/>
          </p:cNvSpPr>
          <p:nvPr>
            <p:ph idx="1"/>
          </p:nvPr>
        </p:nvSpPr>
        <p:spPr>
          <a:xfrm>
            <a:off x="1066800" y="1364105"/>
            <a:ext cx="10058400" cy="4851301"/>
          </a:xfrm>
        </p:spPr>
        <p:txBody>
          <a:bodyPr>
            <a:normAutofit fontScale="62500" lnSpcReduction="20000"/>
          </a:bodyPr>
          <a:lstStyle/>
          <a:p>
            <a:r>
              <a:rPr lang="en-US" dirty="0"/>
              <a:t>Alexander, S., </a:t>
            </a:r>
            <a:r>
              <a:rPr lang="en-US" dirty="0" err="1"/>
              <a:t>Ladwig</a:t>
            </a:r>
            <a:r>
              <a:rPr lang="en-US" dirty="0"/>
              <a:t>, S., Norton, S., Gramling, D., Davis, K., Metzger, M., Deluca, J., &amp; Grambling, R. (2014). Emotional distress and compassionate responses in palliative care decision-making consultations. Journal of Palliative Medicine. 17(5), 578-584. </a:t>
            </a:r>
          </a:p>
          <a:p>
            <a:r>
              <a:rPr lang="en-US" dirty="0"/>
              <a:t>Bao, A., </a:t>
            </a:r>
            <a:r>
              <a:rPr lang="en-US" dirty="0" err="1"/>
              <a:t>Amestoy</a:t>
            </a:r>
            <a:r>
              <a:rPr lang="en-US" dirty="0"/>
              <a:t>, S., </a:t>
            </a:r>
            <a:r>
              <a:rPr lang="en-US" dirty="0" err="1"/>
              <a:t>Sonto</a:t>
            </a:r>
            <a:r>
              <a:rPr lang="en-US" dirty="0"/>
              <a:t> de Moura, G., &amp; Trindade, L. (2019). Quality Indicators: tool for the management of best practices in health. </a:t>
            </a:r>
            <a:r>
              <a:rPr lang="en-US" dirty="0" err="1"/>
              <a:t>Revista</a:t>
            </a:r>
            <a:r>
              <a:rPr lang="en-US" dirty="0"/>
              <a:t> </a:t>
            </a:r>
            <a:r>
              <a:rPr lang="en-US" dirty="0" err="1"/>
              <a:t>Brasileria</a:t>
            </a:r>
            <a:r>
              <a:rPr lang="en-US" dirty="0"/>
              <a:t> de </a:t>
            </a:r>
            <a:r>
              <a:rPr lang="en-US" dirty="0" err="1"/>
              <a:t>Enfermagem</a:t>
            </a:r>
            <a:r>
              <a:rPr lang="en-US" dirty="0"/>
              <a:t>. 72(2), 378-385.</a:t>
            </a:r>
          </a:p>
          <a:p>
            <a:r>
              <a:rPr lang="en-US" dirty="0"/>
              <a:t>Barnes, S., Waterman, M., </a:t>
            </a:r>
            <a:r>
              <a:rPr lang="en-US" dirty="0" err="1"/>
              <a:t>MacIntyre</a:t>
            </a:r>
            <a:r>
              <a:rPr lang="en-US" dirty="0"/>
              <a:t>, D., </a:t>
            </a:r>
            <a:r>
              <a:rPr lang="en-US" dirty="0" err="1"/>
              <a:t>Coughenour</a:t>
            </a:r>
            <a:r>
              <a:rPr lang="en-US" dirty="0"/>
              <a:t>, J., and Kessel, J.  (2010). Impact of standardized trauma documentation to the hospital's bottom line. Surgery. 148 (4) 793-798</a:t>
            </a:r>
          </a:p>
          <a:p>
            <a:r>
              <a:rPr lang="en-US" dirty="0"/>
              <a:t>Bergen-Jackson, K., Sanders, S., Herr, K., Fine, P., </a:t>
            </a:r>
            <a:r>
              <a:rPr lang="en-US" dirty="0" err="1"/>
              <a:t>Titler</a:t>
            </a:r>
            <a:r>
              <a:rPr lang="en-US" dirty="0"/>
              <a:t>, M., </a:t>
            </a:r>
            <a:r>
              <a:rPr lang="en-US" dirty="0" err="1"/>
              <a:t>Forcucci</a:t>
            </a:r>
            <a:r>
              <a:rPr lang="en-US" dirty="0"/>
              <a:t>, C., Reyes, J., &amp; McNichol, P. (2009). Determining community provider practices in hospices. The challenges of documentation. 11(6), 334-341</a:t>
            </a:r>
          </a:p>
          <a:p>
            <a:r>
              <a:rPr lang="en-US" dirty="0"/>
              <a:t>Cagle, J., </a:t>
            </a:r>
            <a:r>
              <a:rPr lang="en-US" dirty="0" err="1"/>
              <a:t>Rokoske</a:t>
            </a:r>
            <a:r>
              <a:rPr lang="en-US" dirty="0"/>
              <a:t>, F., Durham, D., Schenck, P. A., Spence, C., &amp; Henson, L. (2015). Use of electronic documentation for quality improvement in hospice. American Journal Medicine Quality. 27 (4), 282-290</a:t>
            </a:r>
          </a:p>
          <a:p>
            <a:r>
              <a:rPr lang="en-US" dirty="0"/>
              <a:t>Center for Medicare and Medicaid Services. (2020). CAHPS Hospice Survey. CMS.gov. https://www.cms.gov/Research-Statistics-Data-and-Systems/Research/CAHPS/CAHPS-Hospice-Survey</a:t>
            </a:r>
          </a:p>
          <a:p>
            <a:r>
              <a:rPr lang="en-US" dirty="0"/>
              <a:t>Center for Medicare and Medicaid Services. (2020). State Surveyors Operations Manual. pdf </a:t>
            </a:r>
          </a:p>
          <a:p>
            <a:r>
              <a:rPr lang="en-US" dirty="0"/>
              <a:t>Center for Medicare and Medicaid Services. (2017). Medicare Learning Fact Sheet. pdf 	</a:t>
            </a:r>
          </a:p>
          <a:p>
            <a:r>
              <a:rPr lang="en-US" dirty="0"/>
              <a:t>Chung, K., Bell, R. &amp; Lee, D. (2006). A point of care clinical documentation system for hospice care providers. Journal of Medical Systems. 30, 33–37. https://doi.org/10.1007/s10916-006-7401-4</a:t>
            </a:r>
          </a:p>
          <a:p>
            <a:r>
              <a:rPr lang="en-US" dirty="0"/>
              <a:t>Curtis, R., </a:t>
            </a:r>
            <a:r>
              <a:rPr lang="en-US" dirty="0" err="1"/>
              <a:t>Sathitratanacheewin</a:t>
            </a:r>
            <a:r>
              <a:rPr lang="en-US" dirty="0"/>
              <a:t>, S., Starks, H., Lee, R., </a:t>
            </a:r>
            <a:r>
              <a:rPr lang="en-US" dirty="0" err="1"/>
              <a:t>Kross</a:t>
            </a:r>
            <a:r>
              <a:rPr lang="en-US" dirty="0"/>
              <a:t>, E., Downey, L., Sibley, J., </a:t>
            </a:r>
            <a:r>
              <a:rPr lang="en-US" dirty="0" err="1"/>
              <a:t>Lober</a:t>
            </a:r>
            <a:r>
              <a:rPr lang="en-US" dirty="0"/>
              <a:t>, W., Loggers, E., Fausto, L., </a:t>
            </a:r>
            <a:r>
              <a:rPr lang="en-US" dirty="0" err="1"/>
              <a:t>Lindvall</a:t>
            </a:r>
            <a:r>
              <a:rPr lang="en-US" dirty="0"/>
              <a:t>, C., &amp;  </a:t>
            </a:r>
            <a:r>
              <a:rPr lang="en-US" dirty="0" err="1"/>
              <a:t>Engelberg</a:t>
            </a:r>
            <a:r>
              <a:rPr lang="en-US" dirty="0"/>
              <a:t>, R. (2018). Using electronic health records for quality measurement and accountability in care of the seriously ill: opportunities and challenges. Journal of Palliative Medicine. 21(S2). https://doi.org/10.1089/jpm.2017.0542</a:t>
            </a:r>
          </a:p>
          <a:p>
            <a:r>
              <a:rPr lang="en-US" dirty="0"/>
              <a:t>Dudgeon, D. (2017). The impact of measuring patient-reported outcome measures on quality of and access to palliative care. Journal of Palliative Medicine. 21(S2). https://doi.org/10.1089/jpm.2017.0447</a:t>
            </a:r>
          </a:p>
          <a:p>
            <a:r>
              <a:rPr lang="en-US" dirty="0"/>
              <a:t>Dy, M. S., Herr, K., </a:t>
            </a:r>
            <a:r>
              <a:rPr lang="en-US" dirty="0" err="1"/>
              <a:t>Bernacki</a:t>
            </a:r>
            <a:r>
              <a:rPr lang="en-US" dirty="0"/>
              <a:t>, R., Kamal, A., Walling, A., </a:t>
            </a:r>
            <a:r>
              <a:rPr lang="en-US" dirty="0" err="1"/>
              <a:t>Ersek</a:t>
            </a:r>
            <a:r>
              <a:rPr lang="en-US" dirty="0"/>
              <a:t>, M., &amp; Norton, S. (2016). Methodological research priorities in palliative care and hospice quality measurement. Journal of Pain and Symptom Management. 51(2), 155-162</a:t>
            </a:r>
          </a:p>
          <a:p>
            <a:r>
              <a:rPr lang="en-US" dirty="0"/>
              <a:t>Dy, M. S., Kiley, K., </a:t>
            </a:r>
            <a:r>
              <a:rPr lang="en-US" dirty="0" err="1"/>
              <a:t>Ast</a:t>
            </a:r>
            <a:r>
              <a:rPr lang="en-US" dirty="0"/>
              <a:t>, K., </a:t>
            </a:r>
            <a:r>
              <a:rPr lang="en-US" dirty="0" err="1"/>
              <a:t>Lupu</a:t>
            </a:r>
            <a:r>
              <a:rPr lang="en-US" dirty="0"/>
              <a:t>, D., Norton, S., McMillian, S., Herr, K., Rotella, J., &amp; </a:t>
            </a:r>
            <a:r>
              <a:rPr lang="en-US" dirty="0" err="1"/>
              <a:t>Casarett</a:t>
            </a:r>
            <a:r>
              <a:rPr lang="en-US" dirty="0"/>
              <a:t>, D. (2015). Measuring what matters: Top-ranked quality indicators for hospice and palliative care from the American academy of hospice and palliative medicine and hospice and palliative nurses association. Journal of Pain and Symptom Management. 49(4), 773-781</a:t>
            </a:r>
          </a:p>
          <a:p>
            <a:endParaRPr lang="en-US" dirty="0"/>
          </a:p>
        </p:txBody>
      </p:sp>
    </p:spTree>
    <p:extLst>
      <p:ext uri="{BB962C8B-B14F-4D97-AF65-F5344CB8AC3E}">
        <p14:creationId xmlns:p14="http://schemas.microsoft.com/office/powerpoint/2010/main" val="409876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C4639-B673-4009-81A8-308157D187A1}"/>
              </a:ext>
            </a:extLst>
          </p:cNvPr>
          <p:cNvSpPr>
            <a:spLocks noGrp="1"/>
          </p:cNvSpPr>
          <p:nvPr>
            <p:ph idx="1"/>
          </p:nvPr>
        </p:nvSpPr>
        <p:spPr>
          <a:xfrm>
            <a:off x="1066800" y="659567"/>
            <a:ext cx="10058400" cy="5293177"/>
          </a:xfrm>
        </p:spPr>
        <p:txBody>
          <a:bodyPr>
            <a:normAutofit fontScale="85000" lnSpcReduction="20000"/>
          </a:bodyPr>
          <a:lstStyle/>
          <a:p>
            <a:r>
              <a:rPr lang="en-US" dirty="0"/>
              <a:t>Kamal, A., </a:t>
            </a:r>
            <a:r>
              <a:rPr lang="en-US" dirty="0" err="1"/>
              <a:t>Nicolla</a:t>
            </a:r>
            <a:r>
              <a:rPr lang="en-US" dirty="0"/>
              <a:t>, J., &amp; Power, S. (2017). Quality improvement pearls for the palliative care and hospice professional. The Journal of Pain and Symptom Management. 54(5), 758-765. https://doi.org/10.1016/j.jpainsymman.2017.07.040</a:t>
            </a:r>
          </a:p>
          <a:p>
            <a:r>
              <a:rPr lang="en-US" dirty="0"/>
              <a:t>Kamal, A., Bull, J., </a:t>
            </a:r>
            <a:r>
              <a:rPr lang="en-US" dirty="0" err="1"/>
              <a:t>Kavalieratos</a:t>
            </a:r>
            <a:r>
              <a:rPr lang="en-US" dirty="0"/>
              <a:t>, D., </a:t>
            </a:r>
            <a:r>
              <a:rPr lang="en-US" dirty="0" err="1"/>
              <a:t>Nicolla</a:t>
            </a:r>
            <a:r>
              <a:rPr lang="en-US" dirty="0"/>
              <a:t>, J., Roe, L., Adams, M., &amp; Abernathy, A. (2016). Development of the quality data collection tool for prospective quality assessment and reporting in palliative care. Journal of Palliative Medicine. 19(11). https://doi.org/10.1089/jpm.2016.0036</a:t>
            </a:r>
          </a:p>
          <a:p>
            <a:r>
              <a:rPr lang="en-US" dirty="0"/>
              <a:t>Kamal, A., </a:t>
            </a:r>
            <a:r>
              <a:rPr lang="en-US" dirty="0" err="1"/>
              <a:t>Kavalieratos</a:t>
            </a:r>
            <a:r>
              <a:rPr lang="en-US" dirty="0"/>
              <a:t>, D., Bull, J., Stinson, C., </a:t>
            </a:r>
            <a:r>
              <a:rPr lang="en-US" dirty="0" err="1"/>
              <a:t>Nicolla</a:t>
            </a:r>
            <a:r>
              <a:rPr lang="en-US" dirty="0"/>
              <a:t>, J., &amp; Abernathy, A. (2015). Usability and acceptability of the QDACT-PC, an electronic point-of-care system for standardized quality monitoring in palliative care. Journal of Pain and Symptom Management. 50 (5), 615-621</a:t>
            </a:r>
          </a:p>
          <a:p>
            <a:r>
              <a:rPr lang="en-US" dirty="0"/>
              <a:t>Kamal, A., Hanson, L.,</a:t>
            </a:r>
            <a:r>
              <a:rPr lang="en-US" dirty="0" err="1"/>
              <a:t>Casarett</a:t>
            </a:r>
            <a:r>
              <a:rPr lang="en-US" dirty="0"/>
              <a:t>, D., Dy, S., </a:t>
            </a:r>
            <a:r>
              <a:rPr lang="en-US" dirty="0" err="1"/>
              <a:t>Pantilat</a:t>
            </a:r>
            <a:r>
              <a:rPr lang="en-US" dirty="0"/>
              <a:t>, S., </a:t>
            </a:r>
            <a:r>
              <a:rPr lang="en-US" dirty="0" err="1"/>
              <a:t>Lupu</a:t>
            </a:r>
            <a:r>
              <a:rPr lang="en-US" dirty="0"/>
              <a:t>, S., Abernethy, A. (2015). The quality imperative for palliative care. The Journal of Pain and Symptom Management. 49(2), 243-253. https://doi.org/10.1016/j.jpainsymman.2014.06.008</a:t>
            </a:r>
          </a:p>
          <a:p>
            <a:r>
              <a:rPr lang="en-US" dirty="0"/>
              <a:t>Kamal, A., Bull, J., Ritchie, C., Kutner, J., Hanson, L., Friedman, F., Taylor, D., &amp; The AAHPM Research Committee. (2015). Adherence to measuring what matters measures using point-of-care data collection across diverse clinical settings. Journal of Pain and Symptom Management, 51(3), 499-503</a:t>
            </a:r>
          </a:p>
          <a:p>
            <a:r>
              <a:rPr lang="en-US" dirty="0"/>
              <a:t>Kamal, A., </a:t>
            </a:r>
            <a:r>
              <a:rPr lang="en-US" dirty="0" err="1"/>
              <a:t>Nipp</a:t>
            </a:r>
            <a:r>
              <a:rPr lang="en-US" dirty="0"/>
              <a:t>, R., Bull, J., Stinson, C., Lowery, A.,</a:t>
            </a:r>
            <a:r>
              <a:rPr lang="en-US" dirty="0" err="1"/>
              <a:t>Nicolla</a:t>
            </a:r>
            <a:r>
              <a:rPr lang="en-US" dirty="0"/>
              <a:t>, J., &amp; Abernathy, A. (2015). Quality of palliative care for patients with advanced cancer in a community consortium. Journal of Pain and Symptom Management. 49(2), 289-292. https://doi.org/10.1016/j.jpainsymman.2014.05.024</a:t>
            </a:r>
          </a:p>
          <a:p>
            <a:r>
              <a:rPr lang="en-US" dirty="0"/>
              <a:t>Kamal, A., Harrison, K., </a:t>
            </a:r>
            <a:r>
              <a:rPr lang="en-US" dirty="0" err="1"/>
              <a:t>Bakitas</a:t>
            </a:r>
            <a:r>
              <a:rPr lang="en-US" dirty="0"/>
              <a:t>, M., Dionne-Odom, J. N., </a:t>
            </a:r>
            <a:r>
              <a:rPr lang="en-US" dirty="0" err="1"/>
              <a:t>Zubkoff</a:t>
            </a:r>
            <a:r>
              <a:rPr lang="en-US" dirty="0"/>
              <a:t>, L., </a:t>
            </a:r>
            <a:r>
              <a:rPr lang="en-US" dirty="0" err="1"/>
              <a:t>Akyar</a:t>
            </a:r>
            <a:r>
              <a:rPr lang="en-US" dirty="0"/>
              <a:t>, I., </a:t>
            </a:r>
            <a:r>
              <a:rPr lang="en-US" dirty="0" err="1"/>
              <a:t>Pantilat</a:t>
            </a:r>
            <a:r>
              <a:rPr lang="en-US" dirty="0"/>
              <a:t>, S., </a:t>
            </a:r>
            <a:r>
              <a:rPr lang="en-US" dirty="0" err="1"/>
              <a:t>O'Riordan</a:t>
            </a:r>
            <a:r>
              <a:rPr lang="en-US" dirty="0"/>
              <a:t>, D., Bragg, A., Bischoff, &amp; Bull, J. (2015). Improving quality of palliative care through national and regional collaboration efforts. Cancer Control. 22(4), 396-402. https://doi.org/10.1177%2F107327481502200405</a:t>
            </a:r>
          </a:p>
          <a:p>
            <a:r>
              <a:rPr lang="en-US" dirty="0"/>
              <a:t>Kamal, A., Bull, J., Stinson, C., Blue, D., Smith, R., Hooper, R., Kelly, M., Kinsella, J., Philbrick, M., </a:t>
            </a:r>
            <a:r>
              <a:rPr lang="en-US" dirty="0" err="1"/>
              <a:t>Gblokpor</a:t>
            </a:r>
            <a:r>
              <a:rPr lang="en-US" dirty="0"/>
              <a:t>, A., Wheeler, J., Downey, W., &amp; Abernathy, A. (2011). Collecting data on quality is feasible in community-based palliative care. Journal of Pain and Symptom Management. 42(5), 663-667</a:t>
            </a:r>
          </a:p>
          <a:p>
            <a:r>
              <a:rPr lang="en-US" dirty="0" err="1"/>
              <a:t>Leff</a:t>
            </a:r>
            <a:r>
              <a:rPr lang="en-US" dirty="0"/>
              <a:t>, B., Carlson, C., </a:t>
            </a:r>
            <a:r>
              <a:rPr lang="en-US" dirty="0" err="1"/>
              <a:t>Saliba</a:t>
            </a:r>
            <a:r>
              <a:rPr lang="en-US" dirty="0"/>
              <a:t>, D., &amp; Ritchie, C. (2015). The invisible homebound: Setting quality of care standards for home based primary and palliative care. Health Affairs. 34(1). https://doi.org/10.1377/hlthaff.2014.1008</a:t>
            </a:r>
          </a:p>
        </p:txBody>
      </p:sp>
    </p:spTree>
    <p:extLst>
      <p:ext uri="{BB962C8B-B14F-4D97-AF65-F5344CB8AC3E}">
        <p14:creationId xmlns:p14="http://schemas.microsoft.com/office/powerpoint/2010/main" val="101423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309CA-D726-429B-B06B-F7BAB8474A28}"/>
              </a:ext>
            </a:extLst>
          </p:cNvPr>
          <p:cNvSpPr>
            <a:spLocks noGrp="1"/>
          </p:cNvSpPr>
          <p:nvPr>
            <p:ph idx="1"/>
          </p:nvPr>
        </p:nvSpPr>
        <p:spPr>
          <a:xfrm>
            <a:off x="1066800" y="614597"/>
            <a:ext cx="10058400" cy="5338147"/>
          </a:xfrm>
        </p:spPr>
        <p:txBody>
          <a:bodyPr>
            <a:normAutofit fontScale="92500" lnSpcReduction="20000"/>
          </a:bodyPr>
          <a:lstStyle/>
          <a:p>
            <a:r>
              <a:rPr lang="en-US" dirty="0"/>
              <a:t>Nation, L. (2019). Using the international classification of functioning, disability and health to document hospice eligibility. Journal of Hospice and Palliative Nursing. 21(3), 237-244 </a:t>
            </a:r>
          </a:p>
          <a:p>
            <a:r>
              <a:rPr lang="en-US" dirty="0"/>
              <a:t>National Hospice and Palliative Care Program. (2021). Hospice Quality Public Reporting.  https://www.nhpco.org/regulatory-and-quality/quality/hospice-quality-public-reporting-hospice-compare/</a:t>
            </a:r>
          </a:p>
          <a:p>
            <a:r>
              <a:rPr lang="en-US" dirty="0"/>
              <a:t>Phoebe, A., &amp; Lilian, I. (2017). Nursing Documentation: A survey of hemodialysis documentation status at Kenyatta National Hospital’s renal unit. American Research Journal of Nursing. 3(1).</a:t>
            </a:r>
          </a:p>
          <a:p>
            <a:r>
              <a:rPr lang="en-US" dirty="0"/>
              <a:t>Quality by Design : A Clinical Microsystems Approach, edited by Eugene C. Nelson, et al., John Wiley &amp; Sons, Incorporated, 2007. ProQuest </a:t>
            </a:r>
            <a:r>
              <a:rPr lang="en-US" dirty="0" err="1"/>
              <a:t>Ebook</a:t>
            </a:r>
            <a:r>
              <a:rPr lang="en-US" dirty="0"/>
              <a:t> Central, http://ebookcentral.proquest.com/lib/udmercy/detail.action?docID=290310.</a:t>
            </a:r>
          </a:p>
          <a:p>
            <a:r>
              <a:rPr lang="en-US" dirty="0" err="1"/>
              <a:t>Seow</a:t>
            </a:r>
            <a:r>
              <a:rPr lang="en-US" dirty="0"/>
              <a:t>, H., </a:t>
            </a:r>
            <a:r>
              <a:rPr lang="en-US" dirty="0" err="1"/>
              <a:t>Synder</a:t>
            </a:r>
            <a:r>
              <a:rPr lang="en-US" dirty="0"/>
              <a:t>, C., </a:t>
            </a:r>
            <a:r>
              <a:rPr lang="en-US" dirty="0" err="1"/>
              <a:t>Mularski</a:t>
            </a:r>
            <a:r>
              <a:rPr lang="en-US" dirty="0"/>
              <a:t>, R., </a:t>
            </a:r>
            <a:r>
              <a:rPr lang="en-US" dirty="0" err="1"/>
              <a:t>Shugarman</a:t>
            </a:r>
            <a:r>
              <a:rPr lang="en-US" dirty="0"/>
              <a:t>, L., Kutner, J., Lorenz, K., Wu, A., &amp; Dy, M. S. (2009). A framework for assessing quality indicators for cancer care at the end of life.  Journal of Pain and Symptom Management. 38(6), 903-912. https://doi.org/10.1016/j.jpainsymman.2009.04.024</a:t>
            </a:r>
          </a:p>
          <a:p>
            <a:r>
              <a:rPr lang="en-US" dirty="0"/>
              <a:t>Sisson, P. (2013, June 13). 112 million claim filed against SD Hospice. The San Diego Union-Tribune. https://www.sandiegouniontribune.com/news/health/sdut-hospice-bankruptcy-san-diego-millions-2013jun18-story.html</a:t>
            </a:r>
          </a:p>
          <a:p>
            <a:r>
              <a:rPr lang="en-US" dirty="0" err="1"/>
              <a:t>Steindal</a:t>
            </a:r>
            <a:r>
              <a:rPr lang="en-US" dirty="0"/>
              <a:t>, S., </a:t>
            </a:r>
            <a:r>
              <a:rPr lang="en-US" dirty="0" err="1"/>
              <a:t>Sorbye</a:t>
            </a:r>
            <a:r>
              <a:rPr lang="en-US" dirty="0"/>
              <a:t>, W. L., </a:t>
            </a:r>
            <a:r>
              <a:rPr lang="en-US" dirty="0" err="1"/>
              <a:t>Bredal</a:t>
            </a:r>
            <a:r>
              <a:rPr lang="en-US" dirty="0"/>
              <a:t>, S. I., &amp; </a:t>
            </a:r>
            <a:r>
              <a:rPr lang="en-US" dirty="0" err="1"/>
              <a:t>Lerdal</a:t>
            </a:r>
            <a:r>
              <a:rPr lang="en-US" dirty="0"/>
              <a:t>, A. (2011). Agreement in documentation of symptoms, clinical signs, and treatment at the end of life: a comparison of data retrieved from nurse interviews and electronic patient records using the Resident Assessment Instrument for Palliative Care. Journal of Clinical Nursing. 21, 1416-1424</a:t>
            </a:r>
          </a:p>
          <a:p>
            <a:r>
              <a:rPr lang="en-US" dirty="0"/>
              <a:t>Wilson, W. (2018). Inadequate nurse’s notes lead to lawsuit. Caring for the Ages. 3, 14-15 </a:t>
            </a:r>
          </a:p>
          <a:p>
            <a:r>
              <a:rPr lang="en-US" dirty="0" err="1"/>
              <a:t>Wysham</a:t>
            </a:r>
            <a:r>
              <a:rPr lang="en-US" dirty="0"/>
              <a:t>, N., Hochman, M., Wolf, S., Cox, C., &amp; Kamal, A. (2016). Performance of consultative </a:t>
            </a:r>
          </a:p>
          <a:p>
            <a:endParaRPr lang="en-US" dirty="0"/>
          </a:p>
        </p:txBody>
      </p:sp>
    </p:spTree>
    <p:extLst>
      <p:ext uri="{BB962C8B-B14F-4D97-AF65-F5344CB8AC3E}">
        <p14:creationId xmlns:p14="http://schemas.microsoft.com/office/powerpoint/2010/main" val="329139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9DD0-1B36-43FC-9462-7FDDCDBE0BF3}"/>
              </a:ext>
            </a:extLst>
          </p:cNvPr>
          <p:cNvSpPr>
            <a:spLocks noGrp="1"/>
          </p:cNvSpPr>
          <p:nvPr>
            <p:ph type="title"/>
          </p:nvPr>
        </p:nvSpPr>
        <p:spPr/>
        <p:txBody>
          <a:bodyPr/>
          <a:lstStyle/>
          <a:p>
            <a:r>
              <a:rPr lang="en-US" b="1" dirty="0"/>
              <a:t>Questions </a:t>
            </a:r>
          </a:p>
        </p:txBody>
      </p:sp>
      <p:sp>
        <p:nvSpPr>
          <p:cNvPr id="3" name="Content Placeholder 2">
            <a:extLst>
              <a:ext uri="{FF2B5EF4-FFF2-40B4-BE49-F238E27FC236}">
                <a16:creationId xmlns:a16="http://schemas.microsoft.com/office/drawing/2014/main" id="{D28127CF-7680-46CC-9050-D75433652227}"/>
              </a:ext>
            </a:extLst>
          </p:cNvPr>
          <p:cNvSpPr>
            <a:spLocks noGrp="1"/>
          </p:cNvSpPr>
          <p:nvPr>
            <p:ph idx="1"/>
          </p:nvPr>
        </p:nvSpPr>
        <p:spPr/>
        <p:txBody>
          <a:bodyPr>
            <a:normAutofit/>
          </a:bodyPr>
          <a:lstStyle/>
          <a:p>
            <a:r>
              <a:rPr lang="en-US" sz="3200" dirty="0"/>
              <a:t>Thank you for your attention to this presentation! </a:t>
            </a:r>
          </a:p>
        </p:txBody>
      </p:sp>
    </p:spTree>
    <p:extLst>
      <p:ext uri="{BB962C8B-B14F-4D97-AF65-F5344CB8AC3E}">
        <p14:creationId xmlns:p14="http://schemas.microsoft.com/office/powerpoint/2010/main" val="181513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37DE-F16F-4B0E-BECB-02D61767C200}"/>
              </a:ext>
            </a:extLst>
          </p:cNvPr>
          <p:cNvSpPr>
            <a:spLocks noGrp="1"/>
          </p:cNvSpPr>
          <p:nvPr>
            <p:ph type="title"/>
          </p:nvPr>
        </p:nvSpPr>
        <p:spPr>
          <a:xfrm>
            <a:off x="1066800" y="642594"/>
            <a:ext cx="10058400" cy="1371600"/>
          </a:xfrm>
        </p:spPr>
        <p:txBody>
          <a:bodyPr anchor="ctr">
            <a:normAutofit/>
          </a:bodyPr>
          <a:lstStyle/>
          <a:p>
            <a:r>
              <a:rPr lang="en-US" b="1" dirty="0"/>
              <a:t>Background</a:t>
            </a:r>
          </a:p>
        </p:txBody>
      </p:sp>
      <p:graphicFrame>
        <p:nvGraphicFramePr>
          <p:cNvPr id="5" name="Content Placeholder 2">
            <a:extLst>
              <a:ext uri="{FF2B5EF4-FFF2-40B4-BE49-F238E27FC236}">
                <a16:creationId xmlns:a16="http://schemas.microsoft.com/office/drawing/2014/main" id="{5201F908-D021-4DDF-A33C-4039927494FF}"/>
              </a:ext>
            </a:extLst>
          </p:cNvPr>
          <p:cNvGraphicFramePr>
            <a:graphicFrameLocks noGrp="1"/>
          </p:cNvGraphicFramePr>
          <p:nvPr>
            <p:ph idx="1"/>
            <p:extLst>
              <p:ext uri="{D42A27DB-BD31-4B8C-83A1-F6EECF244321}">
                <p14:modId xmlns:p14="http://schemas.microsoft.com/office/powerpoint/2010/main" val="219446303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72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AB6C-7E75-4B82-A6F0-6006ADB1E4D6}"/>
              </a:ext>
            </a:extLst>
          </p:cNvPr>
          <p:cNvSpPr>
            <a:spLocks noGrp="1"/>
          </p:cNvSpPr>
          <p:nvPr>
            <p:ph type="title"/>
          </p:nvPr>
        </p:nvSpPr>
        <p:spPr>
          <a:xfrm>
            <a:off x="615142" y="642594"/>
            <a:ext cx="10510058" cy="1086453"/>
          </a:xfrm>
        </p:spPr>
        <p:txBody>
          <a:bodyPr anchor="ctr">
            <a:normAutofit/>
          </a:bodyPr>
          <a:lstStyle/>
          <a:p>
            <a:r>
              <a:rPr lang="en-US" b="1" dirty="0"/>
              <a:t>Significance to Health Care  </a:t>
            </a:r>
          </a:p>
        </p:txBody>
      </p:sp>
      <p:graphicFrame>
        <p:nvGraphicFramePr>
          <p:cNvPr id="16" name="Content Placeholder 2">
            <a:extLst>
              <a:ext uri="{FF2B5EF4-FFF2-40B4-BE49-F238E27FC236}">
                <a16:creationId xmlns:a16="http://schemas.microsoft.com/office/drawing/2014/main" id="{B158EB7B-2E2F-43E7-ACB0-21474FA034EE}"/>
              </a:ext>
            </a:extLst>
          </p:cNvPr>
          <p:cNvGraphicFramePr>
            <a:graphicFrameLocks noGrp="1"/>
          </p:cNvGraphicFramePr>
          <p:nvPr>
            <p:ph idx="1"/>
            <p:extLst>
              <p:ext uri="{D42A27DB-BD31-4B8C-83A1-F6EECF244321}">
                <p14:modId xmlns:p14="http://schemas.microsoft.com/office/powerpoint/2010/main" val="1324451083"/>
              </p:ext>
            </p:extLst>
          </p:nvPr>
        </p:nvGraphicFramePr>
        <p:xfrm>
          <a:off x="452487" y="2014193"/>
          <a:ext cx="11331017" cy="3952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65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EF71-BE4E-45C6-960B-79064CE001F2}"/>
              </a:ext>
            </a:extLst>
          </p:cNvPr>
          <p:cNvSpPr>
            <a:spLocks noGrp="1"/>
          </p:cNvSpPr>
          <p:nvPr>
            <p:ph type="title"/>
          </p:nvPr>
        </p:nvSpPr>
        <p:spPr>
          <a:xfrm>
            <a:off x="714895" y="438345"/>
            <a:ext cx="10240623" cy="1126503"/>
          </a:xfrm>
        </p:spPr>
        <p:txBody>
          <a:bodyPr anchor="ctr">
            <a:normAutofit/>
          </a:bodyPr>
          <a:lstStyle/>
          <a:p>
            <a:r>
              <a:rPr lang="en-US" b="1" dirty="0"/>
              <a:t>Clinical Question </a:t>
            </a:r>
          </a:p>
        </p:txBody>
      </p:sp>
      <p:pic>
        <p:nvPicPr>
          <p:cNvPr id="15" name="Picture 14">
            <a:extLst>
              <a:ext uri="{FF2B5EF4-FFF2-40B4-BE49-F238E27FC236}">
                <a16:creationId xmlns:a16="http://schemas.microsoft.com/office/drawing/2014/main" id="{1109AC6F-97A4-4311-BE91-ADE26ABA0C4C}"/>
              </a:ext>
              <a:ext uri="{C183D7F6-B498-43B3-948B-1728B52AA6E4}">
                <adec:decorative xmlns:adec="http://schemas.microsoft.com/office/drawing/2017/decorative" xmlns="" val="0"/>
              </a:ext>
            </a:extLst>
          </p:cNvPr>
          <p:cNvPicPr>
            <a:picLocks noChangeAspect="1"/>
          </p:cNvPicPr>
          <p:nvPr/>
        </p:nvPicPr>
        <p:blipFill>
          <a:blip r:embed="rId3">
            <a:duotone>
              <a:prstClr val="black"/>
              <a:schemeClr val="accent3">
                <a:tint val="45000"/>
                <a:satMod val="400000"/>
              </a:schemeClr>
            </a:duotone>
            <a:extLst>
              <a:ext uri="{837473B0-CC2E-450A-ABE3-18F120FF3D39}">
                <a1611:picAttrSrcUrl xmlns:a1611="http://schemas.microsoft.com/office/drawing/2016/11/main" xmlns="" r:id="rId4"/>
              </a:ext>
            </a:extLst>
          </a:blip>
          <a:stretch>
            <a:fillRect/>
          </a:stretch>
        </p:blipFill>
        <p:spPr>
          <a:xfrm>
            <a:off x="380214" y="2147571"/>
            <a:ext cx="3188486" cy="37253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Rectangle 15">
            <a:extLst>
              <a:ext uri="{FF2B5EF4-FFF2-40B4-BE49-F238E27FC236}">
                <a16:creationId xmlns:a16="http://schemas.microsoft.com/office/drawing/2014/main" id="{9D619312-CD9F-4EC1-8043-7B0C516BB6C3}"/>
              </a:ext>
            </a:extLst>
          </p:cNvPr>
          <p:cNvSpPr/>
          <p:nvPr/>
        </p:nvSpPr>
        <p:spPr>
          <a:xfrm>
            <a:off x="3568700" y="1669143"/>
            <a:ext cx="8318500" cy="4750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defRPr/>
            </a:pPr>
            <a:r>
              <a:rPr lang="en-US" sz="3200" b="1" dirty="0">
                <a:solidFill>
                  <a:schemeClr val="tx1"/>
                </a:solidFill>
              </a:rPr>
              <a:t>Will a standardized comparative charting tool increase compliance with comparative charting? </a:t>
            </a:r>
          </a:p>
        </p:txBody>
      </p:sp>
    </p:spTree>
    <p:extLst>
      <p:ext uri="{BB962C8B-B14F-4D97-AF65-F5344CB8AC3E}">
        <p14:creationId xmlns:p14="http://schemas.microsoft.com/office/powerpoint/2010/main" val="510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A774-E1B4-43E3-8396-77F2A6D88BE8}"/>
              </a:ext>
            </a:extLst>
          </p:cNvPr>
          <p:cNvSpPr>
            <a:spLocks noGrp="1"/>
          </p:cNvSpPr>
          <p:nvPr>
            <p:ph type="title"/>
          </p:nvPr>
        </p:nvSpPr>
        <p:spPr>
          <a:xfrm>
            <a:off x="814647" y="642595"/>
            <a:ext cx="10310553" cy="939462"/>
          </a:xfrm>
        </p:spPr>
        <p:txBody>
          <a:bodyPr anchor="ctr">
            <a:normAutofit/>
          </a:bodyPr>
          <a:lstStyle/>
          <a:p>
            <a:r>
              <a:rPr lang="en-US" b="1" dirty="0"/>
              <a:t>Review of Literature</a:t>
            </a:r>
          </a:p>
        </p:txBody>
      </p:sp>
      <p:graphicFrame>
        <p:nvGraphicFramePr>
          <p:cNvPr id="5" name="Content Placeholder 2">
            <a:extLst>
              <a:ext uri="{FF2B5EF4-FFF2-40B4-BE49-F238E27FC236}">
                <a16:creationId xmlns:a16="http://schemas.microsoft.com/office/drawing/2014/main" id="{B6F63E1C-6CA7-4F1C-BC3E-BBB533E5B8DD}"/>
              </a:ext>
            </a:extLst>
          </p:cNvPr>
          <p:cNvGraphicFramePr>
            <a:graphicFrameLocks noGrp="1"/>
          </p:cNvGraphicFramePr>
          <p:nvPr>
            <p:ph idx="1"/>
            <p:extLst>
              <p:ext uri="{D42A27DB-BD31-4B8C-83A1-F6EECF244321}">
                <p14:modId xmlns:p14="http://schemas.microsoft.com/office/powerpoint/2010/main" val="3553111674"/>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8804-4F30-4BB0-967A-A00ADF0787C5}"/>
              </a:ext>
            </a:extLst>
          </p:cNvPr>
          <p:cNvSpPr>
            <a:spLocks noGrp="1"/>
          </p:cNvSpPr>
          <p:nvPr>
            <p:ph type="title"/>
          </p:nvPr>
        </p:nvSpPr>
        <p:spPr>
          <a:xfrm>
            <a:off x="615143" y="642595"/>
            <a:ext cx="10510058" cy="783084"/>
          </a:xfrm>
        </p:spPr>
        <p:txBody>
          <a:bodyPr anchor="ctr">
            <a:normAutofit/>
          </a:bodyPr>
          <a:lstStyle/>
          <a:p>
            <a:r>
              <a:rPr lang="en-US" b="1" dirty="0"/>
              <a:t>Barriers to Comparative Charting </a:t>
            </a:r>
            <a:r>
              <a:rPr lang="en-US" dirty="0"/>
              <a:t> </a:t>
            </a:r>
          </a:p>
        </p:txBody>
      </p:sp>
      <p:graphicFrame>
        <p:nvGraphicFramePr>
          <p:cNvPr id="4" name="Diagram 3">
            <a:extLst>
              <a:ext uri="{FF2B5EF4-FFF2-40B4-BE49-F238E27FC236}">
                <a16:creationId xmlns:a16="http://schemas.microsoft.com/office/drawing/2014/main" id="{13651292-4E6A-4E79-8C22-B22606BFE7BF}"/>
              </a:ext>
            </a:extLst>
          </p:cNvPr>
          <p:cNvGraphicFramePr/>
          <p:nvPr>
            <p:extLst>
              <p:ext uri="{D42A27DB-BD31-4B8C-83A1-F6EECF244321}">
                <p14:modId xmlns:p14="http://schemas.microsoft.com/office/powerpoint/2010/main" val="297688790"/>
              </p:ext>
            </p:extLst>
          </p:nvPr>
        </p:nvGraphicFramePr>
        <p:xfrm>
          <a:off x="471948" y="1425678"/>
          <a:ext cx="10864645" cy="533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10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0056-BE75-4C87-AB78-EA0B85B8374E}"/>
              </a:ext>
            </a:extLst>
          </p:cNvPr>
          <p:cNvSpPr>
            <a:spLocks noGrp="1"/>
          </p:cNvSpPr>
          <p:nvPr>
            <p:ph type="title"/>
          </p:nvPr>
        </p:nvSpPr>
        <p:spPr>
          <a:xfrm>
            <a:off x="1066800" y="642594"/>
            <a:ext cx="10058400" cy="1371600"/>
          </a:xfrm>
        </p:spPr>
        <p:txBody>
          <a:bodyPr anchor="ctr">
            <a:normAutofit/>
          </a:bodyPr>
          <a:lstStyle/>
          <a:p>
            <a:r>
              <a:rPr lang="en-US" b="1" dirty="0"/>
              <a:t>Purpose Statement </a:t>
            </a:r>
          </a:p>
        </p:txBody>
      </p:sp>
      <p:sp>
        <p:nvSpPr>
          <p:cNvPr id="3" name="Content Placeholder 2">
            <a:extLst>
              <a:ext uri="{FF2B5EF4-FFF2-40B4-BE49-F238E27FC236}">
                <a16:creationId xmlns:a16="http://schemas.microsoft.com/office/drawing/2014/main" id="{F850F172-BE97-4390-BB16-228A8B203E43}"/>
              </a:ext>
            </a:extLst>
          </p:cNvPr>
          <p:cNvSpPr>
            <a:spLocks noGrp="1"/>
          </p:cNvSpPr>
          <p:nvPr>
            <p:ph sz="half" idx="1"/>
          </p:nvPr>
        </p:nvSpPr>
        <p:spPr>
          <a:xfrm>
            <a:off x="1066799" y="2014194"/>
            <a:ext cx="9673772" cy="3837966"/>
          </a:xfrm>
        </p:spPr>
        <p:txBody>
          <a:bodyPr>
            <a:normAutofit/>
          </a:bodyPr>
          <a:lstStyle/>
          <a:p>
            <a:endParaRPr lang="en-US" sz="3200" dirty="0"/>
          </a:p>
          <a:p>
            <a:r>
              <a:rPr lang="en-US" sz="3200" dirty="0"/>
              <a:t>Will implementation of a comparative charting tool assist the nurse to improve comparative charting?</a:t>
            </a:r>
          </a:p>
          <a:p>
            <a:endParaRPr lang="en-US" dirty="0"/>
          </a:p>
        </p:txBody>
      </p:sp>
    </p:spTree>
    <p:extLst>
      <p:ext uri="{BB962C8B-B14F-4D97-AF65-F5344CB8AC3E}">
        <p14:creationId xmlns:p14="http://schemas.microsoft.com/office/powerpoint/2010/main" val="928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C77-DB18-4788-8117-ED272F08E086}"/>
              </a:ext>
            </a:extLst>
          </p:cNvPr>
          <p:cNvSpPr>
            <a:spLocks noGrp="1"/>
          </p:cNvSpPr>
          <p:nvPr>
            <p:ph type="title"/>
          </p:nvPr>
        </p:nvSpPr>
        <p:spPr>
          <a:xfrm>
            <a:off x="665018" y="642594"/>
            <a:ext cx="10460182" cy="1236082"/>
          </a:xfrm>
        </p:spPr>
        <p:txBody>
          <a:bodyPr anchor="ctr">
            <a:normAutofit/>
          </a:bodyPr>
          <a:lstStyle/>
          <a:p>
            <a:r>
              <a:rPr lang="en-US" b="1" dirty="0"/>
              <a:t>Theoretical Framework</a:t>
            </a:r>
          </a:p>
        </p:txBody>
      </p:sp>
      <p:sp>
        <p:nvSpPr>
          <p:cNvPr id="4" name="Content Placeholder 3">
            <a:extLst>
              <a:ext uri="{FF2B5EF4-FFF2-40B4-BE49-F238E27FC236}">
                <a16:creationId xmlns:a16="http://schemas.microsoft.com/office/drawing/2014/main" id="{FBA05410-CB04-4212-B750-23AF45E33373}"/>
              </a:ext>
            </a:extLst>
          </p:cNvPr>
          <p:cNvSpPr>
            <a:spLocks noGrp="1"/>
          </p:cNvSpPr>
          <p:nvPr>
            <p:ph sz="half" idx="1"/>
          </p:nvPr>
        </p:nvSpPr>
        <p:spPr>
          <a:xfrm>
            <a:off x="1066800" y="2103120"/>
            <a:ext cx="4663440" cy="3749040"/>
          </a:xfrm>
        </p:spPr>
        <p:txBody>
          <a:bodyPr>
            <a:normAutofit/>
          </a:bodyPr>
          <a:lstStyle/>
          <a:p>
            <a:r>
              <a:rPr lang="en-US" sz="2400" dirty="0"/>
              <a:t>W. Edward Deming’s Model for Improvement</a:t>
            </a:r>
          </a:p>
          <a:p>
            <a:pPr lvl="1"/>
            <a:r>
              <a:rPr lang="en-US" sz="2400" dirty="0"/>
              <a:t>Plan, Do, Study, Act (PDSA)</a:t>
            </a:r>
          </a:p>
        </p:txBody>
      </p:sp>
      <p:pic>
        <p:nvPicPr>
          <p:cNvPr id="5" name="Picture 4">
            <a:extLst>
              <a:ext uri="{FF2B5EF4-FFF2-40B4-BE49-F238E27FC236}">
                <a16:creationId xmlns:a16="http://schemas.microsoft.com/office/drawing/2014/main" id="{B8B235C3-9DB8-474C-825C-86FADC187EF5}"/>
              </a:ext>
            </a:extLst>
          </p:cNvPr>
          <p:cNvPicPr>
            <a:picLocks noChangeAspect="1"/>
          </p:cNvPicPr>
          <p:nvPr/>
        </p:nvPicPr>
        <p:blipFill>
          <a:blip r:embed="rId3"/>
          <a:stretch>
            <a:fillRect/>
          </a:stretch>
        </p:blipFill>
        <p:spPr>
          <a:xfrm>
            <a:off x="6461760" y="2423160"/>
            <a:ext cx="4663440" cy="3108960"/>
          </a:xfrm>
          <a:prstGeom prst="rect">
            <a:avLst/>
          </a:prstGeom>
          <a:noFill/>
          <a:ln>
            <a:noFill/>
          </a:ln>
        </p:spPr>
      </p:pic>
    </p:spTree>
    <p:extLst>
      <p:ext uri="{BB962C8B-B14F-4D97-AF65-F5344CB8AC3E}">
        <p14:creationId xmlns:p14="http://schemas.microsoft.com/office/powerpoint/2010/main" val="3335693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d26433f-30ea-466d-b9f4-087c63903acc" xsi:nil="true"/>
  </documentManagement>
</p:properties>
</file>

<file path=customXml/itemProps1.xml><?xml version="1.0" encoding="utf-8"?>
<ds:datastoreItem xmlns:ds="http://schemas.openxmlformats.org/officeDocument/2006/customXml" ds:itemID="{78FE65F3-4A7B-4372-878A-3363B1EC1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137651BA-F45C-4845-9AB3-E0A65B39F5E1}">
  <ds:schemaRefs>
    <ds:schemaRef ds:uri="http://purl.org/dc/elements/1.1/"/>
    <ds:schemaRef ds:uri="http://schemas.microsoft.com/office/2006/metadata/properties"/>
    <ds:schemaRef ds:uri="http://schemas.microsoft.com/office/2006/documentManagement/types"/>
    <ds:schemaRef ds:uri="2d26433f-30ea-466d-b9f4-087c63903acc"/>
    <ds:schemaRef ds:uri="http://purl.org/dc/terms/"/>
    <ds:schemaRef ds:uri="http://schemas.openxmlformats.org/package/2006/metadata/core-properties"/>
    <ds:schemaRef ds:uri="http://purl.org/dc/dcmitype/"/>
    <ds:schemaRef ds:uri="http://schemas.microsoft.com/office/infopath/2007/PartnerControls"/>
    <ds:schemaRef ds:uri="76974f8a-8a23-4a4c-8116-e4747a4a01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{1B70E5CE-DB99-427A-92EC-98D2F16F03DB}tf78438558_win32</Template>
  <TotalTime>27526</TotalTime>
  <Words>1730</Words>
  <Application>Microsoft Office PowerPoint</Application>
  <PresentationFormat>Widescreen</PresentationFormat>
  <Paragraphs>183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Garamond</vt:lpstr>
      <vt:lpstr>Wingdings</vt:lpstr>
      <vt:lpstr>SavonVTI</vt:lpstr>
      <vt:lpstr>Using Comparative Charting to Assess Effectiveness of Symptom management with Home-Based Hospice Patients</vt:lpstr>
      <vt:lpstr>Introduction</vt:lpstr>
      <vt:lpstr>Background</vt:lpstr>
      <vt:lpstr>Significance to Health Care  </vt:lpstr>
      <vt:lpstr>Clinical Question </vt:lpstr>
      <vt:lpstr>Review of Literature</vt:lpstr>
      <vt:lpstr>Barriers to Comparative Charting  </vt:lpstr>
      <vt:lpstr>Purpose Statement </vt:lpstr>
      <vt:lpstr>Theoretical Framework</vt:lpstr>
      <vt:lpstr>Organizational Assessment </vt:lpstr>
      <vt:lpstr>Quality Improvement Tools  </vt:lpstr>
      <vt:lpstr>Specific Aim </vt:lpstr>
      <vt:lpstr>Methods/Design: QI Project  </vt:lpstr>
      <vt:lpstr>PowerPoint Presentation</vt:lpstr>
      <vt:lpstr>Intervention Implementation</vt:lpstr>
      <vt:lpstr>Measures and Analysis </vt:lpstr>
      <vt:lpstr>Pre and Post Survey Results</vt:lpstr>
      <vt:lpstr>Pre and Post Comparative Chart Audit Question </vt:lpstr>
      <vt:lpstr>Pre and Post Comparative Chart Audit </vt:lpstr>
      <vt:lpstr>Discussion </vt:lpstr>
      <vt:lpstr>Implications for Practice </vt:lpstr>
      <vt:lpstr>Sustainability </vt:lpstr>
      <vt:lpstr>Dissemination</vt:lpstr>
      <vt:lpstr>Gratitude </vt:lpstr>
      <vt:lpstr>References </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Clark, Akisha S</dc:creator>
  <cp:lastModifiedBy>Sara J. Armstrong</cp:lastModifiedBy>
  <cp:revision>178</cp:revision>
  <cp:lastPrinted>2021-09-12T21:01:38Z</cp:lastPrinted>
  <dcterms:created xsi:type="dcterms:W3CDTF">2021-08-15T17:00:49Z</dcterms:created>
  <dcterms:modified xsi:type="dcterms:W3CDTF">2021-12-17T21:23:01Z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y fmtid="{D5CDD505-2E9C-101B-9397-08002B2CF9AE}" pid="3" name="MSIP_Label_67599526-06ca-49cc-9fa9-5307800a949a_Enabled">
    <vt:lpwstr>true</vt:lpwstr>
  </property>
  <property fmtid="{D5CDD505-2E9C-101B-9397-08002B2CF9AE}" pid="4" name="MSIP_Label_67599526-06ca-49cc-9fa9-5307800a949a_SetDate">
    <vt:lpwstr>2021-08-15T17:00:50Z</vt:lpwstr>
  </property>
  <property fmtid="{D5CDD505-2E9C-101B-9397-08002B2CF9AE}" pid="5" name="MSIP_Label_67599526-06ca-49cc-9fa9-5307800a949a_Method">
    <vt:lpwstr>Standard</vt:lpwstr>
  </property>
  <property fmtid="{D5CDD505-2E9C-101B-9397-08002B2CF9AE}" pid="6" name="MSIP_Label_67599526-06ca-49cc-9fa9-5307800a949a_Name">
    <vt:lpwstr>67599526-06ca-49cc-9fa9-5307800a949a</vt:lpwstr>
  </property>
  <property fmtid="{D5CDD505-2E9C-101B-9397-08002B2CF9AE}" pid="7" name="MSIP_Label_67599526-06ca-49cc-9fa9-5307800a949a_SiteId">
    <vt:lpwstr>fabb61b8-3afe-4e75-b934-a47f782b8cd7</vt:lpwstr>
  </property>
  <property fmtid="{D5CDD505-2E9C-101B-9397-08002B2CF9AE}" pid="8" name="MSIP_Label_67599526-06ca-49cc-9fa9-5307800a949a_ActionId">
    <vt:lpwstr>6e214fc9-3ebf-4f51-9e4f-5c5d2903023c</vt:lpwstr>
  </property>
  <property fmtid="{D5CDD505-2E9C-101B-9397-08002B2CF9AE}" pid="9" name="MSIP_Label_67599526-06ca-49cc-9fa9-5307800a949a_ContentBits">
    <vt:lpwstr>0</vt:lpwstr>
  </property>
</Properties>
</file>