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46"/>
  </p:notesMasterIdLst>
  <p:sldIdLst>
    <p:sldId id="303" r:id="rId6"/>
    <p:sldId id="257" r:id="rId7"/>
    <p:sldId id="305" r:id="rId8"/>
    <p:sldId id="258" r:id="rId9"/>
    <p:sldId id="306" r:id="rId10"/>
    <p:sldId id="274" r:id="rId11"/>
    <p:sldId id="259" r:id="rId12"/>
    <p:sldId id="275" r:id="rId13"/>
    <p:sldId id="277" r:id="rId14"/>
    <p:sldId id="276" r:id="rId15"/>
    <p:sldId id="279" r:id="rId16"/>
    <p:sldId id="278" r:id="rId17"/>
    <p:sldId id="308" r:id="rId18"/>
    <p:sldId id="261" r:id="rId19"/>
    <p:sldId id="280" r:id="rId20"/>
    <p:sldId id="281" r:id="rId21"/>
    <p:sldId id="262" r:id="rId22"/>
    <p:sldId id="323" r:id="rId23"/>
    <p:sldId id="310" r:id="rId24"/>
    <p:sldId id="264" r:id="rId25"/>
    <p:sldId id="282" r:id="rId26"/>
    <p:sldId id="319" r:id="rId27"/>
    <p:sldId id="269" r:id="rId28"/>
    <p:sldId id="320" r:id="rId29"/>
    <p:sldId id="288" r:id="rId30"/>
    <p:sldId id="321" r:id="rId31"/>
    <p:sldId id="316" r:id="rId32"/>
    <p:sldId id="317" r:id="rId33"/>
    <p:sldId id="290" r:id="rId34"/>
    <p:sldId id="322" r:id="rId35"/>
    <p:sldId id="291" r:id="rId36"/>
    <p:sldId id="297" r:id="rId37"/>
    <p:sldId id="299" r:id="rId38"/>
    <p:sldId id="284" r:id="rId39"/>
    <p:sldId id="298" r:id="rId40"/>
    <p:sldId id="313" r:id="rId41"/>
    <p:sldId id="270" r:id="rId42"/>
    <p:sldId id="266" r:id="rId43"/>
    <p:sldId id="271" r:id="rId44"/>
    <p:sldId id="3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bna" initials="l" lastIdx="1" clrIdx="0">
    <p:extLst>
      <p:ext uri="{19B8F6BF-5375-455C-9EA6-DF929625EA0E}">
        <p15:presenceInfo xmlns:p15="http://schemas.microsoft.com/office/powerpoint/2012/main" userId="lub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0C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8" autoAdjust="0"/>
    <p:restoredTop sz="77544" autoAdjust="0"/>
  </p:normalViewPr>
  <p:slideViewPr>
    <p:cSldViewPr snapToGrid="0" snapToObjects="1">
      <p:cViewPr varScale="1">
        <p:scale>
          <a:sx n="62" d="100"/>
          <a:sy n="62" d="100"/>
        </p:scale>
        <p:origin x="8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Sheet1!$I$8</c:f>
              <c:strCache>
                <c:ptCount val="1"/>
                <c:pt idx="0">
                  <c:v>Initial Survey 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Sheet1!$H$9:$H$12</c:f>
              <c:strCache>
                <c:ptCount val="4"/>
                <c:pt idx="0">
                  <c:v>anxiety</c:v>
                </c:pt>
                <c:pt idx="1">
                  <c:v>nervousness </c:v>
                </c:pt>
                <c:pt idx="2">
                  <c:v>excitement </c:v>
                </c:pt>
                <c:pt idx="3">
                  <c:v>hopefulness</c:v>
                </c:pt>
              </c:strCache>
            </c:strRef>
          </c:cat>
          <c:val>
            <c:numRef>
              <c:f>Sheet1!$I$9:$I$12</c:f>
              <c:numCache>
                <c:formatCode>0%</c:formatCode>
                <c:ptCount val="4"/>
                <c:pt idx="0">
                  <c:v>0.67</c:v>
                </c:pt>
                <c:pt idx="1">
                  <c:v>0.42</c:v>
                </c:pt>
                <c:pt idx="2">
                  <c:v>0.02</c:v>
                </c:pt>
                <c:pt idx="3">
                  <c:v>0.17</c:v>
                </c:pt>
              </c:numCache>
            </c:numRef>
          </c:val>
          <c:extLst>
            <c:ext xmlns:c16="http://schemas.microsoft.com/office/drawing/2014/chart" uri="{C3380CC4-5D6E-409C-BE32-E72D297353CC}">
              <c16:uniqueId val="{00000000-59F8-4327-B347-EE2F8291A694}"/>
            </c:ext>
          </c:extLst>
        </c:ser>
        <c:ser>
          <c:idx val="1"/>
          <c:order val="1"/>
          <c:tx>
            <c:strRef>
              <c:f>Sheet1!$J$8</c:f>
              <c:strCache>
                <c:ptCount val="1"/>
                <c:pt idx="0">
                  <c:v>Second Survey Response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Sheet1!$H$9:$H$12</c:f>
              <c:strCache>
                <c:ptCount val="4"/>
                <c:pt idx="0">
                  <c:v>anxiety</c:v>
                </c:pt>
                <c:pt idx="1">
                  <c:v>nervousness </c:v>
                </c:pt>
                <c:pt idx="2">
                  <c:v>excitement </c:v>
                </c:pt>
                <c:pt idx="3">
                  <c:v>hopefulness</c:v>
                </c:pt>
              </c:strCache>
            </c:strRef>
          </c:cat>
          <c:val>
            <c:numRef>
              <c:f>Sheet1!$J$9:$J$12</c:f>
              <c:numCache>
                <c:formatCode>0%</c:formatCode>
                <c:ptCount val="4"/>
                <c:pt idx="0">
                  <c:v>0.33</c:v>
                </c:pt>
                <c:pt idx="1">
                  <c:v>0.42</c:v>
                </c:pt>
                <c:pt idx="2">
                  <c:v>0.01</c:v>
                </c:pt>
                <c:pt idx="3">
                  <c:v>0.33</c:v>
                </c:pt>
              </c:numCache>
            </c:numRef>
          </c:val>
          <c:extLst>
            <c:ext xmlns:c16="http://schemas.microsoft.com/office/drawing/2014/chart" uri="{C3380CC4-5D6E-409C-BE32-E72D297353CC}">
              <c16:uniqueId val="{00000001-59F8-4327-B347-EE2F8291A694}"/>
            </c:ext>
          </c:extLst>
        </c:ser>
        <c:dLbls>
          <c:showLegendKey val="0"/>
          <c:showVal val="0"/>
          <c:showCatName val="0"/>
          <c:showSerName val="0"/>
          <c:showPercent val="0"/>
          <c:showBubbleSize val="0"/>
        </c:dLbls>
        <c:gapWidth val="182"/>
        <c:axId val="560657880"/>
        <c:axId val="560663456"/>
      </c:barChart>
      <c:catAx>
        <c:axId val="560657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0663456"/>
        <c:crosses val="autoZero"/>
        <c:auto val="1"/>
        <c:lblAlgn val="ctr"/>
        <c:lblOffset val="100"/>
        <c:noMultiLvlLbl val="0"/>
      </c:catAx>
      <c:valAx>
        <c:axId val="560663456"/>
        <c:scaling>
          <c:orientation val="minMax"/>
        </c:scaling>
        <c:delete val="1"/>
        <c:axPos val="b"/>
        <c:numFmt formatCode="0%" sourceLinked="1"/>
        <c:majorTickMark val="none"/>
        <c:minorTickMark val="none"/>
        <c:tickLblPos val="nextTo"/>
        <c:crossAx val="560657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1C-4CD4-A329-358F2F3CDC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1C-4CD4-A329-358F2F3CDC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1C-4CD4-A329-358F2F3CDC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1C-4CD4-A329-358F2F3CDC8E}"/>
              </c:ext>
            </c:extLst>
          </c:dPt>
          <c:dLbls>
            <c:dLbl>
              <c:idx val="3"/>
              <c:delete val="1"/>
              <c:extLst>
                <c:ext xmlns:c15="http://schemas.microsoft.com/office/drawing/2012/chart" uri="{CE6537A1-D6FC-4f65-9D91-7224C49458BB}"/>
                <c:ext xmlns:c16="http://schemas.microsoft.com/office/drawing/2014/chart" uri="{C3380CC4-5D6E-409C-BE32-E72D297353CC}">
                  <c16:uniqueId val="{00000007-031C-4CD4-A329-358F2F3CDC8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Sheet1!$F$49:$F$52</c:f>
              <c:strCache>
                <c:ptCount val="4"/>
                <c:pt idx="0">
                  <c:v>Charting</c:v>
                </c:pt>
                <c:pt idx="1">
                  <c:v>Lack of ICU knowledge</c:v>
                </c:pt>
                <c:pt idx="2">
                  <c:v>Decreased familiarity with unit/supplies</c:v>
                </c:pt>
                <c:pt idx="3">
                  <c:v>Disagreements in priorities regarding patient care</c:v>
                </c:pt>
              </c:strCache>
            </c:strRef>
          </c:cat>
          <c:val>
            <c:numRef>
              <c:f>Sheet1!$G$49:$G$52</c:f>
              <c:numCache>
                <c:formatCode>0%</c:formatCode>
                <c:ptCount val="4"/>
                <c:pt idx="0">
                  <c:v>0.57999999999999996</c:v>
                </c:pt>
                <c:pt idx="1">
                  <c:v>0.33</c:v>
                </c:pt>
                <c:pt idx="2">
                  <c:v>0.5</c:v>
                </c:pt>
                <c:pt idx="3">
                  <c:v>0</c:v>
                </c:pt>
              </c:numCache>
            </c:numRef>
          </c:val>
          <c:extLst>
            <c:ext xmlns:c16="http://schemas.microsoft.com/office/drawing/2014/chart" uri="{C3380CC4-5D6E-409C-BE32-E72D297353CC}">
              <c16:uniqueId val="{00000008-031C-4CD4-A329-358F2F3CDC8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Sheet1!$G$57</c:f>
              <c:strCache>
                <c:ptCount val="1"/>
                <c:pt idx="0">
                  <c:v>Initial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Sheet1!$F$58:$F$60</c:f>
              <c:strCache>
                <c:ptCount val="3"/>
                <c:pt idx="0">
                  <c:v>Poor patient care related to decreased knowledge</c:v>
                </c:pt>
                <c:pt idx="1">
                  <c:v>Running out of PPE</c:v>
                </c:pt>
                <c:pt idx="2">
                  <c:v>Contracting COVID-19 or taking it home to one's family</c:v>
                </c:pt>
              </c:strCache>
            </c:strRef>
          </c:cat>
          <c:val>
            <c:numRef>
              <c:f>Sheet1!$G$58:$G$60</c:f>
              <c:numCache>
                <c:formatCode>0%</c:formatCode>
                <c:ptCount val="3"/>
                <c:pt idx="0">
                  <c:v>0.25</c:v>
                </c:pt>
                <c:pt idx="1">
                  <c:v>0.02</c:v>
                </c:pt>
                <c:pt idx="2">
                  <c:v>0.83</c:v>
                </c:pt>
              </c:numCache>
            </c:numRef>
          </c:val>
          <c:extLst>
            <c:ext xmlns:c16="http://schemas.microsoft.com/office/drawing/2014/chart" uri="{C3380CC4-5D6E-409C-BE32-E72D297353CC}">
              <c16:uniqueId val="{00000000-B4E0-411C-84E0-4426B921F5BB}"/>
            </c:ext>
          </c:extLst>
        </c:ser>
        <c:ser>
          <c:idx val="1"/>
          <c:order val="1"/>
          <c:tx>
            <c:strRef>
              <c:f>Sheet1!$H$57</c:f>
              <c:strCache>
                <c:ptCount val="1"/>
                <c:pt idx="0">
                  <c:v>Second Survey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Sheet1!$F$58:$F$60</c:f>
              <c:strCache>
                <c:ptCount val="3"/>
                <c:pt idx="0">
                  <c:v>Poor patient care related to decreased knowledge</c:v>
                </c:pt>
                <c:pt idx="1">
                  <c:v>Running out of PPE</c:v>
                </c:pt>
                <c:pt idx="2">
                  <c:v>Contracting COVID-19 or taking it home to one's family</c:v>
                </c:pt>
              </c:strCache>
            </c:strRef>
          </c:cat>
          <c:val>
            <c:numRef>
              <c:f>Sheet1!$H$58:$H$60</c:f>
              <c:numCache>
                <c:formatCode>0%</c:formatCode>
                <c:ptCount val="3"/>
                <c:pt idx="0">
                  <c:v>0.17</c:v>
                </c:pt>
                <c:pt idx="1">
                  <c:v>0.01</c:v>
                </c:pt>
                <c:pt idx="2">
                  <c:v>0.5</c:v>
                </c:pt>
              </c:numCache>
            </c:numRef>
          </c:val>
          <c:extLst>
            <c:ext xmlns:c16="http://schemas.microsoft.com/office/drawing/2014/chart" uri="{C3380CC4-5D6E-409C-BE32-E72D297353CC}">
              <c16:uniqueId val="{00000001-B4E0-411C-84E0-4426B921F5BB}"/>
            </c:ext>
          </c:extLst>
        </c:ser>
        <c:dLbls>
          <c:showLegendKey val="0"/>
          <c:showVal val="0"/>
          <c:showCatName val="0"/>
          <c:showSerName val="0"/>
          <c:showPercent val="0"/>
          <c:showBubbleSize val="0"/>
        </c:dLbls>
        <c:gapWidth val="182"/>
        <c:axId val="571655576"/>
        <c:axId val="571655904"/>
      </c:barChart>
      <c:catAx>
        <c:axId val="571655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1655904"/>
        <c:crosses val="autoZero"/>
        <c:auto val="1"/>
        <c:lblAlgn val="ctr"/>
        <c:lblOffset val="100"/>
        <c:noMultiLvlLbl val="0"/>
      </c:catAx>
      <c:valAx>
        <c:axId val="571655904"/>
        <c:scaling>
          <c:orientation val="minMax"/>
        </c:scaling>
        <c:delete val="1"/>
        <c:axPos val="b"/>
        <c:numFmt formatCode="0%" sourceLinked="1"/>
        <c:majorTickMark val="none"/>
        <c:minorTickMark val="none"/>
        <c:tickLblPos val="nextTo"/>
        <c:crossAx val="57165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Sheet1!$A$32</c:f>
              <c:strCache>
                <c:ptCount val="1"/>
                <c:pt idx="0">
                  <c:v>Buffer</c:v>
                </c:pt>
              </c:strCache>
            </c:strRef>
          </c:tx>
          <c:spPr>
            <a:solidFill>
              <a:schemeClr val="bg1"/>
            </a:solidFill>
            <a:ln>
              <a:noFill/>
            </a:ln>
            <a:effectLst/>
          </c:spPr>
          <c:invertIfNegative val="0"/>
          <c:val>
            <c:numRef>
              <c:f>Sheet1!$A$33:$A$37</c:f>
              <c:numCache>
                <c:formatCode>0%</c:formatCode>
                <c:ptCount val="5"/>
                <c:pt idx="0">
                  <c:v>0.98</c:v>
                </c:pt>
                <c:pt idx="1">
                  <c:v>1</c:v>
                </c:pt>
                <c:pt idx="2">
                  <c:v>0.99</c:v>
                </c:pt>
                <c:pt idx="3">
                  <c:v>0.41</c:v>
                </c:pt>
                <c:pt idx="4">
                  <c:v>0.42</c:v>
                </c:pt>
              </c:numCache>
            </c:numRef>
          </c:val>
          <c:extLst>
            <c:ext xmlns:c16="http://schemas.microsoft.com/office/drawing/2014/chart" uri="{C3380CC4-5D6E-409C-BE32-E72D297353CC}">
              <c16:uniqueId val="{00000000-A0ED-4ECA-A02A-8C0E01A77E4C}"/>
            </c:ext>
          </c:extLst>
        </c:ser>
        <c:ser>
          <c:idx val="1"/>
          <c:order val="1"/>
          <c:tx>
            <c:strRef>
              <c:f>Sheet1!$B$32</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Sheet1!$B$33:$B$37</c:f>
              <c:numCache>
                <c:formatCode>0%</c:formatCode>
                <c:ptCount val="5"/>
                <c:pt idx="0">
                  <c:v>0.01</c:v>
                </c:pt>
                <c:pt idx="1">
                  <c:v>0</c:v>
                </c:pt>
                <c:pt idx="2">
                  <c:v>0</c:v>
                </c:pt>
                <c:pt idx="3">
                  <c:v>0.42</c:v>
                </c:pt>
                <c:pt idx="4">
                  <c:v>0.25</c:v>
                </c:pt>
              </c:numCache>
            </c:numRef>
          </c:val>
          <c:extLst>
            <c:ext xmlns:c16="http://schemas.microsoft.com/office/drawing/2014/chart" uri="{C3380CC4-5D6E-409C-BE32-E72D297353CC}">
              <c16:uniqueId val="{00000001-A0ED-4ECA-A02A-8C0E01A77E4C}"/>
            </c:ext>
          </c:extLst>
        </c:ser>
        <c:ser>
          <c:idx val="2"/>
          <c:order val="2"/>
          <c:tx>
            <c:strRef>
              <c:f>Sheet1!$C$32</c:f>
              <c:strCache>
                <c:ptCount val="1"/>
                <c:pt idx="0">
                  <c:v>Disagree</c:v>
                </c:pt>
              </c:strCache>
            </c:strRef>
          </c:tx>
          <c:spPr>
            <a:solidFill>
              <a:srgbClr val="F2A0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Sheet1!$C$33:$C$37</c:f>
              <c:numCache>
                <c:formatCode>0%</c:formatCode>
                <c:ptCount val="5"/>
                <c:pt idx="0">
                  <c:v>0.01</c:v>
                </c:pt>
                <c:pt idx="1">
                  <c:v>0</c:v>
                </c:pt>
                <c:pt idx="2">
                  <c:v>0.01</c:v>
                </c:pt>
                <c:pt idx="3">
                  <c:v>0.17</c:v>
                </c:pt>
                <c:pt idx="4">
                  <c:v>0.33</c:v>
                </c:pt>
              </c:numCache>
            </c:numRef>
          </c:val>
          <c:extLst>
            <c:ext xmlns:c16="http://schemas.microsoft.com/office/drawing/2014/chart" uri="{C3380CC4-5D6E-409C-BE32-E72D297353CC}">
              <c16:uniqueId val="{00000002-A0ED-4ECA-A02A-8C0E01A77E4C}"/>
            </c:ext>
          </c:extLst>
        </c:ser>
        <c:ser>
          <c:idx val="3"/>
          <c:order val="3"/>
          <c:tx>
            <c:strRef>
              <c:f>Sheet1!$D$32</c:f>
              <c:strCache>
                <c:ptCount val="1"/>
                <c:pt idx="0">
                  <c:v>Neutral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Sheet1!$D$33:$D$37</c:f>
              <c:numCache>
                <c:formatCode>0%</c:formatCode>
                <c:ptCount val="5"/>
                <c:pt idx="0">
                  <c:v>0.25</c:v>
                </c:pt>
                <c:pt idx="1">
                  <c:v>0.17</c:v>
                </c:pt>
                <c:pt idx="2">
                  <c:v>0.01</c:v>
                </c:pt>
                <c:pt idx="3">
                  <c:v>0.33</c:v>
                </c:pt>
                <c:pt idx="4">
                  <c:v>0</c:v>
                </c:pt>
              </c:numCache>
            </c:numRef>
          </c:val>
          <c:extLst>
            <c:ext xmlns:c16="http://schemas.microsoft.com/office/drawing/2014/chart" uri="{C3380CC4-5D6E-409C-BE32-E72D297353CC}">
              <c16:uniqueId val="{00000003-A0ED-4ECA-A02A-8C0E01A77E4C}"/>
            </c:ext>
          </c:extLst>
        </c:ser>
        <c:ser>
          <c:idx val="4"/>
          <c:order val="4"/>
          <c:tx>
            <c:strRef>
              <c:f>Sheet1!$E$32</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Sheet1!$E$33:$E$37</c:f>
              <c:numCache>
                <c:formatCode>0%</c:formatCode>
                <c:ptCount val="5"/>
                <c:pt idx="0">
                  <c:v>0.42</c:v>
                </c:pt>
                <c:pt idx="1">
                  <c:v>0.25</c:v>
                </c:pt>
                <c:pt idx="2">
                  <c:v>0.5</c:v>
                </c:pt>
                <c:pt idx="3">
                  <c:v>0.01</c:v>
                </c:pt>
                <c:pt idx="4">
                  <c:v>0.17</c:v>
                </c:pt>
              </c:numCache>
            </c:numRef>
          </c:val>
          <c:extLst>
            <c:ext xmlns:c16="http://schemas.microsoft.com/office/drawing/2014/chart" uri="{C3380CC4-5D6E-409C-BE32-E72D297353CC}">
              <c16:uniqueId val="{00000004-A0ED-4ECA-A02A-8C0E01A77E4C}"/>
            </c:ext>
          </c:extLst>
        </c:ser>
        <c:ser>
          <c:idx val="5"/>
          <c:order val="5"/>
          <c:tx>
            <c:strRef>
              <c:f>Sheet1!$F$32</c:f>
              <c:strCache>
                <c:ptCount val="1"/>
                <c:pt idx="0">
                  <c:v>Strongly Agree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Sheet1!$F$33:$F$37</c:f>
              <c:numCache>
                <c:formatCode>0%</c:formatCode>
                <c:ptCount val="5"/>
                <c:pt idx="0">
                  <c:v>0.17</c:v>
                </c:pt>
                <c:pt idx="1">
                  <c:v>0.57999999999999996</c:v>
                </c:pt>
                <c:pt idx="2">
                  <c:v>0.33</c:v>
                </c:pt>
                <c:pt idx="3">
                  <c:v>0</c:v>
                </c:pt>
                <c:pt idx="4">
                  <c:v>0.25</c:v>
                </c:pt>
              </c:numCache>
            </c:numRef>
          </c:val>
          <c:extLst>
            <c:ext xmlns:c16="http://schemas.microsoft.com/office/drawing/2014/chart" uri="{C3380CC4-5D6E-409C-BE32-E72D297353CC}">
              <c16:uniqueId val="{00000005-A0ED-4ECA-A02A-8C0E01A77E4C}"/>
            </c:ext>
          </c:extLst>
        </c:ser>
        <c:ser>
          <c:idx val="6"/>
          <c:order val="6"/>
          <c:tx>
            <c:strRef>
              <c:f>Sheet1!$G$32</c:f>
              <c:strCache>
                <c:ptCount val="1"/>
                <c:pt idx="0">
                  <c:v>Buffer</c:v>
                </c:pt>
              </c:strCache>
            </c:strRef>
          </c:tx>
          <c:spPr>
            <a:solidFill>
              <a:sysClr val="window" lastClr="FFFFFF"/>
            </a:solidFill>
            <a:ln>
              <a:noFill/>
            </a:ln>
            <a:effectLst/>
          </c:spPr>
          <c:invertIfNegative val="0"/>
          <c:val>
            <c:numRef>
              <c:f>Sheet1!$G$33:$G$37</c:f>
              <c:numCache>
                <c:formatCode>0%</c:formatCode>
                <c:ptCount val="5"/>
                <c:pt idx="0">
                  <c:v>0.41</c:v>
                </c:pt>
                <c:pt idx="1">
                  <c:v>0.17</c:v>
                </c:pt>
                <c:pt idx="2">
                  <c:v>0.17</c:v>
                </c:pt>
                <c:pt idx="3">
                  <c:v>0.99</c:v>
                </c:pt>
                <c:pt idx="4">
                  <c:v>0.57999999999999996</c:v>
                </c:pt>
              </c:numCache>
            </c:numRef>
          </c:val>
          <c:extLst>
            <c:ext xmlns:c16="http://schemas.microsoft.com/office/drawing/2014/chart" uri="{C3380CC4-5D6E-409C-BE32-E72D297353CC}">
              <c16:uniqueId val="{00000006-A0ED-4ECA-A02A-8C0E01A77E4C}"/>
            </c:ext>
          </c:extLst>
        </c:ser>
        <c:dLbls>
          <c:showLegendKey val="0"/>
          <c:showVal val="0"/>
          <c:showCatName val="0"/>
          <c:showSerName val="0"/>
          <c:showPercent val="0"/>
          <c:showBubbleSize val="0"/>
        </c:dLbls>
        <c:gapWidth val="150"/>
        <c:overlap val="100"/>
        <c:axId val="570099840"/>
        <c:axId val="570100496"/>
      </c:barChart>
      <c:catAx>
        <c:axId val="570099840"/>
        <c:scaling>
          <c:orientation val="minMax"/>
        </c:scaling>
        <c:delete val="1"/>
        <c:axPos val="l"/>
        <c:numFmt formatCode="General" sourceLinked="1"/>
        <c:majorTickMark val="none"/>
        <c:minorTickMark val="none"/>
        <c:tickLblPos val="nextTo"/>
        <c:crossAx val="570100496"/>
        <c:crosses val="autoZero"/>
        <c:auto val="1"/>
        <c:lblAlgn val="ctr"/>
        <c:lblOffset val="100"/>
        <c:noMultiLvlLbl val="0"/>
      </c:catAx>
      <c:valAx>
        <c:axId val="570100496"/>
        <c:scaling>
          <c:orientation val="minMax"/>
          <c:max val="2"/>
        </c:scaling>
        <c:delete val="1"/>
        <c:axPos val="b"/>
        <c:numFmt formatCode="0%" sourceLinked="1"/>
        <c:majorTickMark val="none"/>
        <c:minorTickMark val="none"/>
        <c:tickLblPos val="nextTo"/>
        <c:crossAx val="57009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Sheet1!$K$33</c:f>
              <c:strCache>
                <c:ptCount val="1"/>
                <c:pt idx="0">
                  <c:v>Buffer</c:v>
                </c:pt>
              </c:strCache>
            </c:strRef>
          </c:tx>
          <c:spPr>
            <a:solidFill>
              <a:schemeClr val="bg1"/>
            </a:solidFill>
            <a:ln>
              <a:noFill/>
            </a:ln>
            <a:effectLst/>
          </c:spPr>
          <c:invertIfNegative val="0"/>
          <c:val>
            <c:numRef>
              <c:f>Sheet1!$K$34:$K$39</c:f>
              <c:numCache>
                <c:formatCode>0%</c:formatCode>
                <c:ptCount val="6"/>
                <c:pt idx="0">
                  <c:v>1</c:v>
                </c:pt>
                <c:pt idx="1">
                  <c:v>1</c:v>
                </c:pt>
                <c:pt idx="2">
                  <c:v>1</c:v>
                </c:pt>
                <c:pt idx="3">
                  <c:v>1</c:v>
                </c:pt>
                <c:pt idx="4">
                  <c:v>0.99</c:v>
                </c:pt>
                <c:pt idx="5">
                  <c:v>0.99</c:v>
                </c:pt>
              </c:numCache>
            </c:numRef>
          </c:val>
          <c:extLst>
            <c:ext xmlns:c16="http://schemas.microsoft.com/office/drawing/2014/chart" uri="{C3380CC4-5D6E-409C-BE32-E72D297353CC}">
              <c16:uniqueId val="{00000000-B3FB-4A2A-92FB-B89B6C4BBEF1}"/>
            </c:ext>
          </c:extLst>
        </c:ser>
        <c:ser>
          <c:idx val="1"/>
          <c:order val="1"/>
          <c:tx>
            <c:strRef>
              <c:f>Sheet1!$L$33</c:f>
              <c:strCache>
                <c:ptCount val="1"/>
                <c:pt idx="0">
                  <c:v>Strongly Disagree</c:v>
                </c:pt>
              </c:strCache>
            </c:strRef>
          </c:tx>
          <c:spPr>
            <a:solidFill>
              <a:schemeClr val="accent2"/>
            </a:solidFill>
            <a:ln>
              <a:noFill/>
            </a:ln>
            <a:effectLst/>
          </c:spPr>
          <c:invertIfNegative val="0"/>
          <c:val>
            <c:numRef>
              <c:f>Sheet1!$L$34:$L$39</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B3FB-4A2A-92FB-B89B6C4BBEF1}"/>
            </c:ext>
          </c:extLst>
        </c:ser>
        <c:ser>
          <c:idx val="2"/>
          <c:order val="2"/>
          <c:tx>
            <c:strRef>
              <c:f>Sheet1!$M$33</c:f>
              <c:strCache>
                <c:ptCount val="1"/>
                <c:pt idx="0">
                  <c:v>Disagree</c:v>
                </c:pt>
              </c:strCache>
            </c:strRef>
          </c:tx>
          <c:spPr>
            <a:solidFill>
              <a:srgbClr val="F2A0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Sheet1!$M$34:$M$39</c:f>
              <c:numCache>
                <c:formatCode>0%</c:formatCode>
                <c:ptCount val="6"/>
                <c:pt idx="0">
                  <c:v>0</c:v>
                </c:pt>
                <c:pt idx="1">
                  <c:v>0</c:v>
                </c:pt>
                <c:pt idx="2">
                  <c:v>0</c:v>
                </c:pt>
                <c:pt idx="3">
                  <c:v>0</c:v>
                </c:pt>
                <c:pt idx="4">
                  <c:v>0.01</c:v>
                </c:pt>
                <c:pt idx="5">
                  <c:v>0.01</c:v>
                </c:pt>
              </c:numCache>
            </c:numRef>
          </c:val>
          <c:extLst>
            <c:ext xmlns:c16="http://schemas.microsoft.com/office/drawing/2014/chart" uri="{C3380CC4-5D6E-409C-BE32-E72D297353CC}">
              <c16:uniqueId val="{00000002-B3FB-4A2A-92FB-B89B6C4BBEF1}"/>
            </c:ext>
          </c:extLst>
        </c:ser>
        <c:ser>
          <c:idx val="3"/>
          <c:order val="3"/>
          <c:tx>
            <c:strRef>
              <c:f>Sheet1!$N$33</c:f>
              <c:strCache>
                <c:ptCount val="1"/>
                <c:pt idx="0">
                  <c:v>Neutral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Sheet1!$N$34:$N$39</c:f>
              <c:numCache>
                <c:formatCode>0%</c:formatCode>
                <c:ptCount val="6"/>
                <c:pt idx="0">
                  <c:v>0.01</c:v>
                </c:pt>
                <c:pt idx="1">
                  <c:v>0.33</c:v>
                </c:pt>
                <c:pt idx="2">
                  <c:v>0.17</c:v>
                </c:pt>
                <c:pt idx="3">
                  <c:v>0.17</c:v>
                </c:pt>
                <c:pt idx="4">
                  <c:v>0.42</c:v>
                </c:pt>
                <c:pt idx="5">
                  <c:v>0.33</c:v>
                </c:pt>
              </c:numCache>
            </c:numRef>
          </c:val>
          <c:extLst>
            <c:ext xmlns:c16="http://schemas.microsoft.com/office/drawing/2014/chart" uri="{C3380CC4-5D6E-409C-BE32-E72D297353CC}">
              <c16:uniqueId val="{00000003-B3FB-4A2A-92FB-B89B6C4BBEF1}"/>
            </c:ext>
          </c:extLst>
        </c:ser>
        <c:ser>
          <c:idx val="4"/>
          <c:order val="4"/>
          <c:tx>
            <c:strRef>
              <c:f>Sheet1!$O$33</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Sheet1!$O$34:$O$39</c:f>
              <c:numCache>
                <c:formatCode>0%</c:formatCode>
                <c:ptCount val="6"/>
                <c:pt idx="0">
                  <c:v>0.5</c:v>
                </c:pt>
                <c:pt idx="1">
                  <c:v>0.57999999999999996</c:v>
                </c:pt>
                <c:pt idx="2">
                  <c:v>0.42</c:v>
                </c:pt>
                <c:pt idx="3">
                  <c:v>0.42</c:v>
                </c:pt>
                <c:pt idx="4">
                  <c:v>0.25</c:v>
                </c:pt>
                <c:pt idx="5">
                  <c:v>0.42</c:v>
                </c:pt>
              </c:numCache>
            </c:numRef>
          </c:val>
          <c:extLst>
            <c:ext xmlns:c16="http://schemas.microsoft.com/office/drawing/2014/chart" uri="{C3380CC4-5D6E-409C-BE32-E72D297353CC}">
              <c16:uniqueId val="{00000004-B3FB-4A2A-92FB-B89B6C4BBEF1}"/>
            </c:ext>
          </c:extLst>
        </c:ser>
        <c:ser>
          <c:idx val="5"/>
          <c:order val="5"/>
          <c:tx>
            <c:strRef>
              <c:f>Sheet1!$P$33</c:f>
              <c:strCache>
                <c:ptCount val="1"/>
                <c:pt idx="0">
                  <c:v>Strongly Agree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Sheet1!$P$34:$P$39</c:f>
              <c:numCache>
                <c:formatCode>0%</c:formatCode>
                <c:ptCount val="6"/>
                <c:pt idx="0">
                  <c:v>0.42</c:v>
                </c:pt>
                <c:pt idx="1">
                  <c:v>0.01</c:v>
                </c:pt>
                <c:pt idx="2">
                  <c:v>0.42</c:v>
                </c:pt>
                <c:pt idx="3">
                  <c:v>0.42</c:v>
                </c:pt>
                <c:pt idx="4">
                  <c:v>0.25</c:v>
                </c:pt>
                <c:pt idx="5">
                  <c:v>0.17</c:v>
                </c:pt>
              </c:numCache>
            </c:numRef>
          </c:val>
          <c:extLst>
            <c:ext xmlns:c16="http://schemas.microsoft.com/office/drawing/2014/chart" uri="{C3380CC4-5D6E-409C-BE32-E72D297353CC}">
              <c16:uniqueId val="{00000005-B3FB-4A2A-92FB-B89B6C4BBEF1}"/>
            </c:ext>
          </c:extLst>
        </c:ser>
        <c:ser>
          <c:idx val="6"/>
          <c:order val="6"/>
          <c:tx>
            <c:strRef>
              <c:f>Sheet1!$Q$33</c:f>
              <c:strCache>
                <c:ptCount val="1"/>
                <c:pt idx="0">
                  <c:v>Buffer</c:v>
                </c:pt>
              </c:strCache>
            </c:strRef>
          </c:tx>
          <c:spPr>
            <a:solidFill>
              <a:schemeClr val="bg1"/>
            </a:solidFill>
            <a:ln>
              <a:noFill/>
            </a:ln>
            <a:effectLst/>
          </c:spPr>
          <c:invertIfNegative val="0"/>
          <c:val>
            <c:numRef>
              <c:f>Sheet1!$Q$34:$Q$39</c:f>
              <c:numCache>
                <c:formatCode>0%</c:formatCode>
                <c:ptCount val="6"/>
                <c:pt idx="0">
                  <c:v>0.08</c:v>
                </c:pt>
                <c:pt idx="1">
                  <c:v>0.41</c:v>
                </c:pt>
                <c:pt idx="2">
                  <c:v>0.16</c:v>
                </c:pt>
                <c:pt idx="3">
                  <c:v>0.16</c:v>
                </c:pt>
                <c:pt idx="4">
                  <c:v>0.5</c:v>
                </c:pt>
                <c:pt idx="5">
                  <c:v>0.41</c:v>
                </c:pt>
              </c:numCache>
            </c:numRef>
          </c:val>
          <c:extLst>
            <c:ext xmlns:c16="http://schemas.microsoft.com/office/drawing/2014/chart" uri="{C3380CC4-5D6E-409C-BE32-E72D297353CC}">
              <c16:uniqueId val="{00000006-B3FB-4A2A-92FB-B89B6C4BBEF1}"/>
            </c:ext>
          </c:extLst>
        </c:ser>
        <c:dLbls>
          <c:showLegendKey val="0"/>
          <c:showVal val="0"/>
          <c:showCatName val="0"/>
          <c:showSerName val="0"/>
          <c:showPercent val="0"/>
          <c:showBubbleSize val="0"/>
        </c:dLbls>
        <c:gapWidth val="150"/>
        <c:overlap val="100"/>
        <c:axId val="560671984"/>
        <c:axId val="560673624"/>
      </c:barChart>
      <c:catAx>
        <c:axId val="560671984"/>
        <c:scaling>
          <c:orientation val="minMax"/>
        </c:scaling>
        <c:delete val="1"/>
        <c:axPos val="l"/>
        <c:numFmt formatCode="General" sourceLinked="1"/>
        <c:majorTickMark val="none"/>
        <c:minorTickMark val="none"/>
        <c:tickLblPos val="nextTo"/>
        <c:crossAx val="560673624"/>
        <c:crosses val="autoZero"/>
        <c:auto val="1"/>
        <c:lblAlgn val="ctr"/>
        <c:lblOffset val="100"/>
        <c:noMultiLvlLbl val="0"/>
      </c:catAx>
      <c:valAx>
        <c:axId val="560673624"/>
        <c:scaling>
          <c:orientation val="minMax"/>
          <c:max val="2"/>
          <c:min val="0.5"/>
        </c:scaling>
        <c:delete val="1"/>
        <c:axPos val="b"/>
        <c:numFmt formatCode="0%" sourceLinked="1"/>
        <c:majorTickMark val="none"/>
        <c:minorTickMark val="none"/>
        <c:tickLblPos val="nextTo"/>
        <c:crossAx val="56067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CED8D-AFC3-465F-A8D5-1315C6F20D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028BC5F-29BC-4516-8DFC-F2F489AD8B60}">
      <dgm:prSet phldrT="[Text]"/>
      <dgm:spPr/>
      <dgm:t>
        <a:bodyPr/>
        <a:lstStyle/>
        <a:p>
          <a:r>
            <a:rPr lang="en-US" dirty="0"/>
            <a:t>March 10, 2020</a:t>
          </a:r>
        </a:p>
      </dgm:t>
    </dgm:pt>
    <dgm:pt modelId="{BF09590C-DEEB-4DB1-AECA-C1AC6BA90A0B}" type="parTrans" cxnId="{F46A2E8D-C048-4256-80AB-4B8084C469A6}">
      <dgm:prSet/>
      <dgm:spPr/>
      <dgm:t>
        <a:bodyPr/>
        <a:lstStyle/>
        <a:p>
          <a:endParaRPr lang="en-US"/>
        </a:p>
      </dgm:t>
    </dgm:pt>
    <dgm:pt modelId="{3F39D253-2808-4672-A196-247E79987610}" type="sibTrans" cxnId="{F46A2E8D-C048-4256-80AB-4B8084C469A6}">
      <dgm:prSet/>
      <dgm:spPr/>
      <dgm:t>
        <a:bodyPr/>
        <a:lstStyle/>
        <a:p>
          <a:endParaRPr lang="en-US"/>
        </a:p>
      </dgm:t>
    </dgm:pt>
    <dgm:pt modelId="{63C29980-B5F7-4CCF-9E52-FEA5C0C64588}">
      <dgm:prSet phldrT="[Text]"/>
      <dgm:spPr/>
      <dgm:t>
        <a:bodyPr/>
        <a:lstStyle/>
        <a:p>
          <a:r>
            <a:rPr lang="en-US" dirty="0"/>
            <a:t>First two coronavirus cases confirmed in Michigan.</a:t>
          </a:r>
        </a:p>
      </dgm:t>
    </dgm:pt>
    <dgm:pt modelId="{7AAD1759-3ED5-49F1-B871-D15659AE3409}" type="parTrans" cxnId="{A1524EE3-6558-4350-AD76-FDBDE0BFBBF8}">
      <dgm:prSet/>
      <dgm:spPr/>
      <dgm:t>
        <a:bodyPr/>
        <a:lstStyle/>
        <a:p>
          <a:endParaRPr lang="en-US"/>
        </a:p>
      </dgm:t>
    </dgm:pt>
    <dgm:pt modelId="{16198FCD-903C-4EAC-9741-0F9DB26293C0}" type="sibTrans" cxnId="{A1524EE3-6558-4350-AD76-FDBDE0BFBBF8}">
      <dgm:prSet/>
      <dgm:spPr/>
      <dgm:t>
        <a:bodyPr/>
        <a:lstStyle/>
        <a:p>
          <a:endParaRPr lang="en-US"/>
        </a:p>
      </dgm:t>
    </dgm:pt>
    <dgm:pt modelId="{2ECE8DAB-B14B-485C-B842-812FDEE37B04}">
      <dgm:prSet phldrT="[Text]"/>
      <dgm:spPr/>
      <dgm:t>
        <a:bodyPr/>
        <a:lstStyle/>
        <a:p>
          <a:r>
            <a:rPr lang="en-US" dirty="0"/>
            <a:t>March 17, 2020</a:t>
          </a:r>
        </a:p>
      </dgm:t>
    </dgm:pt>
    <dgm:pt modelId="{8C9FD363-F57B-4F96-8CF1-72905053C567}" type="parTrans" cxnId="{6056E8FB-2D72-421D-9CDA-C51FE17F5804}">
      <dgm:prSet/>
      <dgm:spPr/>
      <dgm:t>
        <a:bodyPr/>
        <a:lstStyle/>
        <a:p>
          <a:endParaRPr lang="en-US"/>
        </a:p>
      </dgm:t>
    </dgm:pt>
    <dgm:pt modelId="{001FE8C0-A3CD-4CE9-B7D2-AD6CF7185720}" type="sibTrans" cxnId="{6056E8FB-2D72-421D-9CDA-C51FE17F5804}">
      <dgm:prSet/>
      <dgm:spPr/>
      <dgm:t>
        <a:bodyPr/>
        <a:lstStyle/>
        <a:p>
          <a:endParaRPr lang="en-US"/>
        </a:p>
      </dgm:t>
    </dgm:pt>
    <dgm:pt modelId="{5C0E39CD-27AF-4180-8C84-35B6EB6E18B3}">
      <dgm:prSet phldrT="[Text]"/>
      <dgm:spPr/>
      <dgm:t>
        <a:bodyPr/>
        <a:lstStyle/>
        <a:p>
          <a:r>
            <a:rPr lang="en-US" dirty="0"/>
            <a:t>First coronavirus related death in Michigan. </a:t>
          </a:r>
        </a:p>
      </dgm:t>
    </dgm:pt>
    <dgm:pt modelId="{54AB856E-1DE1-4961-B728-65FF6DC34844}" type="parTrans" cxnId="{D408313C-EB19-4A06-B986-3B6415AFEA29}">
      <dgm:prSet/>
      <dgm:spPr/>
      <dgm:t>
        <a:bodyPr/>
        <a:lstStyle/>
        <a:p>
          <a:endParaRPr lang="en-US"/>
        </a:p>
      </dgm:t>
    </dgm:pt>
    <dgm:pt modelId="{E79FA922-3B61-439B-871B-C6BF9F92C678}" type="sibTrans" cxnId="{D408313C-EB19-4A06-B986-3B6415AFEA29}">
      <dgm:prSet/>
      <dgm:spPr/>
      <dgm:t>
        <a:bodyPr/>
        <a:lstStyle/>
        <a:p>
          <a:endParaRPr lang="en-US"/>
        </a:p>
      </dgm:t>
    </dgm:pt>
    <dgm:pt modelId="{3E3A2B01-7BBF-4686-8147-D7A2646643E1}">
      <dgm:prSet phldrT="[Text]"/>
      <dgm:spPr/>
      <dgm:t>
        <a:bodyPr/>
        <a:lstStyle/>
        <a:p>
          <a:r>
            <a:rPr lang="en-US" dirty="0"/>
            <a:t>March 23, 2020</a:t>
          </a:r>
        </a:p>
      </dgm:t>
    </dgm:pt>
    <dgm:pt modelId="{662C86F7-E449-400C-9CAC-85D7309D25DD}" type="parTrans" cxnId="{8276477C-39EE-442C-A5E3-080592E4641F}">
      <dgm:prSet/>
      <dgm:spPr/>
      <dgm:t>
        <a:bodyPr/>
        <a:lstStyle/>
        <a:p>
          <a:endParaRPr lang="en-US"/>
        </a:p>
      </dgm:t>
    </dgm:pt>
    <dgm:pt modelId="{9177088F-EDE6-4E70-B766-0ACC44504E15}" type="sibTrans" cxnId="{8276477C-39EE-442C-A5E3-080592E4641F}">
      <dgm:prSet/>
      <dgm:spPr/>
      <dgm:t>
        <a:bodyPr/>
        <a:lstStyle/>
        <a:p>
          <a:endParaRPr lang="en-US"/>
        </a:p>
      </dgm:t>
    </dgm:pt>
    <dgm:pt modelId="{649505F2-A0AB-40C9-A7E8-EC8AE403E583}">
      <dgm:prSet phldrT="[Text]"/>
      <dgm:spPr/>
      <dgm:t>
        <a:bodyPr/>
        <a:lstStyle/>
        <a:p>
          <a:r>
            <a:rPr lang="en-US" dirty="0"/>
            <a:t>Michigan Governor, Gretchen Whitmer executes statewide stay-at-home order for non-essential workers.</a:t>
          </a:r>
        </a:p>
      </dgm:t>
    </dgm:pt>
    <dgm:pt modelId="{F877B3E7-D20F-4442-B36F-F2653E713846}" type="parTrans" cxnId="{876BF6F1-91D0-4A60-86E8-782BE5F188BE}">
      <dgm:prSet/>
      <dgm:spPr/>
      <dgm:t>
        <a:bodyPr/>
        <a:lstStyle/>
        <a:p>
          <a:endParaRPr lang="en-US"/>
        </a:p>
      </dgm:t>
    </dgm:pt>
    <dgm:pt modelId="{E7CB2D0E-2BBE-4771-BDBA-8720D4F73A0E}" type="sibTrans" cxnId="{876BF6F1-91D0-4A60-86E8-782BE5F188BE}">
      <dgm:prSet/>
      <dgm:spPr/>
      <dgm:t>
        <a:bodyPr/>
        <a:lstStyle/>
        <a:p>
          <a:endParaRPr lang="en-US"/>
        </a:p>
      </dgm:t>
    </dgm:pt>
    <dgm:pt modelId="{22CB60C4-A66F-43B1-AC17-F9108E79BA5F}">
      <dgm:prSet phldrT="[Text]"/>
      <dgm:spPr/>
      <dgm:t>
        <a:bodyPr/>
        <a:lstStyle/>
        <a:p>
          <a:r>
            <a:rPr lang="en-US" dirty="0"/>
            <a:t>End of April 2020</a:t>
          </a:r>
        </a:p>
      </dgm:t>
    </dgm:pt>
    <dgm:pt modelId="{8ED04EF4-729D-4FD9-BDEA-17BAA3F71CED}" type="parTrans" cxnId="{45C01521-7752-4A6F-A0F2-C50FEBE21E8D}">
      <dgm:prSet/>
      <dgm:spPr/>
      <dgm:t>
        <a:bodyPr/>
        <a:lstStyle/>
        <a:p>
          <a:endParaRPr lang="en-US"/>
        </a:p>
      </dgm:t>
    </dgm:pt>
    <dgm:pt modelId="{E17C11A0-5C4C-42D0-97C1-E8B9E70B1555}" type="sibTrans" cxnId="{45C01521-7752-4A6F-A0F2-C50FEBE21E8D}">
      <dgm:prSet/>
      <dgm:spPr/>
      <dgm:t>
        <a:bodyPr/>
        <a:lstStyle/>
        <a:p>
          <a:endParaRPr lang="en-US"/>
        </a:p>
      </dgm:t>
    </dgm:pt>
    <dgm:pt modelId="{CE86ED1C-9E7D-451E-8629-CF19C2F83AA8}">
      <dgm:prSet phldrT="[Text]" custT="1"/>
      <dgm:spPr/>
      <dgm:t>
        <a:bodyPr/>
        <a:lstStyle/>
        <a:p>
          <a:r>
            <a:rPr lang="en-US" sz="1700" dirty="0"/>
            <a:t>Death toll &gt;3,000.</a:t>
          </a:r>
        </a:p>
      </dgm:t>
    </dgm:pt>
    <dgm:pt modelId="{C66E6609-3E68-423D-8356-5BB4EF2372B9}" type="parTrans" cxnId="{0C952DB2-6B76-40ED-A725-37901EE4F8F0}">
      <dgm:prSet/>
      <dgm:spPr/>
      <dgm:t>
        <a:bodyPr/>
        <a:lstStyle/>
        <a:p>
          <a:endParaRPr lang="en-US"/>
        </a:p>
      </dgm:t>
    </dgm:pt>
    <dgm:pt modelId="{64B1D216-98CA-49EE-88DA-F646ABE93E81}" type="sibTrans" cxnId="{0C952DB2-6B76-40ED-A725-37901EE4F8F0}">
      <dgm:prSet/>
      <dgm:spPr/>
      <dgm:t>
        <a:bodyPr/>
        <a:lstStyle/>
        <a:p>
          <a:endParaRPr lang="en-US"/>
        </a:p>
      </dgm:t>
    </dgm:pt>
    <dgm:pt modelId="{3246D04E-4A5F-4E78-B1E5-D987828AE753}">
      <dgm:prSet phldrT="[Text]"/>
      <dgm:spPr/>
      <dgm:t>
        <a:bodyPr/>
        <a:lstStyle/>
        <a:p>
          <a:r>
            <a:rPr lang="en-US" dirty="0"/>
            <a:t>Number of coronavirus cases surpasses 1,300.</a:t>
          </a:r>
        </a:p>
      </dgm:t>
    </dgm:pt>
    <dgm:pt modelId="{20CF39BD-58C6-4CDB-85D1-F7A1F7B79484}" type="parTrans" cxnId="{EFE12D71-D744-4508-A38C-9E68FC2E1E56}">
      <dgm:prSet/>
      <dgm:spPr/>
      <dgm:t>
        <a:bodyPr/>
        <a:lstStyle/>
        <a:p>
          <a:endParaRPr lang="en-US"/>
        </a:p>
      </dgm:t>
    </dgm:pt>
    <dgm:pt modelId="{A5C83DFB-4491-4BC6-A58B-60B033C0486B}" type="sibTrans" cxnId="{EFE12D71-D744-4508-A38C-9E68FC2E1E56}">
      <dgm:prSet/>
      <dgm:spPr/>
      <dgm:t>
        <a:bodyPr/>
        <a:lstStyle/>
        <a:p>
          <a:endParaRPr lang="en-US"/>
        </a:p>
      </dgm:t>
    </dgm:pt>
    <dgm:pt modelId="{13ADDDC7-1943-4C70-B358-60FD883BB679}">
      <dgm:prSet phldrT="[Text]"/>
      <dgm:spPr/>
      <dgm:t>
        <a:bodyPr/>
        <a:lstStyle/>
        <a:p>
          <a:r>
            <a:rPr lang="en-US" dirty="0"/>
            <a:t>Death toll 15.</a:t>
          </a:r>
        </a:p>
      </dgm:t>
    </dgm:pt>
    <dgm:pt modelId="{155D0721-0067-4BAD-933A-DC1968C57F6A}" type="parTrans" cxnId="{2A4CC49C-E038-46DC-94F4-F800B89EE120}">
      <dgm:prSet/>
      <dgm:spPr/>
      <dgm:t>
        <a:bodyPr/>
        <a:lstStyle/>
        <a:p>
          <a:endParaRPr lang="en-US"/>
        </a:p>
      </dgm:t>
    </dgm:pt>
    <dgm:pt modelId="{FEFB384D-82A8-475A-9E85-D157A2C72174}" type="sibTrans" cxnId="{2A4CC49C-E038-46DC-94F4-F800B89EE120}">
      <dgm:prSet/>
      <dgm:spPr/>
      <dgm:t>
        <a:bodyPr/>
        <a:lstStyle/>
        <a:p>
          <a:endParaRPr lang="en-US"/>
        </a:p>
      </dgm:t>
    </dgm:pt>
    <dgm:pt modelId="{4A58BAAF-2D48-452A-8BF9-43054D151E0E}">
      <dgm:prSet phldrT="[Text]"/>
      <dgm:spPr/>
      <dgm:t>
        <a:bodyPr/>
        <a:lstStyle/>
        <a:p>
          <a:r>
            <a:rPr lang="en-US" dirty="0"/>
            <a:t>Number of coronavirus cases surpasses 100.</a:t>
          </a:r>
        </a:p>
      </dgm:t>
    </dgm:pt>
    <dgm:pt modelId="{2EB8F4AE-2886-42DE-A542-1096B6CA6BD8}" type="parTrans" cxnId="{C1E518A3-9BFA-4DC7-ACAC-23C28165B8D6}">
      <dgm:prSet/>
      <dgm:spPr/>
      <dgm:t>
        <a:bodyPr/>
        <a:lstStyle/>
        <a:p>
          <a:endParaRPr lang="en-US"/>
        </a:p>
      </dgm:t>
    </dgm:pt>
    <dgm:pt modelId="{E109DDC2-BCC2-4A08-BF87-F66B351FF4EB}" type="sibTrans" cxnId="{C1E518A3-9BFA-4DC7-ACAC-23C28165B8D6}">
      <dgm:prSet/>
      <dgm:spPr/>
      <dgm:t>
        <a:bodyPr/>
        <a:lstStyle/>
        <a:p>
          <a:endParaRPr lang="en-US"/>
        </a:p>
      </dgm:t>
    </dgm:pt>
    <dgm:pt modelId="{C157E8F6-50B1-45B4-9A65-7A8175C2118E}" type="pres">
      <dgm:prSet presAssocID="{0B4CED8D-AFC3-465F-A8D5-1315C6F20DD0}" presName="rootnode" presStyleCnt="0">
        <dgm:presLayoutVars>
          <dgm:chMax/>
          <dgm:chPref/>
          <dgm:dir/>
          <dgm:animLvl val="lvl"/>
        </dgm:presLayoutVars>
      </dgm:prSet>
      <dgm:spPr/>
    </dgm:pt>
    <dgm:pt modelId="{0594D7F2-353B-46C1-ACE4-E49947296968}" type="pres">
      <dgm:prSet presAssocID="{6028BC5F-29BC-4516-8DFC-F2F489AD8B60}" presName="composite" presStyleCnt="0"/>
      <dgm:spPr/>
    </dgm:pt>
    <dgm:pt modelId="{401F51FD-2116-474F-A535-97B18CB6C626}" type="pres">
      <dgm:prSet presAssocID="{6028BC5F-29BC-4516-8DFC-F2F489AD8B60}" presName="bentUpArrow1" presStyleLbl="alignImgPlace1" presStyleIdx="0" presStyleCnt="3"/>
      <dgm:spPr/>
    </dgm:pt>
    <dgm:pt modelId="{2D434546-E2E1-4761-8B66-3398B62BD2C5}" type="pres">
      <dgm:prSet presAssocID="{6028BC5F-29BC-4516-8DFC-F2F489AD8B60}" presName="ParentText" presStyleLbl="node1" presStyleIdx="0" presStyleCnt="4">
        <dgm:presLayoutVars>
          <dgm:chMax val="1"/>
          <dgm:chPref val="1"/>
          <dgm:bulletEnabled val="1"/>
        </dgm:presLayoutVars>
      </dgm:prSet>
      <dgm:spPr/>
    </dgm:pt>
    <dgm:pt modelId="{45307638-DFBE-46B2-91BA-F0106ADC881E}" type="pres">
      <dgm:prSet presAssocID="{6028BC5F-29BC-4516-8DFC-F2F489AD8B60}" presName="ChildText" presStyleLbl="revTx" presStyleIdx="0" presStyleCnt="4" custScaleX="364309" custLinFactX="35364" custLinFactNeighborX="100000" custLinFactNeighborY="-1597">
        <dgm:presLayoutVars>
          <dgm:chMax val="0"/>
          <dgm:chPref val="0"/>
          <dgm:bulletEnabled val="1"/>
        </dgm:presLayoutVars>
      </dgm:prSet>
      <dgm:spPr/>
    </dgm:pt>
    <dgm:pt modelId="{21EC9936-22AE-4008-9351-2CCA3F880794}" type="pres">
      <dgm:prSet presAssocID="{3F39D253-2808-4672-A196-247E79987610}" presName="sibTrans" presStyleCnt="0"/>
      <dgm:spPr/>
    </dgm:pt>
    <dgm:pt modelId="{6908DC33-77A8-4A25-A061-D3249CBE23FB}" type="pres">
      <dgm:prSet presAssocID="{2ECE8DAB-B14B-485C-B842-812FDEE37B04}" presName="composite" presStyleCnt="0"/>
      <dgm:spPr/>
    </dgm:pt>
    <dgm:pt modelId="{087BE848-7025-4C53-ABAD-2B8B5CCE1E85}" type="pres">
      <dgm:prSet presAssocID="{2ECE8DAB-B14B-485C-B842-812FDEE37B04}" presName="bentUpArrow1" presStyleLbl="alignImgPlace1" presStyleIdx="1" presStyleCnt="3"/>
      <dgm:spPr/>
    </dgm:pt>
    <dgm:pt modelId="{DA509B05-E1F9-4AD0-8BBC-4E477FEC6765}" type="pres">
      <dgm:prSet presAssocID="{2ECE8DAB-B14B-485C-B842-812FDEE37B04}" presName="ParentText" presStyleLbl="node1" presStyleIdx="1" presStyleCnt="4">
        <dgm:presLayoutVars>
          <dgm:chMax val="1"/>
          <dgm:chPref val="1"/>
          <dgm:bulletEnabled val="1"/>
        </dgm:presLayoutVars>
      </dgm:prSet>
      <dgm:spPr/>
    </dgm:pt>
    <dgm:pt modelId="{E0C91858-9A3A-472F-83F9-6635156C0C71}" type="pres">
      <dgm:prSet presAssocID="{2ECE8DAB-B14B-485C-B842-812FDEE37B04}" presName="ChildText" presStyleLbl="revTx" presStyleIdx="1" presStyleCnt="4" custScaleX="405050" custLinFactX="58960" custLinFactNeighborX="100000" custLinFactNeighborY="-2389">
        <dgm:presLayoutVars>
          <dgm:chMax val="0"/>
          <dgm:chPref val="0"/>
          <dgm:bulletEnabled val="1"/>
        </dgm:presLayoutVars>
      </dgm:prSet>
      <dgm:spPr/>
    </dgm:pt>
    <dgm:pt modelId="{E69302FC-4D47-4C7C-95FF-AE24DC3EE441}" type="pres">
      <dgm:prSet presAssocID="{001FE8C0-A3CD-4CE9-B7D2-AD6CF7185720}" presName="sibTrans" presStyleCnt="0"/>
      <dgm:spPr/>
    </dgm:pt>
    <dgm:pt modelId="{1758CADA-E7EC-4FA2-82DD-881570CCFC21}" type="pres">
      <dgm:prSet presAssocID="{3E3A2B01-7BBF-4686-8147-D7A2646643E1}" presName="composite" presStyleCnt="0"/>
      <dgm:spPr/>
    </dgm:pt>
    <dgm:pt modelId="{39626CBE-C5D2-4B31-BC23-E8584E252638}" type="pres">
      <dgm:prSet presAssocID="{3E3A2B01-7BBF-4686-8147-D7A2646643E1}" presName="bentUpArrow1" presStyleLbl="alignImgPlace1" presStyleIdx="2" presStyleCnt="3"/>
      <dgm:spPr/>
    </dgm:pt>
    <dgm:pt modelId="{D334B084-C1E3-4331-8C10-DB9DC4A43997}" type="pres">
      <dgm:prSet presAssocID="{3E3A2B01-7BBF-4686-8147-D7A2646643E1}" presName="ParentText" presStyleLbl="node1" presStyleIdx="2" presStyleCnt="4">
        <dgm:presLayoutVars>
          <dgm:chMax val="1"/>
          <dgm:chPref val="1"/>
          <dgm:bulletEnabled val="1"/>
        </dgm:presLayoutVars>
      </dgm:prSet>
      <dgm:spPr/>
    </dgm:pt>
    <dgm:pt modelId="{937B0271-52F7-48E5-ACF2-0E0AE6175BE6}" type="pres">
      <dgm:prSet presAssocID="{3E3A2B01-7BBF-4686-8147-D7A2646643E1}" presName="ChildText" presStyleLbl="revTx" presStyleIdx="2" presStyleCnt="4" custScaleX="373296" custScaleY="222229" custLinFactX="45927" custLinFactNeighborX="100000" custLinFactNeighborY="-14000">
        <dgm:presLayoutVars>
          <dgm:chMax val="0"/>
          <dgm:chPref val="0"/>
          <dgm:bulletEnabled val="1"/>
        </dgm:presLayoutVars>
      </dgm:prSet>
      <dgm:spPr/>
    </dgm:pt>
    <dgm:pt modelId="{33CEBA6B-6AB2-44C9-9C69-7971B1ED4040}" type="pres">
      <dgm:prSet presAssocID="{9177088F-EDE6-4E70-B766-0ACC44504E15}" presName="sibTrans" presStyleCnt="0"/>
      <dgm:spPr/>
    </dgm:pt>
    <dgm:pt modelId="{02AA75F7-78B7-42F4-A5BC-2311BB661075}" type="pres">
      <dgm:prSet presAssocID="{22CB60C4-A66F-43B1-AC17-F9108E79BA5F}" presName="composite" presStyleCnt="0"/>
      <dgm:spPr/>
    </dgm:pt>
    <dgm:pt modelId="{6F31670B-CEBE-4DE0-8C49-EDEB225B788C}" type="pres">
      <dgm:prSet presAssocID="{22CB60C4-A66F-43B1-AC17-F9108E79BA5F}" presName="ParentText" presStyleLbl="node1" presStyleIdx="3" presStyleCnt="4">
        <dgm:presLayoutVars>
          <dgm:chMax val="1"/>
          <dgm:chPref val="1"/>
          <dgm:bulletEnabled val="1"/>
        </dgm:presLayoutVars>
      </dgm:prSet>
      <dgm:spPr/>
    </dgm:pt>
    <dgm:pt modelId="{9BD9D9C4-664B-4C5D-9ED0-A5021D723619}" type="pres">
      <dgm:prSet presAssocID="{22CB60C4-A66F-43B1-AC17-F9108E79BA5F}" presName="FinalChildText" presStyleLbl="revTx" presStyleIdx="3" presStyleCnt="4" custScaleX="234300" custLinFactNeighborX="72029" custLinFactNeighborY="3193">
        <dgm:presLayoutVars>
          <dgm:chMax val="0"/>
          <dgm:chPref val="0"/>
          <dgm:bulletEnabled val="1"/>
        </dgm:presLayoutVars>
      </dgm:prSet>
      <dgm:spPr/>
    </dgm:pt>
  </dgm:ptLst>
  <dgm:cxnLst>
    <dgm:cxn modelId="{AC3E171F-CEB1-4734-B1EB-20257519E61D}" type="presOf" srcId="{649505F2-A0AB-40C9-A7E8-EC8AE403E583}" destId="{937B0271-52F7-48E5-ACF2-0E0AE6175BE6}" srcOrd="0" destOrd="0" presId="urn:microsoft.com/office/officeart/2005/8/layout/StepDownProcess"/>
    <dgm:cxn modelId="{45C01521-7752-4A6F-A0F2-C50FEBE21E8D}" srcId="{0B4CED8D-AFC3-465F-A8D5-1315C6F20DD0}" destId="{22CB60C4-A66F-43B1-AC17-F9108E79BA5F}" srcOrd="3" destOrd="0" parTransId="{8ED04EF4-729D-4FD9-BDEA-17BAA3F71CED}" sibTransId="{E17C11A0-5C4C-42D0-97C1-E8B9E70B1555}"/>
    <dgm:cxn modelId="{458C5821-15A6-4942-BAD0-C354F6D7D809}" type="presOf" srcId="{13ADDDC7-1943-4C70-B358-60FD883BB679}" destId="{937B0271-52F7-48E5-ACF2-0E0AE6175BE6}" srcOrd="0" destOrd="2" presId="urn:microsoft.com/office/officeart/2005/8/layout/StepDownProcess"/>
    <dgm:cxn modelId="{4A558233-A664-48F0-BE52-4238CC1F0A8A}" type="presOf" srcId="{4A58BAAF-2D48-452A-8BF9-43054D151E0E}" destId="{E0C91858-9A3A-472F-83F9-6635156C0C71}" srcOrd="0" destOrd="1" presId="urn:microsoft.com/office/officeart/2005/8/layout/StepDownProcess"/>
    <dgm:cxn modelId="{D408313C-EB19-4A06-B986-3B6415AFEA29}" srcId="{2ECE8DAB-B14B-485C-B842-812FDEE37B04}" destId="{5C0E39CD-27AF-4180-8C84-35B6EB6E18B3}" srcOrd="0" destOrd="0" parTransId="{54AB856E-1DE1-4961-B728-65FF6DC34844}" sibTransId="{E79FA922-3B61-439B-871B-C6BF9F92C678}"/>
    <dgm:cxn modelId="{410CB940-29BD-4529-9251-A8E94AE7F13B}" type="presOf" srcId="{22CB60C4-A66F-43B1-AC17-F9108E79BA5F}" destId="{6F31670B-CEBE-4DE0-8C49-EDEB225B788C}" srcOrd="0" destOrd="0" presId="urn:microsoft.com/office/officeart/2005/8/layout/StepDownProcess"/>
    <dgm:cxn modelId="{EFE12D71-D744-4508-A38C-9E68FC2E1E56}" srcId="{3E3A2B01-7BBF-4686-8147-D7A2646643E1}" destId="{3246D04E-4A5F-4E78-B1E5-D987828AE753}" srcOrd="1" destOrd="0" parTransId="{20CF39BD-58C6-4CDB-85D1-F7A1F7B79484}" sibTransId="{A5C83DFB-4491-4BC6-A58B-60B033C0486B}"/>
    <dgm:cxn modelId="{C02BC277-FF1E-4852-82BE-97AE556F5A2C}" type="presOf" srcId="{63C29980-B5F7-4CCF-9E52-FEA5C0C64588}" destId="{45307638-DFBE-46B2-91BA-F0106ADC881E}" srcOrd="0" destOrd="0" presId="urn:microsoft.com/office/officeart/2005/8/layout/StepDownProcess"/>
    <dgm:cxn modelId="{EE15B45A-9644-4AB7-802D-1D911DAA6C5B}" type="presOf" srcId="{2ECE8DAB-B14B-485C-B842-812FDEE37B04}" destId="{DA509B05-E1F9-4AD0-8BBC-4E477FEC6765}" srcOrd="0" destOrd="0" presId="urn:microsoft.com/office/officeart/2005/8/layout/StepDownProcess"/>
    <dgm:cxn modelId="{8276477C-39EE-442C-A5E3-080592E4641F}" srcId="{0B4CED8D-AFC3-465F-A8D5-1315C6F20DD0}" destId="{3E3A2B01-7BBF-4686-8147-D7A2646643E1}" srcOrd="2" destOrd="0" parTransId="{662C86F7-E449-400C-9CAC-85D7309D25DD}" sibTransId="{9177088F-EDE6-4E70-B766-0ACC44504E15}"/>
    <dgm:cxn modelId="{F46A2E8D-C048-4256-80AB-4B8084C469A6}" srcId="{0B4CED8D-AFC3-465F-A8D5-1315C6F20DD0}" destId="{6028BC5F-29BC-4516-8DFC-F2F489AD8B60}" srcOrd="0" destOrd="0" parTransId="{BF09590C-DEEB-4DB1-AECA-C1AC6BA90A0B}" sibTransId="{3F39D253-2808-4672-A196-247E79987610}"/>
    <dgm:cxn modelId="{387BCE8D-8C91-4F15-A770-4EB741496243}" type="presOf" srcId="{6028BC5F-29BC-4516-8DFC-F2F489AD8B60}" destId="{2D434546-E2E1-4761-8B66-3398B62BD2C5}" srcOrd="0" destOrd="0" presId="urn:microsoft.com/office/officeart/2005/8/layout/StepDownProcess"/>
    <dgm:cxn modelId="{29073999-4994-434E-9170-1A1491F24F11}" type="presOf" srcId="{0B4CED8D-AFC3-465F-A8D5-1315C6F20DD0}" destId="{C157E8F6-50B1-45B4-9A65-7A8175C2118E}" srcOrd="0" destOrd="0" presId="urn:microsoft.com/office/officeart/2005/8/layout/StepDownProcess"/>
    <dgm:cxn modelId="{2A4CC49C-E038-46DC-94F4-F800B89EE120}" srcId="{3E3A2B01-7BBF-4686-8147-D7A2646643E1}" destId="{13ADDDC7-1943-4C70-B358-60FD883BB679}" srcOrd="2" destOrd="0" parTransId="{155D0721-0067-4BAD-933A-DC1968C57F6A}" sibTransId="{FEFB384D-82A8-475A-9E85-D157A2C72174}"/>
    <dgm:cxn modelId="{C1E518A3-9BFA-4DC7-ACAC-23C28165B8D6}" srcId="{2ECE8DAB-B14B-485C-B842-812FDEE37B04}" destId="{4A58BAAF-2D48-452A-8BF9-43054D151E0E}" srcOrd="1" destOrd="0" parTransId="{2EB8F4AE-2886-42DE-A542-1096B6CA6BD8}" sibTransId="{E109DDC2-BCC2-4A08-BF87-F66B351FF4EB}"/>
    <dgm:cxn modelId="{FFFE25A3-F7E9-4F9E-98CF-9FA0428C48B4}" type="presOf" srcId="{3246D04E-4A5F-4E78-B1E5-D987828AE753}" destId="{937B0271-52F7-48E5-ACF2-0E0AE6175BE6}" srcOrd="0" destOrd="1" presId="urn:microsoft.com/office/officeart/2005/8/layout/StepDownProcess"/>
    <dgm:cxn modelId="{0C952DB2-6B76-40ED-A725-37901EE4F8F0}" srcId="{22CB60C4-A66F-43B1-AC17-F9108E79BA5F}" destId="{CE86ED1C-9E7D-451E-8629-CF19C2F83AA8}" srcOrd="0" destOrd="0" parTransId="{C66E6609-3E68-423D-8356-5BB4EF2372B9}" sibTransId="{64B1D216-98CA-49EE-88DA-F646ABE93E81}"/>
    <dgm:cxn modelId="{BD3898CA-75D0-465A-B8AC-24B634322D8E}" type="presOf" srcId="{CE86ED1C-9E7D-451E-8629-CF19C2F83AA8}" destId="{9BD9D9C4-664B-4C5D-9ED0-A5021D723619}" srcOrd="0" destOrd="0" presId="urn:microsoft.com/office/officeart/2005/8/layout/StepDownProcess"/>
    <dgm:cxn modelId="{070617E1-AB7C-4F11-8CF8-D12CFC63E1CA}" type="presOf" srcId="{5C0E39CD-27AF-4180-8C84-35B6EB6E18B3}" destId="{E0C91858-9A3A-472F-83F9-6635156C0C71}" srcOrd="0" destOrd="0" presId="urn:microsoft.com/office/officeart/2005/8/layout/StepDownProcess"/>
    <dgm:cxn modelId="{A1524EE3-6558-4350-AD76-FDBDE0BFBBF8}" srcId="{6028BC5F-29BC-4516-8DFC-F2F489AD8B60}" destId="{63C29980-B5F7-4CCF-9E52-FEA5C0C64588}" srcOrd="0" destOrd="0" parTransId="{7AAD1759-3ED5-49F1-B871-D15659AE3409}" sibTransId="{16198FCD-903C-4EAC-9741-0F9DB26293C0}"/>
    <dgm:cxn modelId="{7C83B4E6-B2D1-4BFF-BF62-F3E12F381057}" type="presOf" srcId="{3E3A2B01-7BBF-4686-8147-D7A2646643E1}" destId="{D334B084-C1E3-4331-8C10-DB9DC4A43997}" srcOrd="0" destOrd="0" presId="urn:microsoft.com/office/officeart/2005/8/layout/StepDownProcess"/>
    <dgm:cxn modelId="{876BF6F1-91D0-4A60-86E8-782BE5F188BE}" srcId="{3E3A2B01-7BBF-4686-8147-D7A2646643E1}" destId="{649505F2-A0AB-40C9-A7E8-EC8AE403E583}" srcOrd="0" destOrd="0" parTransId="{F877B3E7-D20F-4442-B36F-F2653E713846}" sibTransId="{E7CB2D0E-2BBE-4771-BDBA-8720D4F73A0E}"/>
    <dgm:cxn modelId="{6056E8FB-2D72-421D-9CDA-C51FE17F5804}" srcId="{0B4CED8D-AFC3-465F-A8D5-1315C6F20DD0}" destId="{2ECE8DAB-B14B-485C-B842-812FDEE37B04}" srcOrd="1" destOrd="0" parTransId="{8C9FD363-F57B-4F96-8CF1-72905053C567}" sibTransId="{001FE8C0-A3CD-4CE9-B7D2-AD6CF7185720}"/>
    <dgm:cxn modelId="{772D3E8E-02DA-4BD8-BF88-694EC5DC28D3}" type="presParOf" srcId="{C157E8F6-50B1-45B4-9A65-7A8175C2118E}" destId="{0594D7F2-353B-46C1-ACE4-E49947296968}" srcOrd="0" destOrd="0" presId="urn:microsoft.com/office/officeart/2005/8/layout/StepDownProcess"/>
    <dgm:cxn modelId="{D749CF27-0FE6-4C48-99D0-E6406D2A04BB}" type="presParOf" srcId="{0594D7F2-353B-46C1-ACE4-E49947296968}" destId="{401F51FD-2116-474F-A535-97B18CB6C626}" srcOrd="0" destOrd="0" presId="urn:microsoft.com/office/officeart/2005/8/layout/StepDownProcess"/>
    <dgm:cxn modelId="{BAB8CA87-BCB4-4DB6-9DA5-09D1956F01DE}" type="presParOf" srcId="{0594D7F2-353B-46C1-ACE4-E49947296968}" destId="{2D434546-E2E1-4761-8B66-3398B62BD2C5}" srcOrd="1" destOrd="0" presId="urn:microsoft.com/office/officeart/2005/8/layout/StepDownProcess"/>
    <dgm:cxn modelId="{0D97BEA8-1810-4308-8364-E43B43B9649C}" type="presParOf" srcId="{0594D7F2-353B-46C1-ACE4-E49947296968}" destId="{45307638-DFBE-46B2-91BA-F0106ADC881E}" srcOrd="2" destOrd="0" presId="urn:microsoft.com/office/officeart/2005/8/layout/StepDownProcess"/>
    <dgm:cxn modelId="{576C3C2F-FCAA-4E61-BD8E-99DF66DE7B30}" type="presParOf" srcId="{C157E8F6-50B1-45B4-9A65-7A8175C2118E}" destId="{21EC9936-22AE-4008-9351-2CCA3F880794}" srcOrd="1" destOrd="0" presId="urn:microsoft.com/office/officeart/2005/8/layout/StepDownProcess"/>
    <dgm:cxn modelId="{138510D1-03C6-46BF-BC0A-901304F7D443}" type="presParOf" srcId="{C157E8F6-50B1-45B4-9A65-7A8175C2118E}" destId="{6908DC33-77A8-4A25-A061-D3249CBE23FB}" srcOrd="2" destOrd="0" presId="urn:microsoft.com/office/officeart/2005/8/layout/StepDownProcess"/>
    <dgm:cxn modelId="{49D10F0E-8FD2-4A74-A8B5-DDA5FC188279}" type="presParOf" srcId="{6908DC33-77A8-4A25-A061-D3249CBE23FB}" destId="{087BE848-7025-4C53-ABAD-2B8B5CCE1E85}" srcOrd="0" destOrd="0" presId="urn:microsoft.com/office/officeart/2005/8/layout/StepDownProcess"/>
    <dgm:cxn modelId="{A7A75F6F-814C-46C5-BDDE-A242A0BD03A0}" type="presParOf" srcId="{6908DC33-77A8-4A25-A061-D3249CBE23FB}" destId="{DA509B05-E1F9-4AD0-8BBC-4E477FEC6765}" srcOrd="1" destOrd="0" presId="urn:microsoft.com/office/officeart/2005/8/layout/StepDownProcess"/>
    <dgm:cxn modelId="{236E7911-9C30-482C-BC48-73CEB145FED6}" type="presParOf" srcId="{6908DC33-77A8-4A25-A061-D3249CBE23FB}" destId="{E0C91858-9A3A-472F-83F9-6635156C0C71}" srcOrd="2" destOrd="0" presId="urn:microsoft.com/office/officeart/2005/8/layout/StepDownProcess"/>
    <dgm:cxn modelId="{662DEEF7-94C4-4237-AFDA-42D62B29769C}" type="presParOf" srcId="{C157E8F6-50B1-45B4-9A65-7A8175C2118E}" destId="{E69302FC-4D47-4C7C-95FF-AE24DC3EE441}" srcOrd="3" destOrd="0" presId="urn:microsoft.com/office/officeart/2005/8/layout/StepDownProcess"/>
    <dgm:cxn modelId="{B2EFF5D5-65D6-432C-B08B-2A2B79EFDE02}" type="presParOf" srcId="{C157E8F6-50B1-45B4-9A65-7A8175C2118E}" destId="{1758CADA-E7EC-4FA2-82DD-881570CCFC21}" srcOrd="4" destOrd="0" presId="urn:microsoft.com/office/officeart/2005/8/layout/StepDownProcess"/>
    <dgm:cxn modelId="{585D30A4-36E4-4C03-9AFD-7F4DC0285065}" type="presParOf" srcId="{1758CADA-E7EC-4FA2-82DD-881570CCFC21}" destId="{39626CBE-C5D2-4B31-BC23-E8584E252638}" srcOrd="0" destOrd="0" presId="urn:microsoft.com/office/officeart/2005/8/layout/StepDownProcess"/>
    <dgm:cxn modelId="{9CD88907-1545-4755-B1E8-021B6D651FFB}" type="presParOf" srcId="{1758CADA-E7EC-4FA2-82DD-881570CCFC21}" destId="{D334B084-C1E3-4331-8C10-DB9DC4A43997}" srcOrd="1" destOrd="0" presId="urn:microsoft.com/office/officeart/2005/8/layout/StepDownProcess"/>
    <dgm:cxn modelId="{1213314D-95C6-4130-AF31-2F789FA845EF}" type="presParOf" srcId="{1758CADA-E7EC-4FA2-82DD-881570CCFC21}" destId="{937B0271-52F7-48E5-ACF2-0E0AE6175BE6}" srcOrd="2" destOrd="0" presId="urn:microsoft.com/office/officeart/2005/8/layout/StepDownProcess"/>
    <dgm:cxn modelId="{F4ECA745-7394-4A92-B410-2F23689670F7}" type="presParOf" srcId="{C157E8F6-50B1-45B4-9A65-7A8175C2118E}" destId="{33CEBA6B-6AB2-44C9-9C69-7971B1ED4040}" srcOrd="5" destOrd="0" presId="urn:microsoft.com/office/officeart/2005/8/layout/StepDownProcess"/>
    <dgm:cxn modelId="{DA22B1BF-E125-4876-967F-468875A9196B}" type="presParOf" srcId="{C157E8F6-50B1-45B4-9A65-7A8175C2118E}" destId="{02AA75F7-78B7-42F4-A5BC-2311BB661075}" srcOrd="6" destOrd="0" presId="urn:microsoft.com/office/officeart/2005/8/layout/StepDownProcess"/>
    <dgm:cxn modelId="{AEA36A92-A5EF-4D3F-AFAC-3CE03BB688A6}" type="presParOf" srcId="{02AA75F7-78B7-42F4-A5BC-2311BB661075}" destId="{6F31670B-CEBE-4DE0-8C49-EDEB225B788C}" srcOrd="0" destOrd="0" presId="urn:microsoft.com/office/officeart/2005/8/layout/StepDownProcess"/>
    <dgm:cxn modelId="{5249C5CB-90CA-46BD-8B67-D3E37E8B0FF5}" type="presParOf" srcId="{02AA75F7-78B7-42F4-A5BC-2311BB661075}" destId="{9BD9D9C4-664B-4C5D-9ED0-A5021D72361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CA091-D23A-4CE2-981C-FB5E5F8FE13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6E28AEB-1A55-404B-964E-E1F6F33EF658}">
      <dgm:prSet phldrT="[Text]"/>
      <dgm:spPr/>
      <dgm:t>
        <a:bodyPr/>
        <a:lstStyle/>
        <a:p>
          <a:r>
            <a:rPr lang="en-US" dirty="0"/>
            <a:t>Planning/IRB Approval</a:t>
          </a:r>
        </a:p>
      </dgm:t>
    </dgm:pt>
    <dgm:pt modelId="{50722AC2-AFDA-4511-AFCD-6BA51E74C740}" type="parTrans" cxnId="{E0BB322B-944A-42AB-B30B-A2E600159E6C}">
      <dgm:prSet/>
      <dgm:spPr/>
      <dgm:t>
        <a:bodyPr/>
        <a:lstStyle/>
        <a:p>
          <a:endParaRPr lang="en-US"/>
        </a:p>
      </dgm:t>
    </dgm:pt>
    <dgm:pt modelId="{DA012959-8320-49DF-89A0-4CA39F12E31C}" type="sibTrans" cxnId="{E0BB322B-944A-42AB-B30B-A2E600159E6C}">
      <dgm:prSet/>
      <dgm:spPr/>
      <dgm:t>
        <a:bodyPr/>
        <a:lstStyle/>
        <a:p>
          <a:endParaRPr lang="en-US"/>
        </a:p>
      </dgm:t>
    </dgm:pt>
    <dgm:pt modelId="{DCE4F15E-E23A-452B-9639-0BA85D1AE585}">
      <dgm:prSet phldrT="[Text]"/>
      <dgm:spPr/>
      <dgm:t>
        <a:bodyPr/>
        <a:lstStyle/>
        <a:p>
          <a:r>
            <a:rPr lang="en-US" dirty="0"/>
            <a:t>Data Collection (Initial Survey)</a:t>
          </a:r>
        </a:p>
      </dgm:t>
    </dgm:pt>
    <dgm:pt modelId="{CEA04819-D770-4763-A61C-19C0D4F69A82}" type="parTrans" cxnId="{697DA7D2-771A-4B2F-A9D1-C4778A9E6CF5}">
      <dgm:prSet/>
      <dgm:spPr/>
      <dgm:t>
        <a:bodyPr/>
        <a:lstStyle/>
        <a:p>
          <a:endParaRPr lang="en-US"/>
        </a:p>
      </dgm:t>
    </dgm:pt>
    <dgm:pt modelId="{7B19AEFE-C7B8-49D9-BA79-E08A8590AB4F}" type="sibTrans" cxnId="{697DA7D2-771A-4B2F-A9D1-C4778A9E6CF5}">
      <dgm:prSet/>
      <dgm:spPr/>
      <dgm:t>
        <a:bodyPr/>
        <a:lstStyle/>
        <a:p>
          <a:endParaRPr lang="en-US"/>
        </a:p>
      </dgm:t>
    </dgm:pt>
    <dgm:pt modelId="{7F775273-F18E-46CD-80DD-B95E14DF0037}">
      <dgm:prSet phldrT="[Text]"/>
      <dgm:spPr/>
      <dgm:t>
        <a:bodyPr/>
        <a:lstStyle/>
        <a:p>
          <a:r>
            <a:rPr lang="en-US" dirty="0"/>
            <a:t>Data Analysis/ Development of Emergency Staffing Protocol</a:t>
          </a:r>
        </a:p>
      </dgm:t>
    </dgm:pt>
    <dgm:pt modelId="{182ECD96-17AF-4F58-99F0-08B9D0796586}" type="parTrans" cxnId="{774654AD-D3EA-4AC8-921B-BCFC52E31CC6}">
      <dgm:prSet/>
      <dgm:spPr/>
      <dgm:t>
        <a:bodyPr/>
        <a:lstStyle/>
        <a:p>
          <a:endParaRPr lang="en-US"/>
        </a:p>
      </dgm:t>
    </dgm:pt>
    <dgm:pt modelId="{B43BD662-EA77-40FF-B8F0-5A508E330B8A}" type="sibTrans" cxnId="{774654AD-D3EA-4AC8-921B-BCFC52E31CC6}">
      <dgm:prSet/>
      <dgm:spPr/>
      <dgm:t>
        <a:bodyPr/>
        <a:lstStyle/>
        <a:p>
          <a:endParaRPr lang="en-US"/>
        </a:p>
      </dgm:t>
    </dgm:pt>
    <dgm:pt modelId="{10E9AA0C-C183-4448-A898-E54090A63348}">
      <dgm:prSet/>
      <dgm:spPr/>
      <dgm:t>
        <a:bodyPr/>
        <a:lstStyle/>
        <a:p>
          <a:r>
            <a:rPr lang="en-US" dirty="0"/>
            <a:t>Data Collection (Post-Survey)</a:t>
          </a:r>
        </a:p>
      </dgm:t>
    </dgm:pt>
    <dgm:pt modelId="{B18FDDB5-04BA-40F4-BFD7-BAA79A35CE1E}" type="parTrans" cxnId="{77649875-35F6-490B-90AA-8710B915E49A}">
      <dgm:prSet/>
      <dgm:spPr/>
      <dgm:t>
        <a:bodyPr/>
        <a:lstStyle/>
        <a:p>
          <a:endParaRPr lang="en-US"/>
        </a:p>
      </dgm:t>
    </dgm:pt>
    <dgm:pt modelId="{4552B772-1F83-4821-9BEF-8326C925BED1}" type="sibTrans" cxnId="{77649875-35F6-490B-90AA-8710B915E49A}">
      <dgm:prSet/>
      <dgm:spPr/>
      <dgm:t>
        <a:bodyPr/>
        <a:lstStyle/>
        <a:p>
          <a:endParaRPr lang="en-US"/>
        </a:p>
      </dgm:t>
    </dgm:pt>
    <dgm:pt modelId="{0C598E8A-2205-4149-AE9D-0FBCAE6E0329}">
      <dgm:prSet/>
      <dgm:spPr/>
      <dgm:t>
        <a:bodyPr/>
        <a:lstStyle/>
        <a:p>
          <a:r>
            <a:rPr lang="en-US" dirty="0"/>
            <a:t>Sustainability Plan</a:t>
          </a:r>
        </a:p>
      </dgm:t>
    </dgm:pt>
    <dgm:pt modelId="{CFC7363E-F1D4-45AF-9102-E4632ECFE5D3}" type="parTrans" cxnId="{67D140BE-2FC0-4D91-84D8-3899FB7EE534}">
      <dgm:prSet/>
      <dgm:spPr/>
      <dgm:t>
        <a:bodyPr/>
        <a:lstStyle/>
        <a:p>
          <a:endParaRPr lang="en-US"/>
        </a:p>
      </dgm:t>
    </dgm:pt>
    <dgm:pt modelId="{4CDA40A4-9181-467E-AE5F-3DAF1AC3E0D9}" type="sibTrans" cxnId="{67D140BE-2FC0-4D91-84D8-3899FB7EE534}">
      <dgm:prSet/>
      <dgm:spPr/>
      <dgm:t>
        <a:bodyPr/>
        <a:lstStyle/>
        <a:p>
          <a:endParaRPr lang="en-US"/>
        </a:p>
      </dgm:t>
    </dgm:pt>
    <dgm:pt modelId="{39520FC9-73B9-42B2-BAFD-6C0778D48054}">
      <dgm:prSet/>
      <dgm:spPr/>
      <dgm:t>
        <a:bodyPr/>
        <a:lstStyle/>
        <a:p>
          <a:r>
            <a:rPr lang="en-US" dirty="0"/>
            <a:t>Data Analysis</a:t>
          </a:r>
        </a:p>
      </dgm:t>
    </dgm:pt>
    <dgm:pt modelId="{662645B3-D4E1-4468-BF26-9AF28C97F80D}" type="parTrans" cxnId="{B9B0A123-1CF0-4CD9-9E2F-3243943B738A}">
      <dgm:prSet/>
      <dgm:spPr/>
      <dgm:t>
        <a:bodyPr/>
        <a:lstStyle/>
        <a:p>
          <a:endParaRPr lang="en-US"/>
        </a:p>
      </dgm:t>
    </dgm:pt>
    <dgm:pt modelId="{632BC583-ACCE-42C2-8DF6-B2C2BBB47A76}" type="sibTrans" cxnId="{B9B0A123-1CF0-4CD9-9E2F-3243943B738A}">
      <dgm:prSet/>
      <dgm:spPr/>
      <dgm:t>
        <a:bodyPr/>
        <a:lstStyle/>
        <a:p>
          <a:endParaRPr lang="en-US"/>
        </a:p>
      </dgm:t>
    </dgm:pt>
    <dgm:pt modelId="{50BC72FD-AF97-45D4-B6D7-6DB5B6EABAFB}" type="pres">
      <dgm:prSet presAssocID="{DF9CA091-D23A-4CE2-981C-FB5E5F8FE13F}" presName="Name0" presStyleCnt="0">
        <dgm:presLayoutVars>
          <dgm:dir/>
          <dgm:animLvl val="lvl"/>
          <dgm:resizeHandles val="exact"/>
        </dgm:presLayoutVars>
      </dgm:prSet>
      <dgm:spPr/>
    </dgm:pt>
    <dgm:pt modelId="{4ADC9454-218E-4F33-B2F6-3466631F4E8A}" type="pres">
      <dgm:prSet presAssocID="{F6E28AEB-1A55-404B-964E-E1F6F33EF658}" presName="parTxOnly" presStyleLbl="node1" presStyleIdx="0" presStyleCnt="6">
        <dgm:presLayoutVars>
          <dgm:chMax val="0"/>
          <dgm:chPref val="0"/>
          <dgm:bulletEnabled val="1"/>
        </dgm:presLayoutVars>
      </dgm:prSet>
      <dgm:spPr/>
    </dgm:pt>
    <dgm:pt modelId="{D80F24DF-F810-42F5-94AD-B5B6582583B5}" type="pres">
      <dgm:prSet presAssocID="{DA012959-8320-49DF-89A0-4CA39F12E31C}" presName="parTxOnlySpace" presStyleCnt="0"/>
      <dgm:spPr/>
    </dgm:pt>
    <dgm:pt modelId="{19FF3A9A-BB13-408E-B647-E069849C6570}" type="pres">
      <dgm:prSet presAssocID="{DCE4F15E-E23A-452B-9639-0BA85D1AE585}" presName="parTxOnly" presStyleLbl="node1" presStyleIdx="1" presStyleCnt="6">
        <dgm:presLayoutVars>
          <dgm:chMax val="0"/>
          <dgm:chPref val="0"/>
          <dgm:bulletEnabled val="1"/>
        </dgm:presLayoutVars>
      </dgm:prSet>
      <dgm:spPr/>
    </dgm:pt>
    <dgm:pt modelId="{77D524C1-BEF3-4F1C-A18C-ED1AEF59D5B9}" type="pres">
      <dgm:prSet presAssocID="{7B19AEFE-C7B8-49D9-BA79-E08A8590AB4F}" presName="parTxOnlySpace" presStyleCnt="0"/>
      <dgm:spPr/>
    </dgm:pt>
    <dgm:pt modelId="{E2241110-81E0-4563-89B7-185399A84003}" type="pres">
      <dgm:prSet presAssocID="{7F775273-F18E-46CD-80DD-B95E14DF0037}" presName="parTxOnly" presStyleLbl="node1" presStyleIdx="2" presStyleCnt="6">
        <dgm:presLayoutVars>
          <dgm:chMax val="0"/>
          <dgm:chPref val="0"/>
          <dgm:bulletEnabled val="1"/>
        </dgm:presLayoutVars>
      </dgm:prSet>
      <dgm:spPr/>
    </dgm:pt>
    <dgm:pt modelId="{68C9AB7F-D0AA-447D-9394-C917D052D372}" type="pres">
      <dgm:prSet presAssocID="{B43BD662-EA77-40FF-B8F0-5A508E330B8A}" presName="parTxOnlySpace" presStyleCnt="0"/>
      <dgm:spPr/>
    </dgm:pt>
    <dgm:pt modelId="{971DD293-0A39-4E9D-A6F4-AA8B79BD9C7C}" type="pres">
      <dgm:prSet presAssocID="{10E9AA0C-C183-4448-A898-E54090A63348}" presName="parTxOnly" presStyleLbl="node1" presStyleIdx="3" presStyleCnt="6">
        <dgm:presLayoutVars>
          <dgm:chMax val="0"/>
          <dgm:chPref val="0"/>
          <dgm:bulletEnabled val="1"/>
        </dgm:presLayoutVars>
      </dgm:prSet>
      <dgm:spPr/>
    </dgm:pt>
    <dgm:pt modelId="{B2C34FD1-DB74-4F9C-8ED4-DF06E3C6B450}" type="pres">
      <dgm:prSet presAssocID="{4552B772-1F83-4821-9BEF-8326C925BED1}" presName="parTxOnlySpace" presStyleCnt="0"/>
      <dgm:spPr/>
    </dgm:pt>
    <dgm:pt modelId="{A6C617A4-56C2-40DD-A5C9-78DB867D50FD}" type="pres">
      <dgm:prSet presAssocID="{39520FC9-73B9-42B2-BAFD-6C0778D48054}" presName="parTxOnly" presStyleLbl="node1" presStyleIdx="4" presStyleCnt="6">
        <dgm:presLayoutVars>
          <dgm:chMax val="0"/>
          <dgm:chPref val="0"/>
          <dgm:bulletEnabled val="1"/>
        </dgm:presLayoutVars>
      </dgm:prSet>
      <dgm:spPr/>
    </dgm:pt>
    <dgm:pt modelId="{2DE27195-A079-4B77-B8F7-54A418B51D43}" type="pres">
      <dgm:prSet presAssocID="{632BC583-ACCE-42C2-8DF6-B2C2BBB47A76}" presName="parTxOnlySpace" presStyleCnt="0"/>
      <dgm:spPr/>
    </dgm:pt>
    <dgm:pt modelId="{A2CE2DEC-7340-44E9-8E33-4A9A04545BEE}" type="pres">
      <dgm:prSet presAssocID="{0C598E8A-2205-4149-AE9D-0FBCAE6E0329}" presName="parTxOnly" presStyleLbl="node1" presStyleIdx="5" presStyleCnt="6">
        <dgm:presLayoutVars>
          <dgm:chMax val="0"/>
          <dgm:chPref val="0"/>
          <dgm:bulletEnabled val="1"/>
        </dgm:presLayoutVars>
      </dgm:prSet>
      <dgm:spPr/>
    </dgm:pt>
  </dgm:ptLst>
  <dgm:cxnLst>
    <dgm:cxn modelId="{1EF33F11-411A-4AC4-89C5-D6431E1C4887}" type="presOf" srcId="{DF9CA091-D23A-4CE2-981C-FB5E5F8FE13F}" destId="{50BC72FD-AF97-45D4-B6D7-6DB5B6EABAFB}" srcOrd="0" destOrd="0" presId="urn:microsoft.com/office/officeart/2005/8/layout/chevron1"/>
    <dgm:cxn modelId="{504D5720-7E45-4993-AA64-A22BD9321E6D}" type="presOf" srcId="{DCE4F15E-E23A-452B-9639-0BA85D1AE585}" destId="{19FF3A9A-BB13-408E-B647-E069849C6570}" srcOrd="0" destOrd="0" presId="urn:microsoft.com/office/officeart/2005/8/layout/chevron1"/>
    <dgm:cxn modelId="{B9B0A123-1CF0-4CD9-9E2F-3243943B738A}" srcId="{DF9CA091-D23A-4CE2-981C-FB5E5F8FE13F}" destId="{39520FC9-73B9-42B2-BAFD-6C0778D48054}" srcOrd="4" destOrd="0" parTransId="{662645B3-D4E1-4468-BF26-9AF28C97F80D}" sibTransId="{632BC583-ACCE-42C2-8DF6-B2C2BBB47A76}"/>
    <dgm:cxn modelId="{A5F6A525-350D-4F34-8753-8DCB46AC1EBA}" type="presOf" srcId="{0C598E8A-2205-4149-AE9D-0FBCAE6E0329}" destId="{A2CE2DEC-7340-44E9-8E33-4A9A04545BEE}" srcOrd="0" destOrd="0" presId="urn:microsoft.com/office/officeart/2005/8/layout/chevron1"/>
    <dgm:cxn modelId="{E0BB322B-944A-42AB-B30B-A2E600159E6C}" srcId="{DF9CA091-D23A-4CE2-981C-FB5E5F8FE13F}" destId="{F6E28AEB-1A55-404B-964E-E1F6F33EF658}" srcOrd="0" destOrd="0" parTransId="{50722AC2-AFDA-4511-AFCD-6BA51E74C740}" sibTransId="{DA012959-8320-49DF-89A0-4CA39F12E31C}"/>
    <dgm:cxn modelId="{03C03C39-7E2F-4DDC-A6D3-4BBFF72AEA36}" type="presOf" srcId="{7F775273-F18E-46CD-80DD-B95E14DF0037}" destId="{E2241110-81E0-4563-89B7-185399A84003}" srcOrd="0" destOrd="0" presId="urn:microsoft.com/office/officeart/2005/8/layout/chevron1"/>
    <dgm:cxn modelId="{8ED62546-D13C-404F-BE68-07967CA6422B}" type="presOf" srcId="{F6E28AEB-1A55-404B-964E-E1F6F33EF658}" destId="{4ADC9454-218E-4F33-B2F6-3466631F4E8A}" srcOrd="0" destOrd="0" presId="urn:microsoft.com/office/officeart/2005/8/layout/chevron1"/>
    <dgm:cxn modelId="{23325954-2550-4B3A-AC02-A78FDFE0CC25}" type="presOf" srcId="{39520FC9-73B9-42B2-BAFD-6C0778D48054}" destId="{A6C617A4-56C2-40DD-A5C9-78DB867D50FD}" srcOrd="0" destOrd="0" presId="urn:microsoft.com/office/officeart/2005/8/layout/chevron1"/>
    <dgm:cxn modelId="{77649875-35F6-490B-90AA-8710B915E49A}" srcId="{DF9CA091-D23A-4CE2-981C-FB5E5F8FE13F}" destId="{10E9AA0C-C183-4448-A898-E54090A63348}" srcOrd="3" destOrd="0" parTransId="{B18FDDB5-04BA-40F4-BFD7-BAA79A35CE1E}" sibTransId="{4552B772-1F83-4821-9BEF-8326C925BED1}"/>
    <dgm:cxn modelId="{774654AD-D3EA-4AC8-921B-BCFC52E31CC6}" srcId="{DF9CA091-D23A-4CE2-981C-FB5E5F8FE13F}" destId="{7F775273-F18E-46CD-80DD-B95E14DF0037}" srcOrd="2" destOrd="0" parTransId="{182ECD96-17AF-4F58-99F0-08B9D0796586}" sibTransId="{B43BD662-EA77-40FF-B8F0-5A508E330B8A}"/>
    <dgm:cxn modelId="{67D140BE-2FC0-4D91-84D8-3899FB7EE534}" srcId="{DF9CA091-D23A-4CE2-981C-FB5E5F8FE13F}" destId="{0C598E8A-2205-4149-AE9D-0FBCAE6E0329}" srcOrd="5" destOrd="0" parTransId="{CFC7363E-F1D4-45AF-9102-E4632ECFE5D3}" sibTransId="{4CDA40A4-9181-467E-AE5F-3DAF1AC3E0D9}"/>
    <dgm:cxn modelId="{EC00A2CD-AA24-4F11-B6CE-17BB1C41222A}" type="presOf" srcId="{10E9AA0C-C183-4448-A898-E54090A63348}" destId="{971DD293-0A39-4E9D-A6F4-AA8B79BD9C7C}" srcOrd="0" destOrd="0" presId="urn:microsoft.com/office/officeart/2005/8/layout/chevron1"/>
    <dgm:cxn modelId="{697DA7D2-771A-4B2F-A9D1-C4778A9E6CF5}" srcId="{DF9CA091-D23A-4CE2-981C-FB5E5F8FE13F}" destId="{DCE4F15E-E23A-452B-9639-0BA85D1AE585}" srcOrd="1" destOrd="0" parTransId="{CEA04819-D770-4763-A61C-19C0D4F69A82}" sibTransId="{7B19AEFE-C7B8-49D9-BA79-E08A8590AB4F}"/>
    <dgm:cxn modelId="{4470D323-8CED-4353-B9E8-6B756B449515}" type="presParOf" srcId="{50BC72FD-AF97-45D4-B6D7-6DB5B6EABAFB}" destId="{4ADC9454-218E-4F33-B2F6-3466631F4E8A}" srcOrd="0" destOrd="0" presId="urn:microsoft.com/office/officeart/2005/8/layout/chevron1"/>
    <dgm:cxn modelId="{2A172096-8AC3-46B5-AEB6-03F0923F0B0E}" type="presParOf" srcId="{50BC72FD-AF97-45D4-B6D7-6DB5B6EABAFB}" destId="{D80F24DF-F810-42F5-94AD-B5B6582583B5}" srcOrd="1" destOrd="0" presId="urn:microsoft.com/office/officeart/2005/8/layout/chevron1"/>
    <dgm:cxn modelId="{792B1471-4834-40DE-8B14-9985F3910FF4}" type="presParOf" srcId="{50BC72FD-AF97-45D4-B6D7-6DB5B6EABAFB}" destId="{19FF3A9A-BB13-408E-B647-E069849C6570}" srcOrd="2" destOrd="0" presId="urn:microsoft.com/office/officeart/2005/8/layout/chevron1"/>
    <dgm:cxn modelId="{938BE311-6673-4722-A41B-502C3F8B31A0}" type="presParOf" srcId="{50BC72FD-AF97-45D4-B6D7-6DB5B6EABAFB}" destId="{77D524C1-BEF3-4F1C-A18C-ED1AEF59D5B9}" srcOrd="3" destOrd="0" presId="urn:microsoft.com/office/officeart/2005/8/layout/chevron1"/>
    <dgm:cxn modelId="{CD8F9525-091E-478C-8055-3D4B9391ECAF}" type="presParOf" srcId="{50BC72FD-AF97-45D4-B6D7-6DB5B6EABAFB}" destId="{E2241110-81E0-4563-89B7-185399A84003}" srcOrd="4" destOrd="0" presId="urn:microsoft.com/office/officeart/2005/8/layout/chevron1"/>
    <dgm:cxn modelId="{105C7DB1-76A7-4526-ABEC-D11C44557B6A}" type="presParOf" srcId="{50BC72FD-AF97-45D4-B6D7-6DB5B6EABAFB}" destId="{68C9AB7F-D0AA-447D-9394-C917D052D372}" srcOrd="5" destOrd="0" presId="urn:microsoft.com/office/officeart/2005/8/layout/chevron1"/>
    <dgm:cxn modelId="{6962CFEE-11D4-41A0-A0EE-D11D4CAF7FCC}" type="presParOf" srcId="{50BC72FD-AF97-45D4-B6D7-6DB5B6EABAFB}" destId="{971DD293-0A39-4E9D-A6F4-AA8B79BD9C7C}" srcOrd="6" destOrd="0" presId="urn:microsoft.com/office/officeart/2005/8/layout/chevron1"/>
    <dgm:cxn modelId="{46D39F65-0B7C-418E-B502-6BE3841C7890}" type="presParOf" srcId="{50BC72FD-AF97-45D4-B6D7-6DB5B6EABAFB}" destId="{B2C34FD1-DB74-4F9C-8ED4-DF06E3C6B450}" srcOrd="7" destOrd="0" presId="urn:microsoft.com/office/officeart/2005/8/layout/chevron1"/>
    <dgm:cxn modelId="{32DB5601-0730-4E8D-9CC0-007E82AFCDA7}" type="presParOf" srcId="{50BC72FD-AF97-45D4-B6D7-6DB5B6EABAFB}" destId="{A6C617A4-56C2-40DD-A5C9-78DB867D50FD}" srcOrd="8" destOrd="0" presId="urn:microsoft.com/office/officeart/2005/8/layout/chevron1"/>
    <dgm:cxn modelId="{BFCB2726-7CAD-47B0-A6C6-5BDE5C3CE1FC}" type="presParOf" srcId="{50BC72FD-AF97-45D4-B6D7-6DB5B6EABAFB}" destId="{2DE27195-A079-4B77-B8F7-54A418B51D43}" srcOrd="9" destOrd="0" presId="urn:microsoft.com/office/officeart/2005/8/layout/chevron1"/>
    <dgm:cxn modelId="{5A6297DC-BA1F-48BB-8553-D69C828C7E36}" type="presParOf" srcId="{50BC72FD-AF97-45D4-B6D7-6DB5B6EABAFB}" destId="{A2CE2DEC-7340-44E9-8E33-4A9A04545BE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51FD-2116-474F-A535-97B18CB6C626}">
      <dsp:nvSpPr>
        <dsp:cNvPr id="0" name=""/>
        <dsp:cNvSpPr/>
      </dsp:nvSpPr>
      <dsp:spPr>
        <a:xfrm rot="5400000">
          <a:off x="1017240" y="1009044"/>
          <a:ext cx="889785" cy="101298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34546-E2E1-4761-8B66-3398B62BD2C5}">
      <dsp:nvSpPr>
        <dsp:cNvPr id="0" name=""/>
        <dsp:cNvSpPr/>
      </dsp:nvSpPr>
      <dsp:spPr>
        <a:xfrm>
          <a:off x="781500" y="22699"/>
          <a:ext cx="1497875" cy="10484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March 10, 2020</a:t>
          </a:r>
        </a:p>
      </dsp:txBody>
      <dsp:txXfrm>
        <a:off x="832691" y="73890"/>
        <a:ext cx="1395493" cy="946082"/>
      </dsp:txXfrm>
    </dsp:sp>
    <dsp:sp modelId="{45307638-DFBE-46B2-91BA-F0106ADC881E}">
      <dsp:nvSpPr>
        <dsp:cNvPr id="0" name=""/>
        <dsp:cNvSpPr/>
      </dsp:nvSpPr>
      <dsp:spPr>
        <a:xfrm>
          <a:off x="2314340" y="109161"/>
          <a:ext cx="3968825" cy="84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First two coronavirus cases confirmed in Michigan.</a:t>
          </a:r>
        </a:p>
      </dsp:txBody>
      <dsp:txXfrm>
        <a:off x="2314340" y="109161"/>
        <a:ext cx="3968825" cy="847414"/>
      </dsp:txXfrm>
    </dsp:sp>
    <dsp:sp modelId="{087BE848-7025-4C53-ABAD-2B8B5CCE1E85}">
      <dsp:nvSpPr>
        <dsp:cNvPr id="0" name=""/>
        <dsp:cNvSpPr/>
      </dsp:nvSpPr>
      <dsp:spPr>
        <a:xfrm rot="5400000">
          <a:off x="3113947" y="2186815"/>
          <a:ext cx="889785" cy="101298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09B05-E1F9-4AD0-8BBC-4E477FEC6765}">
      <dsp:nvSpPr>
        <dsp:cNvPr id="0" name=""/>
        <dsp:cNvSpPr/>
      </dsp:nvSpPr>
      <dsp:spPr>
        <a:xfrm>
          <a:off x="2878207" y="1200470"/>
          <a:ext cx="1497875" cy="10484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March 17, 2020</a:t>
          </a:r>
        </a:p>
      </dsp:txBody>
      <dsp:txXfrm>
        <a:off x="2929398" y="1251661"/>
        <a:ext cx="1395493" cy="946082"/>
      </dsp:txXfrm>
    </dsp:sp>
    <dsp:sp modelId="{E0C91858-9A3A-472F-83F9-6635156C0C71}">
      <dsp:nvSpPr>
        <dsp:cNvPr id="0" name=""/>
        <dsp:cNvSpPr/>
      </dsp:nvSpPr>
      <dsp:spPr>
        <a:xfrm>
          <a:off x="4446186" y="1280220"/>
          <a:ext cx="4412662" cy="84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First coronavirus related death in Michigan. </a:t>
          </a:r>
        </a:p>
        <a:p>
          <a:pPr marL="171450" lvl="1" indent="-171450" algn="l" defTabSz="755650">
            <a:lnSpc>
              <a:spcPct val="90000"/>
            </a:lnSpc>
            <a:spcBef>
              <a:spcPct val="0"/>
            </a:spcBef>
            <a:spcAft>
              <a:spcPct val="15000"/>
            </a:spcAft>
            <a:buChar char="•"/>
          </a:pPr>
          <a:r>
            <a:rPr lang="en-US" sz="1700" kern="1200" dirty="0"/>
            <a:t>Number of coronavirus cases surpasses 100.</a:t>
          </a:r>
        </a:p>
      </dsp:txBody>
      <dsp:txXfrm>
        <a:off x="4446186" y="1280220"/>
        <a:ext cx="4412662" cy="847414"/>
      </dsp:txXfrm>
    </dsp:sp>
    <dsp:sp modelId="{39626CBE-C5D2-4B31-BC23-E8584E252638}">
      <dsp:nvSpPr>
        <dsp:cNvPr id="0" name=""/>
        <dsp:cNvSpPr/>
      </dsp:nvSpPr>
      <dsp:spPr>
        <a:xfrm rot="5400000">
          <a:off x="4883154" y="3782485"/>
          <a:ext cx="889785" cy="101298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4B084-C1E3-4331-8C10-DB9DC4A43997}">
      <dsp:nvSpPr>
        <dsp:cNvPr id="0" name=""/>
        <dsp:cNvSpPr/>
      </dsp:nvSpPr>
      <dsp:spPr>
        <a:xfrm>
          <a:off x="4647414" y="2796140"/>
          <a:ext cx="1497875" cy="10484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March 23, 2020</a:t>
          </a:r>
        </a:p>
      </dsp:txBody>
      <dsp:txXfrm>
        <a:off x="4698605" y="2847331"/>
        <a:ext cx="1395493" cy="946082"/>
      </dsp:txXfrm>
    </dsp:sp>
    <dsp:sp modelId="{937B0271-52F7-48E5-ACF2-0E0AE6175BE6}">
      <dsp:nvSpPr>
        <dsp:cNvPr id="0" name=""/>
        <dsp:cNvSpPr/>
      </dsp:nvSpPr>
      <dsp:spPr>
        <a:xfrm>
          <a:off x="6246376" y="2259603"/>
          <a:ext cx="4066730" cy="188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Michigan Governor, Gretchen Whitmer executes statewide stay-at-home order for non-essential workers.</a:t>
          </a:r>
        </a:p>
        <a:p>
          <a:pPr marL="171450" lvl="1" indent="-171450" algn="l" defTabSz="755650">
            <a:lnSpc>
              <a:spcPct val="90000"/>
            </a:lnSpc>
            <a:spcBef>
              <a:spcPct val="0"/>
            </a:spcBef>
            <a:spcAft>
              <a:spcPct val="15000"/>
            </a:spcAft>
            <a:buChar char="•"/>
          </a:pPr>
          <a:r>
            <a:rPr lang="en-US" sz="1700" kern="1200" dirty="0"/>
            <a:t>Number of coronavirus cases surpasses 1,300.</a:t>
          </a:r>
        </a:p>
        <a:p>
          <a:pPr marL="171450" lvl="1" indent="-171450" algn="l" defTabSz="755650">
            <a:lnSpc>
              <a:spcPct val="90000"/>
            </a:lnSpc>
            <a:spcBef>
              <a:spcPct val="0"/>
            </a:spcBef>
            <a:spcAft>
              <a:spcPct val="15000"/>
            </a:spcAft>
            <a:buChar char="•"/>
          </a:pPr>
          <a:r>
            <a:rPr lang="en-US" sz="1700" kern="1200" dirty="0"/>
            <a:t>Death toll 15.</a:t>
          </a:r>
        </a:p>
      </dsp:txBody>
      <dsp:txXfrm>
        <a:off x="6246376" y="2259603"/>
        <a:ext cx="4066730" cy="1883201"/>
      </dsp:txXfrm>
    </dsp:sp>
    <dsp:sp modelId="{6F31670B-CEBE-4DE0-8C49-EDEB225B788C}">
      <dsp:nvSpPr>
        <dsp:cNvPr id="0" name=""/>
        <dsp:cNvSpPr/>
      </dsp:nvSpPr>
      <dsp:spPr>
        <a:xfrm>
          <a:off x="6580371" y="3973911"/>
          <a:ext cx="1497875" cy="10484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End of April 2020</a:t>
          </a:r>
        </a:p>
      </dsp:txBody>
      <dsp:txXfrm>
        <a:off x="6631562" y="4025102"/>
        <a:ext cx="1395493" cy="946082"/>
      </dsp:txXfrm>
    </dsp:sp>
    <dsp:sp modelId="{9BD9D9C4-664B-4C5D-9ED0-A5021D723619}">
      <dsp:nvSpPr>
        <dsp:cNvPr id="0" name=""/>
        <dsp:cNvSpPr/>
      </dsp:nvSpPr>
      <dsp:spPr>
        <a:xfrm>
          <a:off x="8128208" y="4100964"/>
          <a:ext cx="2552491" cy="84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Death toll &gt;3,000.</a:t>
          </a:r>
        </a:p>
      </dsp:txBody>
      <dsp:txXfrm>
        <a:off x="8128208" y="4100964"/>
        <a:ext cx="2552491" cy="847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9454-218E-4F33-B2F6-3466631F4E8A}">
      <dsp:nvSpPr>
        <dsp:cNvPr id="0" name=""/>
        <dsp:cNvSpPr/>
      </dsp:nvSpPr>
      <dsp:spPr>
        <a:xfrm>
          <a:off x="4934"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Planning/IRB Approval</a:t>
          </a:r>
        </a:p>
      </dsp:txBody>
      <dsp:txXfrm>
        <a:off x="372075" y="940959"/>
        <a:ext cx="1101423" cy="734281"/>
      </dsp:txXfrm>
    </dsp:sp>
    <dsp:sp modelId="{19FF3A9A-BB13-408E-B647-E069849C6570}">
      <dsp:nvSpPr>
        <dsp:cNvPr id="0" name=""/>
        <dsp:cNvSpPr/>
      </dsp:nvSpPr>
      <dsp:spPr>
        <a:xfrm>
          <a:off x="1657068"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Data Collection (Initial Survey)</a:t>
          </a:r>
        </a:p>
      </dsp:txBody>
      <dsp:txXfrm>
        <a:off x="2024209" y="940959"/>
        <a:ext cx="1101423" cy="734281"/>
      </dsp:txXfrm>
    </dsp:sp>
    <dsp:sp modelId="{E2241110-81E0-4563-89B7-185399A84003}">
      <dsp:nvSpPr>
        <dsp:cNvPr id="0" name=""/>
        <dsp:cNvSpPr/>
      </dsp:nvSpPr>
      <dsp:spPr>
        <a:xfrm>
          <a:off x="3309202"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Data Analysis/ Development of Emergency Staffing Protocol</a:t>
          </a:r>
        </a:p>
      </dsp:txBody>
      <dsp:txXfrm>
        <a:off x="3676343" y="940959"/>
        <a:ext cx="1101423" cy="734281"/>
      </dsp:txXfrm>
    </dsp:sp>
    <dsp:sp modelId="{971DD293-0A39-4E9D-A6F4-AA8B79BD9C7C}">
      <dsp:nvSpPr>
        <dsp:cNvPr id="0" name=""/>
        <dsp:cNvSpPr/>
      </dsp:nvSpPr>
      <dsp:spPr>
        <a:xfrm>
          <a:off x="4961335"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Data Collection (Post-Survey)</a:t>
          </a:r>
        </a:p>
      </dsp:txBody>
      <dsp:txXfrm>
        <a:off x="5328476" y="940959"/>
        <a:ext cx="1101423" cy="734281"/>
      </dsp:txXfrm>
    </dsp:sp>
    <dsp:sp modelId="{A6C617A4-56C2-40DD-A5C9-78DB867D50FD}">
      <dsp:nvSpPr>
        <dsp:cNvPr id="0" name=""/>
        <dsp:cNvSpPr/>
      </dsp:nvSpPr>
      <dsp:spPr>
        <a:xfrm>
          <a:off x="6613469"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Data Analysis</a:t>
          </a:r>
        </a:p>
      </dsp:txBody>
      <dsp:txXfrm>
        <a:off x="6980610" y="940959"/>
        <a:ext cx="1101423" cy="734281"/>
      </dsp:txXfrm>
    </dsp:sp>
    <dsp:sp modelId="{A2CE2DEC-7340-44E9-8E33-4A9A04545BEE}">
      <dsp:nvSpPr>
        <dsp:cNvPr id="0" name=""/>
        <dsp:cNvSpPr/>
      </dsp:nvSpPr>
      <dsp:spPr>
        <a:xfrm>
          <a:off x="8265603" y="940959"/>
          <a:ext cx="1835704" cy="7342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Sustainability Plan</a:t>
          </a:r>
        </a:p>
      </dsp:txBody>
      <dsp:txXfrm>
        <a:off x="8632744" y="940959"/>
        <a:ext cx="1101423" cy="73428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A88BB-FA69-4FF3-8337-20F9E5D97B9E}" type="datetimeFigureOut">
              <a:rPr lang="en-US" smtClean="0"/>
              <a:t>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AB4DD-0185-497F-A6F5-25AF989984DF}" type="slidenum">
              <a:rPr lang="en-US" smtClean="0"/>
              <a:t>‹#›</a:t>
            </a:fld>
            <a:endParaRPr lang="en-US" dirty="0"/>
          </a:p>
        </p:txBody>
      </p:sp>
    </p:spTree>
    <p:extLst>
      <p:ext uri="{BB962C8B-B14F-4D97-AF65-F5344CB8AC3E}">
        <p14:creationId xmlns:p14="http://schemas.microsoft.com/office/powerpoint/2010/main" val="99764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10</a:t>
            </a:fld>
            <a:endParaRPr lang="en-US" dirty="0"/>
          </a:p>
        </p:txBody>
      </p:sp>
    </p:spTree>
    <p:extLst>
      <p:ext uri="{BB962C8B-B14F-4D97-AF65-F5344CB8AC3E}">
        <p14:creationId xmlns:p14="http://schemas.microsoft.com/office/powerpoint/2010/main" val="405740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11</a:t>
            </a:fld>
            <a:endParaRPr lang="en-US" dirty="0"/>
          </a:p>
        </p:txBody>
      </p:sp>
    </p:spTree>
    <p:extLst>
      <p:ext uri="{BB962C8B-B14F-4D97-AF65-F5344CB8AC3E}">
        <p14:creationId xmlns:p14="http://schemas.microsoft.com/office/powerpoint/2010/main" val="277047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12</a:t>
            </a:fld>
            <a:endParaRPr lang="en-US" dirty="0"/>
          </a:p>
        </p:txBody>
      </p:sp>
    </p:spTree>
    <p:extLst>
      <p:ext uri="{BB962C8B-B14F-4D97-AF65-F5344CB8AC3E}">
        <p14:creationId xmlns:p14="http://schemas.microsoft.com/office/powerpoint/2010/main" val="175916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14</a:t>
            </a:fld>
            <a:endParaRPr lang="en-US" dirty="0"/>
          </a:p>
        </p:txBody>
      </p:sp>
    </p:spTree>
    <p:extLst>
      <p:ext uri="{BB962C8B-B14F-4D97-AF65-F5344CB8AC3E}">
        <p14:creationId xmlns:p14="http://schemas.microsoft.com/office/powerpoint/2010/main" val="88066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15</a:t>
            </a:fld>
            <a:endParaRPr lang="en-US" dirty="0"/>
          </a:p>
        </p:txBody>
      </p:sp>
    </p:spTree>
    <p:extLst>
      <p:ext uri="{BB962C8B-B14F-4D97-AF65-F5344CB8AC3E}">
        <p14:creationId xmlns:p14="http://schemas.microsoft.com/office/powerpoint/2010/main" val="65680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16</a:t>
            </a:fld>
            <a:endParaRPr lang="en-US" dirty="0"/>
          </a:p>
        </p:txBody>
      </p:sp>
    </p:spTree>
    <p:extLst>
      <p:ext uri="{BB962C8B-B14F-4D97-AF65-F5344CB8AC3E}">
        <p14:creationId xmlns:p14="http://schemas.microsoft.com/office/powerpoint/2010/main" val="321412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17</a:t>
            </a:fld>
            <a:endParaRPr lang="en-US" dirty="0"/>
          </a:p>
        </p:txBody>
      </p:sp>
    </p:spTree>
    <p:extLst>
      <p:ext uri="{BB962C8B-B14F-4D97-AF65-F5344CB8AC3E}">
        <p14:creationId xmlns:p14="http://schemas.microsoft.com/office/powerpoint/2010/main" val="77063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18</a:t>
            </a:fld>
            <a:endParaRPr lang="en-US" dirty="0"/>
          </a:p>
        </p:txBody>
      </p:sp>
    </p:spTree>
    <p:extLst>
      <p:ext uri="{BB962C8B-B14F-4D97-AF65-F5344CB8AC3E}">
        <p14:creationId xmlns:p14="http://schemas.microsoft.com/office/powerpoint/2010/main" val="122521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d774ca7e2f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d774ca7e2f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endParaRPr lang="en-US" dirty="0">
              <a:solidFill>
                <a:schemeClr val="accent6"/>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a:t>
            </a:fld>
            <a:endParaRPr lang="en-US" dirty="0"/>
          </a:p>
        </p:txBody>
      </p:sp>
    </p:spTree>
    <p:extLst>
      <p:ext uri="{BB962C8B-B14F-4D97-AF65-F5344CB8AC3E}">
        <p14:creationId xmlns:p14="http://schemas.microsoft.com/office/powerpoint/2010/main" val="4138882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20</a:t>
            </a:fld>
            <a:endParaRPr lang="en-US" dirty="0"/>
          </a:p>
        </p:txBody>
      </p:sp>
    </p:spTree>
    <p:extLst>
      <p:ext uri="{BB962C8B-B14F-4D97-AF65-F5344CB8AC3E}">
        <p14:creationId xmlns:p14="http://schemas.microsoft.com/office/powerpoint/2010/main" val="3210007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21</a:t>
            </a:fld>
            <a:endParaRPr lang="en-US" dirty="0"/>
          </a:p>
        </p:txBody>
      </p:sp>
    </p:spTree>
    <p:extLst>
      <p:ext uri="{BB962C8B-B14F-4D97-AF65-F5344CB8AC3E}">
        <p14:creationId xmlns:p14="http://schemas.microsoft.com/office/powerpoint/2010/main" val="299893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5AB4DD-0185-497F-A6F5-25AF989984DF}" type="slidenum">
              <a:rPr lang="en-US" smtClean="0"/>
              <a:t>23</a:t>
            </a:fld>
            <a:endParaRPr lang="en-US" dirty="0"/>
          </a:p>
        </p:txBody>
      </p:sp>
    </p:spTree>
    <p:extLst>
      <p:ext uri="{BB962C8B-B14F-4D97-AF65-F5344CB8AC3E}">
        <p14:creationId xmlns:p14="http://schemas.microsoft.com/office/powerpoint/2010/main" val="130542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24</a:t>
            </a:fld>
            <a:endParaRPr lang="en-US" dirty="0"/>
          </a:p>
        </p:txBody>
      </p:sp>
    </p:spTree>
    <p:extLst>
      <p:ext uri="{BB962C8B-B14F-4D97-AF65-F5344CB8AC3E}">
        <p14:creationId xmlns:p14="http://schemas.microsoft.com/office/powerpoint/2010/main" val="26161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25</a:t>
            </a:fld>
            <a:endParaRPr lang="en-US" dirty="0"/>
          </a:p>
        </p:txBody>
      </p:sp>
    </p:spTree>
    <p:extLst>
      <p:ext uri="{BB962C8B-B14F-4D97-AF65-F5344CB8AC3E}">
        <p14:creationId xmlns:p14="http://schemas.microsoft.com/office/powerpoint/2010/main" val="2833559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26</a:t>
            </a:fld>
            <a:endParaRPr lang="en-US" dirty="0"/>
          </a:p>
        </p:txBody>
      </p:sp>
    </p:spTree>
    <p:extLst>
      <p:ext uri="{BB962C8B-B14F-4D97-AF65-F5344CB8AC3E}">
        <p14:creationId xmlns:p14="http://schemas.microsoft.com/office/powerpoint/2010/main" val="157276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27</a:t>
            </a:fld>
            <a:endParaRPr lang="en-US" dirty="0"/>
          </a:p>
        </p:txBody>
      </p:sp>
    </p:spTree>
    <p:extLst>
      <p:ext uri="{BB962C8B-B14F-4D97-AF65-F5344CB8AC3E}">
        <p14:creationId xmlns:p14="http://schemas.microsoft.com/office/powerpoint/2010/main" val="394122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28</a:t>
            </a:fld>
            <a:endParaRPr lang="en-US" dirty="0"/>
          </a:p>
        </p:txBody>
      </p:sp>
    </p:spTree>
    <p:extLst>
      <p:ext uri="{BB962C8B-B14F-4D97-AF65-F5344CB8AC3E}">
        <p14:creationId xmlns:p14="http://schemas.microsoft.com/office/powerpoint/2010/main" val="339268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29</a:t>
            </a:fld>
            <a:endParaRPr lang="en-US" dirty="0"/>
          </a:p>
        </p:txBody>
      </p:sp>
    </p:spTree>
    <p:extLst>
      <p:ext uri="{BB962C8B-B14F-4D97-AF65-F5344CB8AC3E}">
        <p14:creationId xmlns:p14="http://schemas.microsoft.com/office/powerpoint/2010/main" val="42068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30</a:t>
            </a:fld>
            <a:endParaRPr lang="en-US" dirty="0"/>
          </a:p>
        </p:txBody>
      </p:sp>
    </p:spTree>
    <p:extLst>
      <p:ext uri="{BB962C8B-B14F-4D97-AF65-F5344CB8AC3E}">
        <p14:creationId xmlns:p14="http://schemas.microsoft.com/office/powerpoint/2010/main" val="1423803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31</a:t>
            </a:fld>
            <a:endParaRPr lang="en-US" dirty="0"/>
          </a:p>
        </p:txBody>
      </p:sp>
    </p:spTree>
    <p:extLst>
      <p:ext uri="{BB962C8B-B14F-4D97-AF65-F5344CB8AC3E}">
        <p14:creationId xmlns:p14="http://schemas.microsoft.com/office/powerpoint/2010/main" val="2871319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32</a:t>
            </a:fld>
            <a:endParaRPr lang="en-US" dirty="0"/>
          </a:p>
        </p:txBody>
      </p:sp>
    </p:spTree>
    <p:extLst>
      <p:ext uri="{BB962C8B-B14F-4D97-AF65-F5344CB8AC3E}">
        <p14:creationId xmlns:p14="http://schemas.microsoft.com/office/powerpoint/2010/main" val="175200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33</a:t>
            </a:fld>
            <a:endParaRPr lang="en-US" dirty="0"/>
          </a:p>
        </p:txBody>
      </p:sp>
    </p:spTree>
    <p:extLst>
      <p:ext uri="{BB962C8B-B14F-4D97-AF65-F5344CB8AC3E}">
        <p14:creationId xmlns:p14="http://schemas.microsoft.com/office/powerpoint/2010/main" val="114509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34</a:t>
            </a:fld>
            <a:endParaRPr lang="en-US" dirty="0"/>
          </a:p>
        </p:txBody>
      </p:sp>
    </p:spTree>
    <p:extLst>
      <p:ext uri="{BB962C8B-B14F-4D97-AF65-F5344CB8AC3E}">
        <p14:creationId xmlns:p14="http://schemas.microsoft.com/office/powerpoint/2010/main" val="9997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35</a:t>
            </a:fld>
            <a:endParaRPr lang="en-US" dirty="0"/>
          </a:p>
        </p:txBody>
      </p:sp>
    </p:spTree>
    <p:extLst>
      <p:ext uri="{BB962C8B-B14F-4D97-AF65-F5344CB8AC3E}">
        <p14:creationId xmlns:p14="http://schemas.microsoft.com/office/powerpoint/2010/main" val="3190784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774ca7e2f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774ca7e2f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37</a:t>
            </a:fld>
            <a:endParaRPr lang="en-US" dirty="0"/>
          </a:p>
        </p:txBody>
      </p:sp>
    </p:spTree>
    <p:extLst>
      <p:ext uri="{BB962C8B-B14F-4D97-AF65-F5344CB8AC3E}">
        <p14:creationId xmlns:p14="http://schemas.microsoft.com/office/powerpoint/2010/main" val="3760510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38</a:t>
            </a:fld>
            <a:endParaRPr lang="en-US" dirty="0"/>
          </a:p>
        </p:txBody>
      </p:sp>
    </p:spTree>
    <p:extLst>
      <p:ext uri="{BB962C8B-B14F-4D97-AF65-F5344CB8AC3E}">
        <p14:creationId xmlns:p14="http://schemas.microsoft.com/office/powerpoint/2010/main" val="2026138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4</a:t>
            </a:fld>
            <a:endParaRPr lang="en-US" dirty="0"/>
          </a:p>
        </p:txBody>
      </p:sp>
    </p:spTree>
    <p:extLst>
      <p:ext uri="{BB962C8B-B14F-4D97-AF65-F5344CB8AC3E}">
        <p14:creationId xmlns:p14="http://schemas.microsoft.com/office/powerpoint/2010/main" val="181175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d774ca7e2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d774ca7e2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5AB4DD-0185-497F-A6F5-25AF989984DF}" type="slidenum">
              <a:rPr lang="en-US" smtClean="0"/>
              <a:t>6</a:t>
            </a:fld>
            <a:endParaRPr lang="en-US" dirty="0"/>
          </a:p>
        </p:txBody>
      </p:sp>
    </p:spTree>
    <p:extLst>
      <p:ext uri="{BB962C8B-B14F-4D97-AF65-F5344CB8AC3E}">
        <p14:creationId xmlns:p14="http://schemas.microsoft.com/office/powerpoint/2010/main" val="169294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5AB4DD-0185-497F-A6F5-25AF989984DF}" type="slidenum">
              <a:rPr lang="en-US" smtClean="0"/>
              <a:t>7</a:t>
            </a:fld>
            <a:endParaRPr lang="en-US" dirty="0"/>
          </a:p>
        </p:txBody>
      </p:sp>
    </p:spTree>
    <p:extLst>
      <p:ext uri="{BB962C8B-B14F-4D97-AF65-F5344CB8AC3E}">
        <p14:creationId xmlns:p14="http://schemas.microsoft.com/office/powerpoint/2010/main" val="363406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8</a:t>
            </a:fld>
            <a:endParaRPr lang="en-US" dirty="0"/>
          </a:p>
        </p:txBody>
      </p:sp>
    </p:spTree>
    <p:extLst>
      <p:ext uri="{BB962C8B-B14F-4D97-AF65-F5344CB8AC3E}">
        <p14:creationId xmlns:p14="http://schemas.microsoft.com/office/powerpoint/2010/main" val="137670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AB4DD-0185-497F-A6F5-25AF989984DF}" type="slidenum">
              <a:rPr lang="en-US" smtClean="0"/>
              <a:t>9</a:t>
            </a:fld>
            <a:endParaRPr lang="en-US" dirty="0"/>
          </a:p>
        </p:txBody>
      </p:sp>
    </p:spTree>
    <p:extLst>
      <p:ext uri="{BB962C8B-B14F-4D97-AF65-F5344CB8AC3E}">
        <p14:creationId xmlns:p14="http://schemas.microsoft.com/office/powerpoint/2010/main" val="196606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3DD5-9E13-2F49-8EF5-5886EA3A1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B4017-89CA-BB49-9487-E659AF28D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51622-86B6-0742-B750-8A8C9D426646}"/>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0DDB4139-9354-2D4E-B161-A6356854E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D7F3E8-13AC-694E-8808-02234D9F9BC7}"/>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128470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5EE4-459C-8241-B328-8BC8CB080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81228-35DF-6046-88EA-1725D3637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2B35C-0C43-8F40-89A8-56F592579B01}"/>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144B4EE9-E882-5B4C-9F97-A046EA13DE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392C97-CB63-7546-B6E8-83F6995BE908}"/>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370158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B97C2-539D-1A43-919B-296D5BE34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259A4-F035-5047-BD9C-DC70BBFE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071E1-C676-4140-B022-744C9AD704CA}"/>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18BDFB54-F3C7-394D-B894-35E01518F3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16B409-A2A8-3E41-B21D-512AD1744857}"/>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402252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t="893" b="893"/>
          <a:stretch/>
        </p:blipFill>
        <p:spPr>
          <a:xfrm>
            <a:off x="10879733" y="1635368"/>
            <a:ext cx="745867" cy="735433"/>
          </a:xfrm>
          <a:prstGeom prst="rect">
            <a:avLst/>
          </a:prstGeom>
          <a:noFill/>
          <a:ln>
            <a:noFill/>
          </a:ln>
        </p:spPr>
      </p:pic>
      <p:pic>
        <p:nvPicPr>
          <p:cNvPr id="11" name="Google Shape;11;p2"/>
          <p:cNvPicPr preferRelativeResize="0"/>
          <p:nvPr/>
        </p:nvPicPr>
        <p:blipFill rotWithShape="1">
          <a:blip r:embed="rId4">
            <a:alphaModFix/>
          </a:blip>
          <a:srcRect t="893" b="893"/>
          <a:stretch/>
        </p:blipFill>
        <p:spPr>
          <a:xfrm>
            <a:off x="7787654" y="4118468"/>
            <a:ext cx="1158613" cy="1142433"/>
          </a:xfrm>
          <a:prstGeom prst="rect">
            <a:avLst/>
          </a:prstGeom>
          <a:noFill/>
          <a:ln>
            <a:noFill/>
          </a:ln>
        </p:spPr>
      </p:pic>
      <p:sp>
        <p:nvSpPr>
          <p:cNvPr id="12" name="Google Shape;12;p2"/>
          <p:cNvSpPr/>
          <p:nvPr/>
        </p:nvSpPr>
        <p:spPr>
          <a:xfrm>
            <a:off x="0" y="2124600"/>
            <a:ext cx="12192000" cy="2608800"/>
          </a:xfrm>
          <a:prstGeom prst="rect">
            <a:avLst/>
          </a:prstGeom>
          <a:solidFill>
            <a:srgbClr val="001033">
              <a:alpha val="32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txBox="1">
            <a:spLocks noGrp="1"/>
          </p:cNvSpPr>
          <p:nvPr>
            <p:ph type="ctrTitle"/>
          </p:nvPr>
        </p:nvSpPr>
        <p:spPr>
          <a:xfrm>
            <a:off x="686400" y="2680267"/>
            <a:ext cx="8520400" cy="15220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7200"/>
            </a:lvl1pPr>
            <a:lvl2pPr lvl="1" rtl="0">
              <a:spcBef>
                <a:spcPts val="0"/>
              </a:spcBef>
              <a:spcAft>
                <a:spcPts val="0"/>
              </a:spcAft>
              <a:buSzPts val="5400"/>
              <a:buNone/>
              <a:defRPr sz="7200"/>
            </a:lvl2pPr>
            <a:lvl3pPr lvl="2" rtl="0">
              <a:spcBef>
                <a:spcPts val="0"/>
              </a:spcBef>
              <a:spcAft>
                <a:spcPts val="0"/>
              </a:spcAft>
              <a:buSzPts val="5400"/>
              <a:buNone/>
              <a:defRPr sz="7200"/>
            </a:lvl3pPr>
            <a:lvl4pPr lvl="3" rtl="0">
              <a:spcBef>
                <a:spcPts val="0"/>
              </a:spcBef>
              <a:spcAft>
                <a:spcPts val="0"/>
              </a:spcAft>
              <a:buSzPts val="5400"/>
              <a:buNone/>
              <a:defRPr sz="7200"/>
            </a:lvl4pPr>
            <a:lvl5pPr lvl="4" rtl="0">
              <a:spcBef>
                <a:spcPts val="0"/>
              </a:spcBef>
              <a:spcAft>
                <a:spcPts val="0"/>
              </a:spcAft>
              <a:buSzPts val="5400"/>
              <a:buNone/>
              <a:defRPr sz="7200"/>
            </a:lvl5pPr>
            <a:lvl6pPr lvl="5" rtl="0">
              <a:spcBef>
                <a:spcPts val="0"/>
              </a:spcBef>
              <a:spcAft>
                <a:spcPts val="0"/>
              </a:spcAft>
              <a:buSzPts val="5400"/>
              <a:buNone/>
              <a:defRPr sz="7200"/>
            </a:lvl6pPr>
            <a:lvl7pPr lvl="6" rtl="0">
              <a:spcBef>
                <a:spcPts val="0"/>
              </a:spcBef>
              <a:spcAft>
                <a:spcPts val="0"/>
              </a:spcAft>
              <a:buSzPts val="5400"/>
              <a:buNone/>
              <a:defRPr sz="7200"/>
            </a:lvl7pPr>
            <a:lvl8pPr lvl="7" rtl="0">
              <a:spcBef>
                <a:spcPts val="0"/>
              </a:spcBef>
              <a:spcAft>
                <a:spcPts val="0"/>
              </a:spcAft>
              <a:buSzPts val="5400"/>
              <a:buNone/>
              <a:defRPr sz="7200"/>
            </a:lvl8pPr>
            <a:lvl9pPr lvl="8" rtl="0">
              <a:spcBef>
                <a:spcPts val="0"/>
              </a:spcBef>
              <a:spcAft>
                <a:spcPts val="0"/>
              </a:spcAft>
              <a:buSzPts val="5400"/>
              <a:buNone/>
              <a:defRPr sz="7200"/>
            </a:lvl9pPr>
          </a:lstStyle>
          <a:p>
            <a:endParaRPr/>
          </a:p>
        </p:txBody>
      </p:sp>
      <p:sp>
        <p:nvSpPr>
          <p:cNvPr id="14" name="Google Shape;14;p2"/>
          <p:cNvSpPr/>
          <p:nvPr/>
        </p:nvSpPr>
        <p:spPr>
          <a:xfrm>
            <a:off x="0" y="2124600"/>
            <a:ext cx="108800" cy="260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15" name="Google Shape;15;p2"/>
          <p:cNvPicPr preferRelativeResize="0"/>
          <p:nvPr/>
        </p:nvPicPr>
        <p:blipFill rotWithShape="1">
          <a:blip r:embed="rId4">
            <a:alphaModFix/>
          </a:blip>
          <a:srcRect t="32908"/>
          <a:stretch/>
        </p:blipFill>
        <p:spPr>
          <a:xfrm>
            <a:off x="6079733" y="0"/>
            <a:ext cx="2778333" cy="1871432"/>
          </a:xfrm>
          <a:prstGeom prst="rect">
            <a:avLst/>
          </a:prstGeom>
          <a:noFill/>
          <a:ln>
            <a:noFill/>
          </a:ln>
        </p:spPr>
      </p:pic>
      <p:pic>
        <p:nvPicPr>
          <p:cNvPr id="16" name="Google Shape;16;p2"/>
          <p:cNvPicPr preferRelativeResize="0"/>
          <p:nvPr/>
        </p:nvPicPr>
        <p:blipFill rotWithShape="1">
          <a:blip r:embed="rId5">
            <a:alphaModFix/>
          </a:blip>
          <a:srcRect t="980" b="990"/>
          <a:stretch/>
        </p:blipFill>
        <p:spPr>
          <a:xfrm>
            <a:off x="9771275" y="4202262"/>
            <a:ext cx="1751984" cy="1724409"/>
          </a:xfrm>
          <a:prstGeom prst="rect">
            <a:avLst/>
          </a:prstGeom>
          <a:noFill/>
          <a:ln>
            <a:noFill/>
          </a:ln>
        </p:spPr>
      </p:pic>
      <p:pic>
        <p:nvPicPr>
          <p:cNvPr id="17" name="Google Shape;17;p2"/>
          <p:cNvPicPr preferRelativeResize="0"/>
          <p:nvPr/>
        </p:nvPicPr>
        <p:blipFill rotWithShape="1">
          <a:blip r:embed="rId5">
            <a:alphaModFix/>
          </a:blip>
          <a:srcRect t="980" b="990"/>
          <a:stretch/>
        </p:blipFill>
        <p:spPr>
          <a:xfrm>
            <a:off x="8664133" y="1539933"/>
            <a:ext cx="1158600" cy="1140351"/>
          </a:xfrm>
          <a:prstGeom prst="rect">
            <a:avLst/>
          </a:prstGeom>
          <a:noFill/>
          <a:ln>
            <a:noFill/>
          </a:ln>
        </p:spPr>
      </p:pic>
      <p:pic>
        <p:nvPicPr>
          <p:cNvPr id="18" name="Google Shape;18;p2"/>
          <p:cNvPicPr preferRelativeResize="0"/>
          <p:nvPr/>
        </p:nvPicPr>
        <p:blipFill rotWithShape="1">
          <a:blip r:embed="rId3">
            <a:alphaModFix/>
          </a:blip>
          <a:srcRect r="30045"/>
          <a:stretch/>
        </p:blipFill>
        <p:spPr>
          <a:xfrm>
            <a:off x="11523267" y="2763867"/>
            <a:ext cx="668732" cy="959800"/>
          </a:xfrm>
          <a:prstGeom prst="rect">
            <a:avLst/>
          </a:prstGeom>
          <a:noFill/>
          <a:ln>
            <a:noFill/>
          </a:ln>
        </p:spPr>
      </p:pic>
      <p:pic>
        <p:nvPicPr>
          <p:cNvPr id="19" name="Google Shape;19;p2"/>
          <p:cNvPicPr preferRelativeResize="0"/>
          <p:nvPr/>
        </p:nvPicPr>
        <p:blipFill rotWithShape="1">
          <a:blip r:embed="rId4">
            <a:alphaModFix/>
          </a:blip>
          <a:srcRect b="57406"/>
          <a:stretch/>
        </p:blipFill>
        <p:spPr>
          <a:xfrm>
            <a:off x="5201167" y="5906801"/>
            <a:ext cx="2240467" cy="958100"/>
          </a:xfrm>
          <a:prstGeom prst="rect">
            <a:avLst/>
          </a:prstGeom>
          <a:noFill/>
          <a:ln>
            <a:noFill/>
          </a:ln>
        </p:spPr>
      </p:pic>
    </p:spTree>
    <p:extLst>
      <p:ext uri="{BB962C8B-B14F-4D97-AF65-F5344CB8AC3E}">
        <p14:creationId xmlns:p14="http://schemas.microsoft.com/office/powerpoint/2010/main" val="101306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t="893" b="893"/>
          <a:stretch/>
        </p:blipFill>
        <p:spPr>
          <a:xfrm>
            <a:off x="10879733" y="1635368"/>
            <a:ext cx="745867" cy="735433"/>
          </a:xfrm>
          <a:prstGeom prst="rect">
            <a:avLst/>
          </a:prstGeom>
          <a:noFill/>
          <a:ln>
            <a:noFill/>
          </a:ln>
        </p:spPr>
      </p:pic>
      <p:pic>
        <p:nvPicPr>
          <p:cNvPr id="11" name="Google Shape;11;p2"/>
          <p:cNvPicPr preferRelativeResize="0"/>
          <p:nvPr/>
        </p:nvPicPr>
        <p:blipFill rotWithShape="1">
          <a:blip r:embed="rId4">
            <a:alphaModFix/>
          </a:blip>
          <a:srcRect t="893" b="893"/>
          <a:stretch/>
        </p:blipFill>
        <p:spPr>
          <a:xfrm>
            <a:off x="7787654" y="4118468"/>
            <a:ext cx="1158613" cy="1142433"/>
          </a:xfrm>
          <a:prstGeom prst="rect">
            <a:avLst/>
          </a:prstGeom>
          <a:noFill/>
          <a:ln>
            <a:noFill/>
          </a:ln>
        </p:spPr>
      </p:pic>
      <p:sp>
        <p:nvSpPr>
          <p:cNvPr id="12" name="Google Shape;12;p2"/>
          <p:cNvSpPr/>
          <p:nvPr/>
        </p:nvSpPr>
        <p:spPr>
          <a:xfrm>
            <a:off x="0" y="2124600"/>
            <a:ext cx="12192000" cy="2608800"/>
          </a:xfrm>
          <a:prstGeom prst="rect">
            <a:avLst/>
          </a:prstGeom>
          <a:solidFill>
            <a:srgbClr val="001033">
              <a:alpha val="32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txBox="1">
            <a:spLocks noGrp="1"/>
          </p:cNvSpPr>
          <p:nvPr>
            <p:ph type="ctrTitle"/>
          </p:nvPr>
        </p:nvSpPr>
        <p:spPr>
          <a:xfrm>
            <a:off x="686400" y="2680267"/>
            <a:ext cx="8520400" cy="15220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7200"/>
            </a:lvl1pPr>
            <a:lvl2pPr lvl="1" rtl="0">
              <a:spcBef>
                <a:spcPts val="0"/>
              </a:spcBef>
              <a:spcAft>
                <a:spcPts val="0"/>
              </a:spcAft>
              <a:buSzPts val="5400"/>
              <a:buNone/>
              <a:defRPr sz="7200"/>
            </a:lvl2pPr>
            <a:lvl3pPr lvl="2" rtl="0">
              <a:spcBef>
                <a:spcPts val="0"/>
              </a:spcBef>
              <a:spcAft>
                <a:spcPts val="0"/>
              </a:spcAft>
              <a:buSzPts val="5400"/>
              <a:buNone/>
              <a:defRPr sz="7200"/>
            </a:lvl3pPr>
            <a:lvl4pPr lvl="3" rtl="0">
              <a:spcBef>
                <a:spcPts val="0"/>
              </a:spcBef>
              <a:spcAft>
                <a:spcPts val="0"/>
              </a:spcAft>
              <a:buSzPts val="5400"/>
              <a:buNone/>
              <a:defRPr sz="7200"/>
            </a:lvl4pPr>
            <a:lvl5pPr lvl="4" rtl="0">
              <a:spcBef>
                <a:spcPts val="0"/>
              </a:spcBef>
              <a:spcAft>
                <a:spcPts val="0"/>
              </a:spcAft>
              <a:buSzPts val="5400"/>
              <a:buNone/>
              <a:defRPr sz="7200"/>
            </a:lvl5pPr>
            <a:lvl6pPr lvl="5" rtl="0">
              <a:spcBef>
                <a:spcPts val="0"/>
              </a:spcBef>
              <a:spcAft>
                <a:spcPts val="0"/>
              </a:spcAft>
              <a:buSzPts val="5400"/>
              <a:buNone/>
              <a:defRPr sz="7200"/>
            </a:lvl6pPr>
            <a:lvl7pPr lvl="6" rtl="0">
              <a:spcBef>
                <a:spcPts val="0"/>
              </a:spcBef>
              <a:spcAft>
                <a:spcPts val="0"/>
              </a:spcAft>
              <a:buSzPts val="5400"/>
              <a:buNone/>
              <a:defRPr sz="7200"/>
            </a:lvl7pPr>
            <a:lvl8pPr lvl="7" rtl="0">
              <a:spcBef>
                <a:spcPts val="0"/>
              </a:spcBef>
              <a:spcAft>
                <a:spcPts val="0"/>
              </a:spcAft>
              <a:buSzPts val="5400"/>
              <a:buNone/>
              <a:defRPr sz="7200"/>
            </a:lvl8pPr>
            <a:lvl9pPr lvl="8" rtl="0">
              <a:spcBef>
                <a:spcPts val="0"/>
              </a:spcBef>
              <a:spcAft>
                <a:spcPts val="0"/>
              </a:spcAft>
              <a:buSzPts val="5400"/>
              <a:buNone/>
              <a:defRPr sz="7200"/>
            </a:lvl9pPr>
          </a:lstStyle>
          <a:p>
            <a:endParaRPr/>
          </a:p>
        </p:txBody>
      </p:sp>
      <p:sp>
        <p:nvSpPr>
          <p:cNvPr id="14" name="Google Shape;14;p2"/>
          <p:cNvSpPr/>
          <p:nvPr/>
        </p:nvSpPr>
        <p:spPr>
          <a:xfrm>
            <a:off x="0" y="2124600"/>
            <a:ext cx="108800" cy="260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15" name="Google Shape;15;p2"/>
          <p:cNvPicPr preferRelativeResize="0"/>
          <p:nvPr/>
        </p:nvPicPr>
        <p:blipFill rotWithShape="1">
          <a:blip r:embed="rId4">
            <a:alphaModFix/>
          </a:blip>
          <a:srcRect t="32908"/>
          <a:stretch/>
        </p:blipFill>
        <p:spPr>
          <a:xfrm>
            <a:off x="6079733" y="0"/>
            <a:ext cx="2778333" cy="1871432"/>
          </a:xfrm>
          <a:prstGeom prst="rect">
            <a:avLst/>
          </a:prstGeom>
          <a:noFill/>
          <a:ln>
            <a:noFill/>
          </a:ln>
        </p:spPr>
      </p:pic>
      <p:pic>
        <p:nvPicPr>
          <p:cNvPr id="16" name="Google Shape;16;p2"/>
          <p:cNvPicPr preferRelativeResize="0"/>
          <p:nvPr/>
        </p:nvPicPr>
        <p:blipFill rotWithShape="1">
          <a:blip r:embed="rId5">
            <a:alphaModFix/>
          </a:blip>
          <a:srcRect t="980" b="990"/>
          <a:stretch/>
        </p:blipFill>
        <p:spPr>
          <a:xfrm>
            <a:off x="9771275" y="4202262"/>
            <a:ext cx="1751984" cy="1724409"/>
          </a:xfrm>
          <a:prstGeom prst="rect">
            <a:avLst/>
          </a:prstGeom>
          <a:noFill/>
          <a:ln>
            <a:noFill/>
          </a:ln>
        </p:spPr>
      </p:pic>
      <p:pic>
        <p:nvPicPr>
          <p:cNvPr id="17" name="Google Shape;17;p2"/>
          <p:cNvPicPr preferRelativeResize="0"/>
          <p:nvPr/>
        </p:nvPicPr>
        <p:blipFill rotWithShape="1">
          <a:blip r:embed="rId5">
            <a:alphaModFix/>
          </a:blip>
          <a:srcRect t="980" b="990"/>
          <a:stretch/>
        </p:blipFill>
        <p:spPr>
          <a:xfrm>
            <a:off x="8664133" y="1539933"/>
            <a:ext cx="1158600" cy="1140351"/>
          </a:xfrm>
          <a:prstGeom prst="rect">
            <a:avLst/>
          </a:prstGeom>
          <a:noFill/>
          <a:ln>
            <a:noFill/>
          </a:ln>
        </p:spPr>
      </p:pic>
      <p:pic>
        <p:nvPicPr>
          <p:cNvPr id="18" name="Google Shape;18;p2"/>
          <p:cNvPicPr preferRelativeResize="0"/>
          <p:nvPr/>
        </p:nvPicPr>
        <p:blipFill rotWithShape="1">
          <a:blip r:embed="rId3">
            <a:alphaModFix/>
          </a:blip>
          <a:srcRect r="30045"/>
          <a:stretch/>
        </p:blipFill>
        <p:spPr>
          <a:xfrm>
            <a:off x="11523267" y="2763867"/>
            <a:ext cx="668732" cy="959800"/>
          </a:xfrm>
          <a:prstGeom prst="rect">
            <a:avLst/>
          </a:prstGeom>
          <a:noFill/>
          <a:ln>
            <a:noFill/>
          </a:ln>
        </p:spPr>
      </p:pic>
      <p:pic>
        <p:nvPicPr>
          <p:cNvPr id="19" name="Google Shape;19;p2"/>
          <p:cNvPicPr preferRelativeResize="0"/>
          <p:nvPr/>
        </p:nvPicPr>
        <p:blipFill rotWithShape="1">
          <a:blip r:embed="rId4">
            <a:alphaModFix/>
          </a:blip>
          <a:srcRect b="57406"/>
          <a:stretch/>
        </p:blipFill>
        <p:spPr>
          <a:xfrm>
            <a:off x="5201167" y="5906801"/>
            <a:ext cx="2240467" cy="958100"/>
          </a:xfrm>
          <a:prstGeom prst="rect">
            <a:avLst/>
          </a:prstGeom>
          <a:noFill/>
          <a:ln>
            <a:noFill/>
          </a:ln>
        </p:spPr>
      </p:pic>
    </p:spTree>
    <p:extLst>
      <p:ext uri="{BB962C8B-B14F-4D97-AF65-F5344CB8AC3E}">
        <p14:creationId xmlns:p14="http://schemas.microsoft.com/office/powerpoint/2010/main" val="349507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3">
            <a:alphaModFix/>
          </a:blip>
          <a:srcRect t="670" b="661"/>
          <a:stretch/>
        </p:blipFill>
        <p:spPr>
          <a:xfrm>
            <a:off x="10526082" y="5412735"/>
            <a:ext cx="967173" cy="958100"/>
          </a:xfrm>
          <a:prstGeom prst="rect">
            <a:avLst/>
          </a:prstGeom>
          <a:noFill/>
          <a:ln>
            <a:noFill/>
          </a:ln>
        </p:spPr>
      </p:pic>
      <p:pic>
        <p:nvPicPr>
          <p:cNvPr id="22" name="Google Shape;22;p3"/>
          <p:cNvPicPr preferRelativeResize="0"/>
          <p:nvPr/>
        </p:nvPicPr>
        <p:blipFill rotWithShape="1">
          <a:blip r:embed="rId4">
            <a:alphaModFix/>
          </a:blip>
          <a:srcRect t="893" b="893"/>
          <a:stretch/>
        </p:blipFill>
        <p:spPr>
          <a:xfrm>
            <a:off x="6458387" y="4184868"/>
            <a:ext cx="1158613" cy="1142433"/>
          </a:xfrm>
          <a:prstGeom prst="rect">
            <a:avLst/>
          </a:prstGeom>
          <a:noFill/>
          <a:ln>
            <a:noFill/>
          </a:ln>
        </p:spPr>
      </p:pic>
      <p:pic>
        <p:nvPicPr>
          <p:cNvPr id="23" name="Google Shape;23;p3"/>
          <p:cNvPicPr preferRelativeResize="0"/>
          <p:nvPr/>
        </p:nvPicPr>
        <p:blipFill rotWithShape="1">
          <a:blip r:embed="rId3">
            <a:alphaModFix/>
          </a:blip>
          <a:srcRect r="30045"/>
          <a:stretch/>
        </p:blipFill>
        <p:spPr>
          <a:xfrm>
            <a:off x="11523267" y="1827676"/>
            <a:ext cx="668732" cy="959800"/>
          </a:xfrm>
          <a:prstGeom prst="rect">
            <a:avLst/>
          </a:prstGeom>
          <a:noFill/>
          <a:ln>
            <a:noFill/>
          </a:ln>
        </p:spPr>
      </p:pic>
      <p:sp>
        <p:nvSpPr>
          <p:cNvPr id="24" name="Google Shape;24;p3"/>
          <p:cNvSpPr/>
          <p:nvPr/>
        </p:nvSpPr>
        <p:spPr>
          <a:xfrm>
            <a:off x="0" y="2379967"/>
            <a:ext cx="12192000" cy="2098000"/>
          </a:xfrm>
          <a:prstGeom prst="rect">
            <a:avLst/>
          </a:prstGeom>
          <a:solidFill>
            <a:srgbClr val="001033">
              <a:alpha val="32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 name="Google Shape;25;p3"/>
          <p:cNvSpPr txBox="1">
            <a:spLocks noGrp="1"/>
          </p:cNvSpPr>
          <p:nvPr>
            <p:ph type="ctrTitle"/>
          </p:nvPr>
        </p:nvSpPr>
        <p:spPr>
          <a:xfrm>
            <a:off x="686400" y="2700733"/>
            <a:ext cx="10819200" cy="874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6" name="Google Shape;26;p3"/>
          <p:cNvSpPr txBox="1">
            <a:spLocks noGrp="1"/>
          </p:cNvSpPr>
          <p:nvPr>
            <p:ph type="subTitle" idx="1"/>
          </p:nvPr>
        </p:nvSpPr>
        <p:spPr>
          <a:xfrm>
            <a:off x="686400" y="3602789"/>
            <a:ext cx="10819200" cy="5544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endParaRPr/>
          </a:p>
        </p:txBody>
      </p:sp>
      <p:sp>
        <p:nvSpPr>
          <p:cNvPr id="27" name="Google Shape;27;p3"/>
          <p:cNvSpPr/>
          <p:nvPr/>
        </p:nvSpPr>
        <p:spPr>
          <a:xfrm>
            <a:off x="0" y="2379967"/>
            <a:ext cx="108800" cy="209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solidFill>
                <a:schemeClr val="accent5"/>
              </a:solidFill>
            </a:endParaRPr>
          </a:p>
        </p:txBody>
      </p:sp>
      <p:pic>
        <p:nvPicPr>
          <p:cNvPr id="28" name="Google Shape;28;p3"/>
          <p:cNvPicPr preferRelativeResize="0"/>
          <p:nvPr/>
        </p:nvPicPr>
        <p:blipFill rotWithShape="1">
          <a:blip r:embed="rId3">
            <a:alphaModFix/>
          </a:blip>
          <a:srcRect t="893" b="893"/>
          <a:stretch/>
        </p:blipFill>
        <p:spPr>
          <a:xfrm>
            <a:off x="10847033" y="338801"/>
            <a:ext cx="745867" cy="735433"/>
          </a:xfrm>
          <a:prstGeom prst="rect">
            <a:avLst/>
          </a:prstGeom>
          <a:noFill/>
          <a:ln>
            <a:noFill/>
          </a:ln>
        </p:spPr>
      </p:pic>
      <p:pic>
        <p:nvPicPr>
          <p:cNvPr id="29" name="Google Shape;29;p3"/>
          <p:cNvPicPr preferRelativeResize="0"/>
          <p:nvPr/>
        </p:nvPicPr>
        <p:blipFill rotWithShape="1">
          <a:blip r:embed="rId5">
            <a:alphaModFix/>
          </a:blip>
          <a:srcRect t="980" b="990"/>
          <a:stretch/>
        </p:blipFill>
        <p:spPr>
          <a:xfrm>
            <a:off x="7922108" y="948662"/>
            <a:ext cx="1751984" cy="1724409"/>
          </a:xfrm>
          <a:prstGeom prst="rect">
            <a:avLst/>
          </a:prstGeom>
          <a:noFill/>
          <a:ln>
            <a:noFill/>
          </a:ln>
        </p:spPr>
      </p:pic>
      <p:pic>
        <p:nvPicPr>
          <p:cNvPr id="30" name="Google Shape;30;p3"/>
          <p:cNvPicPr preferRelativeResize="0"/>
          <p:nvPr/>
        </p:nvPicPr>
        <p:blipFill rotWithShape="1">
          <a:blip r:embed="rId5">
            <a:alphaModFix/>
          </a:blip>
          <a:srcRect t="980" b="990"/>
          <a:stretch/>
        </p:blipFill>
        <p:spPr>
          <a:xfrm>
            <a:off x="9849468" y="4082766"/>
            <a:ext cx="1248033" cy="1228367"/>
          </a:xfrm>
          <a:prstGeom prst="rect">
            <a:avLst/>
          </a:prstGeom>
          <a:noFill/>
          <a:ln>
            <a:noFill/>
          </a:ln>
        </p:spPr>
      </p:pic>
      <p:pic>
        <p:nvPicPr>
          <p:cNvPr id="31" name="Google Shape;31;p3"/>
          <p:cNvPicPr preferRelativeResize="0"/>
          <p:nvPr/>
        </p:nvPicPr>
        <p:blipFill rotWithShape="1">
          <a:blip r:embed="rId4">
            <a:alphaModFix/>
          </a:blip>
          <a:srcRect b="44635"/>
          <a:stretch/>
        </p:blipFill>
        <p:spPr>
          <a:xfrm>
            <a:off x="7870533" y="5612634"/>
            <a:ext cx="2240467" cy="1245367"/>
          </a:xfrm>
          <a:prstGeom prst="rect">
            <a:avLst/>
          </a:prstGeom>
          <a:noFill/>
          <a:ln>
            <a:noFill/>
          </a:ln>
        </p:spPr>
      </p:pic>
      <p:pic>
        <p:nvPicPr>
          <p:cNvPr id="32" name="Google Shape;32;p3"/>
          <p:cNvPicPr preferRelativeResize="0"/>
          <p:nvPr/>
        </p:nvPicPr>
        <p:blipFill rotWithShape="1">
          <a:blip r:embed="rId4">
            <a:alphaModFix/>
          </a:blip>
          <a:srcRect t="32908"/>
          <a:stretch/>
        </p:blipFill>
        <p:spPr>
          <a:xfrm>
            <a:off x="4838667" y="0"/>
            <a:ext cx="2778333" cy="1871432"/>
          </a:xfrm>
          <a:prstGeom prst="rect">
            <a:avLst/>
          </a:prstGeom>
          <a:noFill/>
          <a:ln>
            <a:noFill/>
          </a:ln>
        </p:spPr>
      </p:pic>
    </p:spTree>
    <p:extLst>
      <p:ext uri="{BB962C8B-B14F-4D97-AF65-F5344CB8AC3E}">
        <p14:creationId xmlns:p14="http://schemas.microsoft.com/office/powerpoint/2010/main" val="182460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3">
            <a:alphaModFix/>
          </a:blip>
          <a:srcRect t="670" b="670"/>
          <a:stretch/>
        </p:blipFill>
        <p:spPr>
          <a:xfrm>
            <a:off x="10888100" y="3418092"/>
            <a:ext cx="793533" cy="786043"/>
          </a:xfrm>
          <a:prstGeom prst="rect">
            <a:avLst/>
          </a:prstGeom>
          <a:noFill/>
          <a:ln>
            <a:noFill/>
          </a:ln>
        </p:spPr>
      </p:pic>
      <p:pic>
        <p:nvPicPr>
          <p:cNvPr id="35" name="Google Shape;35;p4"/>
          <p:cNvPicPr preferRelativeResize="0"/>
          <p:nvPr/>
        </p:nvPicPr>
        <p:blipFill rotWithShape="1">
          <a:blip r:embed="rId4">
            <a:alphaModFix/>
          </a:blip>
          <a:srcRect t="670" b="661"/>
          <a:stretch/>
        </p:blipFill>
        <p:spPr>
          <a:xfrm>
            <a:off x="9369930" y="397017"/>
            <a:ext cx="793533" cy="786068"/>
          </a:xfrm>
          <a:prstGeom prst="rect">
            <a:avLst/>
          </a:prstGeom>
          <a:noFill/>
          <a:ln>
            <a:noFill/>
          </a:ln>
        </p:spPr>
      </p:pic>
      <p:pic>
        <p:nvPicPr>
          <p:cNvPr id="36" name="Google Shape;36;p4"/>
          <p:cNvPicPr preferRelativeResize="0"/>
          <p:nvPr/>
        </p:nvPicPr>
        <p:blipFill rotWithShape="1">
          <a:blip r:embed="rId4">
            <a:alphaModFix/>
          </a:blip>
          <a:srcRect t="670" b="661"/>
          <a:stretch/>
        </p:blipFill>
        <p:spPr>
          <a:xfrm>
            <a:off x="1377341" y="5183901"/>
            <a:ext cx="1239697" cy="1228033"/>
          </a:xfrm>
          <a:prstGeom prst="rect">
            <a:avLst/>
          </a:prstGeom>
          <a:noFill/>
          <a:ln>
            <a:noFill/>
          </a:ln>
        </p:spPr>
      </p:pic>
      <p:sp>
        <p:nvSpPr>
          <p:cNvPr id="37" name="Google Shape;37;p4"/>
          <p:cNvSpPr/>
          <p:nvPr/>
        </p:nvSpPr>
        <p:spPr>
          <a:xfrm>
            <a:off x="886800" y="886800"/>
            <a:ext cx="10418400" cy="5084400"/>
          </a:xfrm>
          <a:prstGeom prst="roundRect">
            <a:avLst>
              <a:gd name="adj" fmla="val 1630"/>
            </a:avLst>
          </a:prstGeom>
          <a:solidFill>
            <a:srgbClr val="001033">
              <a:alpha val="32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8" name="Google Shape;38;p4"/>
          <p:cNvSpPr txBox="1">
            <a:spLocks noGrp="1"/>
          </p:cNvSpPr>
          <p:nvPr>
            <p:ph type="body" idx="1"/>
          </p:nvPr>
        </p:nvSpPr>
        <p:spPr>
          <a:xfrm>
            <a:off x="1721467" y="2882400"/>
            <a:ext cx="8748800" cy="1093200"/>
          </a:xfrm>
          <a:prstGeom prst="rect">
            <a:avLst/>
          </a:prstGeom>
        </p:spPr>
        <p:txBody>
          <a:bodyPr spcFirstLastPara="1" wrap="square" lIns="0" tIns="0" rIns="0" bIns="0" anchor="ctr" anchorCtr="0">
            <a:noAutofit/>
          </a:bodyPr>
          <a:lstStyle>
            <a:lvl1pPr marL="609585" lvl="0" indent="-575719" algn="ctr" rtl="0">
              <a:spcBef>
                <a:spcPts val="800"/>
              </a:spcBef>
              <a:spcAft>
                <a:spcPts val="0"/>
              </a:spcAft>
              <a:buSzPts val="3200"/>
              <a:buChar char="▸"/>
              <a:defRPr sz="4267"/>
            </a:lvl1pPr>
            <a:lvl2pPr marL="1219170" lvl="1" indent="-575719" algn="ctr" rtl="0">
              <a:spcBef>
                <a:spcPts val="0"/>
              </a:spcBef>
              <a:spcAft>
                <a:spcPts val="0"/>
              </a:spcAft>
              <a:buSzPts val="3200"/>
              <a:buChar char="▹"/>
              <a:defRPr sz="4267"/>
            </a:lvl2pPr>
            <a:lvl3pPr marL="1828754" lvl="2" indent="-575719" algn="ctr" rtl="0">
              <a:spcBef>
                <a:spcPts val="0"/>
              </a:spcBef>
              <a:spcAft>
                <a:spcPts val="0"/>
              </a:spcAft>
              <a:buSzPts val="3200"/>
              <a:buChar char="▹"/>
              <a:defRPr sz="4267"/>
            </a:lvl3pPr>
            <a:lvl4pPr marL="2438339" lvl="3" indent="-575719" algn="ctr" rtl="0">
              <a:spcBef>
                <a:spcPts val="0"/>
              </a:spcBef>
              <a:spcAft>
                <a:spcPts val="0"/>
              </a:spcAft>
              <a:buSzPts val="3200"/>
              <a:buChar char="▹"/>
              <a:defRPr sz="4267"/>
            </a:lvl4pPr>
            <a:lvl5pPr marL="3047924" lvl="4" indent="-575719" algn="ctr" rtl="0">
              <a:spcBef>
                <a:spcPts val="0"/>
              </a:spcBef>
              <a:spcAft>
                <a:spcPts val="0"/>
              </a:spcAft>
              <a:buSzPts val="3200"/>
              <a:buChar char="▹"/>
              <a:defRPr sz="4267"/>
            </a:lvl5pPr>
            <a:lvl6pPr marL="3657509" lvl="5" indent="-575719" algn="ctr" rtl="0">
              <a:spcBef>
                <a:spcPts val="0"/>
              </a:spcBef>
              <a:spcAft>
                <a:spcPts val="0"/>
              </a:spcAft>
              <a:buSzPts val="3200"/>
              <a:buChar char="▹"/>
              <a:defRPr sz="4267"/>
            </a:lvl6pPr>
            <a:lvl7pPr marL="4267093" lvl="6" indent="-575719" algn="ctr" rtl="0">
              <a:spcBef>
                <a:spcPts val="0"/>
              </a:spcBef>
              <a:spcAft>
                <a:spcPts val="0"/>
              </a:spcAft>
              <a:buSzPts val="3200"/>
              <a:buChar char="▹"/>
              <a:defRPr sz="4267"/>
            </a:lvl7pPr>
            <a:lvl8pPr marL="4876678" lvl="7" indent="-575719" algn="ctr" rtl="0">
              <a:spcBef>
                <a:spcPts val="0"/>
              </a:spcBef>
              <a:spcAft>
                <a:spcPts val="0"/>
              </a:spcAft>
              <a:buSzPts val="3200"/>
              <a:buChar char="▹"/>
              <a:defRPr sz="4267"/>
            </a:lvl8pPr>
            <a:lvl9pPr marL="5486263" lvl="8" indent="-575719" algn="ctr" rtl="0">
              <a:spcBef>
                <a:spcPts val="0"/>
              </a:spcBef>
              <a:spcAft>
                <a:spcPts val="0"/>
              </a:spcAft>
              <a:buSzPts val="3200"/>
              <a:buChar char="■"/>
              <a:defRPr sz="4267"/>
            </a:lvl9pPr>
          </a:lstStyle>
          <a:p>
            <a:endParaRPr/>
          </a:p>
        </p:txBody>
      </p:sp>
      <p:sp>
        <p:nvSpPr>
          <p:cNvPr id="39" name="Google Shape;39;p4"/>
          <p:cNvSpPr txBox="1"/>
          <p:nvPr/>
        </p:nvSpPr>
        <p:spPr>
          <a:xfrm>
            <a:off x="4791200" y="559916"/>
            <a:ext cx="2609600" cy="871600"/>
          </a:xfrm>
          <a:prstGeom prst="rect">
            <a:avLst/>
          </a:prstGeom>
          <a:noFill/>
          <a:ln>
            <a:noFill/>
          </a:ln>
          <a:effectLst>
            <a:outerShdw blurRad="85725" dist="28575" dir="5400000" algn="bl" rotWithShape="0">
              <a:srgbClr val="000000">
                <a:alpha val="24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8000" b="1">
                <a:solidFill>
                  <a:schemeClr val="lt1"/>
                </a:solidFill>
                <a:latin typeface="Encode Sans Semi Condensed"/>
                <a:ea typeface="Encode Sans Semi Condensed"/>
                <a:cs typeface="Encode Sans Semi Condensed"/>
                <a:sym typeface="Encode Sans Semi Condensed"/>
              </a:rPr>
              <a:t>“</a:t>
            </a:r>
            <a:endParaRPr sz="8000" b="1" dirty="0">
              <a:solidFill>
                <a:schemeClr val="lt1"/>
              </a:solidFill>
              <a:latin typeface="Encode Sans Semi Condensed"/>
              <a:ea typeface="Encode Sans Semi Condensed"/>
              <a:cs typeface="Encode Sans Semi Condensed"/>
              <a:sym typeface="Encode Sans Semi Condensed"/>
            </a:endParaRPr>
          </a:p>
        </p:txBody>
      </p:sp>
      <p:sp>
        <p:nvSpPr>
          <p:cNvPr id="40" name="Google Shape;40;p4"/>
          <p:cNvSpPr txBox="1">
            <a:spLocks noGrp="1"/>
          </p:cNvSpPr>
          <p:nvPr>
            <p:ph type="sldNum" idx="12"/>
          </p:nvPr>
        </p:nvSpPr>
        <p:spPr>
          <a:xfrm>
            <a:off x="5730200" y="6231535"/>
            <a:ext cx="731600" cy="524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pic>
        <p:nvPicPr>
          <p:cNvPr id="41" name="Google Shape;41;p4"/>
          <p:cNvPicPr preferRelativeResize="0"/>
          <p:nvPr/>
        </p:nvPicPr>
        <p:blipFill rotWithShape="1">
          <a:blip r:embed="rId3">
            <a:alphaModFix/>
          </a:blip>
          <a:srcRect t="31866"/>
          <a:stretch/>
        </p:blipFill>
        <p:spPr>
          <a:xfrm>
            <a:off x="1398201" y="1"/>
            <a:ext cx="2309801" cy="1580100"/>
          </a:xfrm>
          <a:prstGeom prst="rect">
            <a:avLst/>
          </a:prstGeom>
          <a:noFill/>
          <a:ln>
            <a:noFill/>
          </a:ln>
        </p:spPr>
      </p:pic>
      <p:pic>
        <p:nvPicPr>
          <p:cNvPr id="42" name="Google Shape;42;p4"/>
          <p:cNvPicPr preferRelativeResize="0"/>
          <p:nvPr/>
        </p:nvPicPr>
        <p:blipFill rotWithShape="1">
          <a:blip r:embed="rId5">
            <a:alphaModFix/>
          </a:blip>
          <a:srcRect t="980" b="990"/>
          <a:stretch/>
        </p:blipFill>
        <p:spPr>
          <a:xfrm>
            <a:off x="375101" y="1801534"/>
            <a:ext cx="946801" cy="931901"/>
          </a:xfrm>
          <a:prstGeom prst="rect">
            <a:avLst/>
          </a:prstGeom>
          <a:noFill/>
          <a:ln>
            <a:noFill/>
          </a:ln>
        </p:spPr>
      </p:pic>
      <p:pic>
        <p:nvPicPr>
          <p:cNvPr id="43" name="Google Shape;43;p4"/>
          <p:cNvPicPr preferRelativeResize="0"/>
          <p:nvPr/>
        </p:nvPicPr>
        <p:blipFill rotWithShape="1">
          <a:blip r:embed="rId5">
            <a:alphaModFix/>
          </a:blip>
          <a:srcRect t="980" b="990"/>
          <a:stretch/>
        </p:blipFill>
        <p:spPr>
          <a:xfrm>
            <a:off x="9770500" y="5090234"/>
            <a:ext cx="1342867" cy="1321700"/>
          </a:xfrm>
          <a:prstGeom prst="rect">
            <a:avLst/>
          </a:prstGeom>
          <a:noFill/>
          <a:ln>
            <a:noFill/>
          </a:ln>
        </p:spPr>
      </p:pic>
      <p:pic>
        <p:nvPicPr>
          <p:cNvPr id="44" name="Google Shape;44;p4"/>
          <p:cNvPicPr preferRelativeResize="0"/>
          <p:nvPr/>
        </p:nvPicPr>
        <p:blipFill rotWithShape="1">
          <a:blip r:embed="rId3">
            <a:alphaModFix/>
          </a:blip>
          <a:srcRect r="27808"/>
          <a:stretch/>
        </p:blipFill>
        <p:spPr>
          <a:xfrm>
            <a:off x="10546834" y="243967"/>
            <a:ext cx="1645167" cy="2288035"/>
          </a:xfrm>
          <a:prstGeom prst="rect">
            <a:avLst/>
          </a:prstGeom>
          <a:noFill/>
          <a:ln>
            <a:noFill/>
          </a:ln>
        </p:spPr>
      </p:pic>
      <p:pic>
        <p:nvPicPr>
          <p:cNvPr id="45" name="Google Shape;45;p4"/>
          <p:cNvPicPr preferRelativeResize="0"/>
          <p:nvPr/>
        </p:nvPicPr>
        <p:blipFill rotWithShape="1">
          <a:blip r:embed="rId3">
            <a:alphaModFix/>
          </a:blip>
          <a:srcRect l="28341"/>
          <a:stretch/>
        </p:blipFill>
        <p:spPr>
          <a:xfrm>
            <a:off x="0" y="3573734"/>
            <a:ext cx="421200" cy="590135"/>
          </a:xfrm>
          <a:prstGeom prst="rect">
            <a:avLst/>
          </a:prstGeom>
          <a:noFill/>
          <a:ln>
            <a:noFill/>
          </a:ln>
        </p:spPr>
      </p:pic>
    </p:spTree>
    <p:extLst>
      <p:ext uri="{BB962C8B-B14F-4D97-AF65-F5344CB8AC3E}">
        <p14:creationId xmlns:p14="http://schemas.microsoft.com/office/powerpoint/2010/main" val="8766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alphaModFix/>
          </a:blip>
          <a:srcRect t="893" b="893"/>
          <a:stretch/>
        </p:blipFill>
        <p:spPr>
          <a:xfrm>
            <a:off x="11315533" y="709768"/>
            <a:ext cx="745867" cy="735433"/>
          </a:xfrm>
          <a:prstGeom prst="rect">
            <a:avLst/>
          </a:prstGeom>
          <a:noFill/>
          <a:ln>
            <a:noFill/>
          </a:ln>
        </p:spPr>
      </p:pic>
      <p:grpSp>
        <p:nvGrpSpPr>
          <p:cNvPr id="48" name="Google Shape;48;p5"/>
          <p:cNvGrpSpPr/>
          <p:nvPr/>
        </p:nvGrpSpPr>
        <p:grpSpPr>
          <a:xfrm>
            <a:off x="0" y="1078871"/>
            <a:ext cx="12192000" cy="886800"/>
            <a:chOff x="0" y="809153"/>
            <a:chExt cx="9144000" cy="665100"/>
          </a:xfrm>
        </p:grpSpPr>
        <p:sp>
          <p:nvSpPr>
            <p:cNvPr id="49" name="Google Shape;49;p5"/>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 name="Google Shape;50;p5"/>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1" name="Google Shape;51;p5"/>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 name="Google Shape;52;p5"/>
          <p:cNvSpPr txBox="1">
            <a:spLocks noGrp="1"/>
          </p:cNvSpPr>
          <p:nvPr>
            <p:ph type="body" idx="1"/>
          </p:nvPr>
        </p:nvSpPr>
        <p:spPr>
          <a:xfrm>
            <a:off x="686400" y="2110363"/>
            <a:ext cx="8498400" cy="38532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3" name="Google Shape;53;p5"/>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4" name="Google Shape;54;p5"/>
          <p:cNvPicPr preferRelativeResize="0"/>
          <p:nvPr/>
        </p:nvPicPr>
        <p:blipFill rotWithShape="1">
          <a:blip r:embed="rId3">
            <a:alphaModFix/>
          </a:blip>
          <a:srcRect t="25361"/>
          <a:stretch/>
        </p:blipFill>
        <p:spPr>
          <a:xfrm>
            <a:off x="7866501" y="1"/>
            <a:ext cx="1928500" cy="1445201"/>
          </a:xfrm>
          <a:prstGeom prst="rect">
            <a:avLst/>
          </a:prstGeom>
          <a:noFill/>
          <a:ln>
            <a:noFill/>
          </a:ln>
        </p:spPr>
      </p:pic>
      <p:pic>
        <p:nvPicPr>
          <p:cNvPr id="55" name="Google Shape;55;p5"/>
          <p:cNvPicPr preferRelativeResize="0"/>
          <p:nvPr/>
        </p:nvPicPr>
        <p:blipFill rotWithShape="1">
          <a:blip r:embed="rId4">
            <a:alphaModFix/>
          </a:blip>
          <a:srcRect t="980" b="990"/>
          <a:stretch/>
        </p:blipFill>
        <p:spPr>
          <a:xfrm>
            <a:off x="9642399" y="1542599"/>
            <a:ext cx="1339135" cy="1318037"/>
          </a:xfrm>
          <a:prstGeom prst="rect">
            <a:avLst/>
          </a:prstGeom>
          <a:noFill/>
          <a:ln>
            <a:noFill/>
          </a:ln>
        </p:spPr>
      </p:pic>
      <p:pic>
        <p:nvPicPr>
          <p:cNvPr id="56" name="Google Shape;56;p5"/>
          <p:cNvPicPr preferRelativeResize="0"/>
          <p:nvPr/>
        </p:nvPicPr>
        <p:blipFill rotWithShape="1">
          <a:blip r:embed="rId3">
            <a:alphaModFix/>
          </a:blip>
          <a:srcRect r="23383"/>
          <a:stretch/>
        </p:blipFill>
        <p:spPr>
          <a:xfrm>
            <a:off x="10568633" y="3836301"/>
            <a:ext cx="1623368" cy="2127268"/>
          </a:xfrm>
          <a:prstGeom prst="rect">
            <a:avLst/>
          </a:prstGeom>
          <a:noFill/>
          <a:ln>
            <a:noFill/>
          </a:ln>
        </p:spPr>
      </p:pic>
      <p:pic>
        <p:nvPicPr>
          <p:cNvPr id="57" name="Google Shape;57;p5"/>
          <p:cNvPicPr preferRelativeResize="0"/>
          <p:nvPr/>
        </p:nvPicPr>
        <p:blipFill rotWithShape="1">
          <a:blip r:embed="rId4">
            <a:alphaModFix/>
          </a:blip>
          <a:srcRect t="980" b="990"/>
          <a:stretch/>
        </p:blipFill>
        <p:spPr>
          <a:xfrm>
            <a:off x="8894000" y="4869769"/>
            <a:ext cx="900997" cy="886801"/>
          </a:xfrm>
          <a:prstGeom prst="rect">
            <a:avLst/>
          </a:prstGeom>
          <a:noFill/>
          <a:ln>
            <a:noFill/>
          </a:ln>
        </p:spPr>
      </p:pic>
      <p:pic>
        <p:nvPicPr>
          <p:cNvPr id="58" name="Google Shape;58;p5"/>
          <p:cNvPicPr preferRelativeResize="0"/>
          <p:nvPr/>
        </p:nvPicPr>
        <p:blipFill rotWithShape="1">
          <a:blip r:embed="rId2">
            <a:alphaModFix/>
          </a:blip>
          <a:srcRect b="32971"/>
          <a:stretch/>
        </p:blipFill>
        <p:spPr>
          <a:xfrm>
            <a:off x="10228200" y="6251635"/>
            <a:ext cx="901000" cy="606365"/>
          </a:xfrm>
          <a:prstGeom prst="rect">
            <a:avLst/>
          </a:prstGeom>
          <a:noFill/>
          <a:ln>
            <a:noFill/>
          </a:ln>
        </p:spPr>
      </p:pic>
    </p:spTree>
    <p:extLst>
      <p:ext uri="{BB962C8B-B14F-4D97-AF65-F5344CB8AC3E}">
        <p14:creationId xmlns:p14="http://schemas.microsoft.com/office/powerpoint/2010/main" val="125779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9"/>
        <p:cNvGrpSpPr/>
        <p:nvPr/>
      </p:nvGrpSpPr>
      <p:grpSpPr>
        <a:xfrm>
          <a:off x="0" y="0"/>
          <a:ext cx="0" cy="0"/>
          <a:chOff x="0" y="0"/>
          <a:chExt cx="0" cy="0"/>
        </a:xfrm>
      </p:grpSpPr>
      <p:pic>
        <p:nvPicPr>
          <p:cNvPr id="60" name="Google Shape;60;p6"/>
          <p:cNvPicPr preferRelativeResize="0"/>
          <p:nvPr/>
        </p:nvPicPr>
        <p:blipFill rotWithShape="1">
          <a:blip r:embed="rId2">
            <a:alphaModFix/>
          </a:blip>
          <a:srcRect t="893" b="893"/>
          <a:stretch/>
        </p:blipFill>
        <p:spPr>
          <a:xfrm>
            <a:off x="10304833" y="654200"/>
            <a:ext cx="901000" cy="888397"/>
          </a:xfrm>
          <a:prstGeom prst="rect">
            <a:avLst/>
          </a:prstGeom>
          <a:noFill/>
          <a:ln>
            <a:noFill/>
          </a:ln>
        </p:spPr>
      </p:pic>
      <p:pic>
        <p:nvPicPr>
          <p:cNvPr id="61" name="Google Shape;61;p6"/>
          <p:cNvPicPr preferRelativeResize="0"/>
          <p:nvPr/>
        </p:nvPicPr>
        <p:blipFill rotWithShape="1">
          <a:blip r:embed="rId2">
            <a:alphaModFix/>
          </a:blip>
          <a:srcRect b="32971"/>
          <a:stretch/>
        </p:blipFill>
        <p:spPr>
          <a:xfrm>
            <a:off x="10228200" y="6251635"/>
            <a:ext cx="901000" cy="606365"/>
          </a:xfrm>
          <a:prstGeom prst="rect">
            <a:avLst/>
          </a:prstGeom>
          <a:noFill/>
          <a:ln>
            <a:noFill/>
          </a:ln>
        </p:spPr>
      </p:pic>
      <p:grpSp>
        <p:nvGrpSpPr>
          <p:cNvPr id="62" name="Google Shape;62;p6"/>
          <p:cNvGrpSpPr/>
          <p:nvPr/>
        </p:nvGrpSpPr>
        <p:grpSpPr>
          <a:xfrm>
            <a:off x="0" y="1078871"/>
            <a:ext cx="12192000" cy="886800"/>
            <a:chOff x="0" y="809153"/>
            <a:chExt cx="9144000" cy="665100"/>
          </a:xfrm>
        </p:grpSpPr>
        <p:sp>
          <p:nvSpPr>
            <p:cNvPr id="63" name="Google Shape;63;p6"/>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4" name="Google Shape;64;p6"/>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65" name="Google Shape;65;p6"/>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6" name="Google Shape;66;p6"/>
          <p:cNvSpPr txBox="1">
            <a:spLocks noGrp="1"/>
          </p:cNvSpPr>
          <p:nvPr>
            <p:ph type="body" idx="1"/>
          </p:nvPr>
        </p:nvSpPr>
        <p:spPr>
          <a:xfrm>
            <a:off x="686400" y="2110367"/>
            <a:ext cx="3988000" cy="394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7" name="Google Shape;67;p6"/>
          <p:cNvSpPr txBox="1">
            <a:spLocks noGrp="1"/>
          </p:cNvSpPr>
          <p:nvPr>
            <p:ph type="body" idx="2"/>
          </p:nvPr>
        </p:nvSpPr>
        <p:spPr>
          <a:xfrm>
            <a:off x="5196792" y="2110367"/>
            <a:ext cx="3988000" cy="394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8" name="Google Shape;68;p6"/>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9" name="Google Shape;69;p6"/>
          <p:cNvPicPr preferRelativeResize="0"/>
          <p:nvPr/>
        </p:nvPicPr>
        <p:blipFill rotWithShape="1">
          <a:blip r:embed="rId3">
            <a:alphaModFix/>
          </a:blip>
          <a:srcRect t="25361"/>
          <a:stretch/>
        </p:blipFill>
        <p:spPr>
          <a:xfrm>
            <a:off x="8376334" y="1"/>
            <a:ext cx="1928500" cy="1445201"/>
          </a:xfrm>
          <a:prstGeom prst="rect">
            <a:avLst/>
          </a:prstGeom>
          <a:noFill/>
          <a:ln>
            <a:noFill/>
          </a:ln>
        </p:spPr>
      </p:pic>
      <p:pic>
        <p:nvPicPr>
          <p:cNvPr id="70" name="Google Shape;70;p6"/>
          <p:cNvPicPr preferRelativeResize="0"/>
          <p:nvPr/>
        </p:nvPicPr>
        <p:blipFill rotWithShape="1">
          <a:blip r:embed="rId4">
            <a:alphaModFix/>
          </a:blip>
          <a:srcRect t="980" b="990"/>
          <a:stretch/>
        </p:blipFill>
        <p:spPr>
          <a:xfrm>
            <a:off x="9773366" y="3022316"/>
            <a:ext cx="1339135" cy="1318037"/>
          </a:xfrm>
          <a:prstGeom prst="rect">
            <a:avLst/>
          </a:prstGeom>
          <a:noFill/>
          <a:ln>
            <a:noFill/>
          </a:ln>
        </p:spPr>
      </p:pic>
      <p:pic>
        <p:nvPicPr>
          <p:cNvPr id="71" name="Google Shape;71;p6"/>
          <p:cNvPicPr preferRelativeResize="0"/>
          <p:nvPr/>
        </p:nvPicPr>
        <p:blipFill rotWithShape="1">
          <a:blip r:embed="rId3">
            <a:alphaModFix/>
          </a:blip>
          <a:srcRect r="23383"/>
          <a:stretch/>
        </p:blipFill>
        <p:spPr>
          <a:xfrm>
            <a:off x="11036434" y="4449307"/>
            <a:ext cx="1155567" cy="1514260"/>
          </a:xfrm>
          <a:prstGeom prst="rect">
            <a:avLst/>
          </a:prstGeom>
          <a:noFill/>
          <a:ln>
            <a:noFill/>
          </a:ln>
        </p:spPr>
      </p:pic>
      <p:pic>
        <p:nvPicPr>
          <p:cNvPr id="72" name="Google Shape;72;p6"/>
          <p:cNvPicPr preferRelativeResize="0"/>
          <p:nvPr/>
        </p:nvPicPr>
        <p:blipFill rotWithShape="1">
          <a:blip r:embed="rId4">
            <a:alphaModFix/>
          </a:blip>
          <a:srcRect t="980" b="990"/>
          <a:stretch/>
        </p:blipFill>
        <p:spPr>
          <a:xfrm>
            <a:off x="11036434" y="1664185"/>
            <a:ext cx="900997" cy="886801"/>
          </a:xfrm>
          <a:prstGeom prst="rect">
            <a:avLst/>
          </a:prstGeom>
          <a:noFill/>
          <a:ln>
            <a:noFill/>
          </a:ln>
        </p:spPr>
      </p:pic>
    </p:spTree>
    <p:extLst>
      <p:ext uri="{BB962C8B-B14F-4D97-AF65-F5344CB8AC3E}">
        <p14:creationId xmlns:p14="http://schemas.microsoft.com/office/powerpoint/2010/main" val="60469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3"/>
        <p:cNvGrpSpPr/>
        <p:nvPr/>
      </p:nvGrpSpPr>
      <p:grpSpPr>
        <a:xfrm>
          <a:off x="0" y="0"/>
          <a:ext cx="0" cy="0"/>
          <a:chOff x="0" y="0"/>
          <a:chExt cx="0" cy="0"/>
        </a:xfrm>
      </p:grpSpPr>
      <p:pic>
        <p:nvPicPr>
          <p:cNvPr id="74" name="Google Shape;74;p7"/>
          <p:cNvPicPr preferRelativeResize="0"/>
          <p:nvPr/>
        </p:nvPicPr>
        <p:blipFill rotWithShape="1">
          <a:blip r:embed="rId2">
            <a:alphaModFix/>
          </a:blip>
          <a:srcRect t="893" b="893"/>
          <a:stretch/>
        </p:blipFill>
        <p:spPr>
          <a:xfrm>
            <a:off x="11315533" y="709768"/>
            <a:ext cx="745867" cy="735433"/>
          </a:xfrm>
          <a:prstGeom prst="rect">
            <a:avLst/>
          </a:prstGeom>
          <a:noFill/>
          <a:ln>
            <a:noFill/>
          </a:ln>
        </p:spPr>
      </p:pic>
      <p:grpSp>
        <p:nvGrpSpPr>
          <p:cNvPr id="75" name="Google Shape;75;p7"/>
          <p:cNvGrpSpPr/>
          <p:nvPr/>
        </p:nvGrpSpPr>
        <p:grpSpPr>
          <a:xfrm>
            <a:off x="0" y="1078871"/>
            <a:ext cx="12192000" cy="886800"/>
            <a:chOff x="0" y="809153"/>
            <a:chExt cx="9144000" cy="665100"/>
          </a:xfrm>
        </p:grpSpPr>
        <p:sp>
          <p:nvSpPr>
            <p:cNvPr id="76" name="Google Shape;76;p7"/>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77" name="Google Shape;77;p7"/>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78" name="Google Shape;78;p7"/>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7"/>
          <p:cNvSpPr txBox="1">
            <a:spLocks noGrp="1"/>
          </p:cNvSpPr>
          <p:nvPr>
            <p:ph type="body" idx="1"/>
          </p:nvPr>
        </p:nvSpPr>
        <p:spPr>
          <a:xfrm>
            <a:off x="686400" y="2110367"/>
            <a:ext cx="3319200" cy="394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0" name="Google Shape;80;p7"/>
          <p:cNvSpPr txBox="1">
            <a:spLocks noGrp="1"/>
          </p:cNvSpPr>
          <p:nvPr>
            <p:ph type="body" idx="2"/>
          </p:nvPr>
        </p:nvSpPr>
        <p:spPr>
          <a:xfrm>
            <a:off x="4393607" y="2110367"/>
            <a:ext cx="3319200" cy="394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1" name="Google Shape;81;p7"/>
          <p:cNvSpPr txBox="1">
            <a:spLocks noGrp="1"/>
          </p:cNvSpPr>
          <p:nvPr>
            <p:ph type="body" idx="3"/>
          </p:nvPr>
        </p:nvSpPr>
        <p:spPr>
          <a:xfrm>
            <a:off x="8100813" y="2110367"/>
            <a:ext cx="3319200" cy="394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2" name="Google Shape;82;p7"/>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3" name="Google Shape;83;p7"/>
          <p:cNvPicPr preferRelativeResize="0"/>
          <p:nvPr/>
        </p:nvPicPr>
        <p:blipFill rotWithShape="1">
          <a:blip r:embed="rId3">
            <a:alphaModFix/>
          </a:blip>
          <a:srcRect t="25361"/>
          <a:stretch/>
        </p:blipFill>
        <p:spPr>
          <a:xfrm>
            <a:off x="7866501" y="1"/>
            <a:ext cx="1928500" cy="1445201"/>
          </a:xfrm>
          <a:prstGeom prst="rect">
            <a:avLst/>
          </a:prstGeom>
          <a:noFill/>
          <a:ln>
            <a:noFill/>
          </a:ln>
        </p:spPr>
      </p:pic>
      <p:pic>
        <p:nvPicPr>
          <p:cNvPr id="84" name="Google Shape;84;p7"/>
          <p:cNvPicPr preferRelativeResize="0"/>
          <p:nvPr/>
        </p:nvPicPr>
        <p:blipFill rotWithShape="1">
          <a:blip r:embed="rId4">
            <a:alphaModFix/>
          </a:blip>
          <a:srcRect t="980" b="990"/>
          <a:stretch/>
        </p:blipFill>
        <p:spPr>
          <a:xfrm>
            <a:off x="9984900" y="1368267"/>
            <a:ext cx="901000" cy="886804"/>
          </a:xfrm>
          <a:prstGeom prst="rect">
            <a:avLst/>
          </a:prstGeom>
          <a:noFill/>
          <a:ln>
            <a:noFill/>
          </a:ln>
        </p:spPr>
      </p:pic>
      <p:pic>
        <p:nvPicPr>
          <p:cNvPr id="85" name="Google Shape;85;p7"/>
          <p:cNvPicPr preferRelativeResize="0"/>
          <p:nvPr/>
        </p:nvPicPr>
        <p:blipFill rotWithShape="1">
          <a:blip r:embed="rId3">
            <a:alphaModFix/>
          </a:blip>
          <a:srcRect r="57475"/>
          <a:stretch/>
        </p:blipFill>
        <p:spPr>
          <a:xfrm>
            <a:off x="11315533" y="3836301"/>
            <a:ext cx="901000" cy="2127268"/>
          </a:xfrm>
          <a:prstGeom prst="rect">
            <a:avLst/>
          </a:prstGeom>
          <a:noFill/>
          <a:ln>
            <a:noFill/>
          </a:ln>
        </p:spPr>
      </p:pic>
    </p:spTree>
    <p:extLst>
      <p:ext uri="{BB962C8B-B14F-4D97-AF65-F5344CB8AC3E}">
        <p14:creationId xmlns:p14="http://schemas.microsoft.com/office/powerpoint/2010/main" val="366017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6"/>
        <p:cNvGrpSpPr/>
        <p:nvPr/>
      </p:nvGrpSpPr>
      <p:grpSpPr>
        <a:xfrm>
          <a:off x="0" y="0"/>
          <a:ext cx="0" cy="0"/>
          <a:chOff x="0" y="0"/>
          <a:chExt cx="0" cy="0"/>
        </a:xfrm>
      </p:grpSpPr>
      <p:pic>
        <p:nvPicPr>
          <p:cNvPr id="87" name="Google Shape;87;p8"/>
          <p:cNvPicPr preferRelativeResize="0"/>
          <p:nvPr/>
        </p:nvPicPr>
        <p:blipFill rotWithShape="1">
          <a:blip r:embed="rId2">
            <a:alphaModFix/>
          </a:blip>
          <a:srcRect t="893" b="893"/>
          <a:stretch/>
        </p:blipFill>
        <p:spPr>
          <a:xfrm>
            <a:off x="10304833" y="654200"/>
            <a:ext cx="901000" cy="888397"/>
          </a:xfrm>
          <a:prstGeom prst="rect">
            <a:avLst/>
          </a:prstGeom>
          <a:noFill/>
          <a:ln>
            <a:noFill/>
          </a:ln>
        </p:spPr>
      </p:pic>
      <p:pic>
        <p:nvPicPr>
          <p:cNvPr id="88" name="Google Shape;88;p8"/>
          <p:cNvPicPr preferRelativeResize="0"/>
          <p:nvPr/>
        </p:nvPicPr>
        <p:blipFill rotWithShape="1">
          <a:blip r:embed="rId2">
            <a:alphaModFix/>
          </a:blip>
          <a:srcRect b="32971"/>
          <a:stretch/>
        </p:blipFill>
        <p:spPr>
          <a:xfrm>
            <a:off x="10228200" y="6251635"/>
            <a:ext cx="901000" cy="606365"/>
          </a:xfrm>
          <a:prstGeom prst="rect">
            <a:avLst/>
          </a:prstGeom>
          <a:noFill/>
          <a:ln>
            <a:noFill/>
          </a:ln>
        </p:spPr>
      </p:pic>
      <p:grpSp>
        <p:nvGrpSpPr>
          <p:cNvPr id="89" name="Google Shape;89;p8"/>
          <p:cNvGrpSpPr/>
          <p:nvPr/>
        </p:nvGrpSpPr>
        <p:grpSpPr>
          <a:xfrm>
            <a:off x="0" y="1078871"/>
            <a:ext cx="12192000" cy="886800"/>
            <a:chOff x="0" y="809153"/>
            <a:chExt cx="9144000" cy="665100"/>
          </a:xfrm>
        </p:grpSpPr>
        <p:sp>
          <p:nvSpPr>
            <p:cNvPr id="90" name="Google Shape;90;p8"/>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1" name="Google Shape;91;p8"/>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92" name="Google Shape;92;p8"/>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8"/>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94" name="Google Shape;94;p8"/>
          <p:cNvPicPr preferRelativeResize="0"/>
          <p:nvPr/>
        </p:nvPicPr>
        <p:blipFill rotWithShape="1">
          <a:blip r:embed="rId3">
            <a:alphaModFix/>
          </a:blip>
          <a:srcRect t="25361"/>
          <a:stretch/>
        </p:blipFill>
        <p:spPr>
          <a:xfrm>
            <a:off x="8376334" y="1"/>
            <a:ext cx="1928500" cy="1445201"/>
          </a:xfrm>
          <a:prstGeom prst="rect">
            <a:avLst/>
          </a:prstGeom>
          <a:noFill/>
          <a:ln>
            <a:noFill/>
          </a:ln>
        </p:spPr>
      </p:pic>
      <p:pic>
        <p:nvPicPr>
          <p:cNvPr id="95" name="Google Shape;95;p8"/>
          <p:cNvPicPr preferRelativeResize="0"/>
          <p:nvPr/>
        </p:nvPicPr>
        <p:blipFill rotWithShape="1">
          <a:blip r:embed="rId4">
            <a:alphaModFix/>
          </a:blip>
          <a:srcRect t="980" b="990"/>
          <a:stretch/>
        </p:blipFill>
        <p:spPr>
          <a:xfrm>
            <a:off x="9773366" y="3022316"/>
            <a:ext cx="1339135" cy="1318037"/>
          </a:xfrm>
          <a:prstGeom prst="rect">
            <a:avLst/>
          </a:prstGeom>
          <a:noFill/>
          <a:ln>
            <a:noFill/>
          </a:ln>
        </p:spPr>
      </p:pic>
      <p:pic>
        <p:nvPicPr>
          <p:cNvPr id="96" name="Google Shape;96;p8"/>
          <p:cNvPicPr preferRelativeResize="0"/>
          <p:nvPr/>
        </p:nvPicPr>
        <p:blipFill rotWithShape="1">
          <a:blip r:embed="rId3">
            <a:alphaModFix/>
          </a:blip>
          <a:srcRect r="23383"/>
          <a:stretch/>
        </p:blipFill>
        <p:spPr>
          <a:xfrm>
            <a:off x="11036434" y="4449307"/>
            <a:ext cx="1155567" cy="1514260"/>
          </a:xfrm>
          <a:prstGeom prst="rect">
            <a:avLst/>
          </a:prstGeom>
          <a:noFill/>
          <a:ln>
            <a:noFill/>
          </a:ln>
        </p:spPr>
      </p:pic>
      <p:pic>
        <p:nvPicPr>
          <p:cNvPr id="97" name="Google Shape;97;p8"/>
          <p:cNvPicPr preferRelativeResize="0"/>
          <p:nvPr/>
        </p:nvPicPr>
        <p:blipFill rotWithShape="1">
          <a:blip r:embed="rId4">
            <a:alphaModFix/>
          </a:blip>
          <a:srcRect t="980" b="990"/>
          <a:stretch/>
        </p:blipFill>
        <p:spPr>
          <a:xfrm>
            <a:off x="11036434" y="1664185"/>
            <a:ext cx="900997" cy="886801"/>
          </a:xfrm>
          <a:prstGeom prst="rect">
            <a:avLst/>
          </a:prstGeom>
          <a:noFill/>
          <a:ln>
            <a:noFill/>
          </a:ln>
        </p:spPr>
      </p:pic>
    </p:spTree>
    <p:extLst>
      <p:ext uri="{BB962C8B-B14F-4D97-AF65-F5344CB8AC3E}">
        <p14:creationId xmlns:p14="http://schemas.microsoft.com/office/powerpoint/2010/main" val="306050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6879-62F2-8D46-A20F-958D18DDD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D7BFD-B1ED-DA4E-A28F-C303E4B52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854CF-7332-0145-9D1E-F537EC796B90}"/>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90653853-B573-6B49-ACFF-E26F28677F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2FD55-3B5D-9644-B5E3-5E8E342488D0}"/>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145295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small">
  <p:cSld name="Title only small">
    <p:bg>
      <p:bgPr>
        <a:blipFill>
          <a:blip r:embed="rId2">
            <a:alphaModFix/>
          </a:blip>
          <a:stretch>
            <a:fillRect/>
          </a:stretch>
        </a:blipFill>
        <a:effectLst/>
      </p:bgPr>
    </p:bg>
    <p:spTree>
      <p:nvGrpSpPr>
        <p:cNvPr id="1" name="Shape 98"/>
        <p:cNvGrpSpPr/>
        <p:nvPr/>
      </p:nvGrpSpPr>
      <p:grpSpPr>
        <a:xfrm>
          <a:off x="0" y="0"/>
          <a:ext cx="0" cy="0"/>
          <a:chOff x="0" y="0"/>
          <a:chExt cx="0" cy="0"/>
        </a:xfrm>
      </p:grpSpPr>
      <p:grpSp>
        <p:nvGrpSpPr>
          <p:cNvPr id="99" name="Google Shape;99;p9"/>
          <p:cNvGrpSpPr/>
          <p:nvPr/>
        </p:nvGrpSpPr>
        <p:grpSpPr>
          <a:xfrm rot="5400000">
            <a:off x="5712180" y="-1648170"/>
            <a:ext cx="767600" cy="4063939"/>
            <a:chOff x="0" y="809153"/>
            <a:chExt cx="575700" cy="665100"/>
          </a:xfrm>
        </p:grpSpPr>
        <p:sp>
          <p:nvSpPr>
            <p:cNvPr id="100" name="Google Shape;100;p9"/>
            <p:cNvSpPr/>
            <p:nvPr/>
          </p:nvSpPr>
          <p:spPr>
            <a:xfrm>
              <a:off x="0" y="809153"/>
              <a:ext cx="5757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1" name="Google Shape;101;p9"/>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02" name="Google Shape;102;p9"/>
          <p:cNvSpPr txBox="1">
            <a:spLocks noGrp="1"/>
          </p:cNvSpPr>
          <p:nvPr>
            <p:ph type="title"/>
          </p:nvPr>
        </p:nvSpPr>
        <p:spPr>
          <a:xfrm>
            <a:off x="4064004" y="120400"/>
            <a:ext cx="4064000" cy="6472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3" name="Google Shape;103;p9"/>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4" name="Google Shape;104;p9"/>
          <p:cNvPicPr preferRelativeResize="0"/>
          <p:nvPr/>
        </p:nvPicPr>
        <p:blipFill rotWithShape="1">
          <a:blip r:embed="rId3">
            <a:alphaModFix/>
          </a:blip>
          <a:srcRect t="670" b="670"/>
          <a:stretch/>
        </p:blipFill>
        <p:spPr>
          <a:xfrm>
            <a:off x="11040634" y="3221959"/>
            <a:ext cx="793533" cy="786043"/>
          </a:xfrm>
          <a:prstGeom prst="rect">
            <a:avLst/>
          </a:prstGeom>
          <a:noFill/>
          <a:ln>
            <a:noFill/>
          </a:ln>
        </p:spPr>
      </p:pic>
      <p:pic>
        <p:nvPicPr>
          <p:cNvPr id="105" name="Google Shape;105;p9"/>
          <p:cNvPicPr preferRelativeResize="0"/>
          <p:nvPr/>
        </p:nvPicPr>
        <p:blipFill rotWithShape="1">
          <a:blip r:embed="rId4">
            <a:alphaModFix/>
          </a:blip>
          <a:srcRect t="670" b="661"/>
          <a:stretch/>
        </p:blipFill>
        <p:spPr>
          <a:xfrm>
            <a:off x="9369930" y="309850"/>
            <a:ext cx="793533" cy="786068"/>
          </a:xfrm>
          <a:prstGeom prst="rect">
            <a:avLst/>
          </a:prstGeom>
          <a:noFill/>
          <a:ln>
            <a:noFill/>
          </a:ln>
        </p:spPr>
      </p:pic>
      <p:pic>
        <p:nvPicPr>
          <p:cNvPr id="106" name="Google Shape;106;p9"/>
          <p:cNvPicPr preferRelativeResize="0"/>
          <p:nvPr/>
        </p:nvPicPr>
        <p:blipFill rotWithShape="1">
          <a:blip r:embed="rId4">
            <a:alphaModFix/>
          </a:blip>
          <a:srcRect t="670" b="661"/>
          <a:stretch/>
        </p:blipFill>
        <p:spPr>
          <a:xfrm>
            <a:off x="494808" y="5292834"/>
            <a:ext cx="1239697" cy="1228033"/>
          </a:xfrm>
          <a:prstGeom prst="rect">
            <a:avLst/>
          </a:prstGeom>
          <a:noFill/>
          <a:ln>
            <a:noFill/>
          </a:ln>
        </p:spPr>
      </p:pic>
      <p:pic>
        <p:nvPicPr>
          <p:cNvPr id="107" name="Google Shape;107;p9"/>
          <p:cNvPicPr preferRelativeResize="0"/>
          <p:nvPr/>
        </p:nvPicPr>
        <p:blipFill rotWithShape="1">
          <a:blip r:embed="rId3">
            <a:alphaModFix/>
          </a:blip>
          <a:srcRect t="31866"/>
          <a:stretch/>
        </p:blipFill>
        <p:spPr>
          <a:xfrm>
            <a:off x="421201" y="1"/>
            <a:ext cx="2309801" cy="1580100"/>
          </a:xfrm>
          <a:prstGeom prst="rect">
            <a:avLst/>
          </a:prstGeom>
          <a:noFill/>
          <a:ln>
            <a:noFill/>
          </a:ln>
        </p:spPr>
      </p:pic>
      <p:pic>
        <p:nvPicPr>
          <p:cNvPr id="108" name="Google Shape;108;p9"/>
          <p:cNvPicPr preferRelativeResize="0"/>
          <p:nvPr/>
        </p:nvPicPr>
        <p:blipFill rotWithShape="1">
          <a:blip r:embed="rId5">
            <a:alphaModFix/>
          </a:blip>
          <a:srcRect t="980" b="990"/>
          <a:stretch/>
        </p:blipFill>
        <p:spPr>
          <a:xfrm>
            <a:off x="375101" y="1801534"/>
            <a:ext cx="946801" cy="931901"/>
          </a:xfrm>
          <a:prstGeom prst="rect">
            <a:avLst/>
          </a:prstGeom>
          <a:noFill/>
          <a:ln>
            <a:noFill/>
          </a:ln>
        </p:spPr>
      </p:pic>
      <p:pic>
        <p:nvPicPr>
          <p:cNvPr id="109" name="Google Shape;109;p9"/>
          <p:cNvPicPr preferRelativeResize="0"/>
          <p:nvPr/>
        </p:nvPicPr>
        <p:blipFill rotWithShape="1">
          <a:blip r:embed="rId5">
            <a:alphaModFix/>
          </a:blip>
          <a:srcRect t="980" b="990"/>
          <a:stretch/>
        </p:blipFill>
        <p:spPr>
          <a:xfrm>
            <a:off x="10711900" y="4915133"/>
            <a:ext cx="1122267" cy="1104568"/>
          </a:xfrm>
          <a:prstGeom prst="rect">
            <a:avLst/>
          </a:prstGeom>
          <a:noFill/>
          <a:ln>
            <a:noFill/>
          </a:ln>
        </p:spPr>
      </p:pic>
      <p:pic>
        <p:nvPicPr>
          <p:cNvPr id="110" name="Google Shape;110;p9"/>
          <p:cNvPicPr preferRelativeResize="0"/>
          <p:nvPr/>
        </p:nvPicPr>
        <p:blipFill rotWithShape="1">
          <a:blip r:embed="rId3">
            <a:alphaModFix/>
          </a:blip>
          <a:srcRect r="27808"/>
          <a:stretch/>
        </p:blipFill>
        <p:spPr>
          <a:xfrm>
            <a:off x="10546834" y="243967"/>
            <a:ext cx="1645167" cy="2288035"/>
          </a:xfrm>
          <a:prstGeom prst="rect">
            <a:avLst/>
          </a:prstGeom>
          <a:noFill/>
          <a:ln>
            <a:noFill/>
          </a:ln>
        </p:spPr>
      </p:pic>
      <p:pic>
        <p:nvPicPr>
          <p:cNvPr id="111" name="Google Shape;111;p9"/>
          <p:cNvPicPr preferRelativeResize="0"/>
          <p:nvPr/>
        </p:nvPicPr>
        <p:blipFill rotWithShape="1">
          <a:blip r:embed="rId3">
            <a:alphaModFix/>
          </a:blip>
          <a:srcRect l="28341"/>
          <a:stretch/>
        </p:blipFill>
        <p:spPr>
          <a:xfrm>
            <a:off x="0" y="3573734"/>
            <a:ext cx="421200" cy="590135"/>
          </a:xfrm>
          <a:prstGeom prst="rect">
            <a:avLst/>
          </a:prstGeom>
          <a:noFill/>
          <a:ln>
            <a:noFill/>
          </a:ln>
        </p:spPr>
      </p:pic>
    </p:spTree>
    <p:extLst>
      <p:ext uri="{BB962C8B-B14F-4D97-AF65-F5344CB8AC3E}">
        <p14:creationId xmlns:p14="http://schemas.microsoft.com/office/powerpoint/2010/main" val="3449690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with frame">
  <p:cSld name="Title only with frame">
    <p:bg>
      <p:bgPr>
        <a:blipFill>
          <a:blip r:embed="rId2">
            <a:alphaModFix/>
          </a:blip>
          <a:stretch>
            <a:fillRect/>
          </a:stretch>
        </a:blipFill>
        <a:effectLst/>
      </p:bgPr>
    </p:bg>
    <p:spTree>
      <p:nvGrpSpPr>
        <p:cNvPr id="1" name="Shape 112"/>
        <p:cNvGrpSpPr/>
        <p:nvPr/>
      </p:nvGrpSpPr>
      <p:grpSpPr>
        <a:xfrm>
          <a:off x="0" y="0"/>
          <a:ext cx="0" cy="0"/>
          <a:chOff x="0" y="0"/>
          <a:chExt cx="0" cy="0"/>
        </a:xfrm>
      </p:grpSpPr>
      <p:pic>
        <p:nvPicPr>
          <p:cNvPr id="113" name="Google Shape;113;p10"/>
          <p:cNvPicPr preferRelativeResize="0"/>
          <p:nvPr/>
        </p:nvPicPr>
        <p:blipFill rotWithShape="1">
          <a:blip r:embed="rId3">
            <a:alphaModFix/>
          </a:blip>
          <a:srcRect t="893" b="903"/>
          <a:stretch/>
        </p:blipFill>
        <p:spPr>
          <a:xfrm>
            <a:off x="10935467" y="404967"/>
            <a:ext cx="1024332" cy="1010001"/>
          </a:xfrm>
          <a:prstGeom prst="rect">
            <a:avLst/>
          </a:prstGeom>
          <a:noFill/>
          <a:ln>
            <a:noFill/>
          </a:ln>
        </p:spPr>
      </p:pic>
      <p:sp>
        <p:nvSpPr>
          <p:cNvPr id="114" name="Google Shape;114;p10"/>
          <p:cNvSpPr/>
          <p:nvPr/>
        </p:nvSpPr>
        <p:spPr>
          <a:xfrm>
            <a:off x="0" y="886800"/>
            <a:ext cx="11305200" cy="50844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5" name="Google Shape;115;p10"/>
          <p:cNvGrpSpPr/>
          <p:nvPr/>
        </p:nvGrpSpPr>
        <p:grpSpPr>
          <a:xfrm>
            <a:off x="0" y="1180467"/>
            <a:ext cx="11305200" cy="886804"/>
            <a:chOff x="0" y="809150"/>
            <a:chExt cx="8478900" cy="665103"/>
          </a:xfrm>
        </p:grpSpPr>
        <p:sp>
          <p:nvSpPr>
            <p:cNvPr id="116" name="Google Shape;116;p10"/>
            <p:cNvSpPr/>
            <p:nvPr/>
          </p:nvSpPr>
          <p:spPr>
            <a:xfrm>
              <a:off x="0" y="809150"/>
              <a:ext cx="8478900" cy="665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7" name="Google Shape;117;p10"/>
            <p:cNvSpPr/>
            <p:nvPr/>
          </p:nvSpPr>
          <p:spPr>
            <a:xfrm>
              <a:off x="0" y="809153"/>
              <a:ext cx="81600" cy="66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18" name="Google Shape;118;p10"/>
          <p:cNvSpPr txBox="1">
            <a:spLocks noGrp="1"/>
          </p:cNvSpPr>
          <p:nvPr>
            <p:ph type="title"/>
          </p:nvPr>
        </p:nvSpPr>
        <p:spPr>
          <a:xfrm>
            <a:off x="686400" y="1180467"/>
            <a:ext cx="10263600" cy="8868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000"/>
              <a:buNone/>
              <a:defRPr sz="4000">
                <a:solidFill>
                  <a:schemeClr val="dk1"/>
                </a:solidFill>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
        <p:nvSpPr>
          <p:cNvPr id="119" name="Google Shape;119;p10"/>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0" name="Google Shape;120;p10"/>
          <p:cNvPicPr preferRelativeResize="0"/>
          <p:nvPr/>
        </p:nvPicPr>
        <p:blipFill rotWithShape="1">
          <a:blip r:embed="rId4">
            <a:alphaModFix/>
          </a:blip>
          <a:srcRect t="25361"/>
          <a:stretch/>
        </p:blipFill>
        <p:spPr>
          <a:xfrm>
            <a:off x="6907701" y="1"/>
            <a:ext cx="2050033" cy="1536265"/>
          </a:xfrm>
          <a:prstGeom prst="rect">
            <a:avLst/>
          </a:prstGeom>
          <a:noFill/>
          <a:ln>
            <a:noFill/>
          </a:ln>
        </p:spPr>
      </p:pic>
      <p:pic>
        <p:nvPicPr>
          <p:cNvPr id="121" name="Google Shape;121;p10"/>
          <p:cNvPicPr preferRelativeResize="0"/>
          <p:nvPr/>
        </p:nvPicPr>
        <p:blipFill rotWithShape="1">
          <a:blip r:embed="rId5">
            <a:alphaModFix/>
          </a:blip>
          <a:srcRect t="980" b="990"/>
          <a:stretch/>
        </p:blipFill>
        <p:spPr>
          <a:xfrm>
            <a:off x="10762367" y="1819534"/>
            <a:ext cx="1079933" cy="1062900"/>
          </a:xfrm>
          <a:prstGeom prst="rect">
            <a:avLst/>
          </a:prstGeom>
          <a:noFill/>
          <a:ln>
            <a:noFill/>
          </a:ln>
        </p:spPr>
      </p:pic>
      <p:pic>
        <p:nvPicPr>
          <p:cNvPr id="122" name="Google Shape;122;p10"/>
          <p:cNvPicPr preferRelativeResize="0"/>
          <p:nvPr/>
        </p:nvPicPr>
        <p:blipFill rotWithShape="1">
          <a:blip r:embed="rId4">
            <a:alphaModFix/>
          </a:blip>
          <a:srcRect r="65470"/>
          <a:stretch/>
        </p:blipFill>
        <p:spPr>
          <a:xfrm>
            <a:off x="11460401" y="3836301"/>
            <a:ext cx="731601" cy="2127268"/>
          </a:xfrm>
          <a:prstGeom prst="rect">
            <a:avLst/>
          </a:prstGeom>
          <a:noFill/>
          <a:ln>
            <a:noFill/>
          </a:ln>
        </p:spPr>
      </p:pic>
      <p:pic>
        <p:nvPicPr>
          <p:cNvPr id="123" name="Google Shape;123;p10"/>
          <p:cNvPicPr preferRelativeResize="0"/>
          <p:nvPr/>
        </p:nvPicPr>
        <p:blipFill rotWithShape="1">
          <a:blip r:embed="rId5">
            <a:alphaModFix/>
          </a:blip>
          <a:srcRect t="980" b="990"/>
          <a:stretch/>
        </p:blipFill>
        <p:spPr>
          <a:xfrm>
            <a:off x="8836200" y="5719636"/>
            <a:ext cx="900997" cy="886801"/>
          </a:xfrm>
          <a:prstGeom prst="rect">
            <a:avLst/>
          </a:prstGeom>
          <a:noFill/>
          <a:ln>
            <a:noFill/>
          </a:ln>
        </p:spPr>
      </p:pic>
      <p:pic>
        <p:nvPicPr>
          <p:cNvPr id="124" name="Google Shape;124;p10"/>
          <p:cNvPicPr preferRelativeResize="0"/>
          <p:nvPr/>
        </p:nvPicPr>
        <p:blipFill rotWithShape="1">
          <a:blip r:embed="rId3">
            <a:alphaModFix/>
          </a:blip>
          <a:srcRect b="32971"/>
          <a:stretch/>
        </p:blipFill>
        <p:spPr>
          <a:xfrm>
            <a:off x="10228201" y="6168631"/>
            <a:ext cx="1024332" cy="689368"/>
          </a:xfrm>
          <a:prstGeom prst="rect">
            <a:avLst/>
          </a:prstGeom>
          <a:noFill/>
          <a:ln>
            <a:noFill/>
          </a:ln>
        </p:spPr>
      </p:pic>
    </p:spTree>
    <p:extLst>
      <p:ext uri="{BB962C8B-B14F-4D97-AF65-F5344CB8AC3E}">
        <p14:creationId xmlns:p14="http://schemas.microsoft.com/office/powerpoint/2010/main" val="575681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5"/>
        <p:cNvGrpSpPr/>
        <p:nvPr/>
      </p:nvGrpSpPr>
      <p:grpSpPr>
        <a:xfrm>
          <a:off x="0" y="0"/>
          <a:ext cx="0" cy="0"/>
          <a:chOff x="0" y="0"/>
          <a:chExt cx="0" cy="0"/>
        </a:xfrm>
      </p:grpSpPr>
      <p:pic>
        <p:nvPicPr>
          <p:cNvPr id="126" name="Google Shape;126;p11"/>
          <p:cNvPicPr preferRelativeResize="0"/>
          <p:nvPr/>
        </p:nvPicPr>
        <p:blipFill rotWithShape="1">
          <a:blip r:embed="rId2">
            <a:alphaModFix/>
          </a:blip>
          <a:srcRect t="893" b="903"/>
          <a:stretch/>
        </p:blipFill>
        <p:spPr>
          <a:xfrm>
            <a:off x="10935467" y="404967"/>
            <a:ext cx="1024332" cy="1010001"/>
          </a:xfrm>
          <a:prstGeom prst="rect">
            <a:avLst/>
          </a:prstGeom>
          <a:noFill/>
          <a:ln>
            <a:noFill/>
          </a:ln>
        </p:spPr>
      </p:pic>
      <p:pic>
        <p:nvPicPr>
          <p:cNvPr id="127" name="Google Shape;127;p11"/>
          <p:cNvPicPr preferRelativeResize="0"/>
          <p:nvPr/>
        </p:nvPicPr>
        <p:blipFill rotWithShape="1">
          <a:blip r:embed="rId2">
            <a:alphaModFix/>
          </a:blip>
          <a:srcRect b="32971"/>
          <a:stretch/>
        </p:blipFill>
        <p:spPr>
          <a:xfrm>
            <a:off x="10228201" y="6168631"/>
            <a:ext cx="1024332" cy="689368"/>
          </a:xfrm>
          <a:prstGeom prst="rect">
            <a:avLst/>
          </a:prstGeom>
          <a:noFill/>
          <a:ln>
            <a:noFill/>
          </a:ln>
        </p:spPr>
      </p:pic>
      <p:sp>
        <p:nvSpPr>
          <p:cNvPr id="128" name="Google Shape;128;p11"/>
          <p:cNvSpPr/>
          <p:nvPr/>
        </p:nvSpPr>
        <p:spPr>
          <a:xfrm>
            <a:off x="0" y="886800"/>
            <a:ext cx="11305200" cy="50844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9" name="Google Shape;129;p11"/>
          <p:cNvSpPr txBox="1">
            <a:spLocks noGrp="1"/>
          </p:cNvSpPr>
          <p:nvPr>
            <p:ph type="body" idx="1"/>
          </p:nvPr>
        </p:nvSpPr>
        <p:spPr>
          <a:xfrm>
            <a:off x="886800" y="5258967"/>
            <a:ext cx="10418400" cy="386000"/>
          </a:xfrm>
          <a:prstGeom prst="rect">
            <a:avLst/>
          </a:prstGeom>
        </p:spPr>
        <p:txBody>
          <a:bodyPr spcFirstLastPara="1" wrap="square" lIns="0" tIns="0" rIns="0" bIns="0" anchor="t" anchorCtr="0">
            <a:noAutofit/>
          </a:bodyPr>
          <a:lstStyle>
            <a:lvl1pPr marL="609585" lvl="0" indent="-304792" rtl="0">
              <a:spcBef>
                <a:spcPts val="480"/>
              </a:spcBef>
              <a:spcAft>
                <a:spcPts val="0"/>
              </a:spcAft>
              <a:buClr>
                <a:schemeClr val="dk2"/>
              </a:buClr>
              <a:buSzPts val="1400"/>
              <a:buNone/>
              <a:defRPr sz="1867">
                <a:solidFill>
                  <a:schemeClr val="dk2"/>
                </a:solidFill>
              </a:defRPr>
            </a:lvl1pPr>
          </a:lstStyle>
          <a:p>
            <a:endParaRPr/>
          </a:p>
        </p:txBody>
      </p:sp>
      <p:sp>
        <p:nvSpPr>
          <p:cNvPr id="130" name="Google Shape;130;p11"/>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1" name="Google Shape;131;p11"/>
          <p:cNvPicPr preferRelativeResize="0"/>
          <p:nvPr/>
        </p:nvPicPr>
        <p:blipFill rotWithShape="1">
          <a:blip r:embed="rId3">
            <a:alphaModFix/>
          </a:blip>
          <a:srcRect t="25361"/>
          <a:stretch/>
        </p:blipFill>
        <p:spPr>
          <a:xfrm>
            <a:off x="6907701" y="1"/>
            <a:ext cx="2050033" cy="1536265"/>
          </a:xfrm>
          <a:prstGeom prst="rect">
            <a:avLst/>
          </a:prstGeom>
          <a:noFill/>
          <a:ln>
            <a:noFill/>
          </a:ln>
        </p:spPr>
      </p:pic>
      <p:pic>
        <p:nvPicPr>
          <p:cNvPr id="132" name="Google Shape;132;p11"/>
          <p:cNvPicPr preferRelativeResize="0"/>
          <p:nvPr/>
        </p:nvPicPr>
        <p:blipFill rotWithShape="1">
          <a:blip r:embed="rId4">
            <a:alphaModFix/>
          </a:blip>
          <a:srcRect t="980" b="990"/>
          <a:stretch/>
        </p:blipFill>
        <p:spPr>
          <a:xfrm>
            <a:off x="10762367" y="1819534"/>
            <a:ext cx="1079933" cy="1062900"/>
          </a:xfrm>
          <a:prstGeom prst="rect">
            <a:avLst/>
          </a:prstGeom>
          <a:noFill/>
          <a:ln>
            <a:noFill/>
          </a:ln>
        </p:spPr>
      </p:pic>
      <p:pic>
        <p:nvPicPr>
          <p:cNvPr id="133" name="Google Shape;133;p11"/>
          <p:cNvPicPr preferRelativeResize="0"/>
          <p:nvPr/>
        </p:nvPicPr>
        <p:blipFill rotWithShape="1">
          <a:blip r:embed="rId3">
            <a:alphaModFix/>
          </a:blip>
          <a:srcRect r="65470"/>
          <a:stretch/>
        </p:blipFill>
        <p:spPr>
          <a:xfrm>
            <a:off x="11460401" y="3836301"/>
            <a:ext cx="731601" cy="2127268"/>
          </a:xfrm>
          <a:prstGeom prst="rect">
            <a:avLst/>
          </a:prstGeom>
          <a:noFill/>
          <a:ln>
            <a:noFill/>
          </a:ln>
        </p:spPr>
      </p:pic>
      <p:pic>
        <p:nvPicPr>
          <p:cNvPr id="134" name="Google Shape;134;p11"/>
          <p:cNvPicPr preferRelativeResize="0"/>
          <p:nvPr/>
        </p:nvPicPr>
        <p:blipFill rotWithShape="1">
          <a:blip r:embed="rId4">
            <a:alphaModFix/>
          </a:blip>
          <a:srcRect t="980" b="990"/>
          <a:stretch/>
        </p:blipFill>
        <p:spPr>
          <a:xfrm>
            <a:off x="8836200" y="5719636"/>
            <a:ext cx="900997" cy="886801"/>
          </a:xfrm>
          <a:prstGeom prst="rect">
            <a:avLst/>
          </a:prstGeom>
          <a:noFill/>
          <a:ln>
            <a:noFill/>
          </a:ln>
        </p:spPr>
      </p:pic>
    </p:spTree>
    <p:extLst>
      <p:ext uri="{BB962C8B-B14F-4D97-AF65-F5344CB8AC3E}">
        <p14:creationId xmlns:p14="http://schemas.microsoft.com/office/powerpoint/2010/main" val="39225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2"/>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7" name="Google Shape;137;p12"/>
          <p:cNvPicPr preferRelativeResize="0"/>
          <p:nvPr/>
        </p:nvPicPr>
        <p:blipFill rotWithShape="1">
          <a:blip r:embed="rId3">
            <a:alphaModFix/>
          </a:blip>
          <a:srcRect t="670" b="670"/>
          <a:stretch/>
        </p:blipFill>
        <p:spPr>
          <a:xfrm>
            <a:off x="11040634" y="3221959"/>
            <a:ext cx="793533" cy="786043"/>
          </a:xfrm>
          <a:prstGeom prst="rect">
            <a:avLst/>
          </a:prstGeom>
          <a:noFill/>
          <a:ln>
            <a:noFill/>
          </a:ln>
        </p:spPr>
      </p:pic>
      <p:pic>
        <p:nvPicPr>
          <p:cNvPr id="138" name="Google Shape;138;p12"/>
          <p:cNvPicPr preferRelativeResize="0"/>
          <p:nvPr/>
        </p:nvPicPr>
        <p:blipFill rotWithShape="1">
          <a:blip r:embed="rId4">
            <a:alphaModFix/>
          </a:blip>
          <a:srcRect t="670" b="661"/>
          <a:stretch/>
        </p:blipFill>
        <p:spPr>
          <a:xfrm>
            <a:off x="9369930" y="309850"/>
            <a:ext cx="793533" cy="786068"/>
          </a:xfrm>
          <a:prstGeom prst="rect">
            <a:avLst/>
          </a:prstGeom>
          <a:noFill/>
          <a:ln>
            <a:noFill/>
          </a:ln>
        </p:spPr>
      </p:pic>
      <p:pic>
        <p:nvPicPr>
          <p:cNvPr id="139" name="Google Shape;139;p12"/>
          <p:cNvPicPr preferRelativeResize="0"/>
          <p:nvPr/>
        </p:nvPicPr>
        <p:blipFill rotWithShape="1">
          <a:blip r:embed="rId4">
            <a:alphaModFix/>
          </a:blip>
          <a:srcRect t="670" b="661"/>
          <a:stretch/>
        </p:blipFill>
        <p:spPr>
          <a:xfrm>
            <a:off x="494808" y="5292834"/>
            <a:ext cx="1239697" cy="1228033"/>
          </a:xfrm>
          <a:prstGeom prst="rect">
            <a:avLst/>
          </a:prstGeom>
          <a:noFill/>
          <a:ln>
            <a:noFill/>
          </a:ln>
        </p:spPr>
      </p:pic>
      <p:pic>
        <p:nvPicPr>
          <p:cNvPr id="140" name="Google Shape;140;p12"/>
          <p:cNvPicPr preferRelativeResize="0"/>
          <p:nvPr/>
        </p:nvPicPr>
        <p:blipFill rotWithShape="1">
          <a:blip r:embed="rId3">
            <a:alphaModFix/>
          </a:blip>
          <a:srcRect t="31866"/>
          <a:stretch/>
        </p:blipFill>
        <p:spPr>
          <a:xfrm>
            <a:off x="421201" y="1"/>
            <a:ext cx="2309801" cy="1580100"/>
          </a:xfrm>
          <a:prstGeom prst="rect">
            <a:avLst/>
          </a:prstGeom>
          <a:noFill/>
          <a:ln>
            <a:noFill/>
          </a:ln>
        </p:spPr>
      </p:pic>
      <p:pic>
        <p:nvPicPr>
          <p:cNvPr id="141" name="Google Shape;141;p12"/>
          <p:cNvPicPr preferRelativeResize="0"/>
          <p:nvPr/>
        </p:nvPicPr>
        <p:blipFill rotWithShape="1">
          <a:blip r:embed="rId5">
            <a:alphaModFix/>
          </a:blip>
          <a:srcRect t="980" b="990"/>
          <a:stretch/>
        </p:blipFill>
        <p:spPr>
          <a:xfrm>
            <a:off x="375101" y="1801534"/>
            <a:ext cx="946801" cy="931901"/>
          </a:xfrm>
          <a:prstGeom prst="rect">
            <a:avLst/>
          </a:prstGeom>
          <a:noFill/>
          <a:ln>
            <a:noFill/>
          </a:ln>
        </p:spPr>
      </p:pic>
      <p:pic>
        <p:nvPicPr>
          <p:cNvPr id="142" name="Google Shape;142;p12"/>
          <p:cNvPicPr preferRelativeResize="0"/>
          <p:nvPr/>
        </p:nvPicPr>
        <p:blipFill rotWithShape="1">
          <a:blip r:embed="rId5">
            <a:alphaModFix/>
          </a:blip>
          <a:srcRect t="980" b="990"/>
          <a:stretch/>
        </p:blipFill>
        <p:spPr>
          <a:xfrm>
            <a:off x="10711900" y="4915133"/>
            <a:ext cx="1122267" cy="1104568"/>
          </a:xfrm>
          <a:prstGeom prst="rect">
            <a:avLst/>
          </a:prstGeom>
          <a:noFill/>
          <a:ln>
            <a:noFill/>
          </a:ln>
        </p:spPr>
      </p:pic>
      <p:pic>
        <p:nvPicPr>
          <p:cNvPr id="143" name="Google Shape;143;p12"/>
          <p:cNvPicPr preferRelativeResize="0"/>
          <p:nvPr/>
        </p:nvPicPr>
        <p:blipFill rotWithShape="1">
          <a:blip r:embed="rId3">
            <a:alphaModFix/>
          </a:blip>
          <a:srcRect r="27808"/>
          <a:stretch/>
        </p:blipFill>
        <p:spPr>
          <a:xfrm>
            <a:off x="10546834" y="243967"/>
            <a:ext cx="1645167" cy="2288035"/>
          </a:xfrm>
          <a:prstGeom prst="rect">
            <a:avLst/>
          </a:prstGeom>
          <a:noFill/>
          <a:ln>
            <a:noFill/>
          </a:ln>
        </p:spPr>
      </p:pic>
      <p:pic>
        <p:nvPicPr>
          <p:cNvPr id="144" name="Google Shape;144;p12"/>
          <p:cNvPicPr preferRelativeResize="0"/>
          <p:nvPr/>
        </p:nvPicPr>
        <p:blipFill rotWithShape="1">
          <a:blip r:embed="rId3">
            <a:alphaModFix/>
          </a:blip>
          <a:srcRect l="28341"/>
          <a:stretch/>
        </p:blipFill>
        <p:spPr>
          <a:xfrm>
            <a:off x="0" y="3573734"/>
            <a:ext cx="421200" cy="590135"/>
          </a:xfrm>
          <a:prstGeom prst="rect">
            <a:avLst/>
          </a:prstGeom>
          <a:noFill/>
          <a:ln>
            <a:noFill/>
          </a:ln>
        </p:spPr>
      </p:pic>
    </p:spTree>
    <p:extLst>
      <p:ext uri="{BB962C8B-B14F-4D97-AF65-F5344CB8AC3E}">
        <p14:creationId xmlns:p14="http://schemas.microsoft.com/office/powerpoint/2010/main" val="1875631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1"/>
        </a:solidFill>
        <a:effectLst/>
      </p:bgPr>
    </p:bg>
    <p:spTree>
      <p:nvGrpSpPr>
        <p:cNvPr id="1" name="Shape 145"/>
        <p:cNvGrpSpPr/>
        <p:nvPr/>
      </p:nvGrpSpPr>
      <p:grpSpPr>
        <a:xfrm>
          <a:off x="0" y="0"/>
          <a:ext cx="0" cy="0"/>
          <a:chOff x="0" y="0"/>
          <a:chExt cx="0" cy="0"/>
        </a:xfrm>
      </p:grpSpPr>
      <p:pic>
        <p:nvPicPr>
          <p:cNvPr id="146" name="Google Shape;146;p13"/>
          <p:cNvPicPr preferRelativeResize="0"/>
          <p:nvPr/>
        </p:nvPicPr>
        <p:blipFill>
          <a:blip r:embed="rId2">
            <a:alphaModFix/>
          </a:blip>
          <a:stretch>
            <a:fillRect/>
          </a:stretch>
        </p:blipFill>
        <p:spPr>
          <a:xfrm>
            <a:off x="0" y="0"/>
            <a:ext cx="12192000" cy="6858000"/>
          </a:xfrm>
          <a:prstGeom prst="frame">
            <a:avLst>
              <a:gd name="adj1" fmla="val 6831"/>
            </a:avLst>
          </a:prstGeom>
          <a:noFill/>
          <a:ln>
            <a:noFill/>
          </a:ln>
        </p:spPr>
      </p:pic>
      <p:sp>
        <p:nvSpPr>
          <p:cNvPr id="147" name="Google Shape;147;p13"/>
          <p:cNvSpPr txBox="1">
            <a:spLocks noGrp="1"/>
          </p:cNvSpPr>
          <p:nvPr>
            <p:ph type="sldNum" idx="12"/>
          </p:nvPr>
        </p:nvSpPr>
        <p:spPr>
          <a:xfrm>
            <a:off x="5730200" y="6395633"/>
            <a:ext cx="731600" cy="4624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pic>
        <p:nvPicPr>
          <p:cNvPr id="148" name="Google Shape;148;p13"/>
          <p:cNvPicPr preferRelativeResize="0"/>
          <p:nvPr/>
        </p:nvPicPr>
        <p:blipFill rotWithShape="1">
          <a:blip r:embed="rId3">
            <a:alphaModFix/>
          </a:blip>
          <a:srcRect r="22516"/>
          <a:stretch/>
        </p:blipFill>
        <p:spPr>
          <a:xfrm>
            <a:off x="11835155" y="4885700"/>
            <a:ext cx="356844" cy="462400"/>
          </a:xfrm>
          <a:prstGeom prst="rect">
            <a:avLst/>
          </a:prstGeom>
          <a:noFill/>
          <a:ln>
            <a:noFill/>
          </a:ln>
        </p:spPr>
      </p:pic>
      <p:pic>
        <p:nvPicPr>
          <p:cNvPr id="149" name="Google Shape;149;p13"/>
          <p:cNvPicPr preferRelativeResize="0"/>
          <p:nvPr/>
        </p:nvPicPr>
        <p:blipFill rotWithShape="1">
          <a:blip r:embed="rId4">
            <a:alphaModFix/>
          </a:blip>
          <a:srcRect t="39272"/>
          <a:stretch/>
        </p:blipFill>
        <p:spPr>
          <a:xfrm>
            <a:off x="9707700" y="-1"/>
            <a:ext cx="653867" cy="398668"/>
          </a:xfrm>
          <a:prstGeom prst="rect">
            <a:avLst/>
          </a:prstGeom>
          <a:noFill/>
          <a:ln>
            <a:noFill/>
          </a:ln>
        </p:spPr>
      </p:pic>
      <p:pic>
        <p:nvPicPr>
          <p:cNvPr id="150" name="Google Shape;150;p13"/>
          <p:cNvPicPr preferRelativeResize="0"/>
          <p:nvPr/>
        </p:nvPicPr>
        <p:blipFill rotWithShape="1">
          <a:blip r:embed="rId4">
            <a:alphaModFix/>
          </a:blip>
          <a:srcRect b="36848"/>
          <a:stretch/>
        </p:blipFill>
        <p:spPr>
          <a:xfrm>
            <a:off x="585501" y="6071968"/>
            <a:ext cx="1239700" cy="786033"/>
          </a:xfrm>
          <a:prstGeom prst="rect">
            <a:avLst/>
          </a:prstGeom>
          <a:noFill/>
          <a:ln>
            <a:noFill/>
          </a:ln>
        </p:spPr>
      </p:pic>
      <p:pic>
        <p:nvPicPr>
          <p:cNvPr id="151" name="Google Shape;151;p13"/>
          <p:cNvPicPr preferRelativeResize="0"/>
          <p:nvPr/>
        </p:nvPicPr>
        <p:blipFill rotWithShape="1">
          <a:blip r:embed="rId3">
            <a:alphaModFix/>
          </a:blip>
          <a:srcRect t="31866"/>
          <a:stretch/>
        </p:blipFill>
        <p:spPr>
          <a:xfrm>
            <a:off x="585501" y="1"/>
            <a:ext cx="2309801" cy="1580100"/>
          </a:xfrm>
          <a:prstGeom prst="rect">
            <a:avLst/>
          </a:prstGeom>
          <a:noFill/>
          <a:ln>
            <a:noFill/>
          </a:ln>
        </p:spPr>
      </p:pic>
      <p:pic>
        <p:nvPicPr>
          <p:cNvPr id="152" name="Google Shape;152;p13"/>
          <p:cNvPicPr preferRelativeResize="0"/>
          <p:nvPr/>
        </p:nvPicPr>
        <p:blipFill rotWithShape="1">
          <a:blip r:embed="rId5">
            <a:alphaModFix/>
          </a:blip>
          <a:srcRect t="980" b="990"/>
          <a:stretch/>
        </p:blipFill>
        <p:spPr>
          <a:xfrm>
            <a:off x="179001" y="1653814"/>
            <a:ext cx="731601" cy="720085"/>
          </a:xfrm>
          <a:prstGeom prst="rect">
            <a:avLst/>
          </a:prstGeom>
          <a:noFill/>
          <a:ln>
            <a:noFill/>
          </a:ln>
        </p:spPr>
      </p:pic>
      <p:pic>
        <p:nvPicPr>
          <p:cNvPr id="153" name="Google Shape;153;p13"/>
          <p:cNvPicPr preferRelativeResize="0"/>
          <p:nvPr/>
        </p:nvPicPr>
        <p:blipFill rotWithShape="1">
          <a:blip r:embed="rId5">
            <a:alphaModFix/>
          </a:blip>
          <a:srcRect t="980" b="990"/>
          <a:stretch/>
        </p:blipFill>
        <p:spPr>
          <a:xfrm>
            <a:off x="10876267" y="5525267"/>
            <a:ext cx="1122267" cy="1104568"/>
          </a:xfrm>
          <a:prstGeom prst="rect">
            <a:avLst/>
          </a:prstGeom>
          <a:noFill/>
          <a:ln>
            <a:noFill/>
          </a:ln>
        </p:spPr>
      </p:pic>
      <p:pic>
        <p:nvPicPr>
          <p:cNvPr id="154" name="Google Shape;154;p13"/>
          <p:cNvPicPr preferRelativeResize="0"/>
          <p:nvPr/>
        </p:nvPicPr>
        <p:blipFill rotWithShape="1">
          <a:blip r:embed="rId3">
            <a:alphaModFix/>
          </a:blip>
          <a:srcRect r="27808"/>
          <a:stretch/>
        </p:blipFill>
        <p:spPr>
          <a:xfrm>
            <a:off x="11241000" y="1352551"/>
            <a:ext cx="951000" cy="1322600"/>
          </a:xfrm>
          <a:prstGeom prst="rect">
            <a:avLst/>
          </a:prstGeom>
          <a:noFill/>
          <a:ln>
            <a:noFill/>
          </a:ln>
        </p:spPr>
      </p:pic>
      <p:pic>
        <p:nvPicPr>
          <p:cNvPr id="155" name="Google Shape;155;p13"/>
          <p:cNvPicPr preferRelativeResize="0"/>
          <p:nvPr/>
        </p:nvPicPr>
        <p:blipFill rotWithShape="1">
          <a:blip r:embed="rId3">
            <a:alphaModFix/>
          </a:blip>
          <a:srcRect l="28341"/>
          <a:stretch/>
        </p:blipFill>
        <p:spPr>
          <a:xfrm>
            <a:off x="0" y="3133934"/>
            <a:ext cx="421200" cy="590135"/>
          </a:xfrm>
          <a:prstGeom prst="rect">
            <a:avLst/>
          </a:prstGeom>
          <a:noFill/>
          <a:ln>
            <a:noFill/>
          </a:ln>
        </p:spPr>
      </p:pic>
    </p:spTree>
    <p:extLst>
      <p:ext uri="{BB962C8B-B14F-4D97-AF65-F5344CB8AC3E}">
        <p14:creationId xmlns:p14="http://schemas.microsoft.com/office/powerpoint/2010/main" val="156101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7707-0832-8A4A-87F8-925C9022F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3E4B1-6652-7C41-98E7-2BDF78665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B5ADB-0486-2344-AE64-CB620B5D0E04}"/>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BB54B057-245F-F641-8F96-9E8D80A10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3A298-A249-294E-BF28-D1312BAE9C02}"/>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16082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A6D1-BEF0-4147-A421-9D56525C3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2C1E0-E523-F644-8DB2-638C3E700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47C403-1586-9F41-BACD-4743715A9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3D89D-CEAD-7D41-AABD-6D712F810FA2}"/>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6" name="Footer Placeholder 5">
            <a:extLst>
              <a:ext uri="{FF2B5EF4-FFF2-40B4-BE49-F238E27FC236}">
                <a16:creationId xmlns:a16="http://schemas.microsoft.com/office/drawing/2014/main" id="{1E384DDE-F089-2948-B594-0479A93D6F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7183AF-63FE-E946-93E8-23AB60A6E3C0}"/>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220058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E391-48DD-A04A-A2A9-50DB8CD8F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D96D0-8160-BB47-9A8F-39586FE53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D1BD4-5400-8E47-8FED-2F5546439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0E83EB-8AB1-BD46-BA6F-CD598B1EC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B83F7-D302-3B4C-8819-94057CD07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22272C-0E84-0246-ACA2-1DFEBF9E72A5}"/>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8" name="Footer Placeholder 7">
            <a:extLst>
              <a:ext uri="{FF2B5EF4-FFF2-40B4-BE49-F238E27FC236}">
                <a16:creationId xmlns:a16="http://schemas.microsoft.com/office/drawing/2014/main" id="{CA1D0FC6-6DE5-A941-AA90-B234FA186B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1D6D4B-851B-7142-A1E6-982D07D1CBE5}"/>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334885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56C5-18A4-3B4D-8FF5-9CF4D2155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4008B-FC8A-B34C-80EF-E8C59F490111}"/>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4" name="Footer Placeholder 3">
            <a:extLst>
              <a:ext uri="{FF2B5EF4-FFF2-40B4-BE49-F238E27FC236}">
                <a16:creationId xmlns:a16="http://schemas.microsoft.com/office/drawing/2014/main" id="{B5515464-A06E-104F-9429-3D3FEF2072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1695C3B-0C68-BF40-AC00-143945E7B327}"/>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219128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F9CA7-19EE-1F45-BC23-711117E8DDF1}"/>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3" name="Footer Placeholder 2">
            <a:extLst>
              <a:ext uri="{FF2B5EF4-FFF2-40B4-BE49-F238E27FC236}">
                <a16:creationId xmlns:a16="http://schemas.microsoft.com/office/drawing/2014/main" id="{FD59343C-2979-B340-B7D3-5233B1C4E5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C06E3C-3DB1-2540-AEE8-967B704A3D73}"/>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109919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85E2-5913-C946-91FF-EC043DFF1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D5B27-5637-B64F-83FE-9D5BE5D33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A53A-7D06-724E-981F-70ACA697B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C4038-02AE-384D-984E-FF30D0800B3E}"/>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6" name="Footer Placeholder 5">
            <a:extLst>
              <a:ext uri="{FF2B5EF4-FFF2-40B4-BE49-F238E27FC236}">
                <a16:creationId xmlns:a16="http://schemas.microsoft.com/office/drawing/2014/main" id="{60FB64AC-9735-C84F-9D1C-9D339E7E89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762569-FD63-D64B-B986-F951B8E72E52}"/>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64380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1A0E-30FB-FD4A-BC0B-D1F4B03E3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49E89-491E-C748-922E-B4C47E8D7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CF1DDE-49D5-6A42-B8DE-591BE0F4E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E0F0D-5FA6-CB41-9905-D2FA14F7B3AF}"/>
              </a:ext>
            </a:extLst>
          </p:cNvPr>
          <p:cNvSpPr>
            <a:spLocks noGrp="1"/>
          </p:cNvSpPr>
          <p:nvPr>
            <p:ph type="dt" sz="half" idx="10"/>
          </p:nvPr>
        </p:nvSpPr>
        <p:spPr/>
        <p:txBody>
          <a:bodyPr/>
          <a:lstStyle/>
          <a:p>
            <a:fld id="{31EB1AD4-8350-4C49-8A44-05269D167CDE}" type="datetimeFigureOut">
              <a:rPr lang="en-US" smtClean="0"/>
              <a:t>1/5/2022</a:t>
            </a:fld>
            <a:endParaRPr lang="en-US" dirty="0"/>
          </a:p>
        </p:txBody>
      </p:sp>
      <p:sp>
        <p:nvSpPr>
          <p:cNvPr id="6" name="Footer Placeholder 5">
            <a:extLst>
              <a:ext uri="{FF2B5EF4-FFF2-40B4-BE49-F238E27FC236}">
                <a16:creationId xmlns:a16="http://schemas.microsoft.com/office/drawing/2014/main" id="{ADFAE477-00AE-8F40-889A-A23FB4FFCD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1F269E-2B95-9F43-B70A-3644784E4448}"/>
              </a:ext>
            </a:extLst>
          </p:cNvPr>
          <p:cNvSpPr>
            <a:spLocks noGrp="1"/>
          </p:cNvSpPr>
          <p:nvPr>
            <p:ph type="sldNum" sz="quarter" idx="12"/>
          </p:nvPr>
        </p:nvSpPr>
        <p:spPr/>
        <p:txBody>
          <a:bodyPr/>
          <a:lstStyle/>
          <a:p>
            <a:fld id="{2359FC5A-0B5C-E54D-8360-6E7A2AEB38A1}" type="slidenum">
              <a:rPr lang="en-US" smtClean="0"/>
              <a:t>‹#›</a:t>
            </a:fld>
            <a:endParaRPr lang="en-US" dirty="0"/>
          </a:p>
        </p:txBody>
      </p:sp>
    </p:spTree>
    <p:extLst>
      <p:ext uri="{BB962C8B-B14F-4D97-AF65-F5344CB8AC3E}">
        <p14:creationId xmlns:p14="http://schemas.microsoft.com/office/powerpoint/2010/main" val="287210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7E97B-1B03-964A-9B53-2945C113B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8067A-D211-9D43-BC37-3E72C2180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74740-D859-7B4E-8AAA-7A8E32C24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1AD4-8350-4C49-8A44-05269D167CDE}" type="datetimeFigureOut">
              <a:rPr lang="en-US" smtClean="0"/>
              <a:t>1/5/2022</a:t>
            </a:fld>
            <a:endParaRPr lang="en-US" dirty="0"/>
          </a:p>
        </p:txBody>
      </p:sp>
      <p:sp>
        <p:nvSpPr>
          <p:cNvPr id="5" name="Footer Placeholder 4">
            <a:extLst>
              <a:ext uri="{FF2B5EF4-FFF2-40B4-BE49-F238E27FC236}">
                <a16:creationId xmlns:a16="http://schemas.microsoft.com/office/drawing/2014/main" id="{54673984-E4FC-2540-A935-F0FCA6918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117E55-DF46-EF40-8365-881939E04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9FC5A-0B5C-E54D-8360-6E7A2AEB38A1}" type="slidenum">
              <a:rPr lang="en-US" smtClean="0"/>
              <a:t>‹#›</a:t>
            </a:fld>
            <a:endParaRPr lang="en-US" dirty="0"/>
          </a:p>
        </p:txBody>
      </p:sp>
    </p:spTree>
    <p:extLst>
      <p:ext uri="{BB962C8B-B14F-4D97-AF65-F5344CB8AC3E}">
        <p14:creationId xmlns:p14="http://schemas.microsoft.com/office/powerpoint/2010/main" val="8347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400" y="1078867"/>
            <a:ext cx="8498400" cy="8868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1pPr>
            <a:lvl2pPr lvl="1"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2pPr>
            <a:lvl3pPr lvl="2"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3pPr>
            <a:lvl4pPr lvl="3"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4pPr>
            <a:lvl5pPr lvl="4"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5pPr>
            <a:lvl6pPr lvl="5"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6pPr>
            <a:lvl7pPr lvl="6"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7pPr>
            <a:lvl8pPr lvl="7"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8pPr>
            <a:lvl9pPr lvl="8"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686400" y="2110363"/>
            <a:ext cx="8498400" cy="38532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5"/>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0"/>
              </a:spcBef>
              <a:spcAft>
                <a:spcPts val="0"/>
              </a:spcAft>
              <a:buClr>
                <a:schemeClr val="accent4"/>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0"/>
              </a:spcBef>
              <a:spcAft>
                <a:spcPts val="0"/>
              </a:spcAft>
              <a:buClr>
                <a:schemeClr val="accent3"/>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algn="r" rtl="0">
              <a:buNone/>
              <a:defRPr sz="1733">
                <a:solidFill>
                  <a:schemeClr val="lt1"/>
                </a:solidFill>
                <a:latin typeface="Abel"/>
                <a:ea typeface="Abel"/>
                <a:cs typeface="Abel"/>
                <a:sym typeface="Abel"/>
              </a:defRPr>
            </a:lvl1pPr>
            <a:lvl2pPr lvl="1" algn="r" rtl="0">
              <a:buNone/>
              <a:defRPr sz="1733">
                <a:solidFill>
                  <a:schemeClr val="lt1"/>
                </a:solidFill>
                <a:latin typeface="Abel"/>
                <a:ea typeface="Abel"/>
                <a:cs typeface="Abel"/>
                <a:sym typeface="Abel"/>
              </a:defRPr>
            </a:lvl2pPr>
            <a:lvl3pPr lvl="2" algn="r" rtl="0">
              <a:buNone/>
              <a:defRPr sz="1733">
                <a:solidFill>
                  <a:schemeClr val="lt1"/>
                </a:solidFill>
                <a:latin typeface="Abel"/>
                <a:ea typeface="Abel"/>
                <a:cs typeface="Abel"/>
                <a:sym typeface="Abel"/>
              </a:defRPr>
            </a:lvl3pPr>
            <a:lvl4pPr lvl="3" algn="r" rtl="0">
              <a:buNone/>
              <a:defRPr sz="1733">
                <a:solidFill>
                  <a:schemeClr val="lt1"/>
                </a:solidFill>
                <a:latin typeface="Abel"/>
                <a:ea typeface="Abel"/>
                <a:cs typeface="Abel"/>
                <a:sym typeface="Abel"/>
              </a:defRPr>
            </a:lvl4pPr>
            <a:lvl5pPr lvl="4" algn="r" rtl="0">
              <a:buNone/>
              <a:defRPr sz="1733">
                <a:solidFill>
                  <a:schemeClr val="lt1"/>
                </a:solidFill>
                <a:latin typeface="Abel"/>
                <a:ea typeface="Abel"/>
                <a:cs typeface="Abel"/>
                <a:sym typeface="Abel"/>
              </a:defRPr>
            </a:lvl5pPr>
            <a:lvl6pPr lvl="5" algn="r" rtl="0">
              <a:buNone/>
              <a:defRPr sz="1733">
                <a:solidFill>
                  <a:schemeClr val="lt1"/>
                </a:solidFill>
                <a:latin typeface="Abel"/>
                <a:ea typeface="Abel"/>
                <a:cs typeface="Abel"/>
                <a:sym typeface="Abel"/>
              </a:defRPr>
            </a:lvl6pPr>
            <a:lvl7pPr lvl="6" algn="r" rtl="0">
              <a:buNone/>
              <a:defRPr sz="1733">
                <a:solidFill>
                  <a:schemeClr val="lt1"/>
                </a:solidFill>
                <a:latin typeface="Abel"/>
                <a:ea typeface="Abel"/>
                <a:cs typeface="Abel"/>
                <a:sym typeface="Abel"/>
              </a:defRPr>
            </a:lvl7pPr>
            <a:lvl8pPr lvl="7" algn="r" rtl="0">
              <a:buNone/>
              <a:defRPr sz="1733">
                <a:solidFill>
                  <a:schemeClr val="lt1"/>
                </a:solidFill>
                <a:latin typeface="Abel"/>
                <a:ea typeface="Abel"/>
                <a:cs typeface="Abel"/>
                <a:sym typeface="Abel"/>
              </a:defRPr>
            </a:lvl8pPr>
            <a:lvl9pPr lvl="8" algn="r" rtl="0">
              <a:buNone/>
              <a:defRPr sz="1733">
                <a:solidFill>
                  <a:schemeClr val="lt1"/>
                </a:solidFill>
                <a:latin typeface="Abel"/>
                <a:ea typeface="Abel"/>
                <a:cs typeface="Abel"/>
                <a:sym typeface="Abe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343872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michigan-map-state-america-23565/"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publicdomainpictures.net/view-image.php?image=152061&amp;picture=pink-heart-on-white-background" TargetMode="External"/><Relationship Id="rId5" Type="http://schemas.openxmlformats.org/officeDocument/2006/relationships/image" Target="../media/image15.jpg"/><Relationship Id="rId4" Type="http://schemas.openxmlformats.org/officeDocument/2006/relationships/hyperlink" Target="https://www.bchumanist.ca/thank_yo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michigan-map-state-america-2356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ixabay.com/en/michigan-map-state-america-2356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en/michigan-map-state-america-235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ctrTitle"/>
          </p:nvPr>
        </p:nvSpPr>
        <p:spPr>
          <a:xfrm>
            <a:off x="686400" y="2680267"/>
            <a:ext cx="11023000" cy="1522000"/>
          </a:xfrm>
          <a:prstGeom prst="rect">
            <a:avLst/>
          </a:prstGeom>
        </p:spPr>
        <p:txBody>
          <a:bodyPr spcFirstLastPara="1" vert="horz" wrap="square" lIns="0" tIns="0" rIns="0" bIns="0" rtlCol="0" anchor="ctr" anchorCtr="0">
            <a:noAutofit/>
          </a:bodyPr>
          <a:lstStyle/>
          <a:p>
            <a:r>
              <a:rPr lang="en" sz="6600" dirty="0">
                <a:solidFill>
                  <a:schemeClr val="bg1"/>
                </a:solidFill>
              </a:rPr>
              <a:t>Redeployment in the Midst of a Pandemic: </a:t>
            </a:r>
            <a:br>
              <a:rPr lang="en" sz="6600" dirty="0">
                <a:solidFill>
                  <a:schemeClr val="bg1"/>
                </a:solidFill>
              </a:rPr>
            </a:br>
            <a:r>
              <a:rPr lang="en" sz="6600" dirty="0">
                <a:solidFill>
                  <a:schemeClr val="bg1"/>
                </a:solidFill>
              </a:rPr>
              <a:t>A Process Improvement Plan</a:t>
            </a:r>
            <a:endParaRPr sz="6600" dirty="0">
              <a:solidFill>
                <a:schemeClr val="bg1"/>
              </a:solidFill>
            </a:endParaRPr>
          </a:p>
        </p:txBody>
      </p:sp>
      <p:sp>
        <p:nvSpPr>
          <p:cNvPr id="3" name="Google Shape;176;p16">
            <a:extLst>
              <a:ext uri="{FF2B5EF4-FFF2-40B4-BE49-F238E27FC236}">
                <a16:creationId xmlns:a16="http://schemas.microsoft.com/office/drawing/2014/main" id="{A23B71E2-AC8A-4508-971B-0E84631DEC1E}"/>
              </a:ext>
            </a:extLst>
          </p:cNvPr>
          <p:cNvSpPr txBox="1">
            <a:spLocks/>
          </p:cNvSpPr>
          <p:nvPr/>
        </p:nvSpPr>
        <p:spPr>
          <a:xfrm>
            <a:off x="1802100" y="4927531"/>
            <a:ext cx="8791600" cy="12740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5"/>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0"/>
              </a:spcBef>
              <a:spcAft>
                <a:spcPts val="0"/>
              </a:spcAft>
              <a:buClr>
                <a:schemeClr val="accent4"/>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0"/>
              </a:spcBef>
              <a:spcAft>
                <a:spcPts val="0"/>
              </a:spcAft>
              <a:buClr>
                <a:schemeClr val="accent3"/>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0"/>
              </a:spcBef>
              <a:spcAft>
                <a:spcPts val="0"/>
              </a:spcAft>
              <a:buClr>
                <a:schemeClr val="lt1"/>
              </a:buClr>
              <a:buSzPts val="2400"/>
              <a:buFont typeface="Encode Sans Semi Condensed Light"/>
              <a:buChar char="■"/>
              <a:defRPr sz="2400" b="0" i="0" u="none" strike="noStrike" cap="none">
                <a:solidFill>
                  <a:schemeClr val="lt1"/>
                </a:solidFill>
                <a:latin typeface="Encode Sans Semi Condensed Light"/>
                <a:ea typeface="Encode Sans Semi Condensed Light"/>
                <a:cs typeface="Encode Sans Semi Condensed Light"/>
                <a:sym typeface="Encode Sans Semi Condensed Light"/>
              </a:defRPr>
            </a:lvl9pPr>
          </a:lstStyle>
          <a:p>
            <a:pPr marL="0" indent="0" algn="ctr">
              <a:spcBef>
                <a:spcPts val="0"/>
              </a:spcBef>
              <a:buNone/>
            </a:pPr>
            <a:r>
              <a:rPr lang="en-US" sz="3200" b="1" dirty="0">
                <a:solidFill>
                  <a:schemeClr val="accent1">
                    <a:lumMod val="40000"/>
                    <a:lumOff val="60000"/>
                  </a:schemeClr>
                </a:solidFill>
                <a:latin typeface="+mn-lt"/>
                <a:ea typeface="Encode Sans Semi Condensed SemiBold"/>
                <a:cs typeface="Encode Sans Semi Condensed SemiBold"/>
                <a:sym typeface="Encode Sans Semi Condensed SemiBold"/>
              </a:rPr>
              <a:t>Lubna Haroon MSN, APRN, FNP-BC</a:t>
            </a:r>
          </a:p>
          <a:p>
            <a:pPr marL="0" indent="0" algn="ctr">
              <a:spcBef>
                <a:spcPts val="0"/>
              </a:spcBef>
              <a:buClr>
                <a:schemeClr val="dk1"/>
              </a:buClr>
              <a:buSzPts val="1100"/>
              <a:buNone/>
            </a:pPr>
            <a:r>
              <a:rPr lang="en-US" sz="2800" b="1" dirty="0">
                <a:latin typeface="+mj-lt"/>
              </a:rPr>
              <a:t>University of Detroit Mercy</a:t>
            </a:r>
          </a:p>
          <a:p>
            <a:pPr marL="0" indent="0" algn="ctr">
              <a:spcBef>
                <a:spcPts val="0"/>
              </a:spcBef>
              <a:buClr>
                <a:schemeClr val="dk1"/>
              </a:buClr>
              <a:buSzPts val="1100"/>
              <a:buNone/>
            </a:pPr>
            <a:r>
              <a:rPr lang="en-US" sz="2800" b="1" dirty="0">
                <a:latin typeface="+mj-lt"/>
              </a:rPr>
              <a:t>McAuley School of Nursing</a:t>
            </a:r>
          </a:p>
        </p:txBody>
      </p:sp>
      <p:pic>
        <p:nvPicPr>
          <p:cNvPr id="4" name="Picture 2">
            <a:extLst>
              <a:ext uri="{FF2B5EF4-FFF2-40B4-BE49-F238E27FC236}">
                <a16:creationId xmlns:a16="http://schemas.microsoft.com/office/drawing/2014/main" id="{617548F5-B878-42CE-83C0-909408DBA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9" y="195331"/>
            <a:ext cx="1189601" cy="122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7344-E02F-418E-B717-03844CF3337F}"/>
              </a:ext>
            </a:extLst>
          </p:cNvPr>
          <p:cNvSpPr>
            <a:spLocks noGrp="1"/>
          </p:cNvSpPr>
          <p:nvPr>
            <p:ph type="title"/>
          </p:nvPr>
        </p:nvSpPr>
        <p:spPr/>
        <p:txBody>
          <a:bodyPr/>
          <a:lstStyle/>
          <a:p>
            <a:pPr algn="ctr"/>
            <a:r>
              <a:rPr lang="en-US" dirty="0"/>
              <a:t>Nursing Shortage &amp; Changes in Policy</a:t>
            </a:r>
          </a:p>
        </p:txBody>
      </p:sp>
      <p:sp>
        <p:nvSpPr>
          <p:cNvPr id="5" name="Content Placeholder 4">
            <a:extLst>
              <a:ext uri="{FF2B5EF4-FFF2-40B4-BE49-F238E27FC236}">
                <a16:creationId xmlns:a16="http://schemas.microsoft.com/office/drawing/2014/main" id="{60759974-8342-4DE4-A85A-4F3B86FC0CCA}"/>
              </a:ext>
            </a:extLst>
          </p:cNvPr>
          <p:cNvSpPr>
            <a:spLocks noGrp="1"/>
          </p:cNvSpPr>
          <p:nvPr>
            <p:ph idx="1"/>
          </p:nvPr>
        </p:nvSpPr>
        <p:spPr/>
        <p:txBody>
          <a:bodyPr>
            <a:normAutofit fontScale="77500" lnSpcReduction="20000"/>
          </a:bodyPr>
          <a:lstStyle/>
          <a:p>
            <a:r>
              <a:rPr lang="en-US" dirty="0"/>
              <a:t>The sudden surge of critically ill patients caused an </a:t>
            </a:r>
            <a:r>
              <a:rPr lang="en-US" dirty="0">
                <a:solidFill>
                  <a:schemeClr val="accent4"/>
                </a:solidFill>
              </a:rPr>
              <a:t>increased stress on the current nursing shortage</a:t>
            </a:r>
            <a:r>
              <a:rPr lang="en-US" dirty="0"/>
              <a:t>.</a:t>
            </a:r>
          </a:p>
          <a:p>
            <a:pPr marL="0" indent="0">
              <a:buNone/>
            </a:pPr>
            <a:endParaRPr lang="en-US" dirty="0"/>
          </a:p>
          <a:p>
            <a:r>
              <a:rPr lang="en-US" dirty="0"/>
              <a:t>Executive Order 2020-30: “</a:t>
            </a:r>
            <a:r>
              <a:rPr lang="en-US" b="0" i="0" dirty="0">
                <a:solidFill>
                  <a:schemeClr val="accent4"/>
                </a:solidFill>
                <a:effectLst/>
              </a:rPr>
              <a:t>Any and all provisions</a:t>
            </a:r>
            <a:r>
              <a:rPr lang="en-US" b="0" i="0" dirty="0">
                <a:solidFill>
                  <a:srgbClr val="000000"/>
                </a:solidFill>
                <a:effectLst/>
              </a:rPr>
              <a:t> in Article 15 of the Public Health Code, 1978 PA 368, as amended, MCL 333.16101 et seq., </a:t>
            </a:r>
            <a:r>
              <a:rPr lang="en-US" b="0" i="0" dirty="0">
                <a:solidFill>
                  <a:schemeClr val="accent4"/>
                </a:solidFill>
                <a:effectLst/>
              </a:rPr>
              <a:t>relating to scope of practice, supervision, and delegation, are temporarily suspended, in whole or part, to the extent necessary to allow licensed, registered, or certified health care professionals to provide, within a designated health care facility at which the professional is employed or contracted to work, medical services that are necessary to support the facility’s response to the COVID-19 pandemic and are appropriate to the professional’s education, training, and experience, as determined by the facility in consultation with the facility’s medical leadership</a:t>
            </a:r>
            <a:r>
              <a:rPr lang="en-US" b="0" i="0" dirty="0">
                <a:solidFill>
                  <a:srgbClr val="000000"/>
                </a:solidFill>
                <a:effectLst/>
              </a:rPr>
              <a:t>.”</a:t>
            </a:r>
            <a:endParaRPr lang="en-US" dirty="0">
              <a:solidFill>
                <a:srgbClr val="000000"/>
              </a:solidFill>
            </a:endParaRPr>
          </a:p>
          <a:p>
            <a:r>
              <a:rPr lang="en-US" b="0" i="0" dirty="0">
                <a:solidFill>
                  <a:srgbClr val="000000"/>
                </a:solidFill>
                <a:effectLst/>
              </a:rPr>
              <a:t>It goes on to state, “</a:t>
            </a:r>
            <a:r>
              <a:rPr lang="en-US" b="0" i="0" dirty="0">
                <a:solidFill>
                  <a:schemeClr val="accent4"/>
                </a:solidFill>
                <a:effectLst/>
              </a:rPr>
              <a:t>Medical services may be provided under this section without supervision from a licensed physician, without regard to a written practice agreement with a physician, and without criminal, civil, or administrative penalty related to a lack of supervision or to the lack of such agreement</a:t>
            </a:r>
            <a:r>
              <a:rPr lang="en-US" b="0" i="0" dirty="0">
                <a:solidFill>
                  <a:srgbClr val="000000"/>
                </a:solidFill>
                <a:effectLst/>
              </a:rPr>
              <a:t>.”</a:t>
            </a:r>
          </a:p>
          <a:p>
            <a:endParaRPr lang="en-US" b="0" i="0" dirty="0">
              <a:solidFill>
                <a:srgbClr val="000000"/>
              </a:solidFill>
              <a:effectLst/>
              <a:latin typeface="+mj-lt"/>
            </a:endParaRPr>
          </a:p>
        </p:txBody>
      </p:sp>
      <p:sp>
        <p:nvSpPr>
          <p:cNvPr id="3" name="TextBox 2">
            <a:extLst>
              <a:ext uri="{FF2B5EF4-FFF2-40B4-BE49-F238E27FC236}">
                <a16:creationId xmlns:a16="http://schemas.microsoft.com/office/drawing/2014/main" id="{80079089-E471-4BF8-9CF1-ED75103267A6}"/>
              </a:ext>
            </a:extLst>
          </p:cNvPr>
          <p:cNvSpPr txBox="1"/>
          <p:nvPr/>
        </p:nvSpPr>
        <p:spPr>
          <a:xfrm>
            <a:off x="9842500" y="5934670"/>
            <a:ext cx="2705100" cy="923330"/>
          </a:xfrm>
          <a:prstGeom prst="rect">
            <a:avLst/>
          </a:prstGeom>
          <a:noFill/>
        </p:spPr>
        <p:txBody>
          <a:bodyPr wrap="square" rtlCol="0">
            <a:spAutoFit/>
          </a:bodyPr>
          <a:lstStyle/>
          <a:p>
            <a:r>
              <a:rPr lang="en-US" dirty="0"/>
              <a:t>(Khan et al., 2018)</a:t>
            </a:r>
          </a:p>
          <a:p>
            <a:r>
              <a:rPr lang="en-US" dirty="0"/>
              <a:t>(Hick &amp; Biddinger, 2020)</a:t>
            </a:r>
          </a:p>
          <a:p>
            <a:r>
              <a:rPr lang="en-US" dirty="0"/>
              <a:t>(MDHHS, 2021)</a:t>
            </a:r>
          </a:p>
        </p:txBody>
      </p:sp>
      <p:grpSp>
        <p:nvGrpSpPr>
          <p:cNvPr id="6" name="Google Shape;914;p50">
            <a:extLst>
              <a:ext uri="{FF2B5EF4-FFF2-40B4-BE49-F238E27FC236}">
                <a16:creationId xmlns:a16="http://schemas.microsoft.com/office/drawing/2014/main" id="{F37C3C00-619D-4BB9-9F38-B03BB6A1FA09}"/>
              </a:ext>
            </a:extLst>
          </p:cNvPr>
          <p:cNvGrpSpPr/>
          <p:nvPr/>
        </p:nvGrpSpPr>
        <p:grpSpPr>
          <a:xfrm>
            <a:off x="629031" y="2853989"/>
            <a:ext cx="209169" cy="276103"/>
            <a:chOff x="4276825" y="487236"/>
            <a:chExt cx="317500" cy="419100"/>
          </a:xfrm>
        </p:grpSpPr>
        <p:sp>
          <p:nvSpPr>
            <p:cNvPr id="7" name="Google Shape;915;p50">
              <a:extLst>
                <a:ext uri="{FF2B5EF4-FFF2-40B4-BE49-F238E27FC236}">
                  <a16:creationId xmlns:a16="http://schemas.microsoft.com/office/drawing/2014/main" id="{33C965E7-022F-4C26-9B85-C2E1784177B1}"/>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916;p50">
              <a:extLst>
                <a:ext uri="{FF2B5EF4-FFF2-40B4-BE49-F238E27FC236}">
                  <a16:creationId xmlns:a16="http://schemas.microsoft.com/office/drawing/2014/main" id="{7AF87F87-A47E-4217-B628-3EBA3FC1BDA0}"/>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2" name="Google Shape;914;p50">
            <a:extLst>
              <a:ext uri="{FF2B5EF4-FFF2-40B4-BE49-F238E27FC236}">
                <a16:creationId xmlns:a16="http://schemas.microsoft.com/office/drawing/2014/main" id="{A957AFFB-E8EB-437A-9371-C1107E586326}"/>
              </a:ext>
            </a:extLst>
          </p:cNvPr>
          <p:cNvGrpSpPr/>
          <p:nvPr/>
        </p:nvGrpSpPr>
        <p:grpSpPr>
          <a:xfrm>
            <a:off x="629031" y="1835896"/>
            <a:ext cx="209169" cy="276103"/>
            <a:chOff x="4276825" y="487236"/>
            <a:chExt cx="317500" cy="419100"/>
          </a:xfrm>
        </p:grpSpPr>
        <p:sp>
          <p:nvSpPr>
            <p:cNvPr id="13" name="Google Shape;915;p50">
              <a:extLst>
                <a:ext uri="{FF2B5EF4-FFF2-40B4-BE49-F238E27FC236}">
                  <a16:creationId xmlns:a16="http://schemas.microsoft.com/office/drawing/2014/main" id="{7FC2CD40-0288-4518-BC52-1D569AEAD932}"/>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916;p50">
              <a:extLst>
                <a:ext uri="{FF2B5EF4-FFF2-40B4-BE49-F238E27FC236}">
                  <a16:creationId xmlns:a16="http://schemas.microsoft.com/office/drawing/2014/main" id="{0912CEF0-D28F-4878-8E23-F70A802B639C}"/>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5" name="Google Shape;914;p50">
            <a:extLst>
              <a:ext uri="{FF2B5EF4-FFF2-40B4-BE49-F238E27FC236}">
                <a16:creationId xmlns:a16="http://schemas.microsoft.com/office/drawing/2014/main" id="{6CAB518F-ED44-4C57-86F5-7793ACF9440F}"/>
              </a:ext>
            </a:extLst>
          </p:cNvPr>
          <p:cNvGrpSpPr/>
          <p:nvPr/>
        </p:nvGrpSpPr>
        <p:grpSpPr>
          <a:xfrm>
            <a:off x="690550" y="5036895"/>
            <a:ext cx="209169" cy="276103"/>
            <a:chOff x="4276825" y="487236"/>
            <a:chExt cx="317500" cy="419100"/>
          </a:xfrm>
        </p:grpSpPr>
        <p:sp>
          <p:nvSpPr>
            <p:cNvPr id="16" name="Google Shape;915;p50">
              <a:extLst>
                <a:ext uri="{FF2B5EF4-FFF2-40B4-BE49-F238E27FC236}">
                  <a16:creationId xmlns:a16="http://schemas.microsoft.com/office/drawing/2014/main" id="{A3630D50-6013-4281-9C4F-19BE8E12BA72}"/>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916;p50">
              <a:extLst>
                <a:ext uri="{FF2B5EF4-FFF2-40B4-BE49-F238E27FC236}">
                  <a16:creationId xmlns:a16="http://schemas.microsoft.com/office/drawing/2014/main" id="{D1A34A8A-6878-4F8C-BD7D-CF9B78610BEE}"/>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18" name="TextBox 17">
            <a:extLst>
              <a:ext uri="{FF2B5EF4-FFF2-40B4-BE49-F238E27FC236}">
                <a16:creationId xmlns:a16="http://schemas.microsoft.com/office/drawing/2014/main" id="{946785C3-F6B6-4371-AC44-0C0E314E78AA}"/>
              </a:ext>
            </a:extLst>
          </p:cNvPr>
          <p:cNvSpPr txBox="1"/>
          <p:nvPr/>
        </p:nvSpPr>
        <p:spPr>
          <a:xfrm>
            <a:off x="1750733" y="6488668"/>
            <a:ext cx="8091767" cy="369332"/>
          </a:xfrm>
          <a:prstGeom prst="rect">
            <a:avLst/>
          </a:prstGeom>
          <a:noFill/>
        </p:spPr>
        <p:txBody>
          <a:bodyPr wrap="square">
            <a:spAutoFit/>
          </a:bodyPr>
          <a:lstStyle/>
          <a:p>
            <a:r>
              <a:rPr lang="en-US" dirty="0"/>
              <a:t>https://www.michigan.gov/whitmer/0,9309,7-387-90499_90705-523481--,00.html</a:t>
            </a:r>
          </a:p>
        </p:txBody>
      </p:sp>
    </p:spTree>
    <p:extLst>
      <p:ext uri="{BB962C8B-B14F-4D97-AF65-F5344CB8AC3E}">
        <p14:creationId xmlns:p14="http://schemas.microsoft.com/office/powerpoint/2010/main" val="173461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1FEF-4646-43F8-9237-423219AA7D27}"/>
              </a:ext>
            </a:extLst>
          </p:cNvPr>
          <p:cNvSpPr>
            <a:spLocks noGrp="1"/>
          </p:cNvSpPr>
          <p:nvPr>
            <p:ph type="title"/>
          </p:nvPr>
        </p:nvSpPr>
        <p:spPr/>
        <p:txBody>
          <a:bodyPr/>
          <a:lstStyle/>
          <a:p>
            <a:pPr algn="ctr"/>
            <a:r>
              <a:rPr lang="en-US" dirty="0"/>
              <a:t>Mental Health &amp; Wellness</a:t>
            </a:r>
          </a:p>
        </p:txBody>
      </p:sp>
      <p:sp>
        <p:nvSpPr>
          <p:cNvPr id="3" name="Content Placeholder 2">
            <a:extLst>
              <a:ext uri="{FF2B5EF4-FFF2-40B4-BE49-F238E27FC236}">
                <a16:creationId xmlns:a16="http://schemas.microsoft.com/office/drawing/2014/main" id="{E643E1BB-4F2F-4C23-AA76-C7605C0BC526}"/>
              </a:ext>
            </a:extLst>
          </p:cNvPr>
          <p:cNvSpPr>
            <a:spLocks noGrp="1"/>
          </p:cNvSpPr>
          <p:nvPr>
            <p:ph idx="1"/>
          </p:nvPr>
        </p:nvSpPr>
        <p:spPr/>
        <p:txBody>
          <a:bodyPr/>
          <a:lstStyle/>
          <a:p>
            <a:r>
              <a:rPr lang="en-US" dirty="0"/>
              <a:t>American Nurse Foundation Mental Health &amp; Wellness Survey from June 5 - July 6, 2020 (n=10,997).</a:t>
            </a:r>
          </a:p>
          <a:p>
            <a:pPr lvl="1"/>
            <a:r>
              <a:rPr lang="en-US" dirty="0"/>
              <a:t>51% felt overwhelmed</a:t>
            </a:r>
          </a:p>
          <a:p>
            <a:pPr lvl="1"/>
            <a:r>
              <a:rPr lang="en-US" dirty="0"/>
              <a:t>48% felt anxious or unable to relax</a:t>
            </a:r>
          </a:p>
          <a:p>
            <a:pPr lvl="1"/>
            <a:r>
              <a:rPr lang="en-US" dirty="0"/>
              <a:t>40% felt sadness</a:t>
            </a:r>
          </a:p>
          <a:p>
            <a:pPr lvl="1"/>
            <a:r>
              <a:rPr lang="en-US" dirty="0"/>
              <a:t>60% had difficulty sleeping or sleeping too much</a:t>
            </a:r>
          </a:p>
          <a:p>
            <a:pPr marL="457200" lvl="1" indent="0">
              <a:buNone/>
            </a:pPr>
            <a:endParaRPr lang="en-US" dirty="0"/>
          </a:p>
          <a:p>
            <a:pPr marL="457200" lvl="1" indent="0">
              <a:buNone/>
            </a:pPr>
            <a:endParaRPr lang="en-US" dirty="0"/>
          </a:p>
        </p:txBody>
      </p:sp>
      <p:grpSp>
        <p:nvGrpSpPr>
          <p:cNvPr id="16" name="Google Shape;1532;p52">
            <a:extLst>
              <a:ext uri="{FF2B5EF4-FFF2-40B4-BE49-F238E27FC236}">
                <a16:creationId xmlns:a16="http://schemas.microsoft.com/office/drawing/2014/main" id="{D258772B-EE5D-4AF4-BB8B-C8694B145185}"/>
              </a:ext>
            </a:extLst>
          </p:cNvPr>
          <p:cNvGrpSpPr/>
          <p:nvPr/>
        </p:nvGrpSpPr>
        <p:grpSpPr>
          <a:xfrm>
            <a:off x="5364728" y="4515688"/>
            <a:ext cx="1462543" cy="1661275"/>
            <a:chOff x="5526246" y="1011207"/>
            <a:chExt cx="592758" cy="720086"/>
          </a:xfrm>
        </p:grpSpPr>
        <p:sp>
          <p:nvSpPr>
            <p:cNvPr id="17" name="Google Shape;1533;p52">
              <a:extLst>
                <a:ext uri="{FF2B5EF4-FFF2-40B4-BE49-F238E27FC236}">
                  <a16:creationId xmlns:a16="http://schemas.microsoft.com/office/drawing/2014/main" id="{9BDB3818-9E73-4062-BB11-CA53A061548A}"/>
                </a:ext>
              </a:extLst>
            </p:cNvPr>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534;p52">
              <a:extLst>
                <a:ext uri="{FF2B5EF4-FFF2-40B4-BE49-F238E27FC236}">
                  <a16:creationId xmlns:a16="http://schemas.microsoft.com/office/drawing/2014/main" id="{3A352198-BCAF-4EF4-9BE7-65BAF53B0C31}"/>
                </a:ext>
              </a:extLst>
            </p:cNvPr>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9" name="Google Shape;1535;p52">
              <a:extLst>
                <a:ext uri="{FF2B5EF4-FFF2-40B4-BE49-F238E27FC236}">
                  <a16:creationId xmlns:a16="http://schemas.microsoft.com/office/drawing/2014/main" id="{70E5BD2D-8492-476D-9F32-8A74851C5DA0}"/>
                </a:ext>
              </a:extLst>
            </p:cNvPr>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536;p52">
              <a:extLst>
                <a:ext uri="{FF2B5EF4-FFF2-40B4-BE49-F238E27FC236}">
                  <a16:creationId xmlns:a16="http://schemas.microsoft.com/office/drawing/2014/main" id="{C4071DB0-70E4-4462-9BFE-720C5C02C669}"/>
                </a:ext>
              </a:extLst>
            </p:cNvPr>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1" name="Google Shape;1537;p52">
              <a:extLst>
                <a:ext uri="{FF2B5EF4-FFF2-40B4-BE49-F238E27FC236}">
                  <a16:creationId xmlns:a16="http://schemas.microsoft.com/office/drawing/2014/main" id="{1B257CEA-9D52-4C0F-8AC8-E0A82E828CD5}"/>
                </a:ext>
              </a:extLst>
            </p:cNvPr>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2" name="Google Shape;1538;p52">
              <a:extLst>
                <a:ext uri="{FF2B5EF4-FFF2-40B4-BE49-F238E27FC236}">
                  <a16:creationId xmlns:a16="http://schemas.microsoft.com/office/drawing/2014/main" id="{90078AB8-DEEA-4776-982E-6DA347393E3D}"/>
                </a:ext>
              </a:extLst>
            </p:cNvPr>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23" name="Google Shape;946;p50">
            <a:extLst>
              <a:ext uri="{FF2B5EF4-FFF2-40B4-BE49-F238E27FC236}">
                <a16:creationId xmlns:a16="http://schemas.microsoft.com/office/drawing/2014/main" id="{BF2413BA-4DD0-4C44-B452-7E439DDB1BAD}"/>
              </a:ext>
            </a:extLst>
          </p:cNvPr>
          <p:cNvSpPr/>
          <p:nvPr/>
        </p:nvSpPr>
        <p:spPr>
          <a:xfrm>
            <a:off x="1188799" y="3937422"/>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946;p50">
            <a:extLst>
              <a:ext uri="{FF2B5EF4-FFF2-40B4-BE49-F238E27FC236}">
                <a16:creationId xmlns:a16="http://schemas.microsoft.com/office/drawing/2014/main" id="{264A8366-7E9F-4CF4-AEE8-D48441A69D75}"/>
              </a:ext>
            </a:extLst>
          </p:cNvPr>
          <p:cNvSpPr/>
          <p:nvPr/>
        </p:nvSpPr>
        <p:spPr>
          <a:xfrm>
            <a:off x="1188799" y="3537240"/>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946;p50">
            <a:extLst>
              <a:ext uri="{FF2B5EF4-FFF2-40B4-BE49-F238E27FC236}">
                <a16:creationId xmlns:a16="http://schemas.microsoft.com/office/drawing/2014/main" id="{E5CD766D-DF03-40DF-81FB-F75FBC017740}"/>
              </a:ext>
            </a:extLst>
          </p:cNvPr>
          <p:cNvSpPr/>
          <p:nvPr/>
        </p:nvSpPr>
        <p:spPr>
          <a:xfrm>
            <a:off x="1188799" y="3153941"/>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946;p50">
            <a:extLst>
              <a:ext uri="{FF2B5EF4-FFF2-40B4-BE49-F238E27FC236}">
                <a16:creationId xmlns:a16="http://schemas.microsoft.com/office/drawing/2014/main" id="{AA3B519D-8AE5-4471-AD99-736D118D74D6}"/>
              </a:ext>
            </a:extLst>
          </p:cNvPr>
          <p:cNvSpPr/>
          <p:nvPr/>
        </p:nvSpPr>
        <p:spPr>
          <a:xfrm>
            <a:off x="1188799" y="2717247"/>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78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7F80-55A8-427F-B060-DCB00636F189}"/>
              </a:ext>
            </a:extLst>
          </p:cNvPr>
          <p:cNvSpPr>
            <a:spLocks noGrp="1"/>
          </p:cNvSpPr>
          <p:nvPr>
            <p:ph type="title"/>
          </p:nvPr>
        </p:nvSpPr>
        <p:spPr/>
        <p:txBody>
          <a:bodyPr/>
          <a:lstStyle/>
          <a:p>
            <a:r>
              <a:rPr lang="en-US" dirty="0"/>
              <a:t>St Joseph Mercy Oakland (SJMO)</a:t>
            </a:r>
          </a:p>
        </p:txBody>
      </p:sp>
      <p:sp>
        <p:nvSpPr>
          <p:cNvPr id="3" name="Content Placeholder 2">
            <a:extLst>
              <a:ext uri="{FF2B5EF4-FFF2-40B4-BE49-F238E27FC236}">
                <a16:creationId xmlns:a16="http://schemas.microsoft.com/office/drawing/2014/main" id="{F6657E11-9BC5-4DBE-8C9C-CCE41DC47A84}"/>
              </a:ext>
            </a:extLst>
          </p:cNvPr>
          <p:cNvSpPr>
            <a:spLocks noGrp="1"/>
          </p:cNvSpPr>
          <p:nvPr>
            <p:ph idx="1"/>
          </p:nvPr>
        </p:nvSpPr>
        <p:spPr/>
        <p:txBody>
          <a:bodyPr/>
          <a:lstStyle/>
          <a:p>
            <a:r>
              <a:rPr lang="en-US" dirty="0"/>
              <a:t>Staff members were reassigned to various areas of the hospital as </a:t>
            </a:r>
            <a:r>
              <a:rPr lang="en-US" dirty="0">
                <a:solidFill>
                  <a:schemeClr val="accent1"/>
                </a:solidFill>
              </a:rPr>
              <a:t>screening personnel</a:t>
            </a:r>
            <a:r>
              <a:rPr lang="en-US" dirty="0"/>
              <a:t>, </a:t>
            </a:r>
            <a:r>
              <a:rPr lang="en-US" dirty="0">
                <a:solidFill>
                  <a:schemeClr val="accent1"/>
                </a:solidFill>
              </a:rPr>
              <a:t>COVID med-surge units</a:t>
            </a:r>
            <a:r>
              <a:rPr lang="en-US" dirty="0"/>
              <a:t>, or </a:t>
            </a:r>
            <a:r>
              <a:rPr lang="en-US" dirty="0">
                <a:solidFill>
                  <a:schemeClr val="accent1"/>
                </a:solidFill>
              </a:rPr>
              <a:t>COVID ICUs</a:t>
            </a:r>
            <a:r>
              <a:rPr lang="en-US" dirty="0"/>
              <a:t>. </a:t>
            </a:r>
          </a:p>
          <a:p>
            <a:r>
              <a:rPr lang="en-US" dirty="0"/>
              <a:t>Many individuals hesitant about redeployment to unfamiliar units were inevitably given the </a:t>
            </a:r>
            <a:r>
              <a:rPr lang="en-US" dirty="0">
                <a:solidFill>
                  <a:schemeClr val="accent1"/>
                </a:solidFill>
              </a:rPr>
              <a:t>choice of redeployment or furlough</a:t>
            </a:r>
            <a:r>
              <a:rPr lang="en-US" dirty="0"/>
              <a:t>, where a percentage chose the latter. </a:t>
            </a:r>
          </a:p>
          <a:p>
            <a:r>
              <a:rPr lang="en-US" dirty="0"/>
              <a:t>Those with prior critical care experience working in other departments were redeployed to COVID ICUs as support staff.</a:t>
            </a:r>
          </a:p>
          <a:p>
            <a:r>
              <a:rPr lang="en-US" dirty="0"/>
              <a:t>Working outside their specific knowledge base was </a:t>
            </a:r>
            <a:r>
              <a:rPr lang="en-US" dirty="0">
                <a:solidFill>
                  <a:schemeClr val="accent1"/>
                </a:solidFill>
              </a:rPr>
              <a:t>challenging</a:t>
            </a:r>
            <a:r>
              <a:rPr lang="en-US" dirty="0"/>
              <a:t> for both redeployed staff and seasoned ICU staff as both parties had to make adjustments to their nursing routine.</a:t>
            </a:r>
          </a:p>
        </p:txBody>
      </p:sp>
      <p:pic>
        <p:nvPicPr>
          <p:cNvPr id="4" name="Picture 3">
            <a:extLst>
              <a:ext uri="{FF2B5EF4-FFF2-40B4-BE49-F238E27FC236}">
                <a16:creationId xmlns:a16="http://schemas.microsoft.com/office/drawing/2014/main" id="{BA42D08C-3968-4417-A7ED-6DCD666C8F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98641" y="500890"/>
            <a:ext cx="2201906" cy="1054032"/>
          </a:xfrm>
          <a:prstGeom prst="rect">
            <a:avLst/>
          </a:prstGeom>
          <a:noFill/>
          <a:ln>
            <a:solidFill>
              <a:schemeClr val="accent1"/>
            </a:solidFill>
          </a:ln>
        </p:spPr>
      </p:pic>
      <p:grpSp>
        <p:nvGrpSpPr>
          <p:cNvPr id="8" name="Google Shape;917;p50">
            <a:extLst>
              <a:ext uri="{FF2B5EF4-FFF2-40B4-BE49-F238E27FC236}">
                <a16:creationId xmlns:a16="http://schemas.microsoft.com/office/drawing/2014/main" id="{F80946DB-34D5-4A5E-8A11-E95FA4B246FF}"/>
              </a:ext>
            </a:extLst>
          </p:cNvPr>
          <p:cNvGrpSpPr/>
          <p:nvPr/>
        </p:nvGrpSpPr>
        <p:grpSpPr>
          <a:xfrm>
            <a:off x="657383" y="1882545"/>
            <a:ext cx="200802" cy="301203"/>
            <a:chOff x="5158864" y="3687038"/>
            <a:chExt cx="304800" cy="457200"/>
          </a:xfrm>
        </p:grpSpPr>
        <p:sp>
          <p:nvSpPr>
            <p:cNvPr id="9" name="Google Shape;918;p50">
              <a:extLst>
                <a:ext uri="{FF2B5EF4-FFF2-40B4-BE49-F238E27FC236}">
                  <a16:creationId xmlns:a16="http://schemas.microsoft.com/office/drawing/2014/main" id="{93E81F64-1171-40FC-A0A6-D640904DD142}"/>
                </a:ext>
              </a:extLst>
            </p:cNvPr>
            <p:cNvSpPr/>
            <p:nvPr/>
          </p:nvSpPr>
          <p:spPr>
            <a:xfrm>
              <a:off x="5158864" y="3744188"/>
              <a:ext cx="304800" cy="228600"/>
            </a:xfrm>
            <a:custGeom>
              <a:avLst/>
              <a:gdLst/>
              <a:ahLst/>
              <a:cxnLst/>
              <a:rect l="l" t="t" r="r" b="b"/>
              <a:pathLst>
                <a:path w="304800" h="228600" extrusionOk="0">
                  <a:moveTo>
                    <a:pt x="285750" y="0"/>
                  </a:moveTo>
                  <a:lnTo>
                    <a:pt x="19050" y="0"/>
                  </a:lnTo>
                  <a:cubicBezTo>
                    <a:pt x="8573" y="0"/>
                    <a:pt x="0" y="8573"/>
                    <a:pt x="0" y="19050"/>
                  </a:cubicBezTo>
                  <a:lnTo>
                    <a:pt x="0" y="228600"/>
                  </a:lnTo>
                  <a:lnTo>
                    <a:pt x="304800" y="228600"/>
                  </a:lnTo>
                  <a:lnTo>
                    <a:pt x="304800" y="19050"/>
                  </a:lnTo>
                  <a:cubicBezTo>
                    <a:pt x="304800" y="8573"/>
                    <a:pt x="296228" y="0"/>
                    <a:pt x="285750" y="0"/>
                  </a:cubicBezTo>
                  <a:close/>
                  <a:moveTo>
                    <a:pt x="209550" y="142875"/>
                  </a:moveTo>
                  <a:lnTo>
                    <a:pt x="180975" y="142875"/>
                  </a:lnTo>
                  <a:lnTo>
                    <a:pt x="180975" y="171450"/>
                  </a:lnTo>
                  <a:cubicBezTo>
                    <a:pt x="180975" y="179070"/>
                    <a:pt x="178118" y="186690"/>
                    <a:pt x="172403" y="191453"/>
                  </a:cubicBezTo>
                  <a:cubicBezTo>
                    <a:pt x="167640" y="197168"/>
                    <a:pt x="160020" y="200025"/>
                    <a:pt x="152400" y="200025"/>
                  </a:cubicBezTo>
                  <a:cubicBezTo>
                    <a:pt x="136208" y="200025"/>
                    <a:pt x="123825" y="187643"/>
                    <a:pt x="123825" y="171450"/>
                  </a:cubicBezTo>
                  <a:lnTo>
                    <a:pt x="123825" y="142875"/>
                  </a:lnTo>
                  <a:lnTo>
                    <a:pt x="95250" y="142875"/>
                  </a:lnTo>
                  <a:cubicBezTo>
                    <a:pt x="87630" y="142875"/>
                    <a:pt x="80010" y="140018"/>
                    <a:pt x="75248" y="134303"/>
                  </a:cubicBezTo>
                  <a:cubicBezTo>
                    <a:pt x="69533" y="129540"/>
                    <a:pt x="66675" y="121920"/>
                    <a:pt x="66675" y="114300"/>
                  </a:cubicBezTo>
                  <a:cubicBezTo>
                    <a:pt x="66675" y="98107"/>
                    <a:pt x="79058" y="85725"/>
                    <a:pt x="95250" y="85725"/>
                  </a:cubicBezTo>
                  <a:lnTo>
                    <a:pt x="123825" y="85725"/>
                  </a:lnTo>
                  <a:lnTo>
                    <a:pt x="123825" y="57150"/>
                  </a:lnTo>
                  <a:cubicBezTo>
                    <a:pt x="123825" y="49530"/>
                    <a:pt x="126683" y="41910"/>
                    <a:pt x="132398" y="37147"/>
                  </a:cubicBezTo>
                  <a:cubicBezTo>
                    <a:pt x="138113" y="32385"/>
                    <a:pt x="144780" y="28575"/>
                    <a:pt x="152400" y="28575"/>
                  </a:cubicBezTo>
                  <a:cubicBezTo>
                    <a:pt x="168593" y="28575"/>
                    <a:pt x="180975" y="40958"/>
                    <a:pt x="180975" y="57150"/>
                  </a:cubicBezTo>
                  <a:lnTo>
                    <a:pt x="180975" y="85725"/>
                  </a:lnTo>
                  <a:lnTo>
                    <a:pt x="209550" y="85725"/>
                  </a:lnTo>
                  <a:cubicBezTo>
                    <a:pt x="217170" y="85725"/>
                    <a:pt x="224790" y="88583"/>
                    <a:pt x="229553" y="94298"/>
                  </a:cubicBezTo>
                  <a:cubicBezTo>
                    <a:pt x="234315" y="100013"/>
                    <a:pt x="238125" y="106680"/>
                    <a:pt x="238125" y="114300"/>
                  </a:cubicBezTo>
                  <a:cubicBezTo>
                    <a:pt x="238125" y="130493"/>
                    <a:pt x="225743" y="142875"/>
                    <a:pt x="209550"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919;p50">
              <a:extLst>
                <a:ext uri="{FF2B5EF4-FFF2-40B4-BE49-F238E27FC236}">
                  <a16:creationId xmlns:a16="http://schemas.microsoft.com/office/drawing/2014/main" id="{DA0C5CE8-564E-4692-9EA4-2784E3626AB8}"/>
                </a:ext>
              </a:extLst>
            </p:cNvPr>
            <p:cNvSpPr/>
            <p:nvPr/>
          </p:nvSpPr>
          <p:spPr>
            <a:xfrm>
              <a:off x="5196964" y="3687038"/>
              <a:ext cx="228600" cy="38100"/>
            </a:xfrm>
            <a:custGeom>
              <a:avLst/>
              <a:gdLst/>
              <a:ahLst/>
              <a:cxnLst/>
              <a:rect l="l" t="t" r="r" b="b"/>
              <a:pathLst>
                <a:path w="228600" h="38100" extrusionOk="0">
                  <a:moveTo>
                    <a:pt x="19050" y="38100"/>
                  </a:moveTo>
                  <a:lnTo>
                    <a:pt x="209550" y="38100"/>
                  </a:lnTo>
                  <a:cubicBezTo>
                    <a:pt x="220028" y="38100"/>
                    <a:pt x="228600" y="29528"/>
                    <a:pt x="228600" y="19050"/>
                  </a:cubicBezTo>
                  <a:cubicBezTo>
                    <a:pt x="228600" y="8573"/>
                    <a:pt x="220028" y="0"/>
                    <a:pt x="209550" y="0"/>
                  </a:cubicBezTo>
                  <a:lnTo>
                    <a:pt x="19050" y="0"/>
                  </a:lnTo>
                  <a:cubicBezTo>
                    <a:pt x="8573" y="0"/>
                    <a:pt x="0" y="8573"/>
                    <a:pt x="0" y="19050"/>
                  </a:cubicBezTo>
                  <a:cubicBezTo>
                    <a:pt x="0" y="29528"/>
                    <a:pt x="8573" y="38100"/>
                    <a:pt x="1905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920;p50">
              <a:extLst>
                <a:ext uri="{FF2B5EF4-FFF2-40B4-BE49-F238E27FC236}">
                  <a16:creationId xmlns:a16="http://schemas.microsoft.com/office/drawing/2014/main" id="{487B3C10-1EEF-4853-8FB1-6D0591BD867D}"/>
                </a:ext>
              </a:extLst>
            </p:cNvPr>
            <p:cNvSpPr/>
            <p:nvPr/>
          </p:nvSpPr>
          <p:spPr>
            <a:xfrm>
              <a:off x="5158864" y="3991838"/>
              <a:ext cx="304800" cy="152400"/>
            </a:xfrm>
            <a:custGeom>
              <a:avLst/>
              <a:gdLst/>
              <a:ahLst/>
              <a:cxnLst/>
              <a:rect l="l" t="t" r="r" b="b"/>
              <a:pathLst>
                <a:path w="304800" h="152400" extrusionOk="0">
                  <a:moveTo>
                    <a:pt x="0" y="152400"/>
                  </a:moveTo>
                  <a:lnTo>
                    <a:pt x="114300" y="152400"/>
                  </a:lnTo>
                  <a:lnTo>
                    <a:pt x="114300" y="57150"/>
                  </a:lnTo>
                  <a:cubicBezTo>
                    <a:pt x="114300" y="46673"/>
                    <a:pt x="122873" y="38100"/>
                    <a:pt x="133350" y="38100"/>
                  </a:cubicBezTo>
                  <a:lnTo>
                    <a:pt x="171450" y="38100"/>
                  </a:lnTo>
                  <a:cubicBezTo>
                    <a:pt x="181928" y="38100"/>
                    <a:pt x="190500" y="46673"/>
                    <a:pt x="190500" y="57150"/>
                  </a:cubicBezTo>
                  <a:lnTo>
                    <a:pt x="190500" y="152400"/>
                  </a:lnTo>
                  <a:lnTo>
                    <a:pt x="304800" y="152400"/>
                  </a:lnTo>
                  <a:lnTo>
                    <a:pt x="304800" y="0"/>
                  </a:lnTo>
                  <a:lnTo>
                    <a:pt x="0" y="0"/>
                  </a:lnTo>
                  <a:lnTo>
                    <a:pt x="0" y="1524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2" name="Google Shape;917;p50">
            <a:extLst>
              <a:ext uri="{FF2B5EF4-FFF2-40B4-BE49-F238E27FC236}">
                <a16:creationId xmlns:a16="http://schemas.microsoft.com/office/drawing/2014/main" id="{92F5AEC1-6944-4E4B-889C-94FDE3762C1A}"/>
              </a:ext>
            </a:extLst>
          </p:cNvPr>
          <p:cNvGrpSpPr/>
          <p:nvPr/>
        </p:nvGrpSpPr>
        <p:grpSpPr>
          <a:xfrm>
            <a:off x="657383" y="4972364"/>
            <a:ext cx="200802" cy="301203"/>
            <a:chOff x="5158864" y="3687038"/>
            <a:chExt cx="304800" cy="457200"/>
          </a:xfrm>
        </p:grpSpPr>
        <p:sp>
          <p:nvSpPr>
            <p:cNvPr id="13" name="Google Shape;918;p50">
              <a:extLst>
                <a:ext uri="{FF2B5EF4-FFF2-40B4-BE49-F238E27FC236}">
                  <a16:creationId xmlns:a16="http://schemas.microsoft.com/office/drawing/2014/main" id="{10E2C46F-EC6C-4ADC-B689-84A11266E2C6}"/>
                </a:ext>
              </a:extLst>
            </p:cNvPr>
            <p:cNvSpPr/>
            <p:nvPr/>
          </p:nvSpPr>
          <p:spPr>
            <a:xfrm>
              <a:off x="5158864" y="3744188"/>
              <a:ext cx="304800" cy="228600"/>
            </a:xfrm>
            <a:custGeom>
              <a:avLst/>
              <a:gdLst/>
              <a:ahLst/>
              <a:cxnLst/>
              <a:rect l="l" t="t" r="r" b="b"/>
              <a:pathLst>
                <a:path w="304800" h="228600" extrusionOk="0">
                  <a:moveTo>
                    <a:pt x="285750" y="0"/>
                  </a:moveTo>
                  <a:lnTo>
                    <a:pt x="19050" y="0"/>
                  </a:lnTo>
                  <a:cubicBezTo>
                    <a:pt x="8573" y="0"/>
                    <a:pt x="0" y="8573"/>
                    <a:pt x="0" y="19050"/>
                  </a:cubicBezTo>
                  <a:lnTo>
                    <a:pt x="0" y="228600"/>
                  </a:lnTo>
                  <a:lnTo>
                    <a:pt x="304800" y="228600"/>
                  </a:lnTo>
                  <a:lnTo>
                    <a:pt x="304800" y="19050"/>
                  </a:lnTo>
                  <a:cubicBezTo>
                    <a:pt x="304800" y="8573"/>
                    <a:pt x="296228" y="0"/>
                    <a:pt x="285750" y="0"/>
                  </a:cubicBezTo>
                  <a:close/>
                  <a:moveTo>
                    <a:pt x="209550" y="142875"/>
                  </a:moveTo>
                  <a:lnTo>
                    <a:pt x="180975" y="142875"/>
                  </a:lnTo>
                  <a:lnTo>
                    <a:pt x="180975" y="171450"/>
                  </a:lnTo>
                  <a:cubicBezTo>
                    <a:pt x="180975" y="179070"/>
                    <a:pt x="178118" y="186690"/>
                    <a:pt x="172403" y="191453"/>
                  </a:cubicBezTo>
                  <a:cubicBezTo>
                    <a:pt x="167640" y="197168"/>
                    <a:pt x="160020" y="200025"/>
                    <a:pt x="152400" y="200025"/>
                  </a:cubicBezTo>
                  <a:cubicBezTo>
                    <a:pt x="136208" y="200025"/>
                    <a:pt x="123825" y="187643"/>
                    <a:pt x="123825" y="171450"/>
                  </a:cubicBezTo>
                  <a:lnTo>
                    <a:pt x="123825" y="142875"/>
                  </a:lnTo>
                  <a:lnTo>
                    <a:pt x="95250" y="142875"/>
                  </a:lnTo>
                  <a:cubicBezTo>
                    <a:pt x="87630" y="142875"/>
                    <a:pt x="80010" y="140018"/>
                    <a:pt x="75248" y="134303"/>
                  </a:cubicBezTo>
                  <a:cubicBezTo>
                    <a:pt x="69533" y="129540"/>
                    <a:pt x="66675" y="121920"/>
                    <a:pt x="66675" y="114300"/>
                  </a:cubicBezTo>
                  <a:cubicBezTo>
                    <a:pt x="66675" y="98107"/>
                    <a:pt x="79058" y="85725"/>
                    <a:pt x="95250" y="85725"/>
                  </a:cubicBezTo>
                  <a:lnTo>
                    <a:pt x="123825" y="85725"/>
                  </a:lnTo>
                  <a:lnTo>
                    <a:pt x="123825" y="57150"/>
                  </a:lnTo>
                  <a:cubicBezTo>
                    <a:pt x="123825" y="49530"/>
                    <a:pt x="126683" y="41910"/>
                    <a:pt x="132398" y="37147"/>
                  </a:cubicBezTo>
                  <a:cubicBezTo>
                    <a:pt x="138113" y="32385"/>
                    <a:pt x="144780" y="28575"/>
                    <a:pt x="152400" y="28575"/>
                  </a:cubicBezTo>
                  <a:cubicBezTo>
                    <a:pt x="168593" y="28575"/>
                    <a:pt x="180975" y="40958"/>
                    <a:pt x="180975" y="57150"/>
                  </a:cubicBezTo>
                  <a:lnTo>
                    <a:pt x="180975" y="85725"/>
                  </a:lnTo>
                  <a:lnTo>
                    <a:pt x="209550" y="85725"/>
                  </a:lnTo>
                  <a:cubicBezTo>
                    <a:pt x="217170" y="85725"/>
                    <a:pt x="224790" y="88583"/>
                    <a:pt x="229553" y="94298"/>
                  </a:cubicBezTo>
                  <a:cubicBezTo>
                    <a:pt x="234315" y="100013"/>
                    <a:pt x="238125" y="106680"/>
                    <a:pt x="238125" y="114300"/>
                  </a:cubicBezTo>
                  <a:cubicBezTo>
                    <a:pt x="238125" y="130493"/>
                    <a:pt x="225743" y="142875"/>
                    <a:pt x="209550"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919;p50">
              <a:extLst>
                <a:ext uri="{FF2B5EF4-FFF2-40B4-BE49-F238E27FC236}">
                  <a16:creationId xmlns:a16="http://schemas.microsoft.com/office/drawing/2014/main" id="{92EB8FD9-C689-44F4-A1B2-A9BFE2CF350D}"/>
                </a:ext>
              </a:extLst>
            </p:cNvPr>
            <p:cNvSpPr/>
            <p:nvPr/>
          </p:nvSpPr>
          <p:spPr>
            <a:xfrm>
              <a:off x="5196964" y="3687038"/>
              <a:ext cx="228600" cy="38100"/>
            </a:xfrm>
            <a:custGeom>
              <a:avLst/>
              <a:gdLst/>
              <a:ahLst/>
              <a:cxnLst/>
              <a:rect l="l" t="t" r="r" b="b"/>
              <a:pathLst>
                <a:path w="228600" h="38100" extrusionOk="0">
                  <a:moveTo>
                    <a:pt x="19050" y="38100"/>
                  </a:moveTo>
                  <a:lnTo>
                    <a:pt x="209550" y="38100"/>
                  </a:lnTo>
                  <a:cubicBezTo>
                    <a:pt x="220028" y="38100"/>
                    <a:pt x="228600" y="29528"/>
                    <a:pt x="228600" y="19050"/>
                  </a:cubicBezTo>
                  <a:cubicBezTo>
                    <a:pt x="228600" y="8573"/>
                    <a:pt x="220028" y="0"/>
                    <a:pt x="209550" y="0"/>
                  </a:cubicBezTo>
                  <a:lnTo>
                    <a:pt x="19050" y="0"/>
                  </a:lnTo>
                  <a:cubicBezTo>
                    <a:pt x="8573" y="0"/>
                    <a:pt x="0" y="8573"/>
                    <a:pt x="0" y="19050"/>
                  </a:cubicBezTo>
                  <a:cubicBezTo>
                    <a:pt x="0" y="29528"/>
                    <a:pt x="8573" y="38100"/>
                    <a:pt x="1905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920;p50">
              <a:extLst>
                <a:ext uri="{FF2B5EF4-FFF2-40B4-BE49-F238E27FC236}">
                  <a16:creationId xmlns:a16="http://schemas.microsoft.com/office/drawing/2014/main" id="{F1F2CDC5-3C52-4902-9A6C-84E9D028574C}"/>
                </a:ext>
              </a:extLst>
            </p:cNvPr>
            <p:cNvSpPr/>
            <p:nvPr/>
          </p:nvSpPr>
          <p:spPr>
            <a:xfrm>
              <a:off x="5158864" y="3991838"/>
              <a:ext cx="304800" cy="152400"/>
            </a:xfrm>
            <a:custGeom>
              <a:avLst/>
              <a:gdLst/>
              <a:ahLst/>
              <a:cxnLst/>
              <a:rect l="l" t="t" r="r" b="b"/>
              <a:pathLst>
                <a:path w="304800" h="152400" extrusionOk="0">
                  <a:moveTo>
                    <a:pt x="0" y="152400"/>
                  </a:moveTo>
                  <a:lnTo>
                    <a:pt x="114300" y="152400"/>
                  </a:lnTo>
                  <a:lnTo>
                    <a:pt x="114300" y="57150"/>
                  </a:lnTo>
                  <a:cubicBezTo>
                    <a:pt x="114300" y="46673"/>
                    <a:pt x="122873" y="38100"/>
                    <a:pt x="133350" y="38100"/>
                  </a:cubicBezTo>
                  <a:lnTo>
                    <a:pt x="171450" y="38100"/>
                  </a:lnTo>
                  <a:cubicBezTo>
                    <a:pt x="181928" y="38100"/>
                    <a:pt x="190500" y="46673"/>
                    <a:pt x="190500" y="57150"/>
                  </a:cubicBezTo>
                  <a:lnTo>
                    <a:pt x="190500" y="152400"/>
                  </a:lnTo>
                  <a:lnTo>
                    <a:pt x="304800" y="152400"/>
                  </a:lnTo>
                  <a:lnTo>
                    <a:pt x="304800" y="0"/>
                  </a:lnTo>
                  <a:lnTo>
                    <a:pt x="0" y="0"/>
                  </a:lnTo>
                  <a:lnTo>
                    <a:pt x="0" y="1524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6" name="Google Shape;917;p50">
            <a:extLst>
              <a:ext uri="{FF2B5EF4-FFF2-40B4-BE49-F238E27FC236}">
                <a16:creationId xmlns:a16="http://schemas.microsoft.com/office/drawing/2014/main" id="{D4301C76-DAC6-4875-8A3B-40735DF8A1FC}"/>
              </a:ext>
            </a:extLst>
          </p:cNvPr>
          <p:cNvGrpSpPr/>
          <p:nvPr/>
        </p:nvGrpSpPr>
        <p:grpSpPr>
          <a:xfrm>
            <a:off x="657383" y="4068970"/>
            <a:ext cx="200802" cy="301203"/>
            <a:chOff x="5158864" y="3687038"/>
            <a:chExt cx="304800" cy="457200"/>
          </a:xfrm>
        </p:grpSpPr>
        <p:sp>
          <p:nvSpPr>
            <p:cNvPr id="17" name="Google Shape;918;p50">
              <a:extLst>
                <a:ext uri="{FF2B5EF4-FFF2-40B4-BE49-F238E27FC236}">
                  <a16:creationId xmlns:a16="http://schemas.microsoft.com/office/drawing/2014/main" id="{93410961-2F4C-4D32-9FB0-8850E16CBF66}"/>
                </a:ext>
              </a:extLst>
            </p:cNvPr>
            <p:cNvSpPr/>
            <p:nvPr/>
          </p:nvSpPr>
          <p:spPr>
            <a:xfrm>
              <a:off x="5158864" y="3744188"/>
              <a:ext cx="304800" cy="228600"/>
            </a:xfrm>
            <a:custGeom>
              <a:avLst/>
              <a:gdLst/>
              <a:ahLst/>
              <a:cxnLst/>
              <a:rect l="l" t="t" r="r" b="b"/>
              <a:pathLst>
                <a:path w="304800" h="228600" extrusionOk="0">
                  <a:moveTo>
                    <a:pt x="285750" y="0"/>
                  </a:moveTo>
                  <a:lnTo>
                    <a:pt x="19050" y="0"/>
                  </a:lnTo>
                  <a:cubicBezTo>
                    <a:pt x="8573" y="0"/>
                    <a:pt x="0" y="8573"/>
                    <a:pt x="0" y="19050"/>
                  </a:cubicBezTo>
                  <a:lnTo>
                    <a:pt x="0" y="228600"/>
                  </a:lnTo>
                  <a:lnTo>
                    <a:pt x="304800" y="228600"/>
                  </a:lnTo>
                  <a:lnTo>
                    <a:pt x="304800" y="19050"/>
                  </a:lnTo>
                  <a:cubicBezTo>
                    <a:pt x="304800" y="8573"/>
                    <a:pt x="296228" y="0"/>
                    <a:pt x="285750" y="0"/>
                  </a:cubicBezTo>
                  <a:close/>
                  <a:moveTo>
                    <a:pt x="209550" y="142875"/>
                  </a:moveTo>
                  <a:lnTo>
                    <a:pt x="180975" y="142875"/>
                  </a:lnTo>
                  <a:lnTo>
                    <a:pt x="180975" y="171450"/>
                  </a:lnTo>
                  <a:cubicBezTo>
                    <a:pt x="180975" y="179070"/>
                    <a:pt x="178118" y="186690"/>
                    <a:pt x="172403" y="191453"/>
                  </a:cubicBezTo>
                  <a:cubicBezTo>
                    <a:pt x="167640" y="197168"/>
                    <a:pt x="160020" y="200025"/>
                    <a:pt x="152400" y="200025"/>
                  </a:cubicBezTo>
                  <a:cubicBezTo>
                    <a:pt x="136208" y="200025"/>
                    <a:pt x="123825" y="187643"/>
                    <a:pt x="123825" y="171450"/>
                  </a:cubicBezTo>
                  <a:lnTo>
                    <a:pt x="123825" y="142875"/>
                  </a:lnTo>
                  <a:lnTo>
                    <a:pt x="95250" y="142875"/>
                  </a:lnTo>
                  <a:cubicBezTo>
                    <a:pt x="87630" y="142875"/>
                    <a:pt x="80010" y="140018"/>
                    <a:pt x="75248" y="134303"/>
                  </a:cubicBezTo>
                  <a:cubicBezTo>
                    <a:pt x="69533" y="129540"/>
                    <a:pt x="66675" y="121920"/>
                    <a:pt x="66675" y="114300"/>
                  </a:cubicBezTo>
                  <a:cubicBezTo>
                    <a:pt x="66675" y="98107"/>
                    <a:pt x="79058" y="85725"/>
                    <a:pt x="95250" y="85725"/>
                  </a:cubicBezTo>
                  <a:lnTo>
                    <a:pt x="123825" y="85725"/>
                  </a:lnTo>
                  <a:lnTo>
                    <a:pt x="123825" y="57150"/>
                  </a:lnTo>
                  <a:cubicBezTo>
                    <a:pt x="123825" y="49530"/>
                    <a:pt x="126683" y="41910"/>
                    <a:pt x="132398" y="37147"/>
                  </a:cubicBezTo>
                  <a:cubicBezTo>
                    <a:pt x="138113" y="32385"/>
                    <a:pt x="144780" y="28575"/>
                    <a:pt x="152400" y="28575"/>
                  </a:cubicBezTo>
                  <a:cubicBezTo>
                    <a:pt x="168593" y="28575"/>
                    <a:pt x="180975" y="40958"/>
                    <a:pt x="180975" y="57150"/>
                  </a:cubicBezTo>
                  <a:lnTo>
                    <a:pt x="180975" y="85725"/>
                  </a:lnTo>
                  <a:lnTo>
                    <a:pt x="209550" y="85725"/>
                  </a:lnTo>
                  <a:cubicBezTo>
                    <a:pt x="217170" y="85725"/>
                    <a:pt x="224790" y="88583"/>
                    <a:pt x="229553" y="94298"/>
                  </a:cubicBezTo>
                  <a:cubicBezTo>
                    <a:pt x="234315" y="100013"/>
                    <a:pt x="238125" y="106680"/>
                    <a:pt x="238125" y="114300"/>
                  </a:cubicBezTo>
                  <a:cubicBezTo>
                    <a:pt x="238125" y="130493"/>
                    <a:pt x="225743" y="142875"/>
                    <a:pt x="209550"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919;p50">
              <a:extLst>
                <a:ext uri="{FF2B5EF4-FFF2-40B4-BE49-F238E27FC236}">
                  <a16:creationId xmlns:a16="http://schemas.microsoft.com/office/drawing/2014/main" id="{4D20BDB0-06AC-4C06-94FA-B2D77FE9FC14}"/>
                </a:ext>
              </a:extLst>
            </p:cNvPr>
            <p:cNvSpPr/>
            <p:nvPr/>
          </p:nvSpPr>
          <p:spPr>
            <a:xfrm>
              <a:off x="5196964" y="3687038"/>
              <a:ext cx="228600" cy="38100"/>
            </a:xfrm>
            <a:custGeom>
              <a:avLst/>
              <a:gdLst/>
              <a:ahLst/>
              <a:cxnLst/>
              <a:rect l="l" t="t" r="r" b="b"/>
              <a:pathLst>
                <a:path w="228600" h="38100" extrusionOk="0">
                  <a:moveTo>
                    <a:pt x="19050" y="38100"/>
                  </a:moveTo>
                  <a:lnTo>
                    <a:pt x="209550" y="38100"/>
                  </a:lnTo>
                  <a:cubicBezTo>
                    <a:pt x="220028" y="38100"/>
                    <a:pt x="228600" y="29528"/>
                    <a:pt x="228600" y="19050"/>
                  </a:cubicBezTo>
                  <a:cubicBezTo>
                    <a:pt x="228600" y="8573"/>
                    <a:pt x="220028" y="0"/>
                    <a:pt x="209550" y="0"/>
                  </a:cubicBezTo>
                  <a:lnTo>
                    <a:pt x="19050" y="0"/>
                  </a:lnTo>
                  <a:cubicBezTo>
                    <a:pt x="8573" y="0"/>
                    <a:pt x="0" y="8573"/>
                    <a:pt x="0" y="19050"/>
                  </a:cubicBezTo>
                  <a:cubicBezTo>
                    <a:pt x="0" y="29528"/>
                    <a:pt x="8573" y="38100"/>
                    <a:pt x="1905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920;p50">
              <a:extLst>
                <a:ext uri="{FF2B5EF4-FFF2-40B4-BE49-F238E27FC236}">
                  <a16:creationId xmlns:a16="http://schemas.microsoft.com/office/drawing/2014/main" id="{936A9529-5874-46B6-BE54-F17A188EF7EF}"/>
                </a:ext>
              </a:extLst>
            </p:cNvPr>
            <p:cNvSpPr/>
            <p:nvPr/>
          </p:nvSpPr>
          <p:spPr>
            <a:xfrm>
              <a:off x="5158864" y="3991838"/>
              <a:ext cx="304800" cy="152400"/>
            </a:xfrm>
            <a:custGeom>
              <a:avLst/>
              <a:gdLst/>
              <a:ahLst/>
              <a:cxnLst/>
              <a:rect l="l" t="t" r="r" b="b"/>
              <a:pathLst>
                <a:path w="304800" h="152400" extrusionOk="0">
                  <a:moveTo>
                    <a:pt x="0" y="152400"/>
                  </a:moveTo>
                  <a:lnTo>
                    <a:pt x="114300" y="152400"/>
                  </a:lnTo>
                  <a:lnTo>
                    <a:pt x="114300" y="57150"/>
                  </a:lnTo>
                  <a:cubicBezTo>
                    <a:pt x="114300" y="46673"/>
                    <a:pt x="122873" y="38100"/>
                    <a:pt x="133350" y="38100"/>
                  </a:cubicBezTo>
                  <a:lnTo>
                    <a:pt x="171450" y="38100"/>
                  </a:lnTo>
                  <a:cubicBezTo>
                    <a:pt x="181928" y="38100"/>
                    <a:pt x="190500" y="46673"/>
                    <a:pt x="190500" y="57150"/>
                  </a:cubicBezTo>
                  <a:lnTo>
                    <a:pt x="190500" y="152400"/>
                  </a:lnTo>
                  <a:lnTo>
                    <a:pt x="304800" y="152400"/>
                  </a:lnTo>
                  <a:lnTo>
                    <a:pt x="304800" y="0"/>
                  </a:lnTo>
                  <a:lnTo>
                    <a:pt x="0" y="0"/>
                  </a:lnTo>
                  <a:lnTo>
                    <a:pt x="0" y="1524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0" name="Google Shape;917;p50">
            <a:extLst>
              <a:ext uri="{FF2B5EF4-FFF2-40B4-BE49-F238E27FC236}">
                <a16:creationId xmlns:a16="http://schemas.microsoft.com/office/drawing/2014/main" id="{1A2969DA-72FB-48C0-9B49-ABE2F78324EA}"/>
              </a:ext>
            </a:extLst>
          </p:cNvPr>
          <p:cNvGrpSpPr/>
          <p:nvPr/>
        </p:nvGrpSpPr>
        <p:grpSpPr>
          <a:xfrm>
            <a:off x="657383" y="2814388"/>
            <a:ext cx="200802" cy="301203"/>
            <a:chOff x="5158864" y="3687038"/>
            <a:chExt cx="304800" cy="457200"/>
          </a:xfrm>
        </p:grpSpPr>
        <p:sp>
          <p:nvSpPr>
            <p:cNvPr id="21" name="Google Shape;918;p50">
              <a:extLst>
                <a:ext uri="{FF2B5EF4-FFF2-40B4-BE49-F238E27FC236}">
                  <a16:creationId xmlns:a16="http://schemas.microsoft.com/office/drawing/2014/main" id="{8E642C83-382C-4A95-9090-79C90BFD599E}"/>
                </a:ext>
              </a:extLst>
            </p:cNvPr>
            <p:cNvSpPr/>
            <p:nvPr/>
          </p:nvSpPr>
          <p:spPr>
            <a:xfrm>
              <a:off x="5158864" y="3744188"/>
              <a:ext cx="304800" cy="228600"/>
            </a:xfrm>
            <a:custGeom>
              <a:avLst/>
              <a:gdLst/>
              <a:ahLst/>
              <a:cxnLst/>
              <a:rect l="l" t="t" r="r" b="b"/>
              <a:pathLst>
                <a:path w="304800" h="228600" extrusionOk="0">
                  <a:moveTo>
                    <a:pt x="285750" y="0"/>
                  </a:moveTo>
                  <a:lnTo>
                    <a:pt x="19050" y="0"/>
                  </a:lnTo>
                  <a:cubicBezTo>
                    <a:pt x="8573" y="0"/>
                    <a:pt x="0" y="8573"/>
                    <a:pt x="0" y="19050"/>
                  </a:cubicBezTo>
                  <a:lnTo>
                    <a:pt x="0" y="228600"/>
                  </a:lnTo>
                  <a:lnTo>
                    <a:pt x="304800" y="228600"/>
                  </a:lnTo>
                  <a:lnTo>
                    <a:pt x="304800" y="19050"/>
                  </a:lnTo>
                  <a:cubicBezTo>
                    <a:pt x="304800" y="8573"/>
                    <a:pt x="296228" y="0"/>
                    <a:pt x="285750" y="0"/>
                  </a:cubicBezTo>
                  <a:close/>
                  <a:moveTo>
                    <a:pt x="209550" y="142875"/>
                  </a:moveTo>
                  <a:lnTo>
                    <a:pt x="180975" y="142875"/>
                  </a:lnTo>
                  <a:lnTo>
                    <a:pt x="180975" y="171450"/>
                  </a:lnTo>
                  <a:cubicBezTo>
                    <a:pt x="180975" y="179070"/>
                    <a:pt x="178118" y="186690"/>
                    <a:pt x="172403" y="191453"/>
                  </a:cubicBezTo>
                  <a:cubicBezTo>
                    <a:pt x="167640" y="197168"/>
                    <a:pt x="160020" y="200025"/>
                    <a:pt x="152400" y="200025"/>
                  </a:cubicBezTo>
                  <a:cubicBezTo>
                    <a:pt x="136208" y="200025"/>
                    <a:pt x="123825" y="187643"/>
                    <a:pt x="123825" y="171450"/>
                  </a:cubicBezTo>
                  <a:lnTo>
                    <a:pt x="123825" y="142875"/>
                  </a:lnTo>
                  <a:lnTo>
                    <a:pt x="95250" y="142875"/>
                  </a:lnTo>
                  <a:cubicBezTo>
                    <a:pt x="87630" y="142875"/>
                    <a:pt x="80010" y="140018"/>
                    <a:pt x="75248" y="134303"/>
                  </a:cubicBezTo>
                  <a:cubicBezTo>
                    <a:pt x="69533" y="129540"/>
                    <a:pt x="66675" y="121920"/>
                    <a:pt x="66675" y="114300"/>
                  </a:cubicBezTo>
                  <a:cubicBezTo>
                    <a:pt x="66675" y="98107"/>
                    <a:pt x="79058" y="85725"/>
                    <a:pt x="95250" y="85725"/>
                  </a:cubicBezTo>
                  <a:lnTo>
                    <a:pt x="123825" y="85725"/>
                  </a:lnTo>
                  <a:lnTo>
                    <a:pt x="123825" y="57150"/>
                  </a:lnTo>
                  <a:cubicBezTo>
                    <a:pt x="123825" y="49530"/>
                    <a:pt x="126683" y="41910"/>
                    <a:pt x="132398" y="37147"/>
                  </a:cubicBezTo>
                  <a:cubicBezTo>
                    <a:pt x="138113" y="32385"/>
                    <a:pt x="144780" y="28575"/>
                    <a:pt x="152400" y="28575"/>
                  </a:cubicBezTo>
                  <a:cubicBezTo>
                    <a:pt x="168593" y="28575"/>
                    <a:pt x="180975" y="40958"/>
                    <a:pt x="180975" y="57150"/>
                  </a:cubicBezTo>
                  <a:lnTo>
                    <a:pt x="180975" y="85725"/>
                  </a:lnTo>
                  <a:lnTo>
                    <a:pt x="209550" y="85725"/>
                  </a:lnTo>
                  <a:cubicBezTo>
                    <a:pt x="217170" y="85725"/>
                    <a:pt x="224790" y="88583"/>
                    <a:pt x="229553" y="94298"/>
                  </a:cubicBezTo>
                  <a:cubicBezTo>
                    <a:pt x="234315" y="100013"/>
                    <a:pt x="238125" y="106680"/>
                    <a:pt x="238125" y="114300"/>
                  </a:cubicBezTo>
                  <a:cubicBezTo>
                    <a:pt x="238125" y="130493"/>
                    <a:pt x="225743" y="142875"/>
                    <a:pt x="209550"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919;p50">
              <a:extLst>
                <a:ext uri="{FF2B5EF4-FFF2-40B4-BE49-F238E27FC236}">
                  <a16:creationId xmlns:a16="http://schemas.microsoft.com/office/drawing/2014/main" id="{4BBFC589-71C3-46B5-B60F-98FB7023862C}"/>
                </a:ext>
              </a:extLst>
            </p:cNvPr>
            <p:cNvSpPr/>
            <p:nvPr/>
          </p:nvSpPr>
          <p:spPr>
            <a:xfrm>
              <a:off x="5196964" y="3687038"/>
              <a:ext cx="228600" cy="38100"/>
            </a:xfrm>
            <a:custGeom>
              <a:avLst/>
              <a:gdLst/>
              <a:ahLst/>
              <a:cxnLst/>
              <a:rect l="l" t="t" r="r" b="b"/>
              <a:pathLst>
                <a:path w="228600" h="38100" extrusionOk="0">
                  <a:moveTo>
                    <a:pt x="19050" y="38100"/>
                  </a:moveTo>
                  <a:lnTo>
                    <a:pt x="209550" y="38100"/>
                  </a:lnTo>
                  <a:cubicBezTo>
                    <a:pt x="220028" y="38100"/>
                    <a:pt x="228600" y="29528"/>
                    <a:pt x="228600" y="19050"/>
                  </a:cubicBezTo>
                  <a:cubicBezTo>
                    <a:pt x="228600" y="8573"/>
                    <a:pt x="220028" y="0"/>
                    <a:pt x="209550" y="0"/>
                  </a:cubicBezTo>
                  <a:lnTo>
                    <a:pt x="19050" y="0"/>
                  </a:lnTo>
                  <a:cubicBezTo>
                    <a:pt x="8573" y="0"/>
                    <a:pt x="0" y="8573"/>
                    <a:pt x="0" y="19050"/>
                  </a:cubicBezTo>
                  <a:cubicBezTo>
                    <a:pt x="0" y="29528"/>
                    <a:pt x="8573" y="38100"/>
                    <a:pt x="1905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920;p50">
              <a:extLst>
                <a:ext uri="{FF2B5EF4-FFF2-40B4-BE49-F238E27FC236}">
                  <a16:creationId xmlns:a16="http://schemas.microsoft.com/office/drawing/2014/main" id="{1804A5D9-EE77-49AA-92D7-5F2C9F8E3F88}"/>
                </a:ext>
              </a:extLst>
            </p:cNvPr>
            <p:cNvSpPr/>
            <p:nvPr/>
          </p:nvSpPr>
          <p:spPr>
            <a:xfrm>
              <a:off x="5158864" y="3991838"/>
              <a:ext cx="304800" cy="152400"/>
            </a:xfrm>
            <a:custGeom>
              <a:avLst/>
              <a:gdLst/>
              <a:ahLst/>
              <a:cxnLst/>
              <a:rect l="l" t="t" r="r" b="b"/>
              <a:pathLst>
                <a:path w="304800" h="152400" extrusionOk="0">
                  <a:moveTo>
                    <a:pt x="0" y="152400"/>
                  </a:moveTo>
                  <a:lnTo>
                    <a:pt x="114300" y="152400"/>
                  </a:lnTo>
                  <a:lnTo>
                    <a:pt x="114300" y="57150"/>
                  </a:lnTo>
                  <a:cubicBezTo>
                    <a:pt x="114300" y="46673"/>
                    <a:pt x="122873" y="38100"/>
                    <a:pt x="133350" y="38100"/>
                  </a:cubicBezTo>
                  <a:lnTo>
                    <a:pt x="171450" y="38100"/>
                  </a:lnTo>
                  <a:cubicBezTo>
                    <a:pt x="181928" y="38100"/>
                    <a:pt x="190500" y="46673"/>
                    <a:pt x="190500" y="57150"/>
                  </a:cubicBezTo>
                  <a:lnTo>
                    <a:pt x="190500" y="152400"/>
                  </a:lnTo>
                  <a:lnTo>
                    <a:pt x="304800" y="152400"/>
                  </a:lnTo>
                  <a:lnTo>
                    <a:pt x="304800" y="0"/>
                  </a:lnTo>
                  <a:lnTo>
                    <a:pt x="0" y="0"/>
                  </a:lnTo>
                  <a:lnTo>
                    <a:pt x="0" y="1524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6105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subTitle" idx="4294967295"/>
          </p:nvPr>
        </p:nvSpPr>
        <p:spPr>
          <a:xfrm>
            <a:off x="821497" y="2125786"/>
            <a:ext cx="7922075" cy="4630549"/>
          </a:xfrm>
          <a:prstGeom prst="rect">
            <a:avLst/>
          </a:prstGeom>
        </p:spPr>
        <p:txBody>
          <a:bodyPr spcFirstLastPara="1" wrap="square" lIns="0" tIns="0" rIns="0" bIns="0" anchor="t" anchorCtr="0">
            <a:noAutofit/>
          </a:bodyPr>
          <a:lstStyle/>
          <a:p>
            <a:pPr marL="0" indent="0" algn="ctr">
              <a:spcBef>
                <a:spcPts val="1067"/>
              </a:spcBef>
              <a:buNone/>
            </a:pPr>
            <a:r>
              <a:rPr lang="en-US" sz="3733" b="1" dirty="0">
                <a:solidFill>
                  <a:schemeClr val="bg1"/>
                </a:solidFill>
                <a:latin typeface="Calibri Light" panose="020F0302020204030204" pitchFamily="34" charset="0"/>
                <a:cs typeface="Calibri Light" panose="020F0302020204030204" pitchFamily="34" charset="0"/>
              </a:rPr>
              <a:t>As part of a health system pandemic response plan, would the use of a SJMO Emergency Pandemic ICU Staffing Protocol and standardization of ICU redeployment education increase nurses’ comfort with redeployment to the ICU?</a:t>
            </a:r>
          </a:p>
        </p:txBody>
      </p:sp>
      <p:sp>
        <p:nvSpPr>
          <p:cNvPr id="203" name="Google Shape;203;p20"/>
          <p:cNvSpPr txBox="1">
            <a:spLocks noGrp="1"/>
          </p:cNvSpPr>
          <p:nvPr>
            <p:ph type="ctrTitle" idx="4294967295"/>
          </p:nvPr>
        </p:nvSpPr>
        <p:spPr>
          <a:xfrm>
            <a:off x="1360702" y="774134"/>
            <a:ext cx="5221812" cy="1076337"/>
          </a:xfrm>
          <a:prstGeom prst="rect">
            <a:avLst/>
          </a:prstGeom>
        </p:spPr>
        <p:txBody>
          <a:bodyPr spcFirstLastPara="1" wrap="square" lIns="0" tIns="0" rIns="0" bIns="0" anchor="b" anchorCtr="0">
            <a:noAutofit/>
          </a:bodyPr>
          <a:lstStyle/>
          <a:p>
            <a:pPr>
              <a:lnSpc>
                <a:spcPct val="80000"/>
              </a:lnSpc>
            </a:pPr>
            <a:r>
              <a:rPr lang="en" sz="5333" dirty="0">
                <a:latin typeface="Calibri Light" panose="020F0302020204030204" pitchFamily="34" charset="0"/>
                <a:cs typeface="Calibri Light" panose="020F0302020204030204" pitchFamily="34" charset="0"/>
              </a:rPr>
              <a:t>Clinical Question</a:t>
            </a:r>
            <a:endParaRPr sz="5333" dirty="0">
              <a:latin typeface="Calibri Light" panose="020F0302020204030204" pitchFamily="34" charset="0"/>
              <a:cs typeface="Calibri Light" panose="020F0302020204030204" pitchFamily="34" charset="0"/>
            </a:endParaRPr>
          </a:p>
        </p:txBody>
      </p:sp>
      <p:grpSp>
        <p:nvGrpSpPr>
          <p:cNvPr id="205" name="Google Shape;205;p20"/>
          <p:cNvGrpSpPr/>
          <p:nvPr/>
        </p:nvGrpSpPr>
        <p:grpSpPr>
          <a:xfrm>
            <a:off x="9276899" y="2782789"/>
            <a:ext cx="1506931" cy="1506931"/>
            <a:chOff x="8762414" y="2939573"/>
            <a:chExt cx="457200" cy="457200"/>
          </a:xfrm>
        </p:grpSpPr>
        <p:sp>
          <p:nvSpPr>
            <p:cNvPr id="206" name="Google Shape;206;p20"/>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p:spPr>
          <p:txBody>
            <a:bodyPr spcFirstLastPara="1" wrap="square" lIns="121900" tIns="60933" rIns="121900" bIns="60933" anchor="ctr" anchorCtr="0">
              <a:noAutofit/>
            </a:bodyPr>
            <a:lstStyle/>
            <a:p>
              <a:pPr defTabSz="1219170">
                <a:buClr>
                  <a:srgbClr val="000000"/>
                </a:buClr>
              </a:pPr>
              <a:endParaRPr sz="2400" kern="0" dirty="0">
                <a:solidFill>
                  <a:srgbClr val="000000"/>
                </a:solidFill>
                <a:latin typeface="Calibri"/>
                <a:ea typeface="Calibri"/>
                <a:cs typeface="Calibri"/>
                <a:sym typeface="Calibri"/>
              </a:endParaRPr>
            </a:p>
          </p:txBody>
        </p:sp>
        <p:sp>
          <p:nvSpPr>
            <p:cNvPr id="207" name="Google Shape;207;p20"/>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p:spPr>
          <p:txBody>
            <a:bodyPr spcFirstLastPara="1" wrap="square" lIns="121900" tIns="60933" rIns="121900" bIns="60933" anchor="ctr" anchorCtr="0">
              <a:noAutofit/>
            </a:bodyPr>
            <a:lstStyle/>
            <a:p>
              <a:pPr defTabSz="1219170">
                <a:buClr>
                  <a:srgbClr val="000000"/>
                </a:buClr>
              </a:pPr>
              <a:endParaRPr sz="2400" kern="0" dirty="0">
                <a:solidFill>
                  <a:srgbClr val="000000"/>
                </a:solidFill>
                <a:latin typeface="Calibri"/>
                <a:ea typeface="Calibri"/>
                <a:cs typeface="Calibri"/>
                <a:sym typeface="Calibri"/>
              </a:endParaRPr>
            </a:p>
          </p:txBody>
        </p:sp>
        <p:sp>
          <p:nvSpPr>
            <p:cNvPr id="208" name="Google Shape;208;p20"/>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p:spPr>
          <p:txBody>
            <a:bodyPr spcFirstLastPara="1" wrap="square" lIns="121900" tIns="60933" rIns="121900" bIns="60933" anchor="ctr" anchorCtr="0">
              <a:noAutofit/>
            </a:bodyPr>
            <a:lstStyle/>
            <a:p>
              <a:pPr defTabSz="1219170">
                <a:buClr>
                  <a:srgbClr val="000000"/>
                </a:buClr>
              </a:pPr>
              <a:endParaRPr sz="2400" kern="0" dirty="0">
                <a:solidFill>
                  <a:srgbClr val="000000"/>
                </a:solidFill>
                <a:latin typeface="Calibri"/>
                <a:ea typeface="Calibri"/>
                <a:cs typeface="Calibri"/>
                <a:sym typeface="Calibri"/>
              </a:endParaRPr>
            </a:p>
          </p:txBody>
        </p:sp>
      </p:grpSp>
      <p:sp>
        <p:nvSpPr>
          <p:cNvPr id="209" name="Google Shape;209;p20"/>
          <p:cNvSpPr/>
          <p:nvPr/>
        </p:nvSpPr>
        <p:spPr>
          <a:xfrm>
            <a:off x="9643268" y="1888572"/>
            <a:ext cx="774192" cy="774192"/>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lt1"/>
          </a:solidFill>
          <a:ln>
            <a:noFill/>
          </a:ln>
        </p:spPr>
        <p:txBody>
          <a:bodyPr spcFirstLastPara="1" wrap="square" lIns="121900" tIns="60933" rIns="121900" bIns="60933" anchor="ctr" anchorCtr="0">
            <a:noAutofit/>
          </a:bodyPr>
          <a:lstStyle/>
          <a:p>
            <a:pPr defTabSz="1219170">
              <a:buClr>
                <a:srgbClr val="000000"/>
              </a:buClr>
            </a:pPr>
            <a:r>
              <a:rPr lang="en" sz="2400" kern="0">
                <a:solidFill>
                  <a:srgbClr val="000000"/>
                </a:solidFill>
                <a:latin typeface="Calibri"/>
                <a:ea typeface="Calibri"/>
                <a:cs typeface="Calibri"/>
                <a:sym typeface="Calibri"/>
              </a:rPr>
              <a:t> </a:t>
            </a:r>
            <a:endParaRPr sz="2400" kern="0" dirty="0">
              <a:solidFill>
                <a:srgbClr val="000000"/>
              </a:solidFill>
              <a:latin typeface="Calibri"/>
              <a:ea typeface="Calibri"/>
              <a:cs typeface="Calibri"/>
              <a:sym typeface="Calibri"/>
            </a:endParaRPr>
          </a:p>
        </p:txBody>
      </p:sp>
      <p:sp>
        <p:nvSpPr>
          <p:cNvPr id="210" name="Google Shape;210;p20"/>
          <p:cNvSpPr/>
          <p:nvPr/>
        </p:nvSpPr>
        <p:spPr>
          <a:xfrm>
            <a:off x="8099305" y="871547"/>
            <a:ext cx="1507236" cy="1507236"/>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121900" tIns="60933" rIns="121900" bIns="60933" anchor="ctr" anchorCtr="0">
            <a:noAutofit/>
          </a:bodyPr>
          <a:lstStyle/>
          <a:p>
            <a:pPr defTabSz="1219170">
              <a:buClr>
                <a:srgbClr val="000000"/>
              </a:buClr>
            </a:pPr>
            <a:endParaRPr sz="2400" kern="0"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p:txBody>
          <a:bodyPr/>
          <a:lstStyle/>
          <a:p>
            <a:r>
              <a:rPr lang="en-US" dirty="0"/>
              <a:t>                        Literature Review</a:t>
            </a:r>
          </a:p>
        </p:txBody>
      </p:sp>
      <p:sp>
        <p:nvSpPr>
          <p:cNvPr id="3" name="Content Placeholder 2">
            <a:extLst>
              <a:ext uri="{FF2B5EF4-FFF2-40B4-BE49-F238E27FC236}">
                <a16:creationId xmlns:a16="http://schemas.microsoft.com/office/drawing/2014/main" id="{93F03662-8160-4041-8FE3-CDF88219FB32}"/>
              </a:ext>
            </a:extLst>
          </p:cNvPr>
          <p:cNvSpPr>
            <a:spLocks noGrp="1"/>
          </p:cNvSpPr>
          <p:nvPr>
            <p:ph idx="1"/>
          </p:nvPr>
        </p:nvSpPr>
        <p:spPr/>
        <p:txBody>
          <a:bodyPr/>
          <a:lstStyle/>
          <a:p>
            <a:r>
              <a:rPr lang="en-US" dirty="0"/>
              <a:t>Impact of travel nurses</a:t>
            </a:r>
          </a:p>
          <a:p>
            <a:pPr lvl="1"/>
            <a:r>
              <a:rPr lang="en-US" dirty="0"/>
              <a:t>Variations in onboarding process.</a:t>
            </a:r>
          </a:p>
          <a:p>
            <a:pPr lvl="1"/>
            <a:r>
              <a:rPr lang="en-US" dirty="0"/>
              <a:t>Orientation specific to the facility and unit they will be working.</a:t>
            </a:r>
          </a:p>
          <a:p>
            <a:pPr lvl="1"/>
            <a:r>
              <a:rPr lang="en-US" dirty="0"/>
              <a:t>Length of orientation variable.</a:t>
            </a:r>
          </a:p>
          <a:p>
            <a:pPr lvl="1"/>
            <a:r>
              <a:rPr lang="en-US" dirty="0"/>
              <a:t>Expectations explained.</a:t>
            </a:r>
          </a:p>
          <a:p>
            <a:pPr lvl="1"/>
            <a:r>
              <a:rPr lang="en-US" dirty="0"/>
              <a:t>Acuity levels and unit patient ratios.</a:t>
            </a:r>
          </a:p>
          <a:p>
            <a:pPr lvl="1"/>
            <a:r>
              <a:rPr lang="en-US" dirty="0"/>
              <a:t>Resources including essential contacts and providers made available.</a:t>
            </a:r>
          </a:p>
        </p:txBody>
      </p:sp>
      <p:sp>
        <p:nvSpPr>
          <p:cNvPr id="4" name="TextBox 3">
            <a:extLst>
              <a:ext uri="{FF2B5EF4-FFF2-40B4-BE49-F238E27FC236}">
                <a16:creationId xmlns:a16="http://schemas.microsoft.com/office/drawing/2014/main" id="{99C019AC-FCDF-4619-B310-F1BDF854AFB2}"/>
              </a:ext>
            </a:extLst>
          </p:cNvPr>
          <p:cNvSpPr txBox="1"/>
          <p:nvPr/>
        </p:nvSpPr>
        <p:spPr>
          <a:xfrm>
            <a:off x="10229850" y="6450568"/>
            <a:ext cx="2247900" cy="369332"/>
          </a:xfrm>
          <a:prstGeom prst="rect">
            <a:avLst/>
          </a:prstGeom>
          <a:noFill/>
        </p:spPr>
        <p:txBody>
          <a:bodyPr wrap="square" rtlCol="0">
            <a:spAutoFit/>
          </a:bodyPr>
          <a:lstStyle/>
          <a:p>
            <a:r>
              <a:rPr lang="en-US" dirty="0"/>
              <a:t>(Bethel et al., 2019)</a:t>
            </a:r>
          </a:p>
        </p:txBody>
      </p:sp>
      <p:grpSp>
        <p:nvGrpSpPr>
          <p:cNvPr id="7" name="Google Shape;1819;p52">
            <a:extLst>
              <a:ext uri="{FF2B5EF4-FFF2-40B4-BE49-F238E27FC236}">
                <a16:creationId xmlns:a16="http://schemas.microsoft.com/office/drawing/2014/main" id="{AFC60935-C729-4B9A-AC22-A9C254B68B7D}"/>
              </a:ext>
            </a:extLst>
          </p:cNvPr>
          <p:cNvGrpSpPr/>
          <p:nvPr/>
        </p:nvGrpSpPr>
        <p:grpSpPr>
          <a:xfrm>
            <a:off x="8642233" y="495035"/>
            <a:ext cx="1085967" cy="1020613"/>
            <a:chOff x="8095060" y="5664590"/>
            <a:chExt cx="497404" cy="594388"/>
          </a:xfrm>
        </p:grpSpPr>
        <p:grpSp>
          <p:nvGrpSpPr>
            <p:cNvPr id="8" name="Google Shape;1820;p52">
              <a:extLst>
                <a:ext uri="{FF2B5EF4-FFF2-40B4-BE49-F238E27FC236}">
                  <a16:creationId xmlns:a16="http://schemas.microsoft.com/office/drawing/2014/main" id="{3A520251-8BED-4FB2-AFF4-9D56673D532C}"/>
                </a:ext>
              </a:extLst>
            </p:cNvPr>
            <p:cNvGrpSpPr/>
            <p:nvPr/>
          </p:nvGrpSpPr>
          <p:grpSpPr>
            <a:xfrm>
              <a:off x="8095060" y="5969027"/>
              <a:ext cx="497404" cy="289951"/>
              <a:chOff x="8095060" y="5969027"/>
              <a:chExt cx="497404" cy="289951"/>
            </a:xfrm>
          </p:grpSpPr>
          <p:sp>
            <p:nvSpPr>
              <p:cNvPr id="21" name="Google Shape;1821;p52">
                <a:extLst>
                  <a:ext uri="{FF2B5EF4-FFF2-40B4-BE49-F238E27FC236}">
                    <a16:creationId xmlns:a16="http://schemas.microsoft.com/office/drawing/2014/main" id="{146B8EC1-D011-43B6-89A3-643651750812}"/>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2" name="Google Shape;1822;p52">
                <a:extLst>
                  <a:ext uri="{FF2B5EF4-FFF2-40B4-BE49-F238E27FC236}">
                    <a16:creationId xmlns:a16="http://schemas.microsoft.com/office/drawing/2014/main" id="{2371955F-5EAC-46B4-848A-564C1A4B573F}"/>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3" name="Google Shape;1823;p52">
                <a:extLst>
                  <a:ext uri="{FF2B5EF4-FFF2-40B4-BE49-F238E27FC236}">
                    <a16:creationId xmlns:a16="http://schemas.microsoft.com/office/drawing/2014/main" id="{C0BD06D6-E868-496C-90BF-D1AF9FAA9C50}"/>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9" name="Google Shape;1824;p52">
              <a:extLst>
                <a:ext uri="{FF2B5EF4-FFF2-40B4-BE49-F238E27FC236}">
                  <a16:creationId xmlns:a16="http://schemas.microsoft.com/office/drawing/2014/main" id="{EAECB043-086E-4EAB-9DBC-8C2FB15722F6}"/>
                </a:ext>
              </a:extLst>
            </p:cNvPr>
            <p:cNvGrpSpPr/>
            <p:nvPr/>
          </p:nvGrpSpPr>
          <p:grpSpPr>
            <a:xfrm>
              <a:off x="8095060" y="5867832"/>
              <a:ext cx="497404" cy="289312"/>
              <a:chOff x="8095060" y="5867832"/>
              <a:chExt cx="497404" cy="289312"/>
            </a:xfrm>
          </p:grpSpPr>
          <p:sp>
            <p:nvSpPr>
              <p:cNvPr id="18" name="Google Shape;1825;p52">
                <a:extLst>
                  <a:ext uri="{FF2B5EF4-FFF2-40B4-BE49-F238E27FC236}">
                    <a16:creationId xmlns:a16="http://schemas.microsoft.com/office/drawing/2014/main" id="{017A2E2D-B931-4286-A9D8-AAD0DB78567F}"/>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9" name="Google Shape;1826;p52">
                <a:extLst>
                  <a:ext uri="{FF2B5EF4-FFF2-40B4-BE49-F238E27FC236}">
                    <a16:creationId xmlns:a16="http://schemas.microsoft.com/office/drawing/2014/main" id="{994DC5A4-AE9F-4896-A4AF-08168F3A1471}"/>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827;p52">
                <a:extLst>
                  <a:ext uri="{FF2B5EF4-FFF2-40B4-BE49-F238E27FC236}">
                    <a16:creationId xmlns:a16="http://schemas.microsoft.com/office/drawing/2014/main" id="{75B680F2-2158-46F7-9519-7A047C275FBA}"/>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10" name="Google Shape;1828;p52">
              <a:extLst>
                <a:ext uri="{FF2B5EF4-FFF2-40B4-BE49-F238E27FC236}">
                  <a16:creationId xmlns:a16="http://schemas.microsoft.com/office/drawing/2014/main" id="{CA5CD845-8776-4078-B218-70735CAF7CCB}"/>
                </a:ext>
              </a:extLst>
            </p:cNvPr>
            <p:cNvGrpSpPr/>
            <p:nvPr/>
          </p:nvGrpSpPr>
          <p:grpSpPr>
            <a:xfrm>
              <a:off x="8095060" y="5765998"/>
              <a:ext cx="497404" cy="289312"/>
              <a:chOff x="8095060" y="5765998"/>
              <a:chExt cx="497404" cy="289312"/>
            </a:xfrm>
          </p:grpSpPr>
          <p:sp>
            <p:nvSpPr>
              <p:cNvPr id="15" name="Google Shape;1829;p52">
                <a:extLst>
                  <a:ext uri="{FF2B5EF4-FFF2-40B4-BE49-F238E27FC236}">
                    <a16:creationId xmlns:a16="http://schemas.microsoft.com/office/drawing/2014/main" id="{A767271B-6E9D-4B64-ADA1-9281EC46F334}"/>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6" name="Google Shape;1830;p52">
                <a:extLst>
                  <a:ext uri="{FF2B5EF4-FFF2-40B4-BE49-F238E27FC236}">
                    <a16:creationId xmlns:a16="http://schemas.microsoft.com/office/drawing/2014/main" id="{1FCD8471-987D-4648-8BF0-E09ABC48B069}"/>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7" name="Google Shape;1831;p52">
                <a:extLst>
                  <a:ext uri="{FF2B5EF4-FFF2-40B4-BE49-F238E27FC236}">
                    <a16:creationId xmlns:a16="http://schemas.microsoft.com/office/drawing/2014/main" id="{AA70F092-6769-4C7A-86A4-8D358B9D41BC}"/>
                  </a:ext>
                </a:extLst>
              </p:cNvPr>
              <p:cNvSpPr/>
              <p:nvPr/>
            </p:nvSpPr>
            <p:spPr>
              <a:xfrm>
                <a:off x="8343763" y="5889560"/>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11" name="Google Shape;1832;p52">
              <a:extLst>
                <a:ext uri="{FF2B5EF4-FFF2-40B4-BE49-F238E27FC236}">
                  <a16:creationId xmlns:a16="http://schemas.microsoft.com/office/drawing/2014/main" id="{804C02CC-DE77-4923-80DD-DD384CD6243B}"/>
                </a:ext>
              </a:extLst>
            </p:cNvPr>
            <p:cNvGrpSpPr/>
            <p:nvPr/>
          </p:nvGrpSpPr>
          <p:grpSpPr>
            <a:xfrm>
              <a:off x="8095060" y="5664590"/>
              <a:ext cx="497404" cy="290164"/>
              <a:chOff x="8095060" y="5664590"/>
              <a:chExt cx="497404" cy="290164"/>
            </a:xfrm>
          </p:grpSpPr>
          <p:sp>
            <p:nvSpPr>
              <p:cNvPr id="12" name="Google Shape;1833;p52">
                <a:extLst>
                  <a:ext uri="{FF2B5EF4-FFF2-40B4-BE49-F238E27FC236}">
                    <a16:creationId xmlns:a16="http://schemas.microsoft.com/office/drawing/2014/main" id="{87124609-400F-484B-9FA2-34F0B414ED68}"/>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Google Shape;1834;p52">
                <a:extLst>
                  <a:ext uri="{FF2B5EF4-FFF2-40B4-BE49-F238E27FC236}">
                    <a16:creationId xmlns:a16="http://schemas.microsoft.com/office/drawing/2014/main" id="{B445DEA0-E220-477F-8306-4617DD976A9B}"/>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4" name="Google Shape;1835;p52">
                <a:extLst>
                  <a:ext uri="{FF2B5EF4-FFF2-40B4-BE49-F238E27FC236}">
                    <a16:creationId xmlns:a16="http://schemas.microsoft.com/office/drawing/2014/main" id="{D3617558-544C-4C5E-82B3-18A62E10DF68}"/>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9929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A140-4EAF-4BDB-A78A-4D83F978130A}"/>
              </a:ext>
            </a:extLst>
          </p:cNvPr>
          <p:cNvSpPr>
            <a:spLocks noGrp="1"/>
          </p:cNvSpPr>
          <p:nvPr>
            <p:ph type="title"/>
          </p:nvPr>
        </p:nvSpPr>
        <p:spPr/>
        <p:txBody>
          <a:bodyPr/>
          <a:lstStyle/>
          <a:p>
            <a:pPr algn="ctr"/>
            <a:r>
              <a:rPr lang="en-US" dirty="0"/>
              <a:t>Literature Review</a:t>
            </a:r>
          </a:p>
        </p:txBody>
      </p:sp>
      <p:sp>
        <p:nvSpPr>
          <p:cNvPr id="3" name="Content Placeholder 2">
            <a:extLst>
              <a:ext uri="{FF2B5EF4-FFF2-40B4-BE49-F238E27FC236}">
                <a16:creationId xmlns:a16="http://schemas.microsoft.com/office/drawing/2014/main" id="{FF7A6BA8-B199-410B-AFCF-7FEAC9604469}"/>
              </a:ext>
            </a:extLst>
          </p:cNvPr>
          <p:cNvSpPr>
            <a:spLocks noGrp="1"/>
          </p:cNvSpPr>
          <p:nvPr>
            <p:ph idx="1"/>
          </p:nvPr>
        </p:nvSpPr>
        <p:spPr>
          <a:xfrm>
            <a:off x="838200" y="1368425"/>
            <a:ext cx="10515600" cy="4351338"/>
          </a:xfrm>
        </p:spPr>
        <p:txBody>
          <a:bodyPr/>
          <a:lstStyle/>
          <a:p>
            <a:r>
              <a:rPr lang="en-US" dirty="0"/>
              <a:t>Redeployment skills and training</a:t>
            </a:r>
          </a:p>
          <a:p>
            <a:endParaRPr lang="en-US" dirty="0"/>
          </a:p>
        </p:txBody>
      </p:sp>
      <p:graphicFrame>
        <p:nvGraphicFramePr>
          <p:cNvPr id="4" name="Table 4">
            <a:extLst>
              <a:ext uri="{FF2B5EF4-FFF2-40B4-BE49-F238E27FC236}">
                <a16:creationId xmlns:a16="http://schemas.microsoft.com/office/drawing/2014/main" id="{5ED5649F-2514-43F3-9ECD-F4923B6A0226}"/>
              </a:ext>
            </a:extLst>
          </p:cNvPr>
          <p:cNvGraphicFramePr>
            <a:graphicFrameLocks noGrp="1"/>
          </p:cNvGraphicFramePr>
          <p:nvPr>
            <p:extLst>
              <p:ext uri="{D42A27DB-BD31-4B8C-83A1-F6EECF244321}">
                <p14:modId xmlns:p14="http://schemas.microsoft.com/office/powerpoint/2010/main" val="3140762186"/>
              </p:ext>
            </p:extLst>
          </p:nvPr>
        </p:nvGraphicFramePr>
        <p:xfrm>
          <a:off x="571500" y="1866898"/>
          <a:ext cx="11226801" cy="4868144"/>
        </p:xfrm>
        <a:graphic>
          <a:graphicData uri="http://schemas.openxmlformats.org/drawingml/2006/table">
            <a:tbl>
              <a:tblPr firstRow="1" bandRow="1">
                <a:tableStyleId>{5C22544A-7EE6-4342-B048-85BDC9FD1C3A}</a:tableStyleId>
              </a:tblPr>
              <a:tblGrid>
                <a:gridCol w="3742267">
                  <a:extLst>
                    <a:ext uri="{9D8B030D-6E8A-4147-A177-3AD203B41FA5}">
                      <a16:colId xmlns:a16="http://schemas.microsoft.com/office/drawing/2014/main" val="2560781909"/>
                    </a:ext>
                  </a:extLst>
                </a:gridCol>
                <a:gridCol w="3742267">
                  <a:extLst>
                    <a:ext uri="{9D8B030D-6E8A-4147-A177-3AD203B41FA5}">
                      <a16:colId xmlns:a16="http://schemas.microsoft.com/office/drawing/2014/main" val="20049036"/>
                    </a:ext>
                  </a:extLst>
                </a:gridCol>
                <a:gridCol w="3742267">
                  <a:extLst>
                    <a:ext uri="{9D8B030D-6E8A-4147-A177-3AD203B41FA5}">
                      <a16:colId xmlns:a16="http://schemas.microsoft.com/office/drawing/2014/main" val="3451639916"/>
                    </a:ext>
                  </a:extLst>
                </a:gridCol>
              </a:tblGrid>
              <a:tr h="530618">
                <a:tc>
                  <a:txBody>
                    <a:bodyPr/>
                    <a:lstStyle/>
                    <a:p>
                      <a:r>
                        <a:rPr lang="en-US" dirty="0"/>
                        <a:t>Redeployment of Surgical Trainees to ICU (Payne et al., 2020):</a:t>
                      </a:r>
                    </a:p>
                  </a:txBody>
                  <a:tcPr/>
                </a:tc>
                <a:tc>
                  <a:txBody>
                    <a:bodyPr/>
                    <a:lstStyle/>
                    <a:p>
                      <a:r>
                        <a:rPr lang="en-US" dirty="0"/>
                        <a:t>Redeployment of Physicians (Hettle et al. 2020):</a:t>
                      </a:r>
                    </a:p>
                  </a:txBody>
                  <a:tcPr/>
                </a:tc>
                <a:tc>
                  <a:txBody>
                    <a:bodyPr/>
                    <a:lstStyle/>
                    <a:p>
                      <a:r>
                        <a:rPr lang="en-US" b="1" dirty="0"/>
                        <a:t>Redeployment of CRNAs </a:t>
                      </a:r>
                      <a:r>
                        <a:rPr lang="en-US" dirty="0"/>
                        <a:t>(Rollison et al. 2021):</a:t>
                      </a:r>
                    </a:p>
                  </a:txBody>
                  <a:tcPr/>
                </a:tc>
                <a:extLst>
                  <a:ext uri="{0D108BD9-81ED-4DB2-BD59-A6C34878D82A}">
                    <a16:rowId xmlns:a16="http://schemas.microsoft.com/office/drawing/2014/main" val="3145837515"/>
                  </a:ext>
                </a:extLst>
              </a:tr>
              <a:tr h="725402">
                <a:tc>
                  <a:txBody>
                    <a:bodyPr/>
                    <a:lstStyle/>
                    <a:p>
                      <a:r>
                        <a:rPr lang="en-US" sz="1600" dirty="0"/>
                        <a:t>78% had prior ICU experience. (n=32)</a:t>
                      </a:r>
                    </a:p>
                    <a:p>
                      <a:endParaRPr lang="en-US" sz="1600" dirty="0"/>
                    </a:p>
                  </a:txBody>
                  <a:tcPr/>
                </a:tc>
                <a:tc>
                  <a:txBody>
                    <a:bodyPr/>
                    <a:lstStyle/>
                    <a:p>
                      <a:r>
                        <a:rPr lang="en-US" sz="1600" dirty="0"/>
                        <a:t>More than half had not worked clinically in a hospital setting for &gt;10 years. (n=158)</a:t>
                      </a:r>
                    </a:p>
                  </a:txBody>
                  <a:tcPr/>
                </a:tc>
                <a:tc>
                  <a:txBody>
                    <a:bodyPr/>
                    <a:lstStyle/>
                    <a:p>
                      <a:r>
                        <a:rPr lang="en-US" sz="1600" dirty="0"/>
                        <a:t>(n=21)</a:t>
                      </a:r>
                    </a:p>
                  </a:txBody>
                  <a:tcPr/>
                </a:tc>
                <a:extLst>
                  <a:ext uri="{0D108BD9-81ED-4DB2-BD59-A6C34878D82A}">
                    <a16:rowId xmlns:a16="http://schemas.microsoft.com/office/drawing/2014/main" val="262846625"/>
                  </a:ext>
                </a:extLst>
              </a:tr>
              <a:tr h="1619020">
                <a:tc>
                  <a:txBody>
                    <a:bodyPr/>
                    <a:lstStyle/>
                    <a:p>
                      <a:r>
                        <a:rPr lang="en-US" sz="1600" dirty="0"/>
                        <a:t>All individuals received training prior to redeployment to ICU: training included patient proning, insertion of invasive lines, and how to have difficult family discussions regarding CPR and EOL.</a:t>
                      </a:r>
                    </a:p>
                  </a:txBody>
                  <a:tcPr/>
                </a:tc>
                <a:tc>
                  <a:txBody>
                    <a:bodyPr/>
                    <a:lstStyle/>
                    <a:p>
                      <a:r>
                        <a:rPr lang="en-US" sz="1600" dirty="0"/>
                        <a:t>Cross-skills training program developed: COVID-19 summary, proper PPE use, medical scenarios, medical investigations, COVID-19 local guidance, resuscitation, available resources, COVID-19 well-being and support guidance.</a:t>
                      </a:r>
                    </a:p>
                  </a:txBody>
                  <a:tcPr/>
                </a:tc>
                <a:tc>
                  <a:txBody>
                    <a:bodyPr/>
                    <a:lstStyle/>
                    <a:p>
                      <a:r>
                        <a:rPr lang="en-US" sz="1600" dirty="0"/>
                        <a:t>Two orientation days provided in the ICU: nurse hand-off, patient assessments, interdisciplinary team rounds, ICU vent modes, management of non-anesthetized patients, patient care prioritization, unit organization, electronic charging reviewed.</a:t>
                      </a:r>
                    </a:p>
                  </a:txBody>
                  <a:tcPr/>
                </a:tc>
                <a:extLst>
                  <a:ext uri="{0D108BD9-81ED-4DB2-BD59-A6C34878D82A}">
                    <a16:rowId xmlns:a16="http://schemas.microsoft.com/office/drawing/2014/main" val="2214253101"/>
                  </a:ext>
                </a:extLst>
              </a:tr>
              <a:tr h="725402">
                <a:tc>
                  <a:txBody>
                    <a:bodyPr/>
                    <a:lstStyle/>
                    <a:p>
                      <a:r>
                        <a:rPr lang="en-US" sz="1600" dirty="0"/>
                        <a:t>Increased confidence in clinical and technical skills.</a:t>
                      </a:r>
                    </a:p>
                  </a:txBody>
                  <a:tcPr/>
                </a:tc>
                <a:tc>
                  <a:txBody>
                    <a:bodyPr/>
                    <a:lstStyle/>
                    <a:p>
                      <a:r>
                        <a:rPr lang="en-US" sz="1600" dirty="0"/>
                        <a:t>Most felt that course provided appropriate level of learning and additional resources.</a:t>
                      </a:r>
                    </a:p>
                  </a:txBody>
                  <a:tcPr/>
                </a:tc>
                <a:tc>
                  <a:txBody>
                    <a:bodyPr/>
                    <a:lstStyle/>
                    <a:p>
                      <a:r>
                        <a:rPr lang="en-US" sz="1600" dirty="0"/>
                        <a:t>Felt redeployment was overall rewarding.</a:t>
                      </a:r>
                    </a:p>
                  </a:txBody>
                  <a:tcPr/>
                </a:tc>
                <a:extLst>
                  <a:ext uri="{0D108BD9-81ED-4DB2-BD59-A6C34878D82A}">
                    <a16:rowId xmlns:a16="http://schemas.microsoft.com/office/drawing/2014/main" val="722997570"/>
                  </a:ext>
                </a:extLst>
              </a:tr>
              <a:tr h="530618">
                <a:tc>
                  <a:txBody>
                    <a:bodyPr/>
                    <a:lstStyle/>
                    <a:p>
                      <a:r>
                        <a:rPr lang="en-US" sz="1600" dirty="0"/>
                        <a:t>97% felt experience was valuable to their careers.</a:t>
                      </a:r>
                    </a:p>
                  </a:txBody>
                  <a:tcPr/>
                </a:tc>
                <a:tc>
                  <a:txBody>
                    <a:bodyPr/>
                    <a:lstStyle/>
                    <a:p>
                      <a:r>
                        <a:rPr lang="en-US" sz="1600" dirty="0"/>
                        <a:t>Level of learning too low for their needs. </a:t>
                      </a:r>
                    </a:p>
                  </a:txBody>
                  <a:tcPr/>
                </a:tc>
                <a:tc>
                  <a:txBody>
                    <a:bodyPr/>
                    <a:lstStyle/>
                    <a:p>
                      <a:r>
                        <a:rPr lang="en-US" sz="1600" dirty="0"/>
                        <a:t>Increased appreciation between team members.</a:t>
                      </a:r>
                    </a:p>
                  </a:txBody>
                  <a:tcPr/>
                </a:tc>
                <a:extLst>
                  <a:ext uri="{0D108BD9-81ED-4DB2-BD59-A6C34878D82A}">
                    <a16:rowId xmlns:a16="http://schemas.microsoft.com/office/drawing/2014/main" val="2771675866"/>
                  </a:ext>
                </a:extLst>
              </a:tr>
              <a:tr h="530618">
                <a:tc>
                  <a:txBody>
                    <a:bodyPr/>
                    <a:lstStyle/>
                    <a:p>
                      <a:r>
                        <a:rPr lang="en-US" sz="1600" dirty="0"/>
                        <a:t>57% felt redeployment had a negative impact on mental wellbeing.</a:t>
                      </a:r>
                    </a:p>
                  </a:txBody>
                  <a:tcPr/>
                </a:tc>
                <a:tc>
                  <a:txBody>
                    <a:bodyPr/>
                    <a:lstStyle/>
                    <a:p>
                      <a:r>
                        <a:rPr lang="en-US" sz="1600" dirty="0"/>
                        <a:t>Lack of social distancing for face-to-face portion.</a:t>
                      </a:r>
                    </a:p>
                  </a:txBody>
                  <a:tcPr/>
                </a:tc>
                <a:tc>
                  <a:txBody>
                    <a:bodyPr/>
                    <a:lstStyle/>
                    <a:p>
                      <a:r>
                        <a:rPr lang="en-US" sz="1600" dirty="0"/>
                        <a:t>Issues with fatigue, fear, stress, and burnout.</a:t>
                      </a:r>
                    </a:p>
                  </a:txBody>
                  <a:tcPr/>
                </a:tc>
                <a:extLst>
                  <a:ext uri="{0D108BD9-81ED-4DB2-BD59-A6C34878D82A}">
                    <a16:rowId xmlns:a16="http://schemas.microsoft.com/office/drawing/2014/main" val="1828650012"/>
                  </a:ext>
                </a:extLst>
              </a:tr>
            </a:tbl>
          </a:graphicData>
        </a:graphic>
      </p:graphicFrame>
      <p:grpSp>
        <p:nvGrpSpPr>
          <p:cNvPr id="5" name="Google Shape;1819;p52">
            <a:extLst>
              <a:ext uri="{FF2B5EF4-FFF2-40B4-BE49-F238E27FC236}">
                <a16:creationId xmlns:a16="http://schemas.microsoft.com/office/drawing/2014/main" id="{64C27F73-20FA-4455-8E16-270E21E304F9}"/>
              </a:ext>
            </a:extLst>
          </p:cNvPr>
          <p:cNvGrpSpPr/>
          <p:nvPr/>
        </p:nvGrpSpPr>
        <p:grpSpPr>
          <a:xfrm>
            <a:off x="8642233" y="495035"/>
            <a:ext cx="1085967" cy="1020613"/>
            <a:chOff x="8095060" y="5664590"/>
            <a:chExt cx="497404" cy="594388"/>
          </a:xfrm>
        </p:grpSpPr>
        <p:grpSp>
          <p:nvGrpSpPr>
            <p:cNvPr id="6" name="Google Shape;1820;p52">
              <a:extLst>
                <a:ext uri="{FF2B5EF4-FFF2-40B4-BE49-F238E27FC236}">
                  <a16:creationId xmlns:a16="http://schemas.microsoft.com/office/drawing/2014/main" id="{AE63CB86-1DA6-40EC-80A9-4DB27C0C17DB}"/>
                </a:ext>
              </a:extLst>
            </p:cNvPr>
            <p:cNvGrpSpPr/>
            <p:nvPr/>
          </p:nvGrpSpPr>
          <p:grpSpPr>
            <a:xfrm>
              <a:off x="8095060" y="5969027"/>
              <a:ext cx="497404" cy="289951"/>
              <a:chOff x="8095060" y="5969027"/>
              <a:chExt cx="497404" cy="289951"/>
            </a:xfrm>
          </p:grpSpPr>
          <p:sp>
            <p:nvSpPr>
              <p:cNvPr id="19" name="Google Shape;1821;p52">
                <a:extLst>
                  <a:ext uri="{FF2B5EF4-FFF2-40B4-BE49-F238E27FC236}">
                    <a16:creationId xmlns:a16="http://schemas.microsoft.com/office/drawing/2014/main" id="{E975FC51-CE54-46C0-9184-F11063C4810A}"/>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822;p52">
                <a:extLst>
                  <a:ext uri="{FF2B5EF4-FFF2-40B4-BE49-F238E27FC236}">
                    <a16:creationId xmlns:a16="http://schemas.microsoft.com/office/drawing/2014/main" id="{3A12DF07-B804-4A23-8C52-CD04A2D8E7CB}"/>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1" name="Google Shape;1823;p52">
                <a:extLst>
                  <a:ext uri="{FF2B5EF4-FFF2-40B4-BE49-F238E27FC236}">
                    <a16:creationId xmlns:a16="http://schemas.microsoft.com/office/drawing/2014/main" id="{0F8D0A03-9AED-4C49-A831-7A3729CFED00}"/>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7" name="Google Shape;1824;p52">
              <a:extLst>
                <a:ext uri="{FF2B5EF4-FFF2-40B4-BE49-F238E27FC236}">
                  <a16:creationId xmlns:a16="http://schemas.microsoft.com/office/drawing/2014/main" id="{3C8FA52B-96C0-4D84-B490-00A3BC37CDC2}"/>
                </a:ext>
              </a:extLst>
            </p:cNvPr>
            <p:cNvGrpSpPr/>
            <p:nvPr/>
          </p:nvGrpSpPr>
          <p:grpSpPr>
            <a:xfrm>
              <a:off x="8095060" y="5867832"/>
              <a:ext cx="497404" cy="289312"/>
              <a:chOff x="8095060" y="5867832"/>
              <a:chExt cx="497404" cy="289312"/>
            </a:xfrm>
          </p:grpSpPr>
          <p:sp>
            <p:nvSpPr>
              <p:cNvPr id="16" name="Google Shape;1825;p52">
                <a:extLst>
                  <a:ext uri="{FF2B5EF4-FFF2-40B4-BE49-F238E27FC236}">
                    <a16:creationId xmlns:a16="http://schemas.microsoft.com/office/drawing/2014/main" id="{181253CC-4327-4CA3-8AF5-90B038BF4993}"/>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7" name="Google Shape;1826;p52">
                <a:extLst>
                  <a:ext uri="{FF2B5EF4-FFF2-40B4-BE49-F238E27FC236}">
                    <a16:creationId xmlns:a16="http://schemas.microsoft.com/office/drawing/2014/main" id="{3D26A69A-1B90-473A-A668-AFAB2C212B60}"/>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827;p52">
                <a:extLst>
                  <a:ext uri="{FF2B5EF4-FFF2-40B4-BE49-F238E27FC236}">
                    <a16:creationId xmlns:a16="http://schemas.microsoft.com/office/drawing/2014/main" id="{5E9D4C09-0812-40FD-B70D-C3DC4CEE2D23}"/>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8" name="Google Shape;1828;p52">
              <a:extLst>
                <a:ext uri="{FF2B5EF4-FFF2-40B4-BE49-F238E27FC236}">
                  <a16:creationId xmlns:a16="http://schemas.microsoft.com/office/drawing/2014/main" id="{60930C17-CFC3-4CDE-ADE9-863CB6E5F648}"/>
                </a:ext>
              </a:extLst>
            </p:cNvPr>
            <p:cNvGrpSpPr/>
            <p:nvPr/>
          </p:nvGrpSpPr>
          <p:grpSpPr>
            <a:xfrm>
              <a:off x="8095060" y="5765998"/>
              <a:ext cx="497404" cy="289312"/>
              <a:chOff x="8095060" y="5765998"/>
              <a:chExt cx="497404" cy="289312"/>
            </a:xfrm>
          </p:grpSpPr>
          <p:sp>
            <p:nvSpPr>
              <p:cNvPr id="13" name="Google Shape;1829;p52">
                <a:extLst>
                  <a:ext uri="{FF2B5EF4-FFF2-40B4-BE49-F238E27FC236}">
                    <a16:creationId xmlns:a16="http://schemas.microsoft.com/office/drawing/2014/main" id="{EF837714-8839-4327-A68D-28867E4C8DE0}"/>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4" name="Google Shape;1830;p52">
                <a:extLst>
                  <a:ext uri="{FF2B5EF4-FFF2-40B4-BE49-F238E27FC236}">
                    <a16:creationId xmlns:a16="http://schemas.microsoft.com/office/drawing/2014/main" id="{60C58356-C0E7-42FE-8FF0-6B0603E8CA5A}"/>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5" name="Google Shape;1831;p52">
                <a:extLst>
                  <a:ext uri="{FF2B5EF4-FFF2-40B4-BE49-F238E27FC236}">
                    <a16:creationId xmlns:a16="http://schemas.microsoft.com/office/drawing/2014/main" id="{529C9173-3956-4FD0-A10A-27E93B56A8FD}"/>
                  </a:ext>
                </a:extLst>
              </p:cNvPr>
              <p:cNvSpPr/>
              <p:nvPr/>
            </p:nvSpPr>
            <p:spPr>
              <a:xfrm>
                <a:off x="8343763" y="5889560"/>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9" name="Google Shape;1832;p52">
              <a:extLst>
                <a:ext uri="{FF2B5EF4-FFF2-40B4-BE49-F238E27FC236}">
                  <a16:creationId xmlns:a16="http://schemas.microsoft.com/office/drawing/2014/main" id="{A31E9061-CE7B-4BB4-86AB-0F698647B556}"/>
                </a:ext>
              </a:extLst>
            </p:cNvPr>
            <p:cNvGrpSpPr/>
            <p:nvPr/>
          </p:nvGrpSpPr>
          <p:grpSpPr>
            <a:xfrm>
              <a:off x="8095060" y="5664590"/>
              <a:ext cx="497404" cy="290164"/>
              <a:chOff x="8095060" y="5664590"/>
              <a:chExt cx="497404" cy="290164"/>
            </a:xfrm>
          </p:grpSpPr>
          <p:sp>
            <p:nvSpPr>
              <p:cNvPr id="10" name="Google Shape;1833;p52">
                <a:extLst>
                  <a:ext uri="{FF2B5EF4-FFF2-40B4-BE49-F238E27FC236}">
                    <a16:creationId xmlns:a16="http://schemas.microsoft.com/office/drawing/2014/main" id="{B8054EB6-FCBB-49CF-9272-649B88E00A8A}"/>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1" name="Google Shape;1834;p52">
                <a:extLst>
                  <a:ext uri="{FF2B5EF4-FFF2-40B4-BE49-F238E27FC236}">
                    <a16:creationId xmlns:a16="http://schemas.microsoft.com/office/drawing/2014/main" id="{78860138-5BAC-41AD-9F04-7202DF1F5EA2}"/>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2" name="Google Shape;1835;p52">
                <a:extLst>
                  <a:ext uri="{FF2B5EF4-FFF2-40B4-BE49-F238E27FC236}">
                    <a16:creationId xmlns:a16="http://schemas.microsoft.com/office/drawing/2014/main" id="{24A46E08-771C-49DA-81B8-8E4F3D1C71FD}"/>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43396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B87F-91CD-4835-8BAF-D1CDCE6E7F80}"/>
              </a:ext>
            </a:extLst>
          </p:cNvPr>
          <p:cNvSpPr>
            <a:spLocks noGrp="1"/>
          </p:cNvSpPr>
          <p:nvPr>
            <p:ph type="title"/>
          </p:nvPr>
        </p:nvSpPr>
        <p:spPr/>
        <p:txBody>
          <a:bodyPr/>
          <a:lstStyle/>
          <a:p>
            <a:pPr algn="ctr"/>
            <a:r>
              <a:rPr lang="en-US" dirty="0"/>
              <a:t>Literature Review</a:t>
            </a:r>
          </a:p>
        </p:txBody>
      </p:sp>
      <p:sp>
        <p:nvSpPr>
          <p:cNvPr id="3" name="Content Placeholder 2">
            <a:extLst>
              <a:ext uri="{FF2B5EF4-FFF2-40B4-BE49-F238E27FC236}">
                <a16:creationId xmlns:a16="http://schemas.microsoft.com/office/drawing/2014/main" id="{53DE84B4-2E93-4BD4-BA46-3FF7A49A9C92}"/>
              </a:ext>
            </a:extLst>
          </p:cNvPr>
          <p:cNvSpPr>
            <a:spLocks noGrp="1"/>
          </p:cNvSpPr>
          <p:nvPr>
            <p:ph idx="1"/>
          </p:nvPr>
        </p:nvSpPr>
        <p:spPr>
          <a:xfrm>
            <a:off x="838200" y="1604963"/>
            <a:ext cx="10515600" cy="4572000"/>
          </a:xfrm>
        </p:spPr>
        <p:txBody>
          <a:bodyPr/>
          <a:lstStyle/>
          <a:p>
            <a:r>
              <a:rPr lang="en-US" dirty="0"/>
              <a:t>Challenges in patient care</a:t>
            </a:r>
          </a:p>
          <a:p>
            <a:endParaRPr lang="en-US" dirty="0"/>
          </a:p>
        </p:txBody>
      </p:sp>
      <p:graphicFrame>
        <p:nvGraphicFramePr>
          <p:cNvPr id="4" name="Table 4">
            <a:extLst>
              <a:ext uri="{FF2B5EF4-FFF2-40B4-BE49-F238E27FC236}">
                <a16:creationId xmlns:a16="http://schemas.microsoft.com/office/drawing/2014/main" id="{4BFB2F76-F4D7-4AB2-9364-CDAA269BB579}"/>
              </a:ext>
            </a:extLst>
          </p:cNvPr>
          <p:cNvGraphicFramePr>
            <a:graphicFrameLocks noGrp="1"/>
          </p:cNvGraphicFramePr>
          <p:nvPr>
            <p:extLst>
              <p:ext uri="{D42A27DB-BD31-4B8C-83A1-F6EECF244321}">
                <p14:modId xmlns:p14="http://schemas.microsoft.com/office/powerpoint/2010/main" val="4077747338"/>
              </p:ext>
            </p:extLst>
          </p:nvPr>
        </p:nvGraphicFramePr>
        <p:xfrm>
          <a:off x="2032000" y="2160589"/>
          <a:ext cx="8128000" cy="4572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38114802"/>
                    </a:ext>
                  </a:extLst>
                </a:gridCol>
                <a:gridCol w="4064000">
                  <a:extLst>
                    <a:ext uri="{9D8B030D-6E8A-4147-A177-3AD203B41FA5}">
                      <a16:colId xmlns:a16="http://schemas.microsoft.com/office/drawing/2014/main" val="973772494"/>
                    </a:ext>
                  </a:extLst>
                </a:gridCol>
              </a:tblGrid>
              <a:tr h="370840">
                <a:tc>
                  <a:txBody>
                    <a:bodyPr/>
                    <a:lstStyle/>
                    <a:p>
                      <a:r>
                        <a:rPr lang="en-US" dirty="0"/>
                        <a:t>Surgical Non-Intensivists Redeployed to run and ICU in NYC (DePeralta et al., 2020):</a:t>
                      </a:r>
                    </a:p>
                  </a:txBody>
                  <a:tcPr/>
                </a:tc>
                <a:tc>
                  <a:txBody>
                    <a:bodyPr/>
                    <a:lstStyle/>
                    <a:p>
                      <a:r>
                        <a:rPr lang="en-US" dirty="0"/>
                        <a:t>Critical Care and Peri-Operative Resource Management (Lee et al., 2020):</a:t>
                      </a:r>
                    </a:p>
                  </a:txBody>
                  <a:tcPr/>
                </a:tc>
                <a:extLst>
                  <a:ext uri="{0D108BD9-81ED-4DB2-BD59-A6C34878D82A}">
                    <a16:rowId xmlns:a16="http://schemas.microsoft.com/office/drawing/2014/main" val="154590432"/>
                  </a:ext>
                </a:extLst>
              </a:tr>
              <a:tr h="370840">
                <a:tc>
                  <a:txBody>
                    <a:bodyPr/>
                    <a:lstStyle/>
                    <a:p>
                      <a:r>
                        <a:rPr lang="en-US" dirty="0"/>
                        <a:t>Trained through participation in COVID ICU morning rounds.</a:t>
                      </a:r>
                    </a:p>
                  </a:txBody>
                  <a:tcPr/>
                </a:tc>
                <a:tc>
                  <a:txBody>
                    <a:bodyPr/>
                    <a:lstStyle/>
                    <a:p>
                      <a:r>
                        <a:rPr lang="en-US" dirty="0"/>
                        <a:t>ICU nurse to manage ICU specific intervention such as ECMO and renal replacement therapy and supervise patient care on multiple patients cared for by non-ICU nursing staff.</a:t>
                      </a:r>
                    </a:p>
                  </a:txBody>
                  <a:tcPr/>
                </a:tc>
                <a:extLst>
                  <a:ext uri="{0D108BD9-81ED-4DB2-BD59-A6C34878D82A}">
                    <a16:rowId xmlns:a16="http://schemas.microsoft.com/office/drawing/2014/main" val="1247953975"/>
                  </a:ext>
                </a:extLst>
              </a:tr>
              <a:tr h="370840">
                <a:tc>
                  <a:txBody>
                    <a:bodyPr/>
                    <a:lstStyle/>
                    <a:p>
                      <a:r>
                        <a:rPr lang="en-US" dirty="0"/>
                        <a:t>Experienced resources: Unit staffed with knowledgeable surgical resident and APP.</a:t>
                      </a:r>
                    </a:p>
                  </a:txBody>
                  <a:tcPr/>
                </a:tc>
                <a:tc>
                  <a:txBody>
                    <a:bodyPr/>
                    <a:lstStyle/>
                    <a:p>
                      <a:r>
                        <a:rPr lang="en-US" dirty="0"/>
                        <a:t>Nurses with CC background but no recent exposure provided with refresher training courses.</a:t>
                      </a:r>
                    </a:p>
                  </a:txBody>
                  <a:tcPr/>
                </a:tc>
                <a:extLst>
                  <a:ext uri="{0D108BD9-81ED-4DB2-BD59-A6C34878D82A}">
                    <a16:rowId xmlns:a16="http://schemas.microsoft.com/office/drawing/2014/main" val="1203069025"/>
                  </a:ext>
                </a:extLst>
              </a:tr>
              <a:tr h="370840">
                <a:tc>
                  <a:txBody>
                    <a:bodyPr/>
                    <a:lstStyle/>
                    <a:p>
                      <a:r>
                        <a:rPr lang="en-US" dirty="0"/>
                        <a:t>Challenges: stretched critical care nursing ratios, medication shortages.</a:t>
                      </a:r>
                    </a:p>
                  </a:txBody>
                  <a:tcPr/>
                </a:tc>
                <a:tc>
                  <a:txBody>
                    <a:bodyPr/>
                    <a:lstStyle/>
                    <a:p>
                      <a:r>
                        <a:rPr lang="en-US" dirty="0"/>
                        <a:t>ICU nurses expected to oversee and supervise care for multiple patients.</a:t>
                      </a:r>
                    </a:p>
                  </a:txBody>
                  <a:tcPr/>
                </a:tc>
                <a:extLst>
                  <a:ext uri="{0D108BD9-81ED-4DB2-BD59-A6C34878D82A}">
                    <a16:rowId xmlns:a16="http://schemas.microsoft.com/office/drawing/2014/main" val="3824526321"/>
                  </a:ext>
                </a:extLst>
              </a:tr>
              <a:tr h="370840">
                <a:tc>
                  <a:txBody>
                    <a:bodyPr/>
                    <a:lstStyle/>
                    <a:p>
                      <a:r>
                        <a:rPr lang="en-US" dirty="0"/>
                        <a:t>Experience emotionally draining and satisfying.</a:t>
                      </a:r>
                    </a:p>
                  </a:txBody>
                  <a:tcPr/>
                </a:tc>
                <a:tc>
                  <a:txBody>
                    <a:bodyPr/>
                    <a:lstStyle/>
                    <a:p>
                      <a:r>
                        <a:rPr lang="en-US" dirty="0"/>
                        <a:t>-------------------------------------------------------</a:t>
                      </a:r>
                    </a:p>
                  </a:txBody>
                  <a:tcPr/>
                </a:tc>
                <a:extLst>
                  <a:ext uri="{0D108BD9-81ED-4DB2-BD59-A6C34878D82A}">
                    <a16:rowId xmlns:a16="http://schemas.microsoft.com/office/drawing/2014/main" val="1278895856"/>
                  </a:ext>
                </a:extLst>
              </a:tr>
            </a:tbl>
          </a:graphicData>
        </a:graphic>
      </p:graphicFrame>
      <p:grpSp>
        <p:nvGrpSpPr>
          <p:cNvPr id="5" name="Google Shape;1819;p52">
            <a:extLst>
              <a:ext uri="{FF2B5EF4-FFF2-40B4-BE49-F238E27FC236}">
                <a16:creationId xmlns:a16="http://schemas.microsoft.com/office/drawing/2014/main" id="{81F03A9E-B3BF-42BC-8951-90164CB394C8}"/>
              </a:ext>
            </a:extLst>
          </p:cNvPr>
          <p:cNvGrpSpPr/>
          <p:nvPr/>
        </p:nvGrpSpPr>
        <p:grpSpPr>
          <a:xfrm>
            <a:off x="8642233" y="495035"/>
            <a:ext cx="1085967" cy="1020613"/>
            <a:chOff x="8095060" y="5664590"/>
            <a:chExt cx="497404" cy="594388"/>
          </a:xfrm>
        </p:grpSpPr>
        <p:grpSp>
          <p:nvGrpSpPr>
            <p:cNvPr id="6" name="Google Shape;1820;p52">
              <a:extLst>
                <a:ext uri="{FF2B5EF4-FFF2-40B4-BE49-F238E27FC236}">
                  <a16:creationId xmlns:a16="http://schemas.microsoft.com/office/drawing/2014/main" id="{0BE319EB-7D63-433E-9BBE-94842D5D3101}"/>
                </a:ext>
              </a:extLst>
            </p:cNvPr>
            <p:cNvGrpSpPr/>
            <p:nvPr/>
          </p:nvGrpSpPr>
          <p:grpSpPr>
            <a:xfrm>
              <a:off x="8095060" y="5969027"/>
              <a:ext cx="497404" cy="289951"/>
              <a:chOff x="8095060" y="5969027"/>
              <a:chExt cx="497404" cy="289951"/>
            </a:xfrm>
          </p:grpSpPr>
          <p:sp>
            <p:nvSpPr>
              <p:cNvPr id="19" name="Google Shape;1821;p52">
                <a:extLst>
                  <a:ext uri="{FF2B5EF4-FFF2-40B4-BE49-F238E27FC236}">
                    <a16:creationId xmlns:a16="http://schemas.microsoft.com/office/drawing/2014/main" id="{60CAD2B6-7B20-4BCF-8A0B-E43CEED0DD84}"/>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822;p52">
                <a:extLst>
                  <a:ext uri="{FF2B5EF4-FFF2-40B4-BE49-F238E27FC236}">
                    <a16:creationId xmlns:a16="http://schemas.microsoft.com/office/drawing/2014/main" id="{18065D4E-B9EB-4645-AD45-72881284B50D}"/>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1" name="Google Shape;1823;p52">
                <a:extLst>
                  <a:ext uri="{FF2B5EF4-FFF2-40B4-BE49-F238E27FC236}">
                    <a16:creationId xmlns:a16="http://schemas.microsoft.com/office/drawing/2014/main" id="{124CE1E3-108C-4C6B-8A17-26578CCC3536}"/>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7" name="Google Shape;1824;p52">
              <a:extLst>
                <a:ext uri="{FF2B5EF4-FFF2-40B4-BE49-F238E27FC236}">
                  <a16:creationId xmlns:a16="http://schemas.microsoft.com/office/drawing/2014/main" id="{C8077F85-6D3C-46DB-A2D2-DD00BA6F5B52}"/>
                </a:ext>
              </a:extLst>
            </p:cNvPr>
            <p:cNvGrpSpPr/>
            <p:nvPr/>
          </p:nvGrpSpPr>
          <p:grpSpPr>
            <a:xfrm>
              <a:off x="8095060" y="5867832"/>
              <a:ext cx="497404" cy="289312"/>
              <a:chOff x="8095060" y="5867832"/>
              <a:chExt cx="497404" cy="289312"/>
            </a:xfrm>
          </p:grpSpPr>
          <p:sp>
            <p:nvSpPr>
              <p:cNvPr id="16" name="Google Shape;1825;p52">
                <a:extLst>
                  <a:ext uri="{FF2B5EF4-FFF2-40B4-BE49-F238E27FC236}">
                    <a16:creationId xmlns:a16="http://schemas.microsoft.com/office/drawing/2014/main" id="{A3F19B64-7CB9-4355-BC52-28399D242373}"/>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7" name="Google Shape;1826;p52">
                <a:extLst>
                  <a:ext uri="{FF2B5EF4-FFF2-40B4-BE49-F238E27FC236}">
                    <a16:creationId xmlns:a16="http://schemas.microsoft.com/office/drawing/2014/main" id="{D12FE0E8-1242-47BA-ACFB-E143DB25B1B6}"/>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827;p52">
                <a:extLst>
                  <a:ext uri="{FF2B5EF4-FFF2-40B4-BE49-F238E27FC236}">
                    <a16:creationId xmlns:a16="http://schemas.microsoft.com/office/drawing/2014/main" id="{4C0EBF01-A174-4069-9360-EEA1FDA3244C}"/>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8" name="Google Shape;1828;p52">
              <a:extLst>
                <a:ext uri="{FF2B5EF4-FFF2-40B4-BE49-F238E27FC236}">
                  <a16:creationId xmlns:a16="http://schemas.microsoft.com/office/drawing/2014/main" id="{2533BF7A-6537-4DBE-8E06-33F80C1A4DCB}"/>
                </a:ext>
              </a:extLst>
            </p:cNvPr>
            <p:cNvGrpSpPr/>
            <p:nvPr/>
          </p:nvGrpSpPr>
          <p:grpSpPr>
            <a:xfrm>
              <a:off x="8095060" y="5765998"/>
              <a:ext cx="497404" cy="289312"/>
              <a:chOff x="8095060" y="5765998"/>
              <a:chExt cx="497404" cy="289312"/>
            </a:xfrm>
          </p:grpSpPr>
          <p:sp>
            <p:nvSpPr>
              <p:cNvPr id="13" name="Google Shape;1829;p52">
                <a:extLst>
                  <a:ext uri="{FF2B5EF4-FFF2-40B4-BE49-F238E27FC236}">
                    <a16:creationId xmlns:a16="http://schemas.microsoft.com/office/drawing/2014/main" id="{4A75181D-22CF-46F3-AE8F-9782D9CE0C81}"/>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4" name="Google Shape;1830;p52">
                <a:extLst>
                  <a:ext uri="{FF2B5EF4-FFF2-40B4-BE49-F238E27FC236}">
                    <a16:creationId xmlns:a16="http://schemas.microsoft.com/office/drawing/2014/main" id="{EB9CF78E-9502-463B-A9E1-A4AC95FDFFE6}"/>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5" name="Google Shape;1831;p52">
                <a:extLst>
                  <a:ext uri="{FF2B5EF4-FFF2-40B4-BE49-F238E27FC236}">
                    <a16:creationId xmlns:a16="http://schemas.microsoft.com/office/drawing/2014/main" id="{B97555C9-839E-40A2-8923-62941C6F6098}"/>
                  </a:ext>
                </a:extLst>
              </p:cNvPr>
              <p:cNvSpPr/>
              <p:nvPr/>
            </p:nvSpPr>
            <p:spPr>
              <a:xfrm>
                <a:off x="8343763" y="5889560"/>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9" name="Google Shape;1832;p52">
              <a:extLst>
                <a:ext uri="{FF2B5EF4-FFF2-40B4-BE49-F238E27FC236}">
                  <a16:creationId xmlns:a16="http://schemas.microsoft.com/office/drawing/2014/main" id="{811CF86D-87BD-46E3-A884-4A7FBDF4DFF4}"/>
                </a:ext>
              </a:extLst>
            </p:cNvPr>
            <p:cNvGrpSpPr/>
            <p:nvPr/>
          </p:nvGrpSpPr>
          <p:grpSpPr>
            <a:xfrm>
              <a:off x="8095060" y="5664590"/>
              <a:ext cx="497404" cy="290164"/>
              <a:chOff x="8095060" y="5664590"/>
              <a:chExt cx="497404" cy="290164"/>
            </a:xfrm>
          </p:grpSpPr>
          <p:sp>
            <p:nvSpPr>
              <p:cNvPr id="10" name="Google Shape;1833;p52">
                <a:extLst>
                  <a:ext uri="{FF2B5EF4-FFF2-40B4-BE49-F238E27FC236}">
                    <a16:creationId xmlns:a16="http://schemas.microsoft.com/office/drawing/2014/main" id="{FB8D531E-363C-4102-B870-79CD37F54F60}"/>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1" name="Google Shape;1834;p52">
                <a:extLst>
                  <a:ext uri="{FF2B5EF4-FFF2-40B4-BE49-F238E27FC236}">
                    <a16:creationId xmlns:a16="http://schemas.microsoft.com/office/drawing/2014/main" id="{90CBFE5E-6365-4072-8004-D1224D2D070A}"/>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2" name="Google Shape;1835;p52">
                <a:extLst>
                  <a:ext uri="{FF2B5EF4-FFF2-40B4-BE49-F238E27FC236}">
                    <a16:creationId xmlns:a16="http://schemas.microsoft.com/office/drawing/2014/main" id="{C45EA073-D74D-4476-98B3-B8E4BD9E199C}"/>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018493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p:txBody>
          <a:bodyPr/>
          <a:lstStyle/>
          <a:p>
            <a:r>
              <a:rPr lang="en-US" dirty="0"/>
              <a:t>                         Purpose Statement</a:t>
            </a:r>
          </a:p>
        </p:txBody>
      </p:sp>
      <p:sp>
        <p:nvSpPr>
          <p:cNvPr id="3" name="Content Placeholder 2">
            <a:extLst>
              <a:ext uri="{FF2B5EF4-FFF2-40B4-BE49-F238E27FC236}">
                <a16:creationId xmlns:a16="http://schemas.microsoft.com/office/drawing/2014/main" id="{96F21798-1630-C649-B7EF-DE6119A35F8B}"/>
              </a:ext>
            </a:extLst>
          </p:cNvPr>
          <p:cNvSpPr>
            <a:spLocks noGrp="1"/>
          </p:cNvSpPr>
          <p:nvPr>
            <p:ph idx="1"/>
          </p:nvPr>
        </p:nvSpPr>
        <p:spPr/>
        <p:txBody>
          <a:bodyPr>
            <a:normAutofit/>
          </a:bodyPr>
          <a:lstStyle/>
          <a:p>
            <a:r>
              <a:rPr lang="en-US" dirty="0"/>
              <a:t>Evaluation of the </a:t>
            </a:r>
            <a:r>
              <a:rPr lang="en-US" dirty="0">
                <a:solidFill>
                  <a:schemeClr val="accent5"/>
                </a:solidFill>
              </a:rPr>
              <a:t>current program </a:t>
            </a:r>
            <a:r>
              <a:rPr lang="en-US" dirty="0"/>
              <a:t>in place for redeploying nursing staff to the ICU during the COVID-19 pandemic response and recommend changes that may improve this program:</a:t>
            </a:r>
          </a:p>
          <a:p>
            <a:pPr lvl="1"/>
            <a:r>
              <a:rPr lang="en-US" dirty="0"/>
              <a:t>Evaluation of the </a:t>
            </a:r>
            <a:r>
              <a:rPr lang="en-US" dirty="0">
                <a:solidFill>
                  <a:schemeClr val="accent5"/>
                </a:solidFill>
              </a:rPr>
              <a:t>initial redeployment strategies </a:t>
            </a:r>
            <a:r>
              <a:rPr lang="en-US" dirty="0"/>
              <a:t>at St. Joseph Mercy Oakland, including but not limited to how staff was chosen to be redeployed.</a:t>
            </a:r>
          </a:p>
          <a:p>
            <a:pPr lvl="1"/>
            <a:r>
              <a:rPr lang="en-US" dirty="0"/>
              <a:t>Evaluation of </a:t>
            </a:r>
            <a:r>
              <a:rPr lang="en-US" dirty="0">
                <a:solidFill>
                  <a:schemeClr val="accent5"/>
                </a:solidFill>
              </a:rPr>
              <a:t>nurse satisfaction </a:t>
            </a:r>
            <a:r>
              <a:rPr lang="en-US" dirty="0"/>
              <a:t>in relation to the redeployment process, specifically those redeployed to the ICU.</a:t>
            </a:r>
          </a:p>
          <a:p>
            <a:pPr lvl="1"/>
            <a:r>
              <a:rPr lang="en-US" dirty="0"/>
              <a:t>Evaluation of the </a:t>
            </a:r>
            <a:r>
              <a:rPr lang="en-US" dirty="0">
                <a:solidFill>
                  <a:schemeClr val="accent5"/>
                </a:solidFill>
              </a:rPr>
              <a:t>education</a:t>
            </a:r>
            <a:r>
              <a:rPr lang="en-US" dirty="0"/>
              <a:t> provided to the nurses prior to redeployment to the ICU and sufficiency of this education from the nursing perspective.</a:t>
            </a:r>
          </a:p>
          <a:p>
            <a:pPr lvl="1"/>
            <a:r>
              <a:rPr lang="en-US" dirty="0"/>
              <a:t>Evaluation of </a:t>
            </a:r>
            <a:r>
              <a:rPr lang="en-US" dirty="0">
                <a:solidFill>
                  <a:schemeClr val="accent5"/>
                </a:solidFill>
              </a:rPr>
              <a:t>costs</a:t>
            </a:r>
            <a:r>
              <a:rPr lang="en-US" dirty="0"/>
              <a:t> of redeployed nursing staff verse nurse agency staffing.</a:t>
            </a:r>
          </a:p>
          <a:p>
            <a:pPr marL="0" indent="0" algn="ctr">
              <a:buNone/>
            </a:pPr>
            <a:endParaRPr lang="en-US" dirty="0"/>
          </a:p>
        </p:txBody>
      </p:sp>
      <p:grpSp>
        <p:nvGrpSpPr>
          <p:cNvPr id="4" name="Google Shape;800;p50">
            <a:extLst>
              <a:ext uri="{FF2B5EF4-FFF2-40B4-BE49-F238E27FC236}">
                <a16:creationId xmlns:a16="http://schemas.microsoft.com/office/drawing/2014/main" id="{B94E1CBE-86AA-491E-9AA0-165ED8792C72}"/>
              </a:ext>
            </a:extLst>
          </p:cNvPr>
          <p:cNvGrpSpPr/>
          <p:nvPr/>
        </p:nvGrpSpPr>
        <p:grpSpPr>
          <a:xfrm>
            <a:off x="1150575" y="5271342"/>
            <a:ext cx="209169" cy="276103"/>
            <a:chOff x="7938657" y="2158352"/>
            <a:chExt cx="317500" cy="419100"/>
          </a:xfrm>
        </p:grpSpPr>
        <p:sp>
          <p:nvSpPr>
            <p:cNvPr id="5" name="Google Shape;801;p50">
              <a:extLst>
                <a:ext uri="{FF2B5EF4-FFF2-40B4-BE49-F238E27FC236}">
                  <a16:creationId xmlns:a16="http://schemas.microsoft.com/office/drawing/2014/main" id="{340CE6AD-4919-458C-A762-7A6053FE63A8}"/>
                </a:ext>
              </a:extLst>
            </p:cNvPr>
            <p:cNvSpPr/>
            <p:nvPr/>
          </p:nvSpPr>
          <p:spPr>
            <a:xfrm>
              <a:off x="7938657" y="2377427"/>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802;p50">
              <a:extLst>
                <a:ext uri="{FF2B5EF4-FFF2-40B4-BE49-F238E27FC236}">
                  <a16:creationId xmlns:a16="http://schemas.microsoft.com/office/drawing/2014/main" id="{35AD5F16-047A-44C5-997C-B301BAC3A694}"/>
                </a:ext>
              </a:extLst>
            </p:cNvPr>
            <p:cNvSpPr/>
            <p:nvPr/>
          </p:nvSpPr>
          <p:spPr>
            <a:xfrm>
              <a:off x="8004024" y="2158352"/>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7" name="Google Shape;800;p50">
            <a:extLst>
              <a:ext uri="{FF2B5EF4-FFF2-40B4-BE49-F238E27FC236}">
                <a16:creationId xmlns:a16="http://schemas.microsoft.com/office/drawing/2014/main" id="{B5A1AF54-FE05-4D6F-80D2-8F2BFF5F40E2}"/>
              </a:ext>
            </a:extLst>
          </p:cNvPr>
          <p:cNvGrpSpPr/>
          <p:nvPr/>
        </p:nvGrpSpPr>
        <p:grpSpPr>
          <a:xfrm>
            <a:off x="1151419" y="4588820"/>
            <a:ext cx="209169" cy="276103"/>
            <a:chOff x="7938657" y="2158352"/>
            <a:chExt cx="317500" cy="419100"/>
          </a:xfrm>
        </p:grpSpPr>
        <p:sp>
          <p:nvSpPr>
            <p:cNvPr id="8" name="Google Shape;801;p50">
              <a:extLst>
                <a:ext uri="{FF2B5EF4-FFF2-40B4-BE49-F238E27FC236}">
                  <a16:creationId xmlns:a16="http://schemas.microsoft.com/office/drawing/2014/main" id="{6CF53760-112B-4A97-96C1-D594C5766D31}"/>
                </a:ext>
              </a:extLst>
            </p:cNvPr>
            <p:cNvSpPr/>
            <p:nvPr/>
          </p:nvSpPr>
          <p:spPr>
            <a:xfrm>
              <a:off x="7938657" y="2377427"/>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802;p50">
              <a:extLst>
                <a:ext uri="{FF2B5EF4-FFF2-40B4-BE49-F238E27FC236}">
                  <a16:creationId xmlns:a16="http://schemas.microsoft.com/office/drawing/2014/main" id="{7572BE32-E3FE-42E0-88FA-D384BE74E474}"/>
                </a:ext>
              </a:extLst>
            </p:cNvPr>
            <p:cNvSpPr/>
            <p:nvPr/>
          </p:nvSpPr>
          <p:spPr>
            <a:xfrm>
              <a:off x="8004024" y="2158352"/>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0" name="Google Shape;800;p50">
            <a:extLst>
              <a:ext uri="{FF2B5EF4-FFF2-40B4-BE49-F238E27FC236}">
                <a16:creationId xmlns:a16="http://schemas.microsoft.com/office/drawing/2014/main" id="{1FF92A82-8B48-426C-9BD6-242CF5441CEA}"/>
              </a:ext>
            </a:extLst>
          </p:cNvPr>
          <p:cNvGrpSpPr/>
          <p:nvPr/>
        </p:nvGrpSpPr>
        <p:grpSpPr>
          <a:xfrm>
            <a:off x="1151419" y="3863242"/>
            <a:ext cx="209169" cy="276103"/>
            <a:chOff x="7938657" y="2158352"/>
            <a:chExt cx="317500" cy="419100"/>
          </a:xfrm>
        </p:grpSpPr>
        <p:sp>
          <p:nvSpPr>
            <p:cNvPr id="11" name="Google Shape;801;p50">
              <a:extLst>
                <a:ext uri="{FF2B5EF4-FFF2-40B4-BE49-F238E27FC236}">
                  <a16:creationId xmlns:a16="http://schemas.microsoft.com/office/drawing/2014/main" id="{DE520965-A72D-42D8-8584-DA297E9FEB57}"/>
                </a:ext>
              </a:extLst>
            </p:cNvPr>
            <p:cNvSpPr/>
            <p:nvPr/>
          </p:nvSpPr>
          <p:spPr>
            <a:xfrm>
              <a:off x="7938657" y="2377427"/>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802;p50">
              <a:extLst>
                <a:ext uri="{FF2B5EF4-FFF2-40B4-BE49-F238E27FC236}">
                  <a16:creationId xmlns:a16="http://schemas.microsoft.com/office/drawing/2014/main" id="{D7543C56-E7E0-4FD9-B092-CAD7DCD1AC1B}"/>
                </a:ext>
              </a:extLst>
            </p:cNvPr>
            <p:cNvSpPr/>
            <p:nvPr/>
          </p:nvSpPr>
          <p:spPr>
            <a:xfrm>
              <a:off x="8004024" y="2158352"/>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3" name="Google Shape;800;p50">
            <a:extLst>
              <a:ext uri="{FF2B5EF4-FFF2-40B4-BE49-F238E27FC236}">
                <a16:creationId xmlns:a16="http://schemas.microsoft.com/office/drawing/2014/main" id="{CA434B6B-491A-44B0-BE0D-A35F046C9AAD}"/>
              </a:ext>
            </a:extLst>
          </p:cNvPr>
          <p:cNvGrpSpPr/>
          <p:nvPr/>
        </p:nvGrpSpPr>
        <p:grpSpPr>
          <a:xfrm>
            <a:off x="1150575" y="3089398"/>
            <a:ext cx="209169" cy="276103"/>
            <a:chOff x="7938657" y="2158352"/>
            <a:chExt cx="317500" cy="419100"/>
          </a:xfrm>
        </p:grpSpPr>
        <p:sp>
          <p:nvSpPr>
            <p:cNvPr id="14" name="Google Shape;801;p50">
              <a:extLst>
                <a:ext uri="{FF2B5EF4-FFF2-40B4-BE49-F238E27FC236}">
                  <a16:creationId xmlns:a16="http://schemas.microsoft.com/office/drawing/2014/main" id="{A5722A45-E6E2-4926-A1B8-CD093135AB54}"/>
                </a:ext>
              </a:extLst>
            </p:cNvPr>
            <p:cNvSpPr/>
            <p:nvPr/>
          </p:nvSpPr>
          <p:spPr>
            <a:xfrm>
              <a:off x="7938657" y="2377427"/>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802;p50">
              <a:extLst>
                <a:ext uri="{FF2B5EF4-FFF2-40B4-BE49-F238E27FC236}">
                  <a16:creationId xmlns:a16="http://schemas.microsoft.com/office/drawing/2014/main" id="{658F7287-E182-453D-B915-AED358BF7976}"/>
                </a:ext>
              </a:extLst>
            </p:cNvPr>
            <p:cNvSpPr/>
            <p:nvPr/>
          </p:nvSpPr>
          <p:spPr>
            <a:xfrm>
              <a:off x="8004024" y="2158352"/>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6" name="Google Shape;44;p7">
            <a:extLst>
              <a:ext uri="{FF2B5EF4-FFF2-40B4-BE49-F238E27FC236}">
                <a16:creationId xmlns:a16="http://schemas.microsoft.com/office/drawing/2014/main" id="{4C367756-7437-4394-8756-E7A606CFFC54}"/>
              </a:ext>
            </a:extLst>
          </p:cNvPr>
          <p:cNvGrpSpPr/>
          <p:nvPr/>
        </p:nvGrpSpPr>
        <p:grpSpPr>
          <a:xfrm>
            <a:off x="2539967" y="365125"/>
            <a:ext cx="1138546" cy="999549"/>
            <a:chOff x="2113284" y="786494"/>
            <a:chExt cx="952503" cy="952501"/>
          </a:xfrm>
        </p:grpSpPr>
        <p:sp>
          <p:nvSpPr>
            <p:cNvPr id="17" name="Google Shape;45;p7">
              <a:extLst>
                <a:ext uri="{FF2B5EF4-FFF2-40B4-BE49-F238E27FC236}">
                  <a16:creationId xmlns:a16="http://schemas.microsoft.com/office/drawing/2014/main" id="{F83AAE81-F610-4105-92A0-38DF1A4E17A6}"/>
                </a:ext>
              </a:extLst>
            </p:cNvPr>
            <p:cNvSpPr/>
            <p:nvPr/>
          </p:nvSpPr>
          <p:spPr>
            <a:xfrm>
              <a:off x="2609389" y="925395"/>
              <a:ext cx="277806" cy="198434"/>
            </a:xfrm>
            <a:custGeom>
              <a:avLst/>
              <a:gdLst/>
              <a:ahLst/>
              <a:cxnLst/>
              <a:rect l="l" t="t" r="r" b="b"/>
              <a:pathLst>
                <a:path w="277806" h="198434" extrusionOk="0">
                  <a:moveTo>
                    <a:pt x="0" y="0"/>
                  </a:moveTo>
                  <a:lnTo>
                    <a:pt x="277806" y="0"/>
                  </a:lnTo>
                  <a:lnTo>
                    <a:pt x="277806" y="198434"/>
                  </a:lnTo>
                  <a:lnTo>
                    <a:pt x="0" y="198434"/>
                  </a:ln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46;p7">
              <a:extLst>
                <a:ext uri="{FF2B5EF4-FFF2-40B4-BE49-F238E27FC236}">
                  <a16:creationId xmlns:a16="http://schemas.microsoft.com/office/drawing/2014/main" id="{F4F4CABD-100A-4CC2-8402-0CB8246AE2F5}"/>
                </a:ext>
              </a:extLst>
            </p:cNvPr>
            <p:cNvSpPr/>
            <p:nvPr/>
          </p:nvSpPr>
          <p:spPr>
            <a:xfrm>
              <a:off x="2113284" y="786494"/>
              <a:ext cx="952503" cy="952501"/>
            </a:xfrm>
            <a:custGeom>
              <a:avLst/>
              <a:gdLst/>
              <a:ahLst/>
              <a:cxnLst/>
              <a:rect l="l" t="t" r="r" b="b"/>
              <a:pathLst>
                <a:path w="952503" h="952501" extrusionOk="0">
                  <a:moveTo>
                    <a:pt x="859522" y="92990"/>
                  </a:moveTo>
                  <a:cubicBezTo>
                    <a:pt x="735544" y="-30997"/>
                    <a:pt x="534462" y="-30997"/>
                    <a:pt x="410513" y="92990"/>
                  </a:cubicBezTo>
                  <a:cubicBezTo>
                    <a:pt x="408513" y="94990"/>
                    <a:pt x="406827" y="97172"/>
                    <a:pt x="404893" y="99220"/>
                  </a:cubicBezTo>
                  <a:cubicBezTo>
                    <a:pt x="346810" y="160418"/>
                    <a:pt x="317511" y="238875"/>
                    <a:pt x="317511" y="317504"/>
                  </a:cubicBezTo>
                  <a:cubicBezTo>
                    <a:pt x="255008" y="317504"/>
                    <a:pt x="192638" y="336030"/>
                    <a:pt x="138917" y="372673"/>
                  </a:cubicBezTo>
                  <a:cubicBezTo>
                    <a:pt x="122763" y="383703"/>
                    <a:pt x="107332" y="396181"/>
                    <a:pt x="92997" y="410497"/>
                  </a:cubicBezTo>
                  <a:cubicBezTo>
                    <a:pt x="-30999" y="534503"/>
                    <a:pt x="-30999" y="735509"/>
                    <a:pt x="92997" y="859515"/>
                  </a:cubicBezTo>
                  <a:cubicBezTo>
                    <a:pt x="216975" y="983473"/>
                    <a:pt x="418048" y="983521"/>
                    <a:pt x="542025" y="859515"/>
                  </a:cubicBezTo>
                  <a:cubicBezTo>
                    <a:pt x="550350" y="851180"/>
                    <a:pt x="558036" y="842427"/>
                    <a:pt x="565247" y="833445"/>
                  </a:cubicBezTo>
                  <a:cubicBezTo>
                    <a:pt x="611681" y="775609"/>
                    <a:pt x="634989" y="705314"/>
                    <a:pt x="635008" y="635001"/>
                  </a:cubicBezTo>
                  <a:cubicBezTo>
                    <a:pt x="654953" y="635001"/>
                    <a:pt x="674889" y="633096"/>
                    <a:pt x="694539" y="629343"/>
                  </a:cubicBezTo>
                  <a:cubicBezTo>
                    <a:pt x="754985" y="617875"/>
                    <a:pt x="812735" y="588805"/>
                    <a:pt x="859512" y="542018"/>
                  </a:cubicBezTo>
                  <a:cubicBezTo>
                    <a:pt x="983499" y="417993"/>
                    <a:pt x="983499" y="216958"/>
                    <a:pt x="859522" y="92990"/>
                  </a:cubicBezTo>
                  <a:close/>
                  <a:moveTo>
                    <a:pt x="229214" y="456407"/>
                  </a:moveTo>
                  <a:cubicBezTo>
                    <a:pt x="262590" y="456407"/>
                    <a:pt x="289755" y="483544"/>
                    <a:pt x="289755" y="516996"/>
                  </a:cubicBezTo>
                  <a:cubicBezTo>
                    <a:pt x="289755" y="550438"/>
                    <a:pt x="262571" y="577536"/>
                    <a:pt x="229214" y="577536"/>
                  </a:cubicBezTo>
                  <a:cubicBezTo>
                    <a:pt x="195667" y="577536"/>
                    <a:pt x="168693" y="550428"/>
                    <a:pt x="168693" y="516996"/>
                  </a:cubicBezTo>
                  <a:cubicBezTo>
                    <a:pt x="168683" y="483534"/>
                    <a:pt x="195667" y="456407"/>
                    <a:pt x="229214" y="456407"/>
                  </a:cubicBezTo>
                  <a:close/>
                  <a:moveTo>
                    <a:pt x="592422" y="622171"/>
                  </a:moveTo>
                  <a:lnTo>
                    <a:pt x="503039" y="711544"/>
                  </a:lnTo>
                  <a:cubicBezTo>
                    <a:pt x="504896" y="715411"/>
                    <a:pt x="506020" y="719707"/>
                    <a:pt x="506020" y="724288"/>
                  </a:cubicBezTo>
                  <a:cubicBezTo>
                    <a:pt x="506020" y="738033"/>
                    <a:pt x="496676" y="749482"/>
                    <a:pt x="484008" y="752901"/>
                  </a:cubicBezTo>
                  <a:lnTo>
                    <a:pt x="466339" y="754054"/>
                  </a:lnTo>
                  <a:lnTo>
                    <a:pt x="406808" y="754054"/>
                  </a:lnTo>
                  <a:cubicBezTo>
                    <a:pt x="406808" y="754054"/>
                    <a:pt x="400369" y="754054"/>
                    <a:pt x="396883" y="754054"/>
                  </a:cubicBezTo>
                  <a:cubicBezTo>
                    <a:pt x="380443" y="754054"/>
                    <a:pt x="360297" y="729794"/>
                    <a:pt x="360297" y="729794"/>
                  </a:cubicBezTo>
                  <a:lnTo>
                    <a:pt x="327427" y="696932"/>
                  </a:lnTo>
                  <a:lnTo>
                    <a:pt x="327427" y="833435"/>
                  </a:lnTo>
                  <a:lnTo>
                    <a:pt x="109152" y="833435"/>
                  </a:lnTo>
                  <a:lnTo>
                    <a:pt x="109152" y="674691"/>
                  </a:lnTo>
                  <a:cubicBezTo>
                    <a:pt x="109152" y="634991"/>
                    <a:pt x="149185" y="595310"/>
                    <a:pt x="188524" y="595310"/>
                  </a:cubicBezTo>
                  <a:cubicBezTo>
                    <a:pt x="188524" y="595310"/>
                    <a:pt x="276001" y="595310"/>
                    <a:pt x="297661" y="595310"/>
                  </a:cubicBezTo>
                  <a:cubicBezTo>
                    <a:pt x="310920" y="595310"/>
                    <a:pt x="325255" y="598330"/>
                    <a:pt x="335456" y="608874"/>
                  </a:cubicBezTo>
                  <a:cubicBezTo>
                    <a:pt x="352277" y="626276"/>
                    <a:pt x="406808" y="694523"/>
                    <a:pt x="406808" y="694523"/>
                  </a:cubicBezTo>
                  <a:lnTo>
                    <a:pt x="476255" y="694523"/>
                  </a:lnTo>
                  <a:cubicBezTo>
                    <a:pt x="480855" y="694523"/>
                    <a:pt x="485132" y="695656"/>
                    <a:pt x="489009" y="697513"/>
                  </a:cubicBezTo>
                  <a:lnTo>
                    <a:pt x="578382" y="608131"/>
                  </a:lnTo>
                  <a:cubicBezTo>
                    <a:pt x="582259" y="604254"/>
                    <a:pt x="588535" y="604254"/>
                    <a:pt x="592422" y="608131"/>
                  </a:cubicBezTo>
                  <a:cubicBezTo>
                    <a:pt x="596289" y="612017"/>
                    <a:pt x="596289" y="618294"/>
                    <a:pt x="592422" y="622171"/>
                  </a:cubicBezTo>
                  <a:close/>
                  <a:moveTo>
                    <a:pt x="813602" y="377026"/>
                  </a:moveTo>
                  <a:cubicBezTo>
                    <a:pt x="813602" y="387989"/>
                    <a:pt x="804734" y="396866"/>
                    <a:pt x="793761" y="396866"/>
                  </a:cubicBezTo>
                  <a:lnTo>
                    <a:pt x="674699" y="396866"/>
                  </a:lnTo>
                  <a:lnTo>
                    <a:pt x="674699" y="436557"/>
                  </a:lnTo>
                  <a:cubicBezTo>
                    <a:pt x="674699" y="458493"/>
                    <a:pt x="712284" y="476248"/>
                    <a:pt x="734230" y="476248"/>
                  </a:cubicBezTo>
                  <a:lnTo>
                    <a:pt x="773911" y="476248"/>
                  </a:lnTo>
                  <a:cubicBezTo>
                    <a:pt x="784893" y="476248"/>
                    <a:pt x="793761" y="485125"/>
                    <a:pt x="793761" y="496098"/>
                  </a:cubicBezTo>
                  <a:cubicBezTo>
                    <a:pt x="793761" y="507051"/>
                    <a:pt x="784893" y="515929"/>
                    <a:pt x="773911" y="515929"/>
                  </a:cubicBezTo>
                  <a:lnTo>
                    <a:pt x="635008" y="515929"/>
                  </a:lnTo>
                  <a:lnTo>
                    <a:pt x="496105" y="515929"/>
                  </a:lnTo>
                  <a:cubicBezTo>
                    <a:pt x="485132" y="515929"/>
                    <a:pt x="476255" y="507051"/>
                    <a:pt x="476255" y="496098"/>
                  </a:cubicBezTo>
                  <a:cubicBezTo>
                    <a:pt x="476255" y="485125"/>
                    <a:pt x="485132" y="476248"/>
                    <a:pt x="496105" y="476248"/>
                  </a:cubicBezTo>
                  <a:lnTo>
                    <a:pt x="535786" y="476248"/>
                  </a:lnTo>
                  <a:cubicBezTo>
                    <a:pt x="557732" y="476248"/>
                    <a:pt x="595317" y="458493"/>
                    <a:pt x="595317" y="436557"/>
                  </a:cubicBezTo>
                  <a:lnTo>
                    <a:pt x="595317" y="396866"/>
                  </a:lnTo>
                  <a:lnTo>
                    <a:pt x="476255" y="396866"/>
                  </a:lnTo>
                  <a:cubicBezTo>
                    <a:pt x="465291" y="396866"/>
                    <a:pt x="456414" y="387989"/>
                    <a:pt x="456414" y="377026"/>
                  </a:cubicBezTo>
                  <a:lnTo>
                    <a:pt x="456414" y="119060"/>
                  </a:lnTo>
                  <a:cubicBezTo>
                    <a:pt x="456414" y="108097"/>
                    <a:pt x="465291" y="99220"/>
                    <a:pt x="476255" y="99220"/>
                  </a:cubicBezTo>
                  <a:lnTo>
                    <a:pt x="793761" y="99220"/>
                  </a:lnTo>
                  <a:cubicBezTo>
                    <a:pt x="804734" y="99220"/>
                    <a:pt x="813602" y="108097"/>
                    <a:pt x="813602" y="119060"/>
                  </a:cubicBezTo>
                  <a:lnTo>
                    <a:pt x="813602" y="377026"/>
                  </a:ln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4838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F3510A82-53C4-40DD-BB00-A7967B97A3B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331259"/>
            <a:ext cx="9950823" cy="5338482"/>
          </a:xfrm>
          <a:prstGeom prst="rect">
            <a:avLst/>
          </a:prstGeom>
          <a:noFill/>
          <a:ln>
            <a:noFill/>
          </a:ln>
        </p:spPr>
      </p:pic>
      <p:sp>
        <p:nvSpPr>
          <p:cNvPr id="5" name="TextBox 4">
            <a:extLst>
              <a:ext uri="{FF2B5EF4-FFF2-40B4-BE49-F238E27FC236}">
                <a16:creationId xmlns:a16="http://schemas.microsoft.com/office/drawing/2014/main" id="{81EA5905-F12D-4F8A-A717-0A9D3A26F3FB}"/>
              </a:ext>
            </a:extLst>
          </p:cNvPr>
          <p:cNvSpPr txBox="1"/>
          <p:nvPr/>
        </p:nvSpPr>
        <p:spPr>
          <a:xfrm>
            <a:off x="3046880" y="373559"/>
            <a:ext cx="6098240" cy="769441"/>
          </a:xfrm>
          <a:prstGeom prst="rect">
            <a:avLst/>
          </a:prstGeom>
          <a:noFill/>
        </p:spPr>
        <p:txBody>
          <a:bodyPr wrap="square">
            <a:spAutoFit/>
          </a:bodyPr>
          <a:lstStyle/>
          <a:p>
            <a:r>
              <a:rPr lang="en" sz="4400" b="0" dirty="0">
                <a:solidFill>
                  <a:schemeClr val="bg1"/>
                </a:solidFill>
                <a:latin typeface="Calibri Light" panose="020F0302020204030204" pitchFamily="34" charset="0"/>
                <a:cs typeface="Calibri Light" panose="020F0302020204030204" pitchFamily="34" charset="0"/>
              </a:rPr>
              <a:t>Theoretical Framework</a:t>
            </a:r>
            <a:endParaRPr lang="en-US" sz="4400" dirty="0"/>
          </a:p>
        </p:txBody>
      </p:sp>
    </p:spTree>
    <p:extLst>
      <p:ext uri="{BB962C8B-B14F-4D97-AF65-F5344CB8AC3E}">
        <p14:creationId xmlns:p14="http://schemas.microsoft.com/office/powerpoint/2010/main" val="292440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3"/>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p>
            <a:r>
              <a:rPr lang="en" dirty="0">
                <a:latin typeface="Calibri Light" panose="020F0302020204030204" pitchFamily="34" charset="0"/>
                <a:cs typeface="Calibri Light" panose="020F0302020204030204" pitchFamily="34" charset="0"/>
              </a:rPr>
              <a:t>SWOT Analysis</a:t>
            </a:r>
            <a:endParaRPr dirty="0">
              <a:latin typeface="Calibri Light" panose="020F0302020204030204" pitchFamily="34" charset="0"/>
              <a:cs typeface="Calibri Light" panose="020F0302020204030204" pitchFamily="34" charset="0"/>
            </a:endParaRPr>
          </a:p>
        </p:txBody>
      </p:sp>
      <p:sp>
        <p:nvSpPr>
          <p:cNvPr id="553" name="Google Shape;553;p43"/>
          <p:cNvSpPr/>
          <p:nvPr/>
        </p:nvSpPr>
        <p:spPr>
          <a:xfrm>
            <a:off x="761984" y="1965668"/>
            <a:ext cx="5236400" cy="2173872"/>
          </a:xfrm>
          <a:prstGeom prst="rect">
            <a:avLst/>
          </a:prstGeom>
          <a:solidFill>
            <a:srgbClr val="001033">
              <a:alpha val="32960"/>
            </a:srgbClr>
          </a:solidFill>
          <a:ln>
            <a:noFill/>
          </a:ln>
        </p:spPr>
        <p:txBody>
          <a:bodyPr spcFirstLastPara="1" wrap="square" lIns="121900" tIns="121900" rIns="1828800" bIns="121900" anchor="t" anchorCtr="0">
            <a:noAutofit/>
          </a:bodyPr>
          <a:lstStyle/>
          <a:p>
            <a:pPr defTabSz="1219170">
              <a:buClr>
                <a:srgbClr val="000000"/>
              </a:buClr>
            </a:pPr>
            <a:r>
              <a:rPr lang="en" sz="1867" b="1" kern="0" dirty="0">
                <a:solidFill>
                  <a:schemeClr val="bg1"/>
                </a:solidFill>
                <a:latin typeface="Encode Sans Semi Condensed"/>
                <a:ea typeface="Encode Sans Semi Condensed"/>
                <a:cs typeface="Encode Sans Semi Condensed"/>
                <a:sym typeface="Encode Sans Semi Condensed"/>
              </a:rPr>
              <a:t>STRENGTHS</a:t>
            </a:r>
            <a:endParaRPr sz="1867" b="1" kern="0" dirty="0">
              <a:solidFill>
                <a:schemeClr val="bg1"/>
              </a:solidFill>
              <a:latin typeface="Encode Sans Semi Condensed"/>
              <a:ea typeface="Encode Sans Semi Condensed"/>
              <a:cs typeface="Encode Sans Semi Condensed"/>
              <a:sym typeface="Encode Sans Semi Condensed"/>
            </a:endParaRPr>
          </a:p>
          <a:p>
            <a:pPr defTabSz="1219170">
              <a:spcBef>
                <a:spcPts val="800"/>
              </a:spcBef>
              <a:spcAft>
                <a:spcPts val="800"/>
              </a:spcAft>
              <a:buClr>
                <a:srgbClr val="000000"/>
              </a:buClr>
            </a:pPr>
            <a:r>
              <a:rPr lang="en" sz="1867" kern="0" dirty="0">
                <a:solidFill>
                  <a:schemeClr val="bg1"/>
                </a:solidFill>
                <a:latin typeface="Encode Sans Semi Condensed"/>
                <a:ea typeface="Encode Sans Semi Condensed"/>
                <a:cs typeface="Encode Sans Semi Condensed"/>
                <a:sym typeface="Encode Sans Semi Condensed"/>
              </a:rPr>
              <a:t>RN flexibility with unit changes.</a:t>
            </a:r>
          </a:p>
          <a:p>
            <a:pPr defTabSz="1219170">
              <a:spcBef>
                <a:spcPts val="800"/>
              </a:spcBef>
              <a:spcAft>
                <a:spcPts val="800"/>
              </a:spcAft>
              <a:buClr>
                <a:srgbClr val="000000"/>
              </a:buClr>
            </a:pPr>
            <a:r>
              <a:rPr lang="en" sz="1867" kern="0" dirty="0">
                <a:solidFill>
                  <a:schemeClr val="bg1"/>
                </a:solidFill>
                <a:latin typeface="Encode Sans Semi Condensed"/>
                <a:ea typeface="Encode Sans Semi Condensed"/>
                <a:cs typeface="Encode Sans Semi Condensed"/>
                <a:sym typeface="Encode Sans Semi Condensed"/>
              </a:rPr>
              <a:t>Teamwork.</a:t>
            </a:r>
          </a:p>
          <a:p>
            <a:pPr defTabSz="1219170">
              <a:spcBef>
                <a:spcPts val="800"/>
              </a:spcBef>
              <a:spcAft>
                <a:spcPts val="800"/>
              </a:spcAft>
              <a:buClr>
                <a:srgbClr val="000000"/>
              </a:buClr>
            </a:pPr>
            <a:r>
              <a:rPr lang="en" sz="1867" kern="0" dirty="0">
                <a:solidFill>
                  <a:schemeClr val="bg1"/>
                </a:solidFill>
                <a:latin typeface="Encode Sans Semi Condensed"/>
                <a:ea typeface="Encode Sans Semi Condensed"/>
                <a:cs typeface="Encode Sans Semi Condensed"/>
                <a:sym typeface="Encode Sans Semi Condensed"/>
              </a:rPr>
              <a:t>Support from community members.</a:t>
            </a:r>
          </a:p>
        </p:txBody>
      </p:sp>
      <p:sp>
        <p:nvSpPr>
          <p:cNvPr id="554" name="Google Shape;554;p43"/>
          <p:cNvSpPr/>
          <p:nvPr/>
        </p:nvSpPr>
        <p:spPr>
          <a:xfrm>
            <a:off x="6215075" y="1965666"/>
            <a:ext cx="5236400" cy="2173873"/>
          </a:xfrm>
          <a:prstGeom prst="rect">
            <a:avLst/>
          </a:prstGeom>
          <a:solidFill>
            <a:srgbClr val="001033">
              <a:alpha val="32960"/>
            </a:srgbClr>
          </a:solidFill>
          <a:ln>
            <a:noFill/>
          </a:ln>
        </p:spPr>
        <p:txBody>
          <a:bodyPr spcFirstLastPara="1" wrap="square" lIns="1828800" tIns="121900" rIns="121900" bIns="121900" anchor="t" anchorCtr="0">
            <a:noAutofit/>
          </a:bodyPr>
          <a:lstStyle/>
          <a:p>
            <a:pPr algn="r" defTabSz="1219170">
              <a:buClr>
                <a:srgbClr val="001033"/>
              </a:buClr>
              <a:buSzPts val="1100"/>
            </a:pPr>
            <a:r>
              <a:rPr lang="en" sz="1867" b="1" kern="0" dirty="0">
                <a:solidFill>
                  <a:srgbClr val="FFFFFF"/>
                </a:solidFill>
                <a:latin typeface="Encode Sans Semi Condensed"/>
                <a:ea typeface="Encode Sans Semi Condensed"/>
                <a:cs typeface="Encode Sans Semi Condensed"/>
                <a:sym typeface="Encode Sans Semi Condensed"/>
              </a:rPr>
              <a:t>WEAKNESSES</a:t>
            </a:r>
            <a:endParaRPr sz="1867" b="1" kern="0" dirty="0">
              <a:solidFill>
                <a:srgbClr val="FFFFFF"/>
              </a:solidFill>
              <a:latin typeface="Encode Sans Semi Condensed"/>
              <a:ea typeface="Encode Sans Semi Condensed"/>
              <a:cs typeface="Encode Sans Semi Condensed"/>
              <a:sym typeface="Encode Sans Semi Condensed"/>
            </a:endParaRPr>
          </a:p>
          <a:p>
            <a:pPr algn="r" defTabSz="1219170">
              <a:spcBef>
                <a:spcPts val="800"/>
              </a:spcBef>
              <a:spcAft>
                <a:spcPts val="800"/>
              </a:spcAft>
              <a:buClr>
                <a:srgbClr val="000000"/>
              </a:buClr>
            </a:pPr>
            <a:r>
              <a:rPr lang="en" sz="1867" kern="0" dirty="0">
                <a:solidFill>
                  <a:srgbClr val="FFFFFF"/>
                </a:solidFill>
                <a:latin typeface="Encode Sans Semi Condensed"/>
                <a:ea typeface="Encode Sans Semi Condensed"/>
                <a:cs typeface="Encode Sans Semi Condensed"/>
                <a:sym typeface="Encode Sans Semi Condensed"/>
              </a:rPr>
              <a:t>Staff disagreements.</a:t>
            </a:r>
          </a:p>
          <a:p>
            <a:pPr algn="r" defTabSz="1219170">
              <a:spcBef>
                <a:spcPts val="800"/>
              </a:spcBef>
              <a:spcAft>
                <a:spcPts val="800"/>
              </a:spcAft>
              <a:buClr>
                <a:srgbClr val="000000"/>
              </a:buClr>
            </a:pPr>
            <a:r>
              <a:rPr lang="en" sz="1867" kern="0" dirty="0">
                <a:solidFill>
                  <a:srgbClr val="FFFFFF"/>
                </a:solidFill>
                <a:latin typeface="Encode Sans Semi Condensed"/>
                <a:ea typeface="Encode Sans Semi Condensed"/>
                <a:cs typeface="Encode Sans Semi Condensed"/>
                <a:sym typeface="Encode Sans Semi Condensed"/>
              </a:rPr>
              <a:t>Protocol changes.</a:t>
            </a:r>
          </a:p>
          <a:p>
            <a:pPr algn="r" defTabSz="1219170">
              <a:spcBef>
                <a:spcPts val="800"/>
              </a:spcBef>
              <a:spcAft>
                <a:spcPts val="800"/>
              </a:spcAft>
              <a:buClr>
                <a:srgbClr val="000000"/>
              </a:buClr>
            </a:pPr>
            <a:r>
              <a:rPr lang="en" sz="1867" kern="0" dirty="0">
                <a:solidFill>
                  <a:srgbClr val="FFFFFF"/>
                </a:solidFill>
                <a:latin typeface="Encode Sans Semi Condensed"/>
                <a:ea typeface="Encode Sans Semi Condensed"/>
                <a:cs typeface="Encode Sans Semi Condensed"/>
                <a:sym typeface="Encode Sans Semi Condensed"/>
              </a:rPr>
              <a:t>Lack of ICU education.</a:t>
            </a:r>
            <a:endParaRPr sz="1867" kern="0" dirty="0">
              <a:solidFill>
                <a:srgbClr val="FFFFFF"/>
              </a:solidFill>
              <a:latin typeface="Encode Sans Semi Condensed"/>
              <a:ea typeface="Encode Sans Semi Condensed"/>
              <a:cs typeface="Encode Sans Semi Condensed"/>
              <a:sym typeface="Encode Sans Semi Condensed"/>
            </a:endParaRPr>
          </a:p>
        </p:txBody>
      </p:sp>
      <p:sp>
        <p:nvSpPr>
          <p:cNvPr id="555" name="Google Shape;555;p43"/>
          <p:cNvSpPr/>
          <p:nvPr/>
        </p:nvSpPr>
        <p:spPr>
          <a:xfrm>
            <a:off x="761984" y="4358045"/>
            <a:ext cx="5236400" cy="2282241"/>
          </a:xfrm>
          <a:prstGeom prst="rect">
            <a:avLst/>
          </a:prstGeom>
          <a:solidFill>
            <a:srgbClr val="001033">
              <a:alpha val="32960"/>
            </a:srgbClr>
          </a:solidFill>
          <a:ln>
            <a:noFill/>
          </a:ln>
        </p:spPr>
        <p:txBody>
          <a:bodyPr spcFirstLastPara="1" wrap="square" lIns="121900" tIns="121900" rIns="1828800" bIns="121900" anchor="b" anchorCtr="0">
            <a:noAutofit/>
          </a:bodyPr>
          <a:lstStyle/>
          <a:p>
            <a:pPr defTabSz="1219170">
              <a:buClr>
                <a:srgbClr val="001033"/>
              </a:buClr>
              <a:buSzPts val="1100"/>
            </a:pPr>
            <a:endParaRPr sz="1867" b="1" kern="0" dirty="0">
              <a:solidFill>
                <a:srgbClr val="FFFFFF"/>
              </a:solidFill>
              <a:latin typeface="Encode Sans Semi Condensed"/>
              <a:ea typeface="Encode Sans Semi Condensed"/>
              <a:cs typeface="Encode Sans Semi Condensed"/>
              <a:sym typeface="Encode Sans Semi Condensed"/>
            </a:endParaRPr>
          </a:p>
          <a:p>
            <a:pPr defTabSz="1219170">
              <a:spcBef>
                <a:spcPts val="800"/>
              </a:spcBef>
              <a:buClr>
                <a:srgbClr val="001033"/>
              </a:buClr>
              <a:buSzPts val="1100"/>
            </a:pPr>
            <a:r>
              <a:rPr lang="en-US" sz="1867" kern="0" dirty="0">
                <a:solidFill>
                  <a:srgbClr val="FFFFFF"/>
                </a:solidFill>
                <a:latin typeface="Encode Sans Semi Condensed"/>
                <a:ea typeface="Encode Sans Semi Condensed"/>
                <a:cs typeface="Encode Sans Semi Condensed"/>
                <a:sym typeface="Encode Sans Semi Condensed"/>
              </a:rPr>
              <a:t>Model for other hospital systems.</a:t>
            </a:r>
          </a:p>
          <a:p>
            <a:pPr defTabSz="1219170">
              <a:spcBef>
                <a:spcPts val="800"/>
              </a:spcBef>
              <a:buClr>
                <a:srgbClr val="001033"/>
              </a:buClr>
              <a:buSzPts val="1100"/>
            </a:pPr>
            <a:r>
              <a:rPr lang="en-US" sz="1867" kern="0" dirty="0">
                <a:solidFill>
                  <a:srgbClr val="FFFFFF"/>
                </a:solidFill>
                <a:latin typeface="Encode Sans Semi Condensed"/>
                <a:ea typeface="Encode Sans Semi Condensed"/>
                <a:cs typeface="Encode Sans Semi Condensed"/>
                <a:sym typeface="Encode Sans Semi Condensed"/>
              </a:rPr>
              <a:t>Improvement in nurse job satisfaction and retention.</a:t>
            </a:r>
            <a:endParaRPr sz="1867" kern="0" dirty="0">
              <a:solidFill>
                <a:srgbClr val="FFFFFF"/>
              </a:solidFill>
              <a:latin typeface="Encode Sans Semi Condensed"/>
              <a:ea typeface="Encode Sans Semi Condensed"/>
              <a:cs typeface="Encode Sans Semi Condensed"/>
              <a:sym typeface="Encode Sans Semi Condensed"/>
            </a:endParaRPr>
          </a:p>
          <a:p>
            <a:pPr defTabSz="1219170">
              <a:spcBef>
                <a:spcPts val="800"/>
              </a:spcBef>
              <a:spcAft>
                <a:spcPts val="800"/>
              </a:spcAft>
              <a:buClr>
                <a:srgbClr val="001033"/>
              </a:buClr>
              <a:buSzPts val="1100"/>
            </a:pPr>
            <a:r>
              <a:rPr lang="en" sz="1867" b="1" kern="0" dirty="0">
                <a:solidFill>
                  <a:srgbClr val="FFFFFF"/>
                </a:solidFill>
                <a:latin typeface="Encode Sans Semi Condensed"/>
                <a:ea typeface="Encode Sans Semi Condensed"/>
                <a:cs typeface="Encode Sans Semi Condensed"/>
                <a:sym typeface="Encode Sans Semi Condensed"/>
              </a:rPr>
              <a:t>OPPORTUNITIES</a:t>
            </a:r>
            <a:endParaRPr sz="1867" kern="0" dirty="0">
              <a:solidFill>
                <a:srgbClr val="FFFFFF"/>
              </a:solidFill>
              <a:latin typeface="Encode Sans Semi Condensed"/>
              <a:ea typeface="Encode Sans Semi Condensed"/>
              <a:cs typeface="Encode Sans Semi Condensed"/>
              <a:sym typeface="Encode Sans Semi Condensed"/>
            </a:endParaRPr>
          </a:p>
        </p:txBody>
      </p:sp>
      <p:sp>
        <p:nvSpPr>
          <p:cNvPr id="556" name="Google Shape;556;p43"/>
          <p:cNvSpPr/>
          <p:nvPr/>
        </p:nvSpPr>
        <p:spPr>
          <a:xfrm>
            <a:off x="6215075" y="4358045"/>
            <a:ext cx="5236400" cy="2282241"/>
          </a:xfrm>
          <a:prstGeom prst="rect">
            <a:avLst/>
          </a:prstGeom>
          <a:solidFill>
            <a:srgbClr val="001033">
              <a:alpha val="32960"/>
            </a:srgbClr>
          </a:solidFill>
          <a:ln>
            <a:noFill/>
          </a:ln>
        </p:spPr>
        <p:txBody>
          <a:bodyPr spcFirstLastPara="1" wrap="square" lIns="1828800" tIns="121900" rIns="121900" bIns="121900" anchor="b" anchorCtr="0">
            <a:noAutofit/>
          </a:bodyPr>
          <a:lstStyle/>
          <a:p>
            <a:pPr algn="r" defTabSz="1219170">
              <a:buClr>
                <a:srgbClr val="001033"/>
              </a:buClr>
              <a:buSzPts val="1100"/>
            </a:pPr>
            <a:r>
              <a:rPr lang="en-US" sz="1867" kern="0" dirty="0">
                <a:solidFill>
                  <a:srgbClr val="FFFFFF"/>
                </a:solidFill>
                <a:latin typeface="Encode Sans Semi Condensed"/>
                <a:ea typeface="Encode Sans Semi Condensed"/>
                <a:cs typeface="Encode Sans Semi Condensed"/>
                <a:sym typeface="Encode Sans Semi Condensed"/>
              </a:rPr>
              <a:t>Decreased nurse retention.</a:t>
            </a:r>
          </a:p>
          <a:p>
            <a:pPr algn="r" defTabSz="1219170">
              <a:buClr>
                <a:srgbClr val="001033"/>
              </a:buClr>
              <a:buSzPts val="1100"/>
            </a:pPr>
            <a:r>
              <a:rPr lang="en-US" sz="1867" kern="0" dirty="0">
                <a:solidFill>
                  <a:srgbClr val="FFFFFF"/>
                </a:solidFill>
                <a:latin typeface="Encode Sans Semi Condensed"/>
                <a:ea typeface="Encode Sans Semi Condensed"/>
                <a:cs typeface="Encode Sans Semi Condensed"/>
                <a:sym typeface="Encode Sans Semi Condensed"/>
              </a:rPr>
              <a:t>Poor patient outcomes.</a:t>
            </a:r>
            <a:endParaRPr sz="1867" kern="0" dirty="0">
              <a:solidFill>
                <a:srgbClr val="FFFFFF"/>
              </a:solidFill>
              <a:latin typeface="Encode Sans Semi Condensed"/>
              <a:ea typeface="Encode Sans Semi Condensed"/>
              <a:cs typeface="Encode Sans Semi Condensed"/>
              <a:sym typeface="Encode Sans Semi Condensed"/>
            </a:endParaRPr>
          </a:p>
          <a:p>
            <a:pPr algn="r" defTabSz="1219170">
              <a:spcBef>
                <a:spcPts val="800"/>
              </a:spcBef>
              <a:spcAft>
                <a:spcPts val="800"/>
              </a:spcAft>
              <a:buClr>
                <a:srgbClr val="000000"/>
              </a:buClr>
            </a:pPr>
            <a:r>
              <a:rPr lang="en" sz="1867" b="1" kern="0" dirty="0">
                <a:solidFill>
                  <a:srgbClr val="FFFFFF"/>
                </a:solidFill>
                <a:latin typeface="Encode Sans Semi Condensed"/>
                <a:ea typeface="Encode Sans Semi Condensed"/>
                <a:cs typeface="Encode Sans Semi Condensed"/>
                <a:sym typeface="Encode Sans Semi Condensed"/>
              </a:rPr>
              <a:t>THREATS</a:t>
            </a:r>
            <a:endParaRPr sz="1867" kern="0" dirty="0">
              <a:solidFill>
                <a:srgbClr val="FFFFFF"/>
              </a:solidFill>
              <a:latin typeface="Encode Sans Semi Condensed"/>
              <a:ea typeface="Encode Sans Semi Condensed"/>
              <a:cs typeface="Encode Sans Semi Condensed"/>
              <a:sym typeface="Encode Sans Semi Condensed"/>
            </a:endParaRPr>
          </a:p>
        </p:txBody>
      </p:sp>
      <p:sp>
        <p:nvSpPr>
          <p:cNvPr id="557" name="Google Shape;557;p43"/>
          <p:cNvSpPr/>
          <p:nvPr/>
        </p:nvSpPr>
        <p:spPr>
          <a:xfrm>
            <a:off x="4495289" y="2635695"/>
            <a:ext cx="3009200" cy="30092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58" name="Google Shape;558;p43"/>
          <p:cNvSpPr/>
          <p:nvPr/>
        </p:nvSpPr>
        <p:spPr>
          <a:xfrm rot="5400000">
            <a:off x="4712099" y="2635695"/>
            <a:ext cx="3009200" cy="3009200"/>
          </a:xfrm>
          <a:prstGeom prst="pie">
            <a:avLst>
              <a:gd name="adj1" fmla="val 10788866"/>
              <a:gd name="adj2" fmla="val 1620000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59" name="Google Shape;559;p43"/>
          <p:cNvSpPr/>
          <p:nvPr/>
        </p:nvSpPr>
        <p:spPr>
          <a:xfrm rot="10800000">
            <a:off x="4712099" y="2854200"/>
            <a:ext cx="3009200" cy="3009200"/>
          </a:xfrm>
          <a:prstGeom prst="pie">
            <a:avLst>
              <a:gd name="adj1" fmla="val 10788866"/>
              <a:gd name="adj2" fmla="val 1620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60" name="Google Shape;560;p43"/>
          <p:cNvSpPr/>
          <p:nvPr/>
        </p:nvSpPr>
        <p:spPr>
          <a:xfrm rot="-5400000">
            <a:off x="4495289" y="2854200"/>
            <a:ext cx="3009200" cy="3009200"/>
          </a:xfrm>
          <a:prstGeom prst="pie">
            <a:avLst>
              <a:gd name="adj1" fmla="val 10788866"/>
              <a:gd name="adj2" fmla="val 1620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61" name="Google Shape;561;p43"/>
          <p:cNvSpPr/>
          <p:nvPr/>
        </p:nvSpPr>
        <p:spPr>
          <a:xfrm>
            <a:off x="5289653" y="3263366"/>
            <a:ext cx="342148" cy="585100"/>
          </a:xfrm>
          <a:prstGeom prst="rect">
            <a:avLst/>
          </a:prstGeom>
        </p:spPr>
        <p:txBody>
          <a:bodyPr>
            <a:prstTxWarp prst="textPlain">
              <a:avLst/>
            </a:prstTxWarp>
          </a:bodyPr>
          <a:lstStyle/>
          <a:p>
            <a:pPr algn="ctr" defTabSz="1219170">
              <a:buClr>
                <a:srgbClr val="000000"/>
              </a:buClr>
            </a:pPr>
            <a:r>
              <a:rPr sz="1867" b="1" kern="0" dirty="0">
                <a:solidFill>
                  <a:srgbClr val="FFFFFF"/>
                </a:solidFill>
                <a:latin typeface="Abel"/>
                <a:cs typeface="Arial"/>
                <a:sym typeface="Arial"/>
              </a:rPr>
              <a:t>S</a:t>
            </a:r>
          </a:p>
        </p:txBody>
      </p:sp>
      <p:sp>
        <p:nvSpPr>
          <p:cNvPr id="562" name="Google Shape;562;p43"/>
          <p:cNvSpPr/>
          <p:nvPr/>
        </p:nvSpPr>
        <p:spPr>
          <a:xfrm>
            <a:off x="6554011" y="3272977"/>
            <a:ext cx="589725" cy="570492"/>
          </a:xfrm>
          <a:prstGeom prst="rect">
            <a:avLst/>
          </a:prstGeom>
        </p:spPr>
        <p:txBody>
          <a:bodyPr>
            <a:prstTxWarp prst="textPlain">
              <a:avLst/>
            </a:prstTxWarp>
          </a:bodyPr>
          <a:lstStyle/>
          <a:p>
            <a:pPr algn="ctr" defTabSz="1219170">
              <a:buClr>
                <a:srgbClr val="000000"/>
              </a:buClr>
            </a:pPr>
            <a:r>
              <a:rPr sz="1867" b="1" kern="0" dirty="0">
                <a:solidFill>
                  <a:srgbClr val="FFFFFF"/>
                </a:solidFill>
                <a:latin typeface="Abel"/>
                <a:cs typeface="Arial"/>
                <a:sym typeface="Arial"/>
              </a:rPr>
              <a:t>W</a:t>
            </a:r>
          </a:p>
        </p:txBody>
      </p:sp>
      <p:sp>
        <p:nvSpPr>
          <p:cNvPr id="563" name="Google Shape;563;p43"/>
          <p:cNvSpPr/>
          <p:nvPr/>
        </p:nvSpPr>
        <p:spPr>
          <a:xfrm>
            <a:off x="5246595" y="4640706"/>
            <a:ext cx="335229" cy="585100"/>
          </a:xfrm>
          <a:prstGeom prst="rect">
            <a:avLst/>
          </a:prstGeom>
        </p:spPr>
        <p:txBody>
          <a:bodyPr>
            <a:prstTxWarp prst="textPlain">
              <a:avLst/>
            </a:prstTxWarp>
          </a:bodyPr>
          <a:lstStyle/>
          <a:p>
            <a:pPr algn="ctr" defTabSz="1219170">
              <a:buClr>
                <a:srgbClr val="000000"/>
              </a:buClr>
            </a:pPr>
            <a:r>
              <a:rPr sz="1867" b="1" kern="0" dirty="0">
                <a:solidFill>
                  <a:srgbClr val="FFFFFF"/>
                </a:solidFill>
                <a:latin typeface="Abel"/>
                <a:cs typeface="Arial"/>
                <a:sym typeface="Arial"/>
              </a:rPr>
              <a:t>O</a:t>
            </a:r>
          </a:p>
        </p:txBody>
      </p:sp>
      <p:sp>
        <p:nvSpPr>
          <p:cNvPr id="564" name="Google Shape;564;p43"/>
          <p:cNvSpPr/>
          <p:nvPr/>
        </p:nvSpPr>
        <p:spPr>
          <a:xfrm>
            <a:off x="6696252" y="4650315"/>
            <a:ext cx="337536" cy="570492"/>
          </a:xfrm>
          <a:prstGeom prst="rect">
            <a:avLst/>
          </a:prstGeom>
        </p:spPr>
        <p:txBody>
          <a:bodyPr>
            <a:prstTxWarp prst="textPlain">
              <a:avLst/>
            </a:prstTxWarp>
          </a:bodyPr>
          <a:lstStyle/>
          <a:p>
            <a:pPr algn="ctr" defTabSz="1219170">
              <a:buClr>
                <a:srgbClr val="000000"/>
              </a:buClr>
            </a:pPr>
            <a:r>
              <a:rPr sz="1867" b="1" kern="0" dirty="0">
                <a:solidFill>
                  <a:srgbClr val="FFFFFF"/>
                </a:solidFill>
                <a:latin typeface="Abel"/>
                <a:cs typeface="Arial"/>
                <a:sym typeface="Arial"/>
              </a:rPr>
              <a:t>T</a:t>
            </a:r>
          </a:p>
        </p:txBody>
      </p:sp>
      <p:sp>
        <p:nvSpPr>
          <p:cNvPr id="2" name="TextBox 1">
            <a:extLst>
              <a:ext uri="{FF2B5EF4-FFF2-40B4-BE49-F238E27FC236}">
                <a16:creationId xmlns:a16="http://schemas.microsoft.com/office/drawing/2014/main" id="{521EB66A-6765-42BB-8BE6-F2FDD275C7F7}"/>
              </a:ext>
            </a:extLst>
          </p:cNvPr>
          <p:cNvSpPr txBox="1"/>
          <p:nvPr/>
        </p:nvSpPr>
        <p:spPr>
          <a:xfrm>
            <a:off x="3587653" y="163291"/>
            <a:ext cx="5932715" cy="769441"/>
          </a:xfrm>
          <a:prstGeom prst="rect">
            <a:avLst/>
          </a:prstGeom>
          <a:noFill/>
        </p:spPr>
        <p:txBody>
          <a:bodyPr wrap="square" rtlCol="0">
            <a:spAutoFit/>
          </a:bodyPr>
          <a:lstStyle/>
          <a:p>
            <a:r>
              <a:rPr lang="en-US" sz="4400" dirty="0">
                <a:solidFill>
                  <a:schemeClr val="bg1"/>
                </a:solidFill>
                <a:latin typeface="Calibri Light" panose="020F0302020204030204" pitchFamily="34" charset="0"/>
                <a:cs typeface="Calibri Light" panose="020F0302020204030204" pitchFamily="34" charset="0"/>
              </a:rPr>
              <a:t>Organization Assessment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EDF5-5C7D-DC49-88C0-DAFCAC3F5C46}"/>
              </a:ext>
            </a:extLst>
          </p:cNvPr>
          <p:cNvSpPr>
            <a:spLocks noGrp="1"/>
          </p:cNvSpPr>
          <p:nvPr>
            <p:ph type="title"/>
          </p:nvPr>
        </p:nvSpPr>
        <p:spPr/>
        <p:txBody>
          <a:bodyPr/>
          <a:lstStyle/>
          <a:p>
            <a:r>
              <a:rPr lang="en-US" dirty="0"/>
              <a:t>                      Introduction</a:t>
            </a:r>
          </a:p>
        </p:txBody>
      </p:sp>
      <p:sp>
        <p:nvSpPr>
          <p:cNvPr id="3" name="Content Placeholder 2">
            <a:extLst>
              <a:ext uri="{FF2B5EF4-FFF2-40B4-BE49-F238E27FC236}">
                <a16:creationId xmlns:a16="http://schemas.microsoft.com/office/drawing/2014/main" id="{081A01E4-B63B-7E42-B461-65A8C838F109}"/>
              </a:ext>
            </a:extLst>
          </p:cNvPr>
          <p:cNvSpPr>
            <a:spLocks noGrp="1"/>
          </p:cNvSpPr>
          <p:nvPr>
            <p:ph idx="1"/>
          </p:nvPr>
        </p:nvSpPr>
        <p:spPr/>
        <p:txBody>
          <a:bodyPr>
            <a:normAutofit lnSpcReduction="10000"/>
          </a:bodyPr>
          <a:lstStyle/>
          <a:p>
            <a:r>
              <a:rPr lang="en-US" dirty="0"/>
              <a:t>Michigan’s first two confirmed COVID-19 presumptive positive patients in Wayne and Oakland County were on March 10, 2020.</a:t>
            </a:r>
          </a:p>
          <a:p>
            <a:r>
              <a:rPr lang="en-US" dirty="0"/>
              <a:t>Oakland County quickly became one of the hardest hit counties in the state.</a:t>
            </a:r>
          </a:p>
          <a:p>
            <a:r>
              <a:rPr lang="en-US" dirty="0"/>
              <a:t>St. Joseph Mercy Health System, Oakland campus (SJMO) was one of the first hospitals directly impacted by the coronavirus pandemic.</a:t>
            </a:r>
          </a:p>
          <a:p>
            <a:r>
              <a:rPr lang="en-US" dirty="0"/>
              <a:t>Leadership looked for ways to manage sudden influx of critically ill patients.</a:t>
            </a:r>
          </a:p>
          <a:p>
            <a:r>
              <a:rPr lang="en-US" dirty="0"/>
              <a:t>Nurses with prior critical care experience were redeployed to help with management of COVID- specific intensive care units (ICU).</a:t>
            </a:r>
          </a:p>
        </p:txBody>
      </p:sp>
      <p:pic>
        <p:nvPicPr>
          <p:cNvPr id="5" name="Picture 4">
            <a:extLst>
              <a:ext uri="{FF2B5EF4-FFF2-40B4-BE49-F238E27FC236}">
                <a16:creationId xmlns:a16="http://schemas.microsoft.com/office/drawing/2014/main" id="{0DF2F241-7871-459D-B5A9-4777AC44F0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86991" y="68922"/>
            <a:ext cx="2680722" cy="2455624"/>
          </a:xfrm>
          <a:prstGeom prst="rect">
            <a:avLst/>
          </a:prstGeom>
        </p:spPr>
      </p:pic>
      <p:sp>
        <p:nvSpPr>
          <p:cNvPr id="6" name="Google Shape;874;p50">
            <a:extLst>
              <a:ext uri="{FF2B5EF4-FFF2-40B4-BE49-F238E27FC236}">
                <a16:creationId xmlns:a16="http://schemas.microsoft.com/office/drawing/2014/main" id="{646C4C3B-8135-479F-A457-C2E659295E07}"/>
              </a:ext>
            </a:extLst>
          </p:cNvPr>
          <p:cNvSpPr/>
          <p:nvPr/>
        </p:nvSpPr>
        <p:spPr>
          <a:xfrm>
            <a:off x="586424" y="4232758"/>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874;p50">
            <a:extLst>
              <a:ext uri="{FF2B5EF4-FFF2-40B4-BE49-F238E27FC236}">
                <a16:creationId xmlns:a16="http://schemas.microsoft.com/office/drawing/2014/main" id="{0BC5021A-65BC-49C7-B333-866F76522B28}"/>
              </a:ext>
            </a:extLst>
          </p:cNvPr>
          <p:cNvSpPr/>
          <p:nvPr/>
        </p:nvSpPr>
        <p:spPr>
          <a:xfrm>
            <a:off x="590436" y="3518693"/>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874;p50">
            <a:extLst>
              <a:ext uri="{FF2B5EF4-FFF2-40B4-BE49-F238E27FC236}">
                <a16:creationId xmlns:a16="http://schemas.microsoft.com/office/drawing/2014/main" id="{421D7CBB-E206-4BC7-B972-DB56393327CC}"/>
              </a:ext>
            </a:extLst>
          </p:cNvPr>
          <p:cNvSpPr/>
          <p:nvPr/>
        </p:nvSpPr>
        <p:spPr>
          <a:xfrm>
            <a:off x="590436" y="2653752"/>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874;p50">
            <a:extLst>
              <a:ext uri="{FF2B5EF4-FFF2-40B4-BE49-F238E27FC236}">
                <a16:creationId xmlns:a16="http://schemas.microsoft.com/office/drawing/2014/main" id="{F4BC55A9-FD3E-4118-ACE1-D66EBAFE8E5D}"/>
              </a:ext>
            </a:extLst>
          </p:cNvPr>
          <p:cNvSpPr/>
          <p:nvPr/>
        </p:nvSpPr>
        <p:spPr>
          <a:xfrm>
            <a:off x="590436" y="1836015"/>
            <a:ext cx="273584"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874;p50">
            <a:extLst>
              <a:ext uri="{FF2B5EF4-FFF2-40B4-BE49-F238E27FC236}">
                <a16:creationId xmlns:a16="http://schemas.microsoft.com/office/drawing/2014/main" id="{F304E189-F380-4D7C-9D34-017F33946993}"/>
              </a:ext>
            </a:extLst>
          </p:cNvPr>
          <p:cNvSpPr/>
          <p:nvPr/>
        </p:nvSpPr>
        <p:spPr>
          <a:xfrm>
            <a:off x="586424" y="5097699"/>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44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p:txBody>
          <a:bodyPr/>
          <a:lstStyle/>
          <a:p>
            <a:pPr algn="ctr"/>
            <a:r>
              <a:rPr lang="en-US" dirty="0"/>
              <a:t>Methods</a:t>
            </a:r>
          </a:p>
        </p:txBody>
      </p:sp>
      <p:sp>
        <p:nvSpPr>
          <p:cNvPr id="3" name="Content Placeholder 2">
            <a:extLst>
              <a:ext uri="{FF2B5EF4-FFF2-40B4-BE49-F238E27FC236}">
                <a16:creationId xmlns:a16="http://schemas.microsoft.com/office/drawing/2014/main" id="{996C10EA-ED55-1A4D-B243-6C5216CDC2A6}"/>
              </a:ext>
            </a:extLst>
          </p:cNvPr>
          <p:cNvSpPr>
            <a:spLocks noGrp="1"/>
          </p:cNvSpPr>
          <p:nvPr>
            <p:ph idx="1"/>
          </p:nvPr>
        </p:nvSpPr>
        <p:spPr>
          <a:xfrm>
            <a:off x="838200" y="1825625"/>
            <a:ext cx="10515600" cy="3787775"/>
          </a:xfrm>
        </p:spPr>
        <p:txBody>
          <a:bodyPr/>
          <a:lstStyle/>
          <a:p>
            <a:r>
              <a:rPr lang="en-US" dirty="0"/>
              <a:t>Program Evaluation of current education in place for redeployed nursing staff.</a:t>
            </a:r>
          </a:p>
          <a:p>
            <a:r>
              <a:rPr lang="en-US" dirty="0"/>
              <a:t>Mixed methods.</a:t>
            </a:r>
          </a:p>
          <a:p>
            <a:pPr lvl="1"/>
            <a:r>
              <a:rPr lang="en-US" dirty="0"/>
              <a:t>Quantitative survey questions– descriptive data, 5-point Likert scale.</a:t>
            </a:r>
          </a:p>
          <a:p>
            <a:pPr lvl="1"/>
            <a:r>
              <a:rPr lang="en-US" dirty="0"/>
              <a:t>Qualitative survey questions– open-ended.</a:t>
            </a:r>
          </a:p>
          <a:p>
            <a:r>
              <a:rPr lang="en-US" dirty="0"/>
              <a:t>Cost analysis of redeployed nursing staff verses nurse agency staffing.</a:t>
            </a:r>
          </a:p>
          <a:p>
            <a:r>
              <a:rPr lang="en-US" dirty="0"/>
              <a:t>Focus group of nurse educators </a:t>
            </a:r>
          </a:p>
          <a:p>
            <a:pPr lvl="1"/>
            <a:r>
              <a:rPr lang="en-US" dirty="0"/>
              <a:t>Qualitative questions regarding perceptions of initial redeployment process.</a:t>
            </a:r>
          </a:p>
          <a:p>
            <a:pPr lvl="1"/>
            <a:endParaRPr lang="en-US" dirty="0"/>
          </a:p>
        </p:txBody>
      </p:sp>
      <p:graphicFrame>
        <p:nvGraphicFramePr>
          <p:cNvPr id="9" name="Diagram 8">
            <a:extLst>
              <a:ext uri="{FF2B5EF4-FFF2-40B4-BE49-F238E27FC236}">
                <a16:creationId xmlns:a16="http://schemas.microsoft.com/office/drawing/2014/main" id="{4C77380D-48F3-493A-A990-9FF56B6DFB20}"/>
              </a:ext>
            </a:extLst>
          </p:cNvPr>
          <p:cNvGraphicFramePr/>
          <p:nvPr>
            <p:extLst>
              <p:ext uri="{D42A27DB-BD31-4B8C-83A1-F6EECF244321}">
                <p14:modId xmlns:p14="http://schemas.microsoft.com/office/powerpoint/2010/main" val="2595644769"/>
              </p:ext>
            </p:extLst>
          </p:nvPr>
        </p:nvGraphicFramePr>
        <p:xfrm>
          <a:off x="1042879" y="4673600"/>
          <a:ext cx="10106242"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946;p50">
            <a:extLst>
              <a:ext uri="{FF2B5EF4-FFF2-40B4-BE49-F238E27FC236}">
                <a16:creationId xmlns:a16="http://schemas.microsoft.com/office/drawing/2014/main" id="{EE996954-94DE-4AD8-9D28-7410776D365A}"/>
              </a:ext>
            </a:extLst>
          </p:cNvPr>
          <p:cNvSpPr/>
          <p:nvPr/>
        </p:nvSpPr>
        <p:spPr>
          <a:xfrm>
            <a:off x="653784" y="4658208"/>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946;p50">
            <a:extLst>
              <a:ext uri="{FF2B5EF4-FFF2-40B4-BE49-F238E27FC236}">
                <a16:creationId xmlns:a16="http://schemas.microsoft.com/office/drawing/2014/main" id="{5E523E11-D271-457F-A0ED-305FCF4C0F04}"/>
              </a:ext>
            </a:extLst>
          </p:cNvPr>
          <p:cNvSpPr/>
          <p:nvPr/>
        </p:nvSpPr>
        <p:spPr>
          <a:xfrm>
            <a:off x="653784" y="4013762"/>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946;p50">
            <a:extLst>
              <a:ext uri="{FF2B5EF4-FFF2-40B4-BE49-F238E27FC236}">
                <a16:creationId xmlns:a16="http://schemas.microsoft.com/office/drawing/2014/main" id="{A16A53DB-5380-49EA-9CD0-8B1675DD6F62}"/>
              </a:ext>
            </a:extLst>
          </p:cNvPr>
          <p:cNvSpPr/>
          <p:nvPr/>
        </p:nvSpPr>
        <p:spPr>
          <a:xfrm>
            <a:off x="653784" y="2715882"/>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946;p50">
            <a:extLst>
              <a:ext uri="{FF2B5EF4-FFF2-40B4-BE49-F238E27FC236}">
                <a16:creationId xmlns:a16="http://schemas.microsoft.com/office/drawing/2014/main" id="{E726178B-C91D-49C3-BAA7-6BA0E0B50585}"/>
              </a:ext>
            </a:extLst>
          </p:cNvPr>
          <p:cNvSpPr/>
          <p:nvPr/>
        </p:nvSpPr>
        <p:spPr>
          <a:xfrm>
            <a:off x="653784" y="1877683"/>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0" name="Google Shape;113;p7">
            <a:extLst>
              <a:ext uri="{FF2B5EF4-FFF2-40B4-BE49-F238E27FC236}">
                <a16:creationId xmlns:a16="http://schemas.microsoft.com/office/drawing/2014/main" id="{F1DE57EF-88EE-4885-8914-DC07E1068A3F}"/>
              </a:ext>
            </a:extLst>
          </p:cNvPr>
          <p:cNvGrpSpPr/>
          <p:nvPr/>
        </p:nvGrpSpPr>
        <p:grpSpPr>
          <a:xfrm>
            <a:off x="7528760" y="575207"/>
            <a:ext cx="980072" cy="905397"/>
            <a:chOff x="3594393" y="2169107"/>
            <a:chExt cx="953670" cy="952499"/>
          </a:xfrm>
        </p:grpSpPr>
        <p:sp>
          <p:nvSpPr>
            <p:cNvPr id="11" name="Google Shape;114;p7">
              <a:extLst>
                <a:ext uri="{FF2B5EF4-FFF2-40B4-BE49-F238E27FC236}">
                  <a16:creationId xmlns:a16="http://schemas.microsoft.com/office/drawing/2014/main" id="{7DBEE65E-4482-45AD-8C21-16AF6246650A}"/>
                </a:ext>
              </a:extLst>
            </p:cNvPr>
            <p:cNvSpPr/>
            <p:nvPr/>
          </p:nvSpPr>
          <p:spPr>
            <a:xfrm>
              <a:off x="4032123" y="2764429"/>
              <a:ext cx="93383" cy="93383"/>
            </a:xfrm>
            <a:custGeom>
              <a:avLst/>
              <a:gdLst/>
              <a:ahLst/>
              <a:cxnLst/>
              <a:rect l="l" t="t" r="r" b="b"/>
              <a:pathLst>
                <a:path w="93383" h="93383" extrusionOk="0">
                  <a:moveTo>
                    <a:pt x="93383" y="46692"/>
                  </a:moveTo>
                  <a:cubicBezTo>
                    <a:pt x="93383" y="72479"/>
                    <a:pt x="72479" y="93383"/>
                    <a:pt x="46692" y="93383"/>
                  </a:cubicBezTo>
                  <a:cubicBezTo>
                    <a:pt x="20905" y="93383"/>
                    <a:pt x="0" y="72479"/>
                    <a:pt x="0" y="46692"/>
                  </a:cubicBezTo>
                  <a:cubicBezTo>
                    <a:pt x="0" y="20905"/>
                    <a:pt x="20904" y="0"/>
                    <a:pt x="46692" y="0"/>
                  </a:cubicBezTo>
                  <a:cubicBezTo>
                    <a:pt x="72479" y="0"/>
                    <a:pt x="93383" y="20905"/>
                    <a:pt x="93383" y="46692"/>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15;p7">
              <a:extLst>
                <a:ext uri="{FF2B5EF4-FFF2-40B4-BE49-F238E27FC236}">
                  <a16:creationId xmlns:a16="http://schemas.microsoft.com/office/drawing/2014/main" id="{4DF87DEE-65B1-4F14-A2B0-B9544D514256}"/>
                </a:ext>
              </a:extLst>
            </p:cNvPr>
            <p:cNvSpPr/>
            <p:nvPr/>
          </p:nvSpPr>
          <p:spPr>
            <a:xfrm>
              <a:off x="4008778" y="2869470"/>
              <a:ext cx="140074" cy="93383"/>
            </a:xfrm>
            <a:custGeom>
              <a:avLst/>
              <a:gdLst/>
              <a:ahLst/>
              <a:cxnLst/>
              <a:rect l="l" t="t" r="r" b="b"/>
              <a:pathLst>
                <a:path w="140074" h="93383" extrusionOk="0">
                  <a:moveTo>
                    <a:pt x="140075" y="70028"/>
                  </a:moveTo>
                  <a:cubicBezTo>
                    <a:pt x="140075" y="31347"/>
                    <a:pt x="108690" y="0"/>
                    <a:pt x="70037" y="0"/>
                  </a:cubicBezTo>
                  <a:cubicBezTo>
                    <a:pt x="31356" y="0"/>
                    <a:pt x="0" y="31347"/>
                    <a:pt x="0" y="70028"/>
                  </a:cubicBezTo>
                  <a:lnTo>
                    <a:pt x="0" y="93383"/>
                  </a:lnTo>
                  <a:lnTo>
                    <a:pt x="140075" y="93383"/>
                  </a:lnTo>
                  <a:lnTo>
                    <a:pt x="140075" y="70028"/>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16;p7">
              <a:extLst>
                <a:ext uri="{FF2B5EF4-FFF2-40B4-BE49-F238E27FC236}">
                  <a16:creationId xmlns:a16="http://schemas.microsoft.com/office/drawing/2014/main" id="{CF38B6DE-1FCE-422C-A701-9CC8F28698A3}"/>
                </a:ext>
              </a:extLst>
            </p:cNvPr>
            <p:cNvSpPr/>
            <p:nvPr/>
          </p:nvSpPr>
          <p:spPr>
            <a:xfrm>
              <a:off x="4350801" y="2764429"/>
              <a:ext cx="93383" cy="93383"/>
            </a:xfrm>
            <a:custGeom>
              <a:avLst/>
              <a:gdLst/>
              <a:ahLst/>
              <a:cxnLst/>
              <a:rect l="l" t="t" r="r" b="b"/>
              <a:pathLst>
                <a:path w="93383" h="93383" extrusionOk="0">
                  <a:moveTo>
                    <a:pt x="93383" y="46692"/>
                  </a:moveTo>
                  <a:cubicBezTo>
                    <a:pt x="93383" y="72479"/>
                    <a:pt x="72479" y="93383"/>
                    <a:pt x="46692" y="93383"/>
                  </a:cubicBezTo>
                  <a:cubicBezTo>
                    <a:pt x="20905" y="93383"/>
                    <a:pt x="0" y="72479"/>
                    <a:pt x="0" y="46692"/>
                  </a:cubicBezTo>
                  <a:cubicBezTo>
                    <a:pt x="0" y="20905"/>
                    <a:pt x="20905" y="0"/>
                    <a:pt x="46692" y="0"/>
                  </a:cubicBezTo>
                  <a:cubicBezTo>
                    <a:pt x="72479" y="0"/>
                    <a:pt x="93383" y="20905"/>
                    <a:pt x="93383" y="46692"/>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17;p7">
              <a:extLst>
                <a:ext uri="{FF2B5EF4-FFF2-40B4-BE49-F238E27FC236}">
                  <a16:creationId xmlns:a16="http://schemas.microsoft.com/office/drawing/2014/main" id="{F43C8133-AC6F-4C27-8B2F-D5197AEA1648}"/>
                </a:ext>
              </a:extLst>
            </p:cNvPr>
            <p:cNvSpPr/>
            <p:nvPr/>
          </p:nvSpPr>
          <p:spPr>
            <a:xfrm>
              <a:off x="4327446" y="2869470"/>
              <a:ext cx="140074" cy="93383"/>
            </a:xfrm>
            <a:custGeom>
              <a:avLst/>
              <a:gdLst/>
              <a:ahLst/>
              <a:cxnLst/>
              <a:rect l="l" t="t" r="r" b="b"/>
              <a:pathLst>
                <a:path w="140074" h="93383" extrusionOk="0">
                  <a:moveTo>
                    <a:pt x="140075" y="70028"/>
                  </a:moveTo>
                  <a:cubicBezTo>
                    <a:pt x="140075" y="31347"/>
                    <a:pt x="108718" y="0"/>
                    <a:pt x="70037" y="0"/>
                  </a:cubicBezTo>
                  <a:cubicBezTo>
                    <a:pt x="31356" y="0"/>
                    <a:pt x="0" y="31347"/>
                    <a:pt x="0" y="70028"/>
                  </a:cubicBezTo>
                  <a:lnTo>
                    <a:pt x="0" y="93383"/>
                  </a:lnTo>
                  <a:lnTo>
                    <a:pt x="140065" y="93383"/>
                  </a:lnTo>
                  <a:lnTo>
                    <a:pt x="140065" y="70028"/>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118;p7">
              <a:extLst>
                <a:ext uri="{FF2B5EF4-FFF2-40B4-BE49-F238E27FC236}">
                  <a16:creationId xmlns:a16="http://schemas.microsoft.com/office/drawing/2014/main" id="{E48E7C8D-C904-45B6-BFC3-25C705038ABD}"/>
                </a:ext>
              </a:extLst>
            </p:cNvPr>
            <p:cNvSpPr/>
            <p:nvPr/>
          </p:nvSpPr>
          <p:spPr>
            <a:xfrm>
              <a:off x="4192048" y="2923182"/>
              <a:ext cx="93383" cy="93383"/>
            </a:xfrm>
            <a:custGeom>
              <a:avLst/>
              <a:gdLst/>
              <a:ahLst/>
              <a:cxnLst/>
              <a:rect l="l" t="t" r="r" b="b"/>
              <a:pathLst>
                <a:path w="93383" h="93383" extrusionOk="0">
                  <a:moveTo>
                    <a:pt x="93383" y="46692"/>
                  </a:moveTo>
                  <a:cubicBezTo>
                    <a:pt x="93383" y="72479"/>
                    <a:pt x="72479" y="93383"/>
                    <a:pt x="46692" y="93383"/>
                  </a:cubicBezTo>
                  <a:cubicBezTo>
                    <a:pt x="20905" y="93383"/>
                    <a:pt x="0" y="72479"/>
                    <a:pt x="0" y="46692"/>
                  </a:cubicBezTo>
                  <a:cubicBezTo>
                    <a:pt x="0" y="20905"/>
                    <a:pt x="20905" y="0"/>
                    <a:pt x="46692" y="0"/>
                  </a:cubicBezTo>
                  <a:cubicBezTo>
                    <a:pt x="72479" y="0"/>
                    <a:pt x="93383" y="20905"/>
                    <a:pt x="93383" y="46692"/>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19;p7">
              <a:extLst>
                <a:ext uri="{FF2B5EF4-FFF2-40B4-BE49-F238E27FC236}">
                  <a16:creationId xmlns:a16="http://schemas.microsoft.com/office/drawing/2014/main" id="{446F8D02-43F5-42BF-BFE5-504EE209E3A0}"/>
                </a:ext>
              </a:extLst>
            </p:cNvPr>
            <p:cNvSpPr/>
            <p:nvPr/>
          </p:nvSpPr>
          <p:spPr>
            <a:xfrm>
              <a:off x="4168693" y="3028223"/>
              <a:ext cx="140074" cy="93383"/>
            </a:xfrm>
            <a:custGeom>
              <a:avLst/>
              <a:gdLst/>
              <a:ahLst/>
              <a:cxnLst/>
              <a:rect l="l" t="t" r="r" b="b"/>
              <a:pathLst>
                <a:path w="140074" h="93383" extrusionOk="0">
                  <a:moveTo>
                    <a:pt x="140075" y="70028"/>
                  </a:moveTo>
                  <a:cubicBezTo>
                    <a:pt x="140075" y="31347"/>
                    <a:pt x="108728" y="0"/>
                    <a:pt x="70037" y="0"/>
                  </a:cubicBezTo>
                  <a:cubicBezTo>
                    <a:pt x="31356" y="0"/>
                    <a:pt x="0" y="31347"/>
                    <a:pt x="0" y="70028"/>
                  </a:cubicBezTo>
                  <a:lnTo>
                    <a:pt x="0" y="93383"/>
                  </a:lnTo>
                  <a:lnTo>
                    <a:pt x="140075" y="93383"/>
                  </a:lnTo>
                  <a:lnTo>
                    <a:pt x="140075" y="70028"/>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20;p7">
              <a:extLst>
                <a:ext uri="{FF2B5EF4-FFF2-40B4-BE49-F238E27FC236}">
                  <a16:creationId xmlns:a16="http://schemas.microsoft.com/office/drawing/2014/main" id="{C6D48636-D26C-4EBF-8172-7CB3B6E3E330}"/>
                </a:ext>
              </a:extLst>
            </p:cNvPr>
            <p:cNvSpPr/>
            <p:nvPr/>
          </p:nvSpPr>
          <p:spPr>
            <a:xfrm>
              <a:off x="4190886" y="2605675"/>
              <a:ext cx="93383" cy="93383"/>
            </a:xfrm>
            <a:custGeom>
              <a:avLst/>
              <a:gdLst/>
              <a:ahLst/>
              <a:cxnLst/>
              <a:rect l="l" t="t" r="r" b="b"/>
              <a:pathLst>
                <a:path w="93383" h="93383" extrusionOk="0">
                  <a:moveTo>
                    <a:pt x="93383" y="46692"/>
                  </a:moveTo>
                  <a:cubicBezTo>
                    <a:pt x="93383" y="72479"/>
                    <a:pt x="72479" y="93383"/>
                    <a:pt x="46692" y="93383"/>
                  </a:cubicBezTo>
                  <a:cubicBezTo>
                    <a:pt x="20905" y="93383"/>
                    <a:pt x="0" y="72479"/>
                    <a:pt x="0" y="46692"/>
                  </a:cubicBezTo>
                  <a:cubicBezTo>
                    <a:pt x="0" y="20905"/>
                    <a:pt x="20905" y="0"/>
                    <a:pt x="46692" y="0"/>
                  </a:cubicBezTo>
                  <a:cubicBezTo>
                    <a:pt x="72479" y="0"/>
                    <a:pt x="93383" y="20904"/>
                    <a:pt x="93383" y="46692"/>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21;p7">
              <a:extLst>
                <a:ext uri="{FF2B5EF4-FFF2-40B4-BE49-F238E27FC236}">
                  <a16:creationId xmlns:a16="http://schemas.microsoft.com/office/drawing/2014/main" id="{59E7C54E-1EFA-42AA-8C43-2B57A44D029D}"/>
                </a:ext>
              </a:extLst>
            </p:cNvPr>
            <p:cNvSpPr/>
            <p:nvPr/>
          </p:nvSpPr>
          <p:spPr>
            <a:xfrm>
              <a:off x="4167521" y="2710727"/>
              <a:ext cx="140084" cy="93383"/>
            </a:xfrm>
            <a:custGeom>
              <a:avLst/>
              <a:gdLst/>
              <a:ahLst/>
              <a:cxnLst/>
              <a:rect l="l" t="t" r="r" b="b"/>
              <a:pathLst>
                <a:path w="140084" h="93383" extrusionOk="0">
                  <a:moveTo>
                    <a:pt x="140084" y="70028"/>
                  </a:moveTo>
                  <a:cubicBezTo>
                    <a:pt x="140084" y="31337"/>
                    <a:pt x="108728" y="0"/>
                    <a:pt x="70037" y="0"/>
                  </a:cubicBezTo>
                  <a:cubicBezTo>
                    <a:pt x="31356" y="0"/>
                    <a:pt x="0" y="31337"/>
                    <a:pt x="0" y="70028"/>
                  </a:cubicBezTo>
                  <a:lnTo>
                    <a:pt x="0" y="93383"/>
                  </a:lnTo>
                  <a:lnTo>
                    <a:pt x="140075" y="93383"/>
                  </a:lnTo>
                  <a:lnTo>
                    <a:pt x="140075" y="70028"/>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122;p7">
              <a:extLst>
                <a:ext uri="{FF2B5EF4-FFF2-40B4-BE49-F238E27FC236}">
                  <a16:creationId xmlns:a16="http://schemas.microsoft.com/office/drawing/2014/main" id="{02A2F758-9519-4119-8C94-62213CD186D4}"/>
                </a:ext>
              </a:extLst>
            </p:cNvPr>
            <p:cNvSpPr/>
            <p:nvPr/>
          </p:nvSpPr>
          <p:spPr>
            <a:xfrm>
              <a:off x="4431335" y="2347710"/>
              <a:ext cx="93383" cy="93383"/>
            </a:xfrm>
            <a:custGeom>
              <a:avLst/>
              <a:gdLst/>
              <a:ahLst/>
              <a:cxnLst/>
              <a:rect l="l" t="t" r="r" b="b"/>
              <a:pathLst>
                <a:path w="93383" h="93383" extrusionOk="0">
                  <a:moveTo>
                    <a:pt x="93383" y="46692"/>
                  </a:moveTo>
                  <a:cubicBezTo>
                    <a:pt x="93383" y="72479"/>
                    <a:pt x="72479" y="93383"/>
                    <a:pt x="46692" y="93383"/>
                  </a:cubicBezTo>
                  <a:cubicBezTo>
                    <a:pt x="20905" y="93383"/>
                    <a:pt x="0" y="72479"/>
                    <a:pt x="0" y="46692"/>
                  </a:cubicBezTo>
                  <a:cubicBezTo>
                    <a:pt x="0" y="20905"/>
                    <a:pt x="20905" y="0"/>
                    <a:pt x="46692" y="0"/>
                  </a:cubicBezTo>
                  <a:cubicBezTo>
                    <a:pt x="72479" y="0"/>
                    <a:pt x="93383" y="20905"/>
                    <a:pt x="93383" y="46692"/>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123;p7">
              <a:extLst>
                <a:ext uri="{FF2B5EF4-FFF2-40B4-BE49-F238E27FC236}">
                  <a16:creationId xmlns:a16="http://schemas.microsoft.com/office/drawing/2014/main" id="{1E875166-F10C-4893-B935-05F0E4DEF454}"/>
                </a:ext>
              </a:extLst>
            </p:cNvPr>
            <p:cNvSpPr/>
            <p:nvPr/>
          </p:nvSpPr>
          <p:spPr>
            <a:xfrm>
              <a:off x="4407989" y="2452751"/>
              <a:ext cx="140074" cy="271976"/>
            </a:xfrm>
            <a:custGeom>
              <a:avLst/>
              <a:gdLst/>
              <a:ahLst/>
              <a:cxnLst/>
              <a:rect l="l" t="t" r="r" b="b"/>
              <a:pathLst>
                <a:path w="140074" h="271976" extrusionOk="0">
                  <a:moveTo>
                    <a:pt x="138903" y="73543"/>
                  </a:moveTo>
                  <a:cubicBezTo>
                    <a:pt x="138903" y="34862"/>
                    <a:pt x="108718" y="0"/>
                    <a:pt x="70037" y="0"/>
                  </a:cubicBezTo>
                  <a:cubicBezTo>
                    <a:pt x="31356" y="0"/>
                    <a:pt x="0" y="34862"/>
                    <a:pt x="0" y="73543"/>
                  </a:cubicBezTo>
                  <a:lnTo>
                    <a:pt x="1162" y="271977"/>
                  </a:lnTo>
                  <a:lnTo>
                    <a:pt x="140075" y="271977"/>
                  </a:lnTo>
                  <a:lnTo>
                    <a:pt x="138903" y="73543"/>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124;p7">
              <a:extLst>
                <a:ext uri="{FF2B5EF4-FFF2-40B4-BE49-F238E27FC236}">
                  <a16:creationId xmlns:a16="http://schemas.microsoft.com/office/drawing/2014/main" id="{C8D6B058-8964-445B-BC63-432F86E8F979}"/>
                </a:ext>
              </a:extLst>
            </p:cNvPr>
            <p:cNvSpPr/>
            <p:nvPr/>
          </p:nvSpPr>
          <p:spPr>
            <a:xfrm>
              <a:off x="3832514" y="2288177"/>
              <a:ext cx="476235" cy="654835"/>
            </a:xfrm>
            <a:custGeom>
              <a:avLst/>
              <a:gdLst/>
              <a:ahLst/>
              <a:cxnLst/>
              <a:rect l="l" t="t" r="r" b="b"/>
              <a:pathLst>
                <a:path w="476235" h="654835" extrusionOk="0">
                  <a:moveTo>
                    <a:pt x="19834" y="654836"/>
                  </a:moveTo>
                  <a:cubicBezTo>
                    <a:pt x="15853" y="654836"/>
                    <a:pt x="11853" y="653645"/>
                    <a:pt x="8357" y="651168"/>
                  </a:cubicBezTo>
                  <a:cubicBezTo>
                    <a:pt x="-578" y="644834"/>
                    <a:pt x="-2673" y="632442"/>
                    <a:pt x="3651" y="623508"/>
                  </a:cubicBezTo>
                  <a:lnTo>
                    <a:pt x="440211" y="8355"/>
                  </a:lnTo>
                  <a:cubicBezTo>
                    <a:pt x="446555" y="-580"/>
                    <a:pt x="458956" y="-2675"/>
                    <a:pt x="467881" y="3659"/>
                  </a:cubicBezTo>
                  <a:cubicBezTo>
                    <a:pt x="476815" y="9993"/>
                    <a:pt x="478911" y="22385"/>
                    <a:pt x="472577" y="31319"/>
                  </a:cubicBezTo>
                  <a:lnTo>
                    <a:pt x="36036" y="646473"/>
                  </a:lnTo>
                  <a:cubicBezTo>
                    <a:pt x="32160" y="651930"/>
                    <a:pt x="26045" y="654836"/>
                    <a:pt x="19834" y="654836"/>
                  </a:cubicBez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125;p7">
              <a:extLst>
                <a:ext uri="{FF2B5EF4-FFF2-40B4-BE49-F238E27FC236}">
                  <a16:creationId xmlns:a16="http://schemas.microsoft.com/office/drawing/2014/main" id="{5956FE7F-DA0B-48F6-8FEC-068563BF41E8}"/>
                </a:ext>
              </a:extLst>
            </p:cNvPr>
            <p:cNvSpPr/>
            <p:nvPr/>
          </p:nvSpPr>
          <p:spPr>
            <a:xfrm>
              <a:off x="3594393" y="2169107"/>
              <a:ext cx="436559" cy="456399"/>
            </a:xfrm>
            <a:custGeom>
              <a:avLst/>
              <a:gdLst/>
              <a:ahLst/>
              <a:cxnLst/>
              <a:rect l="l" t="t" r="r" b="b"/>
              <a:pathLst>
                <a:path w="436559" h="456399" extrusionOk="0">
                  <a:moveTo>
                    <a:pt x="416719" y="0"/>
                  </a:moveTo>
                  <a:lnTo>
                    <a:pt x="19841" y="0"/>
                  </a:lnTo>
                  <a:cubicBezTo>
                    <a:pt x="8877" y="0"/>
                    <a:pt x="0" y="8877"/>
                    <a:pt x="0" y="19841"/>
                  </a:cubicBezTo>
                  <a:lnTo>
                    <a:pt x="0" y="297656"/>
                  </a:lnTo>
                  <a:lnTo>
                    <a:pt x="0" y="337347"/>
                  </a:lnTo>
                  <a:cubicBezTo>
                    <a:pt x="0" y="348310"/>
                    <a:pt x="8877" y="357188"/>
                    <a:pt x="19841" y="357188"/>
                  </a:cubicBezTo>
                  <a:lnTo>
                    <a:pt x="178594" y="357188"/>
                  </a:lnTo>
                  <a:cubicBezTo>
                    <a:pt x="178594" y="375075"/>
                    <a:pt x="178594" y="416719"/>
                    <a:pt x="119063" y="416719"/>
                  </a:cubicBezTo>
                  <a:cubicBezTo>
                    <a:pt x="108099" y="416719"/>
                    <a:pt x="99222" y="425596"/>
                    <a:pt x="99222" y="436559"/>
                  </a:cubicBezTo>
                  <a:cubicBezTo>
                    <a:pt x="99222" y="447523"/>
                    <a:pt x="108099" y="456400"/>
                    <a:pt x="119063" y="456400"/>
                  </a:cubicBezTo>
                  <a:lnTo>
                    <a:pt x="218284" y="456400"/>
                  </a:lnTo>
                  <a:lnTo>
                    <a:pt x="317506" y="456400"/>
                  </a:lnTo>
                  <a:cubicBezTo>
                    <a:pt x="328470" y="456400"/>
                    <a:pt x="337347" y="447523"/>
                    <a:pt x="337347" y="436559"/>
                  </a:cubicBezTo>
                  <a:cubicBezTo>
                    <a:pt x="337347" y="425587"/>
                    <a:pt x="328470" y="416719"/>
                    <a:pt x="317506" y="416719"/>
                  </a:cubicBezTo>
                  <a:cubicBezTo>
                    <a:pt x="257975" y="416719"/>
                    <a:pt x="257975" y="375075"/>
                    <a:pt x="257975" y="357188"/>
                  </a:cubicBezTo>
                  <a:lnTo>
                    <a:pt x="416719" y="357188"/>
                  </a:lnTo>
                  <a:cubicBezTo>
                    <a:pt x="427682" y="357188"/>
                    <a:pt x="436559" y="348310"/>
                    <a:pt x="436559" y="337347"/>
                  </a:cubicBezTo>
                  <a:lnTo>
                    <a:pt x="436559" y="297656"/>
                  </a:lnTo>
                  <a:lnTo>
                    <a:pt x="436559" y="19841"/>
                  </a:lnTo>
                  <a:cubicBezTo>
                    <a:pt x="436559" y="8877"/>
                    <a:pt x="427682" y="0"/>
                    <a:pt x="416719" y="0"/>
                  </a:cubicBezTo>
                  <a:close/>
                  <a:moveTo>
                    <a:pt x="39691" y="39691"/>
                  </a:moveTo>
                  <a:lnTo>
                    <a:pt x="396878" y="39691"/>
                  </a:lnTo>
                  <a:lnTo>
                    <a:pt x="396878" y="277816"/>
                  </a:lnTo>
                  <a:lnTo>
                    <a:pt x="39691" y="277816"/>
                  </a:lnTo>
                  <a:lnTo>
                    <a:pt x="39691" y="39691"/>
                  </a:lnTo>
                  <a:close/>
                </a:path>
              </a:pathLst>
            </a:custGeom>
            <a:solidFill>
              <a:schemeClr val="dk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9422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F3C52-513F-4C64-A617-2163E17D1DA8}"/>
              </a:ext>
            </a:extLst>
          </p:cNvPr>
          <p:cNvSpPr>
            <a:spLocks noGrp="1"/>
          </p:cNvSpPr>
          <p:nvPr>
            <p:ph type="title"/>
          </p:nvPr>
        </p:nvSpPr>
        <p:spPr/>
        <p:txBody>
          <a:bodyPr/>
          <a:lstStyle/>
          <a:p>
            <a:pPr algn="ctr"/>
            <a:r>
              <a:rPr lang="en-US" dirty="0"/>
              <a:t>Methods- Outcomes Measured</a:t>
            </a:r>
          </a:p>
        </p:txBody>
      </p:sp>
      <p:sp>
        <p:nvSpPr>
          <p:cNvPr id="8" name="Content Placeholder 7">
            <a:extLst>
              <a:ext uri="{FF2B5EF4-FFF2-40B4-BE49-F238E27FC236}">
                <a16:creationId xmlns:a16="http://schemas.microsoft.com/office/drawing/2014/main" id="{84A5D3B0-BEFC-453D-B694-BEACB6217B9D}"/>
              </a:ext>
            </a:extLst>
          </p:cNvPr>
          <p:cNvSpPr>
            <a:spLocks noGrp="1"/>
          </p:cNvSpPr>
          <p:nvPr>
            <p:ph idx="1"/>
          </p:nvPr>
        </p:nvSpPr>
        <p:spPr/>
        <p:txBody>
          <a:bodyPr/>
          <a:lstStyle/>
          <a:p>
            <a:r>
              <a:rPr lang="en-US" dirty="0"/>
              <a:t>Was there an increase in nurse comfort levels with redeployment to the ICU post adjustment of redeployment education and addition of ICU Emergency Redeployment Staffing Protocol?</a:t>
            </a:r>
          </a:p>
          <a:p>
            <a:endParaRPr lang="en-US" dirty="0"/>
          </a:p>
        </p:txBody>
      </p:sp>
      <p:pic>
        <p:nvPicPr>
          <p:cNvPr id="10" name="Picture 9">
            <a:extLst>
              <a:ext uri="{FF2B5EF4-FFF2-40B4-BE49-F238E27FC236}">
                <a16:creationId xmlns:a16="http://schemas.microsoft.com/office/drawing/2014/main" id="{8A4801E5-D589-4C08-AEAE-B3BFE2BEE5D4}"/>
              </a:ext>
            </a:extLst>
          </p:cNvPr>
          <p:cNvPicPr>
            <a:picLocks noChangeAspect="1"/>
          </p:cNvPicPr>
          <p:nvPr/>
        </p:nvPicPr>
        <p:blipFill>
          <a:blip r:embed="rId4"/>
          <a:stretch>
            <a:fillRect/>
          </a:stretch>
        </p:blipFill>
        <p:spPr>
          <a:xfrm>
            <a:off x="2206928" y="3053472"/>
            <a:ext cx="3379186" cy="3804527"/>
          </a:xfrm>
          <a:prstGeom prst="rect">
            <a:avLst/>
          </a:prstGeom>
        </p:spPr>
      </p:pic>
      <p:pic>
        <p:nvPicPr>
          <p:cNvPr id="12" name="Picture 11">
            <a:extLst>
              <a:ext uri="{FF2B5EF4-FFF2-40B4-BE49-F238E27FC236}">
                <a16:creationId xmlns:a16="http://schemas.microsoft.com/office/drawing/2014/main" id="{538C7948-5282-435C-BE45-D8AF4AB91F70}"/>
              </a:ext>
            </a:extLst>
          </p:cNvPr>
          <p:cNvPicPr>
            <a:picLocks noChangeAspect="1"/>
          </p:cNvPicPr>
          <p:nvPr/>
        </p:nvPicPr>
        <p:blipFill>
          <a:blip r:embed="rId5"/>
          <a:stretch>
            <a:fillRect/>
          </a:stretch>
        </p:blipFill>
        <p:spPr>
          <a:xfrm>
            <a:off x="5859750" y="3053473"/>
            <a:ext cx="3530821" cy="3804527"/>
          </a:xfrm>
          <a:prstGeom prst="rect">
            <a:avLst/>
          </a:prstGeom>
        </p:spPr>
      </p:pic>
      <p:graphicFrame>
        <p:nvGraphicFramePr>
          <p:cNvPr id="14" name="Object 13">
            <a:extLst>
              <a:ext uri="{FF2B5EF4-FFF2-40B4-BE49-F238E27FC236}">
                <a16:creationId xmlns:a16="http://schemas.microsoft.com/office/drawing/2014/main" id="{5B7E210A-766C-4183-B0F3-AF0B1794C537}"/>
              </a:ext>
            </a:extLst>
          </p:cNvPr>
          <p:cNvGraphicFramePr>
            <a:graphicFrameLocks noChangeAspect="1"/>
          </p:cNvGraphicFramePr>
          <p:nvPr>
            <p:extLst>
              <p:ext uri="{D42A27DB-BD31-4B8C-83A1-F6EECF244321}">
                <p14:modId xmlns:p14="http://schemas.microsoft.com/office/powerpoint/2010/main" val="3272558039"/>
              </p:ext>
            </p:extLst>
          </p:nvPr>
        </p:nvGraphicFramePr>
        <p:xfrm>
          <a:off x="10896600" y="5915348"/>
          <a:ext cx="914400" cy="771525"/>
        </p:xfrm>
        <a:graphic>
          <a:graphicData uri="http://schemas.openxmlformats.org/presentationml/2006/ole">
            <mc:AlternateContent xmlns:mc="http://schemas.openxmlformats.org/markup-compatibility/2006">
              <mc:Choice xmlns:v="urn:schemas-microsoft-com:vml" Requires="v">
                <p:oleObj spid="_x0000_s1026" name="Document" showAsIcon="1" r:id="rId6" imgW="914400" imgH="771837" progId="Word.Document.12">
                  <p:embed/>
                </p:oleObj>
              </mc:Choice>
              <mc:Fallback>
                <p:oleObj name="Document" showAsIcon="1" r:id="rId6" imgW="914400" imgH="771837" progId="Word.Document.12">
                  <p:embed/>
                  <p:pic>
                    <p:nvPicPr>
                      <p:cNvPr id="0" name=""/>
                      <p:cNvPicPr/>
                      <p:nvPr/>
                    </p:nvPicPr>
                    <p:blipFill>
                      <a:blip r:embed="rId7"/>
                      <a:stretch>
                        <a:fillRect/>
                      </a:stretch>
                    </p:blipFill>
                    <p:spPr>
                      <a:xfrm>
                        <a:off x="10896600" y="591534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9964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6"/>
          <p:cNvSpPr/>
          <p:nvPr/>
        </p:nvSpPr>
        <p:spPr>
          <a:xfrm>
            <a:off x="9533" y="2185133"/>
            <a:ext cx="12192000" cy="4672800"/>
          </a:xfrm>
          <a:prstGeom prst="rect">
            <a:avLst/>
          </a:prstGeom>
          <a:solidFill>
            <a:srgbClr val="001033">
              <a:alpha val="3296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13AF9E52-6DDC-4230-B3DD-E4BEF5E1CC92}"/>
              </a:ext>
            </a:extLst>
          </p:cNvPr>
          <p:cNvSpPr txBox="1"/>
          <p:nvPr/>
        </p:nvSpPr>
        <p:spPr>
          <a:xfrm>
            <a:off x="2606340" y="2875002"/>
            <a:ext cx="6998386" cy="1107996"/>
          </a:xfrm>
          <a:prstGeom prst="rect">
            <a:avLst/>
          </a:prstGeom>
          <a:noFill/>
        </p:spPr>
        <p:txBody>
          <a:bodyPr wrap="square" rtlCol="0">
            <a:spAutoFit/>
          </a:bodyPr>
          <a:lstStyle/>
          <a:p>
            <a:pPr defTabSz="1219170">
              <a:buClr>
                <a:srgbClr val="000000"/>
              </a:buClr>
            </a:pPr>
            <a:r>
              <a:rPr lang="en-US" sz="6600" b="1" kern="0" dirty="0">
                <a:solidFill>
                  <a:srgbClr val="FFFFFF"/>
                </a:solidFill>
                <a:latin typeface="Calibri Light" panose="020F0302020204030204" pitchFamily="34" charset="0"/>
                <a:cs typeface="Calibri Light" panose="020F0302020204030204" pitchFamily="34" charset="0"/>
                <a:sym typeface="Arial"/>
              </a:rPr>
              <a:t>Results &amp; Discussion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AAE7F-D982-1B4C-870C-A3101BFCB3F5}"/>
              </a:ext>
            </a:extLst>
          </p:cNvPr>
          <p:cNvSpPr>
            <a:spLocks noGrp="1"/>
          </p:cNvSpPr>
          <p:nvPr>
            <p:ph idx="1"/>
          </p:nvPr>
        </p:nvSpPr>
        <p:spPr>
          <a:xfrm>
            <a:off x="723900" y="1308100"/>
            <a:ext cx="10629900" cy="4868863"/>
          </a:xfrm>
        </p:spPr>
        <p:txBody>
          <a:bodyPr/>
          <a:lstStyle/>
          <a:p>
            <a:r>
              <a:rPr lang="en-US" dirty="0"/>
              <a:t>12 nurses participated</a:t>
            </a:r>
          </a:p>
          <a:p>
            <a:pPr lvl="1"/>
            <a:r>
              <a:rPr lang="en-US" dirty="0"/>
              <a:t>4 nurses from PACU</a:t>
            </a:r>
          </a:p>
          <a:p>
            <a:pPr lvl="1"/>
            <a:r>
              <a:rPr lang="en-US" dirty="0"/>
              <a:t>4 nurses from Cath Lab</a:t>
            </a:r>
          </a:p>
          <a:p>
            <a:pPr lvl="1"/>
            <a:r>
              <a:rPr lang="en-US" dirty="0"/>
              <a:t>3 nurses from Cardiac Rehab</a:t>
            </a:r>
          </a:p>
          <a:p>
            <a:pPr lvl="1"/>
            <a:r>
              <a:rPr lang="en-US" dirty="0"/>
              <a:t>1 nurse from IR</a:t>
            </a:r>
          </a:p>
        </p:txBody>
      </p:sp>
      <p:graphicFrame>
        <p:nvGraphicFramePr>
          <p:cNvPr id="8" name="Table 7">
            <a:extLst>
              <a:ext uri="{FF2B5EF4-FFF2-40B4-BE49-F238E27FC236}">
                <a16:creationId xmlns:a16="http://schemas.microsoft.com/office/drawing/2014/main" id="{FD68368E-3F69-4C5D-B04F-A74C20D13D6D}"/>
              </a:ext>
            </a:extLst>
          </p:cNvPr>
          <p:cNvGraphicFramePr>
            <a:graphicFrameLocks noGrp="1"/>
          </p:cNvGraphicFramePr>
          <p:nvPr>
            <p:extLst>
              <p:ext uri="{D42A27DB-BD31-4B8C-83A1-F6EECF244321}">
                <p14:modId xmlns:p14="http://schemas.microsoft.com/office/powerpoint/2010/main" val="3568604378"/>
              </p:ext>
            </p:extLst>
          </p:nvPr>
        </p:nvGraphicFramePr>
        <p:xfrm>
          <a:off x="6877812" y="3862706"/>
          <a:ext cx="3290316" cy="1346276"/>
        </p:xfrm>
        <a:graphic>
          <a:graphicData uri="http://schemas.openxmlformats.org/drawingml/2006/table">
            <a:tbl>
              <a:tblPr>
                <a:tableStyleId>{5C22544A-7EE6-4342-B048-85BDC9FD1C3A}</a:tableStyleId>
              </a:tblPr>
              <a:tblGrid>
                <a:gridCol w="2016234">
                  <a:extLst>
                    <a:ext uri="{9D8B030D-6E8A-4147-A177-3AD203B41FA5}">
                      <a16:colId xmlns:a16="http://schemas.microsoft.com/office/drawing/2014/main" val="3810405858"/>
                    </a:ext>
                  </a:extLst>
                </a:gridCol>
                <a:gridCol w="1274082">
                  <a:extLst>
                    <a:ext uri="{9D8B030D-6E8A-4147-A177-3AD203B41FA5}">
                      <a16:colId xmlns:a16="http://schemas.microsoft.com/office/drawing/2014/main" val="59874775"/>
                    </a:ext>
                  </a:extLst>
                </a:gridCol>
              </a:tblGrid>
              <a:tr h="336569">
                <a:tc gridSpan="2">
                  <a:txBody>
                    <a:bodyPr/>
                    <a:lstStyle/>
                    <a:p>
                      <a:pPr algn="ctr" fontAlgn="b"/>
                      <a:r>
                        <a:rPr lang="en-US" sz="1600" b="1" u="none" strike="noStrike" dirty="0">
                          <a:effectLst/>
                        </a:rPr>
                        <a:t>Length of RN experience</a:t>
                      </a:r>
                    </a:p>
                  </a:txBody>
                  <a:tcPr marL="9525" marR="9525" marT="9525" marB="0" anchor="b">
                    <a:solidFill>
                      <a:schemeClr val="accent5"/>
                    </a:solidFill>
                  </a:tcPr>
                </a:tc>
                <a:tc hMerge="1">
                  <a:txBody>
                    <a:bodyPr/>
                    <a:lstStyle/>
                    <a:p>
                      <a:pPr algn="ctr" fontAlgn="b"/>
                      <a:r>
                        <a:rPr lang="en-US" sz="1600" u="none" strike="noStrike" dirty="0">
                          <a:effectLst/>
                        </a:rPr>
                        <a:t>n=12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2690684"/>
                  </a:ext>
                </a:extLst>
              </a:tr>
              <a:tr h="336569">
                <a:tc>
                  <a:txBody>
                    <a:bodyPr/>
                    <a:lstStyle/>
                    <a:p>
                      <a:pPr algn="ctr" fontAlgn="b"/>
                      <a:r>
                        <a:rPr lang="en-US" sz="1600" u="none" strike="noStrike" dirty="0">
                          <a:effectLst/>
                        </a:rPr>
                        <a:t>6-7 years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656298997"/>
                  </a:ext>
                </a:extLst>
              </a:tr>
              <a:tr h="336569">
                <a:tc>
                  <a:txBody>
                    <a:bodyPr/>
                    <a:lstStyle/>
                    <a:p>
                      <a:pPr algn="ctr" fontAlgn="b"/>
                      <a:r>
                        <a:rPr lang="en-US" sz="1600" u="none" strike="noStrike" dirty="0">
                          <a:effectLst/>
                        </a:rPr>
                        <a:t>8-10 years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717728738"/>
                  </a:ext>
                </a:extLst>
              </a:tr>
              <a:tr h="336569">
                <a:tc>
                  <a:txBody>
                    <a:bodyPr/>
                    <a:lstStyle/>
                    <a:p>
                      <a:pPr algn="ctr" fontAlgn="b"/>
                      <a:r>
                        <a:rPr lang="en-US" sz="1600" u="none" strike="noStrike" dirty="0">
                          <a:effectLst/>
                        </a:rPr>
                        <a:t>10+ years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2587308889"/>
                  </a:ext>
                </a:extLst>
              </a:tr>
            </a:tbl>
          </a:graphicData>
        </a:graphic>
      </p:graphicFrame>
      <p:graphicFrame>
        <p:nvGraphicFramePr>
          <p:cNvPr id="9" name="Table 8">
            <a:extLst>
              <a:ext uri="{FF2B5EF4-FFF2-40B4-BE49-F238E27FC236}">
                <a16:creationId xmlns:a16="http://schemas.microsoft.com/office/drawing/2014/main" id="{873C380A-6ABE-4040-81D9-DAED959DCA7B}"/>
              </a:ext>
            </a:extLst>
          </p:cNvPr>
          <p:cNvGraphicFramePr>
            <a:graphicFrameLocks noGrp="1"/>
          </p:cNvGraphicFramePr>
          <p:nvPr>
            <p:extLst>
              <p:ext uri="{D42A27DB-BD31-4B8C-83A1-F6EECF244321}">
                <p14:modId xmlns:p14="http://schemas.microsoft.com/office/powerpoint/2010/main" val="846187585"/>
              </p:ext>
            </p:extLst>
          </p:nvPr>
        </p:nvGraphicFramePr>
        <p:xfrm>
          <a:off x="6877812" y="1308100"/>
          <a:ext cx="3290316" cy="1476190"/>
        </p:xfrm>
        <a:graphic>
          <a:graphicData uri="http://schemas.openxmlformats.org/drawingml/2006/table">
            <a:tbl>
              <a:tblPr>
                <a:tableStyleId>{5C22544A-7EE6-4342-B048-85BDC9FD1C3A}</a:tableStyleId>
              </a:tblPr>
              <a:tblGrid>
                <a:gridCol w="1823827">
                  <a:extLst>
                    <a:ext uri="{9D8B030D-6E8A-4147-A177-3AD203B41FA5}">
                      <a16:colId xmlns:a16="http://schemas.microsoft.com/office/drawing/2014/main" val="4003856901"/>
                    </a:ext>
                  </a:extLst>
                </a:gridCol>
                <a:gridCol w="1466489">
                  <a:extLst>
                    <a:ext uri="{9D8B030D-6E8A-4147-A177-3AD203B41FA5}">
                      <a16:colId xmlns:a16="http://schemas.microsoft.com/office/drawing/2014/main" val="3322082948"/>
                    </a:ext>
                  </a:extLst>
                </a:gridCol>
              </a:tblGrid>
              <a:tr h="295238">
                <a:tc gridSpan="2">
                  <a:txBody>
                    <a:bodyPr/>
                    <a:lstStyle/>
                    <a:p>
                      <a:pPr algn="ctr" fontAlgn="b"/>
                      <a:r>
                        <a:rPr lang="en-US" sz="1600" b="1" u="none" strike="noStrike" dirty="0">
                          <a:effectLst/>
                        </a:rPr>
                        <a:t>Age</a:t>
                      </a:r>
                    </a:p>
                  </a:txBody>
                  <a:tcPr marL="9525" marR="9525" marT="9525" marB="0" anchor="b">
                    <a:solidFill>
                      <a:schemeClr val="accent1"/>
                    </a:solidFill>
                  </a:tcPr>
                </a:tc>
                <a:tc hMerge="1">
                  <a:txBody>
                    <a:bodyPr/>
                    <a:lstStyle/>
                    <a:p>
                      <a:pPr algn="ctr" fontAlgn="b"/>
                      <a:r>
                        <a:rPr lang="en-US" sz="1600" u="none" strike="noStrike" dirty="0">
                          <a:effectLst/>
                        </a:rPr>
                        <a:t>n=12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3325785"/>
                  </a:ext>
                </a:extLst>
              </a:tr>
              <a:tr h="295238">
                <a:tc>
                  <a:txBody>
                    <a:bodyPr/>
                    <a:lstStyle/>
                    <a:p>
                      <a:pPr algn="ctr" fontAlgn="b"/>
                      <a:r>
                        <a:rPr lang="en-US" sz="1600" u="none" strike="noStrike" dirty="0">
                          <a:effectLst/>
                        </a:rPr>
                        <a:t>31-35 years old</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812338904"/>
                  </a:ext>
                </a:extLst>
              </a:tr>
              <a:tr h="295238">
                <a:tc>
                  <a:txBody>
                    <a:bodyPr/>
                    <a:lstStyle/>
                    <a:p>
                      <a:pPr algn="ctr" fontAlgn="b"/>
                      <a:r>
                        <a:rPr lang="en-US" sz="1600" u="none" strike="noStrike" dirty="0">
                          <a:effectLst/>
                        </a:rPr>
                        <a:t>36-40 years old</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450812649"/>
                  </a:ext>
                </a:extLst>
              </a:tr>
              <a:tr h="295238">
                <a:tc>
                  <a:txBody>
                    <a:bodyPr/>
                    <a:lstStyle/>
                    <a:p>
                      <a:pPr algn="ctr" fontAlgn="b"/>
                      <a:r>
                        <a:rPr lang="en-US" sz="1600" u="none" strike="noStrike" dirty="0">
                          <a:effectLst/>
                        </a:rPr>
                        <a:t>41-50 years old</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579390464"/>
                  </a:ext>
                </a:extLst>
              </a:tr>
              <a:tr h="295238">
                <a:tc>
                  <a:txBody>
                    <a:bodyPr/>
                    <a:lstStyle/>
                    <a:p>
                      <a:pPr algn="ctr" fontAlgn="b"/>
                      <a:r>
                        <a:rPr lang="en-US" sz="1600" u="none" strike="noStrike" dirty="0">
                          <a:effectLst/>
                        </a:rPr>
                        <a:t>51+ years old</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839544200"/>
                  </a:ext>
                </a:extLst>
              </a:tr>
            </a:tbl>
          </a:graphicData>
        </a:graphic>
      </p:graphicFrame>
      <p:graphicFrame>
        <p:nvGraphicFramePr>
          <p:cNvPr id="10" name="Table 9">
            <a:extLst>
              <a:ext uri="{FF2B5EF4-FFF2-40B4-BE49-F238E27FC236}">
                <a16:creationId xmlns:a16="http://schemas.microsoft.com/office/drawing/2014/main" id="{F9A724EC-AA03-44EB-9C09-4FC8F4234F65}"/>
              </a:ext>
            </a:extLst>
          </p:cNvPr>
          <p:cNvGraphicFramePr>
            <a:graphicFrameLocks noGrp="1"/>
          </p:cNvGraphicFramePr>
          <p:nvPr>
            <p:extLst>
              <p:ext uri="{D42A27DB-BD31-4B8C-83A1-F6EECF244321}">
                <p14:modId xmlns:p14="http://schemas.microsoft.com/office/powerpoint/2010/main" val="1904131160"/>
              </p:ext>
            </p:extLst>
          </p:nvPr>
        </p:nvGraphicFramePr>
        <p:xfrm>
          <a:off x="6877812" y="2918189"/>
          <a:ext cx="3290316" cy="838023"/>
        </p:xfrm>
        <a:graphic>
          <a:graphicData uri="http://schemas.openxmlformats.org/drawingml/2006/table">
            <a:tbl>
              <a:tblPr>
                <a:tableStyleId>{5C22544A-7EE6-4342-B048-85BDC9FD1C3A}</a:tableStyleId>
              </a:tblPr>
              <a:tblGrid>
                <a:gridCol w="1448722">
                  <a:extLst>
                    <a:ext uri="{9D8B030D-6E8A-4147-A177-3AD203B41FA5}">
                      <a16:colId xmlns:a16="http://schemas.microsoft.com/office/drawing/2014/main" val="4026579168"/>
                    </a:ext>
                  </a:extLst>
                </a:gridCol>
                <a:gridCol w="1841594">
                  <a:extLst>
                    <a:ext uri="{9D8B030D-6E8A-4147-A177-3AD203B41FA5}">
                      <a16:colId xmlns:a16="http://schemas.microsoft.com/office/drawing/2014/main" val="2899047922"/>
                    </a:ext>
                  </a:extLst>
                </a:gridCol>
              </a:tblGrid>
              <a:tr h="279341">
                <a:tc gridSpan="2">
                  <a:txBody>
                    <a:bodyPr/>
                    <a:lstStyle/>
                    <a:p>
                      <a:pPr algn="ctr" fontAlgn="b"/>
                      <a:r>
                        <a:rPr lang="en-US" sz="1600" b="1" u="none" strike="noStrike" dirty="0">
                          <a:effectLst/>
                        </a:rPr>
                        <a:t>Gender</a:t>
                      </a:r>
                    </a:p>
                  </a:txBody>
                  <a:tcPr marL="9525" marR="9525" marT="9525" marB="0" anchor="b">
                    <a:solidFill>
                      <a:schemeClr val="accent3"/>
                    </a:solidFill>
                  </a:tcPr>
                </a:tc>
                <a:tc hMerge="1">
                  <a:txBody>
                    <a:bodyPr/>
                    <a:lstStyle/>
                    <a:p>
                      <a:pPr algn="ctr" fontAlgn="b"/>
                      <a:r>
                        <a:rPr lang="en-US" sz="1600" u="none" strike="noStrike" dirty="0">
                          <a:effectLst/>
                        </a:rPr>
                        <a:t>n=12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5309718"/>
                  </a:ext>
                </a:extLst>
              </a:tr>
              <a:tr h="279341">
                <a:tc>
                  <a:txBody>
                    <a:bodyPr/>
                    <a:lstStyle/>
                    <a:p>
                      <a:pPr algn="ctr" fontAlgn="b"/>
                      <a:r>
                        <a:rPr lang="en-US" sz="1600" u="none" strike="noStrike" dirty="0">
                          <a:effectLst/>
                        </a:rPr>
                        <a:t>Male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77740011"/>
                  </a:ext>
                </a:extLst>
              </a:tr>
              <a:tr h="279341">
                <a:tc>
                  <a:txBody>
                    <a:bodyPr/>
                    <a:lstStyle/>
                    <a:p>
                      <a:pPr algn="ctr" fontAlgn="b"/>
                      <a:r>
                        <a:rPr lang="en-US" sz="1600" u="none" strike="noStrike" dirty="0">
                          <a:effectLst/>
                        </a:rPr>
                        <a:t>Female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797520056"/>
                  </a:ext>
                </a:extLst>
              </a:tr>
            </a:tbl>
          </a:graphicData>
        </a:graphic>
      </p:graphicFrame>
      <p:graphicFrame>
        <p:nvGraphicFramePr>
          <p:cNvPr id="11" name="Table 10">
            <a:extLst>
              <a:ext uri="{FF2B5EF4-FFF2-40B4-BE49-F238E27FC236}">
                <a16:creationId xmlns:a16="http://schemas.microsoft.com/office/drawing/2014/main" id="{B9DB1E87-A8F5-46B3-96E6-849BBF4E0DDE}"/>
              </a:ext>
            </a:extLst>
          </p:cNvPr>
          <p:cNvGraphicFramePr>
            <a:graphicFrameLocks noGrp="1"/>
          </p:cNvGraphicFramePr>
          <p:nvPr>
            <p:extLst>
              <p:ext uri="{D42A27DB-BD31-4B8C-83A1-F6EECF244321}">
                <p14:modId xmlns:p14="http://schemas.microsoft.com/office/powerpoint/2010/main" val="2008804506"/>
              </p:ext>
            </p:extLst>
          </p:nvPr>
        </p:nvGraphicFramePr>
        <p:xfrm>
          <a:off x="6877812" y="5335390"/>
          <a:ext cx="3290316" cy="1325564"/>
        </p:xfrm>
        <a:graphic>
          <a:graphicData uri="http://schemas.openxmlformats.org/drawingml/2006/table">
            <a:tbl>
              <a:tblPr>
                <a:tableStyleId>{5C22544A-7EE6-4342-B048-85BDC9FD1C3A}</a:tableStyleId>
              </a:tblPr>
              <a:tblGrid>
                <a:gridCol w="1645158">
                  <a:extLst>
                    <a:ext uri="{9D8B030D-6E8A-4147-A177-3AD203B41FA5}">
                      <a16:colId xmlns:a16="http://schemas.microsoft.com/office/drawing/2014/main" val="3791987268"/>
                    </a:ext>
                  </a:extLst>
                </a:gridCol>
                <a:gridCol w="1645158">
                  <a:extLst>
                    <a:ext uri="{9D8B030D-6E8A-4147-A177-3AD203B41FA5}">
                      <a16:colId xmlns:a16="http://schemas.microsoft.com/office/drawing/2014/main" val="3138015989"/>
                    </a:ext>
                  </a:extLst>
                </a:gridCol>
              </a:tblGrid>
              <a:tr h="331391">
                <a:tc gridSpan="2">
                  <a:txBody>
                    <a:bodyPr/>
                    <a:lstStyle/>
                    <a:p>
                      <a:pPr algn="ctr" fontAlgn="b"/>
                      <a:r>
                        <a:rPr lang="en-US" sz="1600" b="1" u="none" strike="noStrike" dirty="0">
                          <a:effectLst/>
                        </a:rPr>
                        <a:t>Critical Care Experience (Years)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4"/>
                    </a:solidFill>
                  </a:tcPr>
                </a:tc>
                <a:tc hMerge="1">
                  <a:txBody>
                    <a:bodyPr/>
                    <a:lstStyle/>
                    <a:p>
                      <a:endParaRPr lang="en-US"/>
                    </a:p>
                  </a:txBody>
                  <a:tcPr/>
                </a:tc>
                <a:extLst>
                  <a:ext uri="{0D108BD9-81ED-4DB2-BD59-A6C34878D82A}">
                    <a16:rowId xmlns:a16="http://schemas.microsoft.com/office/drawing/2014/main" val="722761388"/>
                  </a:ext>
                </a:extLst>
              </a:tr>
              <a:tr h="331391">
                <a:tc>
                  <a:txBody>
                    <a:bodyPr/>
                    <a:lstStyle/>
                    <a:p>
                      <a:pPr algn="ctr" fontAlgn="b"/>
                      <a:r>
                        <a:rPr lang="en-US" sz="1600" u="none" strike="noStrike" dirty="0">
                          <a:effectLst/>
                        </a:rPr>
                        <a:t>Least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841993972"/>
                  </a:ext>
                </a:extLst>
              </a:tr>
              <a:tr h="331391">
                <a:tc>
                  <a:txBody>
                    <a:bodyPr/>
                    <a:lstStyle/>
                    <a:p>
                      <a:pPr algn="ctr" fontAlgn="b"/>
                      <a:r>
                        <a:rPr lang="en-US" sz="1600" u="none" strike="noStrike" dirty="0">
                          <a:effectLst/>
                        </a:rPr>
                        <a:t>Most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095901668"/>
                  </a:ext>
                </a:extLst>
              </a:tr>
              <a:tr h="331391">
                <a:tc>
                  <a:txBody>
                    <a:bodyPr/>
                    <a:lstStyle/>
                    <a:p>
                      <a:pPr algn="ctr" fontAlgn="b"/>
                      <a:r>
                        <a:rPr lang="en-US" sz="1600" u="none" strike="noStrike" dirty="0">
                          <a:effectLst/>
                        </a:rPr>
                        <a:t>Median</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374564143"/>
                  </a:ext>
                </a:extLst>
              </a:tr>
            </a:tbl>
          </a:graphicData>
        </a:graphic>
      </p:graphicFrame>
      <p:sp>
        <p:nvSpPr>
          <p:cNvPr id="13" name="Title 12">
            <a:extLst>
              <a:ext uri="{FF2B5EF4-FFF2-40B4-BE49-F238E27FC236}">
                <a16:creationId xmlns:a16="http://schemas.microsoft.com/office/drawing/2014/main" id="{9574EDB6-0C47-4476-9535-E906BE262FDB}"/>
              </a:ext>
            </a:extLst>
          </p:cNvPr>
          <p:cNvSpPr>
            <a:spLocks noGrp="1"/>
          </p:cNvSpPr>
          <p:nvPr>
            <p:ph type="title"/>
          </p:nvPr>
        </p:nvSpPr>
        <p:spPr/>
        <p:txBody>
          <a:bodyPr/>
          <a:lstStyle/>
          <a:p>
            <a:pPr algn="ctr"/>
            <a:r>
              <a:rPr lang="en-US" dirty="0"/>
              <a:t>Demographic Data</a:t>
            </a:r>
          </a:p>
        </p:txBody>
      </p:sp>
    </p:spTree>
    <p:extLst>
      <p:ext uri="{BB962C8B-B14F-4D97-AF65-F5344CB8AC3E}">
        <p14:creationId xmlns:p14="http://schemas.microsoft.com/office/powerpoint/2010/main" val="330102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BB9F-E21B-4D51-AE18-13E34ACC8E7B}"/>
              </a:ext>
            </a:extLst>
          </p:cNvPr>
          <p:cNvSpPr>
            <a:spLocks noGrp="1"/>
          </p:cNvSpPr>
          <p:nvPr>
            <p:ph type="title"/>
          </p:nvPr>
        </p:nvSpPr>
        <p:spPr/>
        <p:txBody>
          <a:bodyPr/>
          <a:lstStyle/>
          <a:p>
            <a:pPr algn="ctr"/>
            <a:r>
              <a:rPr lang="en-US" dirty="0"/>
              <a:t>Feelings Regarding Redeployment</a:t>
            </a:r>
          </a:p>
        </p:txBody>
      </p:sp>
      <p:graphicFrame>
        <p:nvGraphicFramePr>
          <p:cNvPr id="4" name="Chart 3">
            <a:extLst>
              <a:ext uri="{FF2B5EF4-FFF2-40B4-BE49-F238E27FC236}">
                <a16:creationId xmlns:a16="http://schemas.microsoft.com/office/drawing/2014/main" id="{90A9A732-5418-4909-9A8D-DA61ABA6C513}"/>
              </a:ext>
            </a:extLst>
          </p:cNvPr>
          <p:cNvGraphicFramePr>
            <a:graphicFrameLocks/>
          </p:cNvGraphicFramePr>
          <p:nvPr>
            <p:extLst>
              <p:ext uri="{D42A27DB-BD31-4B8C-83A1-F6EECF244321}">
                <p14:modId xmlns:p14="http://schemas.microsoft.com/office/powerpoint/2010/main" val="1613487397"/>
              </p:ext>
            </p:extLst>
          </p:nvPr>
        </p:nvGraphicFramePr>
        <p:xfrm>
          <a:off x="602103" y="2057399"/>
          <a:ext cx="6582241" cy="3533931"/>
        </p:xfrm>
        <a:graphic>
          <a:graphicData uri="http://schemas.openxmlformats.org/drawingml/2006/chart">
            <c:chart xmlns:c="http://schemas.openxmlformats.org/drawingml/2006/chart" xmlns:r="http://schemas.openxmlformats.org/officeDocument/2006/relationships" r:id="rId3"/>
          </a:graphicData>
        </a:graphic>
      </p:graphicFrame>
      <p:sp>
        <p:nvSpPr>
          <p:cNvPr id="7" name="Speech Bubble: Rectangle with Corners Rounded 6">
            <a:extLst>
              <a:ext uri="{FF2B5EF4-FFF2-40B4-BE49-F238E27FC236}">
                <a16:creationId xmlns:a16="http://schemas.microsoft.com/office/drawing/2014/main" id="{88166E9F-8CC4-4A13-A41E-0DDD3212C6C4}"/>
              </a:ext>
            </a:extLst>
          </p:cNvPr>
          <p:cNvSpPr/>
          <p:nvPr/>
        </p:nvSpPr>
        <p:spPr>
          <a:xfrm>
            <a:off x="5958588" y="1469056"/>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“anger”</a:t>
            </a:r>
          </a:p>
        </p:txBody>
      </p:sp>
      <p:sp>
        <p:nvSpPr>
          <p:cNvPr id="9" name="Speech Bubble: Rectangle with Corners Rounded 8">
            <a:extLst>
              <a:ext uri="{FF2B5EF4-FFF2-40B4-BE49-F238E27FC236}">
                <a16:creationId xmlns:a16="http://schemas.microsoft.com/office/drawing/2014/main" id="{11554F23-8BE1-4B99-AE1B-578FE2DC721E}"/>
              </a:ext>
            </a:extLst>
          </p:cNvPr>
          <p:cNvSpPr/>
          <p:nvPr/>
        </p:nvSpPr>
        <p:spPr>
          <a:xfrm>
            <a:off x="7809249" y="2057400"/>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“determined”</a:t>
            </a:r>
          </a:p>
        </p:txBody>
      </p:sp>
      <p:sp>
        <p:nvSpPr>
          <p:cNvPr id="10" name="Speech Bubble: Rectangle with Corners Rounded 9">
            <a:extLst>
              <a:ext uri="{FF2B5EF4-FFF2-40B4-BE49-F238E27FC236}">
                <a16:creationId xmlns:a16="http://schemas.microsoft.com/office/drawing/2014/main" id="{EEC80A11-AA1D-486A-B290-536DF4C2A880}"/>
              </a:ext>
            </a:extLst>
          </p:cNvPr>
          <p:cNvSpPr/>
          <p:nvPr/>
        </p:nvSpPr>
        <p:spPr>
          <a:xfrm>
            <a:off x="9896007" y="2682867"/>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“hesitant”</a:t>
            </a:r>
          </a:p>
        </p:txBody>
      </p:sp>
      <p:sp>
        <p:nvSpPr>
          <p:cNvPr id="11" name="Speech Bubble: Rectangle with Corners Rounded 10">
            <a:extLst>
              <a:ext uri="{FF2B5EF4-FFF2-40B4-BE49-F238E27FC236}">
                <a16:creationId xmlns:a16="http://schemas.microsoft.com/office/drawing/2014/main" id="{C16160DA-0449-46A1-9745-B833480A47C7}"/>
              </a:ext>
            </a:extLst>
          </p:cNvPr>
          <p:cNvSpPr/>
          <p:nvPr/>
        </p:nvSpPr>
        <p:spPr>
          <a:xfrm>
            <a:off x="9659911" y="1358085"/>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“frustration”</a:t>
            </a:r>
          </a:p>
        </p:txBody>
      </p:sp>
      <p:sp>
        <p:nvSpPr>
          <p:cNvPr id="12" name="Speech Bubble: Rectangle with Corners Rounded 11">
            <a:extLst>
              <a:ext uri="{FF2B5EF4-FFF2-40B4-BE49-F238E27FC236}">
                <a16:creationId xmlns:a16="http://schemas.microsoft.com/office/drawing/2014/main" id="{BF8A6905-B369-400F-93C1-9D840FA9DF37}"/>
              </a:ext>
            </a:extLst>
          </p:cNvPr>
          <p:cNvSpPr/>
          <p:nvPr/>
        </p:nvSpPr>
        <p:spPr>
          <a:xfrm>
            <a:off x="6096000" y="3076448"/>
            <a:ext cx="1850661" cy="113642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“grateful for opportunity to work”</a:t>
            </a:r>
          </a:p>
        </p:txBody>
      </p:sp>
      <p:sp>
        <p:nvSpPr>
          <p:cNvPr id="13" name="Speech Bubble: Oval 12">
            <a:extLst>
              <a:ext uri="{FF2B5EF4-FFF2-40B4-BE49-F238E27FC236}">
                <a16:creationId xmlns:a16="http://schemas.microsoft.com/office/drawing/2014/main" id="{AAD9A4D0-84DD-4BFD-B29D-C32555241153}"/>
              </a:ext>
            </a:extLst>
          </p:cNvPr>
          <p:cNvSpPr/>
          <p:nvPr/>
        </p:nvSpPr>
        <p:spPr>
          <a:xfrm>
            <a:off x="7184344" y="4843798"/>
            <a:ext cx="1693889" cy="872629"/>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“hesitant”</a:t>
            </a:r>
          </a:p>
        </p:txBody>
      </p:sp>
      <p:sp>
        <p:nvSpPr>
          <p:cNvPr id="16" name="Speech Bubble: Oval 15">
            <a:extLst>
              <a:ext uri="{FF2B5EF4-FFF2-40B4-BE49-F238E27FC236}">
                <a16:creationId xmlns:a16="http://schemas.microsoft.com/office/drawing/2014/main" id="{EBD21BA8-5FC4-4071-BFFB-D5EB53A50898}"/>
              </a:ext>
            </a:extLst>
          </p:cNvPr>
          <p:cNvSpPr/>
          <p:nvPr/>
        </p:nvSpPr>
        <p:spPr>
          <a:xfrm>
            <a:off x="9257046" y="4925911"/>
            <a:ext cx="2332850" cy="1308944"/>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“better knowing I’m a support person”</a:t>
            </a:r>
          </a:p>
        </p:txBody>
      </p:sp>
      <p:sp>
        <p:nvSpPr>
          <p:cNvPr id="17" name="Speech Bubble: Oval 16">
            <a:extLst>
              <a:ext uri="{FF2B5EF4-FFF2-40B4-BE49-F238E27FC236}">
                <a16:creationId xmlns:a16="http://schemas.microsoft.com/office/drawing/2014/main" id="{432C3A42-6181-40FE-AC2C-28BE36488939}"/>
              </a:ext>
            </a:extLst>
          </p:cNvPr>
          <p:cNvSpPr/>
          <p:nvPr/>
        </p:nvSpPr>
        <p:spPr>
          <a:xfrm>
            <a:off x="8812966" y="3845858"/>
            <a:ext cx="1693889" cy="872629"/>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“guarded”</a:t>
            </a:r>
          </a:p>
        </p:txBody>
      </p:sp>
    </p:spTree>
    <p:extLst>
      <p:ext uri="{BB962C8B-B14F-4D97-AF65-F5344CB8AC3E}">
        <p14:creationId xmlns:p14="http://schemas.microsoft.com/office/powerpoint/2010/main" val="309507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19EB-D1F4-4C9A-BB75-6156BF93E2E1}"/>
              </a:ext>
            </a:extLst>
          </p:cNvPr>
          <p:cNvSpPr>
            <a:spLocks noGrp="1"/>
          </p:cNvSpPr>
          <p:nvPr>
            <p:ph type="title"/>
          </p:nvPr>
        </p:nvSpPr>
        <p:spPr/>
        <p:txBody>
          <a:bodyPr/>
          <a:lstStyle/>
          <a:p>
            <a:pPr algn="ctr"/>
            <a:r>
              <a:rPr lang="en-US" dirty="0"/>
              <a:t>Challenges/Barriers to Redeployment</a:t>
            </a:r>
          </a:p>
        </p:txBody>
      </p:sp>
      <p:sp>
        <p:nvSpPr>
          <p:cNvPr id="4" name="Content Placeholder 3">
            <a:extLst>
              <a:ext uri="{FF2B5EF4-FFF2-40B4-BE49-F238E27FC236}">
                <a16:creationId xmlns:a16="http://schemas.microsoft.com/office/drawing/2014/main" id="{40ADE7F4-620E-4406-B6C9-B1B78BB80358}"/>
              </a:ext>
            </a:extLst>
          </p:cNvPr>
          <p:cNvSpPr>
            <a:spLocks noGrp="1"/>
          </p:cNvSpPr>
          <p:nvPr>
            <p:ph sz="half" idx="2"/>
          </p:nvPr>
        </p:nvSpPr>
        <p:spPr>
          <a:xfrm>
            <a:off x="839788" y="2442273"/>
            <a:ext cx="5256212" cy="3578965"/>
          </a:xfrm>
        </p:spPr>
        <p:txBody>
          <a:bodyPr>
            <a:normAutofit/>
          </a:bodyPr>
          <a:lstStyle/>
          <a:p>
            <a:r>
              <a:rPr lang="en-US" dirty="0">
                <a:solidFill>
                  <a:schemeClr val="accent1"/>
                </a:solidFill>
              </a:rPr>
              <a:t>58% charting</a:t>
            </a:r>
          </a:p>
          <a:p>
            <a:r>
              <a:rPr lang="en-US" dirty="0">
                <a:solidFill>
                  <a:schemeClr val="accent3"/>
                </a:solidFill>
              </a:rPr>
              <a:t>50% decreased familiarity with unit/supplies</a:t>
            </a:r>
          </a:p>
          <a:p>
            <a:r>
              <a:rPr lang="en-US" dirty="0">
                <a:solidFill>
                  <a:schemeClr val="accent2"/>
                </a:solidFill>
              </a:rPr>
              <a:t>33% lack of ICU knowledge</a:t>
            </a:r>
          </a:p>
          <a:p>
            <a:r>
              <a:rPr lang="en-US" dirty="0"/>
              <a:t>Additional themes provided: family/childcare scheduling, patient monitoring, safety</a:t>
            </a:r>
          </a:p>
        </p:txBody>
      </p:sp>
      <p:graphicFrame>
        <p:nvGraphicFramePr>
          <p:cNvPr id="7" name="Chart 6">
            <a:extLst>
              <a:ext uri="{FF2B5EF4-FFF2-40B4-BE49-F238E27FC236}">
                <a16:creationId xmlns:a16="http://schemas.microsoft.com/office/drawing/2014/main" id="{6C147FEF-196F-4852-A12D-13D12932BA90}"/>
              </a:ext>
            </a:extLst>
          </p:cNvPr>
          <p:cNvGraphicFramePr>
            <a:graphicFrameLocks/>
          </p:cNvGraphicFramePr>
          <p:nvPr>
            <p:extLst>
              <p:ext uri="{D42A27DB-BD31-4B8C-83A1-F6EECF244321}">
                <p14:modId xmlns:p14="http://schemas.microsoft.com/office/powerpoint/2010/main" val="848131151"/>
              </p:ext>
            </p:extLst>
          </p:nvPr>
        </p:nvGraphicFramePr>
        <p:xfrm>
          <a:off x="5040779" y="1749040"/>
          <a:ext cx="6816440" cy="4486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51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3A6248-B2E0-495E-87CD-F316802E1BBC}"/>
              </a:ext>
            </a:extLst>
          </p:cNvPr>
          <p:cNvSpPr>
            <a:spLocks noGrp="1"/>
          </p:cNvSpPr>
          <p:nvPr>
            <p:ph type="title"/>
          </p:nvPr>
        </p:nvSpPr>
        <p:spPr/>
        <p:txBody>
          <a:bodyPr/>
          <a:lstStyle/>
          <a:p>
            <a:pPr algn="ctr"/>
            <a:r>
              <a:rPr lang="en-US" dirty="0"/>
              <a:t>Greatest Fear Regarding Redeployment  </a:t>
            </a:r>
          </a:p>
        </p:txBody>
      </p:sp>
      <p:graphicFrame>
        <p:nvGraphicFramePr>
          <p:cNvPr id="8" name="Chart 7">
            <a:extLst>
              <a:ext uri="{FF2B5EF4-FFF2-40B4-BE49-F238E27FC236}">
                <a16:creationId xmlns:a16="http://schemas.microsoft.com/office/drawing/2014/main" id="{DB6B38BE-855C-4735-98AD-4236D94FD601}"/>
              </a:ext>
            </a:extLst>
          </p:cNvPr>
          <p:cNvGraphicFramePr>
            <a:graphicFrameLocks/>
          </p:cNvGraphicFramePr>
          <p:nvPr>
            <p:extLst>
              <p:ext uri="{D42A27DB-BD31-4B8C-83A1-F6EECF244321}">
                <p14:modId xmlns:p14="http://schemas.microsoft.com/office/powerpoint/2010/main" val="2089433250"/>
              </p:ext>
            </p:extLst>
          </p:nvPr>
        </p:nvGraphicFramePr>
        <p:xfrm>
          <a:off x="392241" y="1986197"/>
          <a:ext cx="7822369" cy="4024860"/>
        </p:xfrm>
        <a:graphic>
          <a:graphicData uri="http://schemas.openxmlformats.org/drawingml/2006/chart">
            <c:chart xmlns:c="http://schemas.openxmlformats.org/drawingml/2006/chart" xmlns:r="http://schemas.openxmlformats.org/officeDocument/2006/relationships" r:id="rId3"/>
          </a:graphicData>
        </a:graphic>
      </p:graphicFrame>
      <p:sp>
        <p:nvSpPr>
          <p:cNvPr id="9" name="Speech Bubble: Rectangle with Corners Rounded 8">
            <a:extLst>
              <a:ext uri="{FF2B5EF4-FFF2-40B4-BE49-F238E27FC236}">
                <a16:creationId xmlns:a16="http://schemas.microsoft.com/office/drawing/2014/main" id="{16231748-D636-4192-89F4-50DA8E6812A4}"/>
              </a:ext>
            </a:extLst>
          </p:cNvPr>
          <p:cNvSpPr/>
          <p:nvPr/>
        </p:nvSpPr>
        <p:spPr>
          <a:xfrm>
            <a:off x="8761749" y="1549882"/>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“patient safety”</a:t>
            </a:r>
          </a:p>
        </p:txBody>
      </p:sp>
      <p:sp>
        <p:nvSpPr>
          <p:cNvPr id="10" name="Speech Bubble: Oval 9">
            <a:extLst>
              <a:ext uri="{FF2B5EF4-FFF2-40B4-BE49-F238E27FC236}">
                <a16:creationId xmlns:a16="http://schemas.microsoft.com/office/drawing/2014/main" id="{4D72D613-34BA-45C5-867A-237A63681805}"/>
              </a:ext>
            </a:extLst>
          </p:cNvPr>
          <p:cNvSpPr/>
          <p:nvPr/>
        </p:nvSpPr>
        <p:spPr>
          <a:xfrm>
            <a:off x="8214610" y="3607269"/>
            <a:ext cx="2343935" cy="1347514"/>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“poor patient care related to safety and staffing issues”</a:t>
            </a:r>
          </a:p>
        </p:txBody>
      </p:sp>
      <p:sp>
        <p:nvSpPr>
          <p:cNvPr id="11" name="Speech Bubble: Rectangle with Corners Rounded 10">
            <a:extLst>
              <a:ext uri="{FF2B5EF4-FFF2-40B4-BE49-F238E27FC236}">
                <a16:creationId xmlns:a16="http://schemas.microsoft.com/office/drawing/2014/main" id="{8D5E8AE6-3D0C-47A1-A4F3-178003807583}"/>
              </a:ext>
            </a:extLst>
          </p:cNvPr>
          <p:cNvSpPr/>
          <p:nvPr/>
        </p:nvSpPr>
        <p:spPr>
          <a:xfrm>
            <a:off x="10105870" y="2556370"/>
            <a:ext cx="1693889" cy="87263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“death”</a:t>
            </a:r>
          </a:p>
        </p:txBody>
      </p:sp>
      <p:sp>
        <p:nvSpPr>
          <p:cNvPr id="12" name="Speech Bubble: Oval 11">
            <a:extLst>
              <a:ext uri="{FF2B5EF4-FFF2-40B4-BE49-F238E27FC236}">
                <a16:creationId xmlns:a16="http://schemas.microsoft.com/office/drawing/2014/main" id="{BA562D79-A821-48BD-9933-137807874E78}"/>
              </a:ext>
            </a:extLst>
          </p:cNvPr>
          <p:cNvSpPr/>
          <p:nvPr/>
        </p:nvSpPr>
        <p:spPr>
          <a:xfrm>
            <a:off x="9294374" y="5145360"/>
            <a:ext cx="2528341" cy="134751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“being placed in a situation with poor communication”</a:t>
            </a:r>
          </a:p>
        </p:txBody>
      </p:sp>
    </p:spTree>
    <p:extLst>
      <p:ext uri="{BB962C8B-B14F-4D97-AF65-F5344CB8AC3E}">
        <p14:creationId xmlns:p14="http://schemas.microsoft.com/office/powerpoint/2010/main" val="161506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D9506D26-DF0A-431A-BBC2-F36DE843F994}"/>
              </a:ext>
            </a:extLst>
          </p:cNvPr>
          <p:cNvGraphicFramePr>
            <a:graphicFrameLocks/>
          </p:cNvGraphicFramePr>
          <p:nvPr>
            <p:extLst>
              <p:ext uri="{D42A27DB-BD31-4B8C-83A1-F6EECF244321}">
                <p14:modId xmlns:p14="http://schemas.microsoft.com/office/powerpoint/2010/main" val="594435234"/>
              </p:ext>
            </p:extLst>
          </p:nvPr>
        </p:nvGraphicFramePr>
        <p:xfrm>
          <a:off x="3701142" y="1642686"/>
          <a:ext cx="7932058" cy="47396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95C21AD-F9B2-469A-AEC0-CD7D41C5D0BD}"/>
              </a:ext>
            </a:extLst>
          </p:cNvPr>
          <p:cNvSpPr txBox="1"/>
          <p:nvPr/>
        </p:nvSpPr>
        <p:spPr>
          <a:xfrm>
            <a:off x="4896207" y="1155939"/>
            <a:ext cx="1035170" cy="646331"/>
          </a:xfrm>
          <a:prstGeom prst="rect">
            <a:avLst/>
          </a:prstGeom>
          <a:noFill/>
        </p:spPr>
        <p:txBody>
          <a:bodyPr wrap="square" rtlCol="0">
            <a:spAutoFit/>
          </a:bodyPr>
          <a:lstStyle/>
          <a:p>
            <a:r>
              <a:rPr lang="en-US" b="1" dirty="0">
                <a:solidFill>
                  <a:srgbClr val="C00000"/>
                </a:solidFill>
              </a:rPr>
              <a:t>Strongly disagree</a:t>
            </a:r>
          </a:p>
        </p:txBody>
      </p:sp>
      <p:sp>
        <p:nvSpPr>
          <p:cNvPr id="4" name="TextBox 3">
            <a:extLst>
              <a:ext uri="{FF2B5EF4-FFF2-40B4-BE49-F238E27FC236}">
                <a16:creationId xmlns:a16="http://schemas.microsoft.com/office/drawing/2014/main" id="{E352C6C0-261C-418B-93E8-BAB7F7145303}"/>
              </a:ext>
            </a:extLst>
          </p:cNvPr>
          <p:cNvSpPr txBox="1"/>
          <p:nvPr/>
        </p:nvSpPr>
        <p:spPr>
          <a:xfrm>
            <a:off x="1345721" y="625740"/>
            <a:ext cx="5572664" cy="646331"/>
          </a:xfrm>
          <a:prstGeom prst="rect">
            <a:avLst/>
          </a:prstGeom>
          <a:noFill/>
        </p:spPr>
        <p:txBody>
          <a:bodyPr wrap="square" rtlCol="0">
            <a:spAutoFit/>
          </a:bodyPr>
          <a:lstStyle/>
          <a:p>
            <a:r>
              <a:rPr lang="en-US" b="1" dirty="0"/>
              <a:t>Initial survey responses regarding redeployment to a COVID-19 critical care unit (n=12):</a:t>
            </a:r>
          </a:p>
        </p:txBody>
      </p:sp>
      <p:sp>
        <p:nvSpPr>
          <p:cNvPr id="5" name="TextBox 4">
            <a:extLst>
              <a:ext uri="{FF2B5EF4-FFF2-40B4-BE49-F238E27FC236}">
                <a16:creationId xmlns:a16="http://schemas.microsoft.com/office/drawing/2014/main" id="{BDAAC07F-E61B-4633-9826-432B09BC06E0}"/>
              </a:ext>
            </a:extLst>
          </p:cNvPr>
          <p:cNvSpPr txBox="1"/>
          <p:nvPr/>
        </p:nvSpPr>
        <p:spPr>
          <a:xfrm>
            <a:off x="6032737" y="1155940"/>
            <a:ext cx="1035170" cy="369332"/>
          </a:xfrm>
          <a:prstGeom prst="rect">
            <a:avLst/>
          </a:prstGeom>
          <a:noFill/>
        </p:spPr>
        <p:txBody>
          <a:bodyPr wrap="square" rtlCol="0">
            <a:spAutoFit/>
          </a:bodyPr>
          <a:lstStyle/>
          <a:p>
            <a:r>
              <a:rPr lang="en-US" b="1" dirty="0">
                <a:solidFill>
                  <a:schemeClr val="accent6">
                    <a:lumMod val="60000"/>
                    <a:lumOff val="40000"/>
                  </a:schemeClr>
                </a:solidFill>
              </a:rPr>
              <a:t>Disagree</a:t>
            </a:r>
          </a:p>
        </p:txBody>
      </p:sp>
      <p:sp>
        <p:nvSpPr>
          <p:cNvPr id="6" name="TextBox 5">
            <a:extLst>
              <a:ext uri="{FF2B5EF4-FFF2-40B4-BE49-F238E27FC236}">
                <a16:creationId xmlns:a16="http://schemas.microsoft.com/office/drawing/2014/main" id="{67E03E15-F666-4E82-8284-853E787C028C}"/>
              </a:ext>
            </a:extLst>
          </p:cNvPr>
          <p:cNvSpPr txBox="1"/>
          <p:nvPr/>
        </p:nvSpPr>
        <p:spPr>
          <a:xfrm>
            <a:off x="7270628" y="1155940"/>
            <a:ext cx="1595888" cy="369332"/>
          </a:xfrm>
          <a:prstGeom prst="rect">
            <a:avLst/>
          </a:prstGeom>
          <a:noFill/>
        </p:spPr>
        <p:txBody>
          <a:bodyPr wrap="square" rtlCol="0">
            <a:spAutoFit/>
          </a:bodyPr>
          <a:lstStyle/>
          <a:p>
            <a:r>
              <a:rPr lang="en-US" b="1" dirty="0"/>
              <a:t>Neutral</a:t>
            </a:r>
          </a:p>
        </p:txBody>
      </p:sp>
      <p:sp>
        <p:nvSpPr>
          <p:cNvPr id="7" name="TextBox 6">
            <a:extLst>
              <a:ext uri="{FF2B5EF4-FFF2-40B4-BE49-F238E27FC236}">
                <a16:creationId xmlns:a16="http://schemas.microsoft.com/office/drawing/2014/main" id="{758B6BD3-B8FF-4D78-8695-651196605D01}"/>
              </a:ext>
            </a:extLst>
          </p:cNvPr>
          <p:cNvSpPr txBox="1"/>
          <p:nvPr/>
        </p:nvSpPr>
        <p:spPr>
          <a:xfrm>
            <a:off x="8497016" y="1136129"/>
            <a:ext cx="1035170" cy="369332"/>
          </a:xfrm>
          <a:prstGeom prst="rect">
            <a:avLst/>
          </a:prstGeom>
          <a:noFill/>
        </p:spPr>
        <p:txBody>
          <a:bodyPr wrap="square" rtlCol="0">
            <a:spAutoFit/>
          </a:bodyPr>
          <a:lstStyle/>
          <a:p>
            <a:r>
              <a:rPr lang="en-US" b="1" dirty="0">
                <a:solidFill>
                  <a:schemeClr val="accent3">
                    <a:lumMod val="75000"/>
                  </a:schemeClr>
                </a:solidFill>
              </a:rPr>
              <a:t>Agree</a:t>
            </a:r>
          </a:p>
        </p:txBody>
      </p:sp>
      <p:sp>
        <p:nvSpPr>
          <p:cNvPr id="8" name="TextBox 7">
            <a:extLst>
              <a:ext uri="{FF2B5EF4-FFF2-40B4-BE49-F238E27FC236}">
                <a16:creationId xmlns:a16="http://schemas.microsoft.com/office/drawing/2014/main" id="{ED61FDAB-B640-455E-910C-F84711A0AAFC}"/>
              </a:ext>
            </a:extLst>
          </p:cNvPr>
          <p:cNvSpPr txBox="1"/>
          <p:nvPr/>
        </p:nvSpPr>
        <p:spPr>
          <a:xfrm>
            <a:off x="9586822" y="1155940"/>
            <a:ext cx="989161" cy="646331"/>
          </a:xfrm>
          <a:prstGeom prst="rect">
            <a:avLst/>
          </a:prstGeom>
          <a:noFill/>
        </p:spPr>
        <p:txBody>
          <a:bodyPr wrap="square" rtlCol="0">
            <a:spAutoFit/>
          </a:bodyPr>
          <a:lstStyle/>
          <a:p>
            <a:r>
              <a:rPr lang="en-US" b="1" dirty="0">
                <a:solidFill>
                  <a:schemeClr val="accent4">
                    <a:lumMod val="75000"/>
                  </a:schemeClr>
                </a:solidFill>
              </a:rPr>
              <a:t>Strongly agree</a:t>
            </a:r>
          </a:p>
        </p:txBody>
      </p:sp>
      <p:sp>
        <p:nvSpPr>
          <p:cNvPr id="9" name="TextBox 8">
            <a:extLst>
              <a:ext uri="{FF2B5EF4-FFF2-40B4-BE49-F238E27FC236}">
                <a16:creationId xmlns:a16="http://schemas.microsoft.com/office/drawing/2014/main" id="{D894B6ED-FB6B-4319-8982-90E85D46BE66}"/>
              </a:ext>
            </a:extLst>
          </p:cNvPr>
          <p:cNvSpPr txBox="1"/>
          <p:nvPr/>
        </p:nvSpPr>
        <p:spPr>
          <a:xfrm>
            <a:off x="310551" y="1975620"/>
            <a:ext cx="5124091" cy="369332"/>
          </a:xfrm>
          <a:prstGeom prst="rect">
            <a:avLst/>
          </a:prstGeom>
          <a:noFill/>
        </p:spPr>
        <p:txBody>
          <a:bodyPr wrap="square" rtlCol="0">
            <a:spAutoFit/>
          </a:bodyPr>
          <a:lstStyle/>
          <a:p>
            <a:r>
              <a:rPr lang="en-US" dirty="0"/>
              <a:t>I had a choice regarding redeployment to the ICU.</a:t>
            </a:r>
          </a:p>
        </p:txBody>
      </p:sp>
      <p:sp>
        <p:nvSpPr>
          <p:cNvPr id="10" name="TextBox 9">
            <a:extLst>
              <a:ext uri="{FF2B5EF4-FFF2-40B4-BE49-F238E27FC236}">
                <a16:creationId xmlns:a16="http://schemas.microsoft.com/office/drawing/2014/main" id="{E7719A44-653B-49F9-8DEA-65EB5E7E91C3}"/>
              </a:ext>
            </a:extLst>
          </p:cNvPr>
          <p:cNvSpPr txBox="1"/>
          <p:nvPr/>
        </p:nvSpPr>
        <p:spPr>
          <a:xfrm>
            <a:off x="310551" y="2569863"/>
            <a:ext cx="5124089" cy="923330"/>
          </a:xfrm>
          <a:prstGeom prst="rect">
            <a:avLst/>
          </a:prstGeom>
          <a:noFill/>
        </p:spPr>
        <p:txBody>
          <a:bodyPr wrap="square" rtlCol="0">
            <a:spAutoFit/>
          </a:bodyPr>
          <a:lstStyle/>
          <a:p>
            <a:r>
              <a:rPr lang="en-US" dirty="0"/>
              <a:t>During the first wave of the COVID-19 pandemic, adequate education was provided prior to redeployment.</a:t>
            </a:r>
          </a:p>
        </p:txBody>
      </p:sp>
      <p:sp>
        <p:nvSpPr>
          <p:cNvPr id="11" name="TextBox 10">
            <a:extLst>
              <a:ext uri="{FF2B5EF4-FFF2-40B4-BE49-F238E27FC236}">
                <a16:creationId xmlns:a16="http://schemas.microsoft.com/office/drawing/2014/main" id="{0ADAE793-714A-4C70-8BFB-3C2CCF3BC15C}"/>
              </a:ext>
            </a:extLst>
          </p:cNvPr>
          <p:cNvSpPr txBox="1"/>
          <p:nvPr/>
        </p:nvSpPr>
        <p:spPr>
          <a:xfrm>
            <a:off x="289701" y="3600213"/>
            <a:ext cx="5124091" cy="923330"/>
          </a:xfrm>
          <a:prstGeom prst="rect">
            <a:avLst/>
          </a:prstGeom>
          <a:noFill/>
        </p:spPr>
        <p:txBody>
          <a:bodyPr wrap="square" rtlCol="0">
            <a:spAutoFit/>
          </a:bodyPr>
          <a:lstStyle/>
          <a:p>
            <a:r>
              <a:rPr lang="en-US" dirty="0"/>
              <a:t>An accessible emergency staffing protocol would make me more comfortable with redeployment, provided that nurse expectations would be specified.</a:t>
            </a:r>
          </a:p>
        </p:txBody>
      </p:sp>
      <p:sp>
        <p:nvSpPr>
          <p:cNvPr id="12" name="TextBox 11">
            <a:extLst>
              <a:ext uri="{FF2B5EF4-FFF2-40B4-BE49-F238E27FC236}">
                <a16:creationId xmlns:a16="http://schemas.microsoft.com/office/drawing/2014/main" id="{2892E7E4-2867-4815-A832-244A979335C6}"/>
              </a:ext>
            </a:extLst>
          </p:cNvPr>
          <p:cNvSpPr txBox="1"/>
          <p:nvPr/>
        </p:nvSpPr>
        <p:spPr>
          <a:xfrm>
            <a:off x="310549" y="4662571"/>
            <a:ext cx="5124091" cy="646331"/>
          </a:xfrm>
          <a:prstGeom prst="rect">
            <a:avLst/>
          </a:prstGeom>
          <a:noFill/>
        </p:spPr>
        <p:txBody>
          <a:bodyPr wrap="square" rtlCol="0">
            <a:spAutoFit/>
          </a:bodyPr>
          <a:lstStyle/>
          <a:p>
            <a:r>
              <a:rPr lang="en-US" dirty="0"/>
              <a:t>I am interested in annual emergency redeployment training.</a:t>
            </a:r>
          </a:p>
        </p:txBody>
      </p:sp>
      <p:sp>
        <p:nvSpPr>
          <p:cNvPr id="13" name="TextBox 12">
            <a:extLst>
              <a:ext uri="{FF2B5EF4-FFF2-40B4-BE49-F238E27FC236}">
                <a16:creationId xmlns:a16="http://schemas.microsoft.com/office/drawing/2014/main" id="{BA0CD7F9-A185-4AEA-92BC-153FE0D563F2}"/>
              </a:ext>
            </a:extLst>
          </p:cNvPr>
          <p:cNvSpPr txBox="1"/>
          <p:nvPr/>
        </p:nvSpPr>
        <p:spPr>
          <a:xfrm>
            <a:off x="310551" y="5447930"/>
            <a:ext cx="5124091" cy="1200329"/>
          </a:xfrm>
          <a:prstGeom prst="rect">
            <a:avLst/>
          </a:prstGeom>
          <a:noFill/>
        </p:spPr>
        <p:txBody>
          <a:bodyPr wrap="square" rtlCol="0">
            <a:spAutoFit/>
          </a:bodyPr>
          <a:lstStyle/>
          <a:p>
            <a:r>
              <a:rPr lang="en-US" dirty="0"/>
              <a:t>Provided there is another wave of COVID-19 that prompts redeployment of staff, I would be willing and comfortable to be redeployed to a COVID-19 ICU.</a:t>
            </a:r>
          </a:p>
        </p:txBody>
      </p:sp>
    </p:spTree>
    <p:extLst>
      <p:ext uri="{BB962C8B-B14F-4D97-AF65-F5344CB8AC3E}">
        <p14:creationId xmlns:p14="http://schemas.microsoft.com/office/powerpoint/2010/main" val="215697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9F2A356-7D33-4FB0-B76D-FAE3CD3809D3}"/>
              </a:ext>
            </a:extLst>
          </p:cNvPr>
          <p:cNvGraphicFramePr>
            <a:graphicFrameLocks/>
          </p:cNvGraphicFramePr>
          <p:nvPr>
            <p:extLst>
              <p:ext uri="{D42A27DB-BD31-4B8C-83A1-F6EECF244321}">
                <p14:modId xmlns:p14="http://schemas.microsoft.com/office/powerpoint/2010/main" val="3326849073"/>
              </p:ext>
            </p:extLst>
          </p:nvPr>
        </p:nvGraphicFramePr>
        <p:xfrm>
          <a:off x="3810000" y="1534887"/>
          <a:ext cx="7685314" cy="48985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E3B45C8-1130-4296-96A9-70726270EF0F}"/>
              </a:ext>
            </a:extLst>
          </p:cNvPr>
          <p:cNvSpPr txBox="1"/>
          <p:nvPr/>
        </p:nvSpPr>
        <p:spPr>
          <a:xfrm>
            <a:off x="1345720" y="625740"/>
            <a:ext cx="8141179" cy="646331"/>
          </a:xfrm>
          <a:prstGeom prst="rect">
            <a:avLst/>
          </a:prstGeom>
          <a:noFill/>
        </p:spPr>
        <p:txBody>
          <a:bodyPr wrap="square" rtlCol="0">
            <a:spAutoFit/>
          </a:bodyPr>
          <a:lstStyle/>
          <a:p>
            <a:r>
              <a:rPr lang="en-US" b="1" dirty="0"/>
              <a:t>Post presentation of renewed education and Emergency Staffing Protocol survey responses regarding redeployment to a COVID-19 critical care unit (n=12):</a:t>
            </a:r>
          </a:p>
        </p:txBody>
      </p:sp>
      <p:sp>
        <p:nvSpPr>
          <p:cNvPr id="5" name="TextBox 4">
            <a:extLst>
              <a:ext uri="{FF2B5EF4-FFF2-40B4-BE49-F238E27FC236}">
                <a16:creationId xmlns:a16="http://schemas.microsoft.com/office/drawing/2014/main" id="{86DFDC04-972D-4D88-9BE0-27B5A98524CC}"/>
              </a:ext>
            </a:extLst>
          </p:cNvPr>
          <p:cNvSpPr txBox="1"/>
          <p:nvPr/>
        </p:nvSpPr>
        <p:spPr>
          <a:xfrm>
            <a:off x="335471" y="1784594"/>
            <a:ext cx="5124091" cy="646331"/>
          </a:xfrm>
          <a:prstGeom prst="rect">
            <a:avLst/>
          </a:prstGeom>
          <a:noFill/>
        </p:spPr>
        <p:txBody>
          <a:bodyPr wrap="square" rtlCol="0">
            <a:spAutoFit/>
          </a:bodyPr>
          <a:lstStyle/>
          <a:p>
            <a:r>
              <a:rPr lang="en-US" dirty="0"/>
              <a:t>I feel comfortable being redeployed to a COVID-19 ICU.</a:t>
            </a:r>
          </a:p>
        </p:txBody>
      </p:sp>
      <p:sp>
        <p:nvSpPr>
          <p:cNvPr id="6" name="TextBox 5">
            <a:extLst>
              <a:ext uri="{FF2B5EF4-FFF2-40B4-BE49-F238E27FC236}">
                <a16:creationId xmlns:a16="http://schemas.microsoft.com/office/drawing/2014/main" id="{0BF85DE7-06BD-4DA8-BE6D-19B4F2193808}"/>
              </a:ext>
            </a:extLst>
          </p:cNvPr>
          <p:cNvSpPr txBox="1"/>
          <p:nvPr/>
        </p:nvSpPr>
        <p:spPr>
          <a:xfrm>
            <a:off x="335471" y="2459042"/>
            <a:ext cx="5124091" cy="646331"/>
          </a:xfrm>
          <a:prstGeom prst="rect">
            <a:avLst/>
          </a:prstGeom>
          <a:noFill/>
        </p:spPr>
        <p:txBody>
          <a:bodyPr wrap="square" rtlCol="0">
            <a:spAutoFit/>
          </a:bodyPr>
          <a:lstStyle/>
          <a:p>
            <a:r>
              <a:rPr lang="en-US" dirty="0"/>
              <a:t>If my unit was closed, I would volunteer to be redeployed to a COVID-19 ICU.</a:t>
            </a:r>
          </a:p>
        </p:txBody>
      </p:sp>
      <p:sp>
        <p:nvSpPr>
          <p:cNvPr id="7" name="TextBox 6">
            <a:extLst>
              <a:ext uri="{FF2B5EF4-FFF2-40B4-BE49-F238E27FC236}">
                <a16:creationId xmlns:a16="http://schemas.microsoft.com/office/drawing/2014/main" id="{E4E45F86-01F5-4CB6-A78B-435E078BD07C}"/>
              </a:ext>
            </a:extLst>
          </p:cNvPr>
          <p:cNvSpPr txBox="1"/>
          <p:nvPr/>
        </p:nvSpPr>
        <p:spPr>
          <a:xfrm>
            <a:off x="335471" y="3268105"/>
            <a:ext cx="5124091" cy="646331"/>
          </a:xfrm>
          <a:prstGeom prst="rect">
            <a:avLst/>
          </a:prstGeom>
          <a:noFill/>
        </p:spPr>
        <p:txBody>
          <a:bodyPr wrap="square" rtlCol="0">
            <a:spAutoFit/>
          </a:bodyPr>
          <a:lstStyle/>
          <a:p>
            <a:r>
              <a:rPr lang="en-US" dirty="0"/>
              <a:t>The emergency staffing protocol makes me more comfortable with redeployment to a COVID-19 ICU.</a:t>
            </a:r>
          </a:p>
        </p:txBody>
      </p:sp>
      <p:sp>
        <p:nvSpPr>
          <p:cNvPr id="8" name="TextBox 7">
            <a:extLst>
              <a:ext uri="{FF2B5EF4-FFF2-40B4-BE49-F238E27FC236}">
                <a16:creationId xmlns:a16="http://schemas.microsoft.com/office/drawing/2014/main" id="{644A4606-CC7C-45B7-A537-991BB41E0149}"/>
              </a:ext>
            </a:extLst>
          </p:cNvPr>
          <p:cNvSpPr txBox="1"/>
          <p:nvPr/>
        </p:nvSpPr>
        <p:spPr>
          <a:xfrm>
            <a:off x="289701" y="5787126"/>
            <a:ext cx="5124091" cy="646331"/>
          </a:xfrm>
          <a:prstGeom prst="rect">
            <a:avLst/>
          </a:prstGeom>
          <a:noFill/>
        </p:spPr>
        <p:txBody>
          <a:bodyPr wrap="square" rtlCol="0">
            <a:spAutoFit/>
          </a:bodyPr>
          <a:lstStyle/>
          <a:p>
            <a:r>
              <a:rPr lang="en-US" dirty="0"/>
              <a:t>I am satisfied with the proposed nurse redeployment education today.</a:t>
            </a:r>
          </a:p>
        </p:txBody>
      </p:sp>
      <p:sp>
        <p:nvSpPr>
          <p:cNvPr id="9" name="TextBox 8">
            <a:extLst>
              <a:ext uri="{FF2B5EF4-FFF2-40B4-BE49-F238E27FC236}">
                <a16:creationId xmlns:a16="http://schemas.microsoft.com/office/drawing/2014/main" id="{A09295A0-A00F-4AA7-B93F-6EC401083D01}"/>
              </a:ext>
            </a:extLst>
          </p:cNvPr>
          <p:cNvSpPr txBox="1"/>
          <p:nvPr/>
        </p:nvSpPr>
        <p:spPr>
          <a:xfrm>
            <a:off x="335471" y="4778731"/>
            <a:ext cx="5124091" cy="923330"/>
          </a:xfrm>
          <a:prstGeom prst="rect">
            <a:avLst/>
          </a:prstGeom>
          <a:noFill/>
        </p:spPr>
        <p:txBody>
          <a:bodyPr wrap="square" rtlCol="0">
            <a:spAutoFit/>
          </a:bodyPr>
          <a:lstStyle/>
          <a:p>
            <a:r>
              <a:rPr lang="en-US" dirty="0"/>
              <a:t>If there is another wave of COVID-19 that prompts redeployment of staff, I would be willing and comfortable to be redeployed to a COVID-19 ICU.</a:t>
            </a:r>
          </a:p>
        </p:txBody>
      </p:sp>
      <p:sp>
        <p:nvSpPr>
          <p:cNvPr id="10" name="TextBox 9">
            <a:extLst>
              <a:ext uri="{FF2B5EF4-FFF2-40B4-BE49-F238E27FC236}">
                <a16:creationId xmlns:a16="http://schemas.microsoft.com/office/drawing/2014/main" id="{F361BC81-43F9-409B-A2B7-3DAE1B1265CF}"/>
              </a:ext>
            </a:extLst>
          </p:cNvPr>
          <p:cNvSpPr txBox="1"/>
          <p:nvPr/>
        </p:nvSpPr>
        <p:spPr>
          <a:xfrm>
            <a:off x="335470" y="4103910"/>
            <a:ext cx="5124091" cy="646331"/>
          </a:xfrm>
          <a:prstGeom prst="rect">
            <a:avLst/>
          </a:prstGeom>
          <a:noFill/>
        </p:spPr>
        <p:txBody>
          <a:bodyPr wrap="square" rtlCol="0">
            <a:spAutoFit/>
          </a:bodyPr>
          <a:lstStyle/>
          <a:p>
            <a:r>
              <a:rPr lang="en-US" dirty="0"/>
              <a:t>I am interested in annual emergency redeployment training.</a:t>
            </a:r>
          </a:p>
        </p:txBody>
      </p:sp>
      <p:sp>
        <p:nvSpPr>
          <p:cNvPr id="11" name="TextBox 10">
            <a:extLst>
              <a:ext uri="{FF2B5EF4-FFF2-40B4-BE49-F238E27FC236}">
                <a16:creationId xmlns:a16="http://schemas.microsoft.com/office/drawing/2014/main" id="{736EC990-BD4E-4107-A1A1-9EA8B37AD3AE}"/>
              </a:ext>
            </a:extLst>
          </p:cNvPr>
          <p:cNvSpPr txBox="1"/>
          <p:nvPr/>
        </p:nvSpPr>
        <p:spPr>
          <a:xfrm>
            <a:off x="4896207" y="1155939"/>
            <a:ext cx="1035170" cy="646331"/>
          </a:xfrm>
          <a:prstGeom prst="rect">
            <a:avLst/>
          </a:prstGeom>
          <a:noFill/>
        </p:spPr>
        <p:txBody>
          <a:bodyPr wrap="square" rtlCol="0">
            <a:spAutoFit/>
          </a:bodyPr>
          <a:lstStyle/>
          <a:p>
            <a:r>
              <a:rPr lang="en-US" b="1" dirty="0">
                <a:solidFill>
                  <a:srgbClr val="C00000"/>
                </a:solidFill>
              </a:rPr>
              <a:t>Strongly disagree</a:t>
            </a:r>
          </a:p>
        </p:txBody>
      </p:sp>
      <p:sp>
        <p:nvSpPr>
          <p:cNvPr id="12" name="TextBox 11">
            <a:extLst>
              <a:ext uri="{FF2B5EF4-FFF2-40B4-BE49-F238E27FC236}">
                <a16:creationId xmlns:a16="http://schemas.microsoft.com/office/drawing/2014/main" id="{5FB656E4-C1CD-4970-931E-7E07F365EE8D}"/>
              </a:ext>
            </a:extLst>
          </p:cNvPr>
          <p:cNvSpPr txBox="1"/>
          <p:nvPr/>
        </p:nvSpPr>
        <p:spPr>
          <a:xfrm>
            <a:off x="6032737" y="1155940"/>
            <a:ext cx="1035170" cy="369332"/>
          </a:xfrm>
          <a:prstGeom prst="rect">
            <a:avLst/>
          </a:prstGeom>
          <a:noFill/>
        </p:spPr>
        <p:txBody>
          <a:bodyPr wrap="square" rtlCol="0">
            <a:spAutoFit/>
          </a:bodyPr>
          <a:lstStyle/>
          <a:p>
            <a:r>
              <a:rPr lang="en-US" b="1" dirty="0">
                <a:solidFill>
                  <a:schemeClr val="accent6">
                    <a:lumMod val="60000"/>
                    <a:lumOff val="40000"/>
                  </a:schemeClr>
                </a:solidFill>
              </a:rPr>
              <a:t>Disagree</a:t>
            </a:r>
          </a:p>
        </p:txBody>
      </p:sp>
      <p:sp>
        <p:nvSpPr>
          <p:cNvPr id="13" name="TextBox 12">
            <a:extLst>
              <a:ext uri="{FF2B5EF4-FFF2-40B4-BE49-F238E27FC236}">
                <a16:creationId xmlns:a16="http://schemas.microsoft.com/office/drawing/2014/main" id="{61F1163B-E57E-4940-ADE8-7544A1692DA5}"/>
              </a:ext>
            </a:extLst>
          </p:cNvPr>
          <p:cNvSpPr txBox="1"/>
          <p:nvPr/>
        </p:nvSpPr>
        <p:spPr>
          <a:xfrm>
            <a:off x="7270628" y="1155940"/>
            <a:ext cx="1595888" cy="369332"/>
          </a:xfrm>
          <a:prstGeom prst="rect">
            <a:avLst/>
          </a:prstGeom>
          <a:noFill/>
        </p:spPr>
        <p:txBody>
          <a:bodyPr wrap="square" rtlCol="0">
            <a:spAutoFit/>
          </a:bodyPr>
          <a:lstStyle/>
          <a:p>
            <a:r>
              <a:rPr lang="en-US" b="1" dirty="0"/>
              <a:t>Neutral</a:t>
            </a:r>
          </a:p>
        </p:txBody>
      </p:sp>
      <p:sp>
        <p:nvSpPr>
          <p:cNvPr id="14" name="TextBox 13">
            <a:extLst>
              <a:ext uri="{FF2B5EF4-FFF2-40B4-BE49-F238E27FC236}">
                <a16:creationId xmlns:a16="http://schemas.microsoft.com/office/drawing/2014/main" id="{409D89F4-E0C8-4E03-AA00-C03FD854A6F2}"/>
              </a:ext>
            </a:extLst>
          </p:cNvPr>
          <p:cNvSpPr txBox="1"/>
          <p:nvPr/>
        </p:nvSpPr>
        <p:spPr>
          <a:xfrm>
            <a:off x="8497016" y="1136129"/>
            <a:ext cx="1035170" cy="369332"/>
          </a:xfrm>
          <a:prstGeom prst="rect">
            <a:avLst/>
          </a:prstGeom>
          <a:noFill/>
        </p:spPr>
        <p:txBody>
          <a:bodyPr wrap="square" rtlCol="0">
            <a:spAutoFit/>
          </a:bodyPr>
          <a:lstStyle/>
          <a:p>
            <a:r>
              <a:rPr lang="en-US" b="1" dirty="0">
                <a:solidFill>
                  <a:schemeClr val="accent3">
                    <a:lumMod val="75000"/>
                  </a:schemeClr>
                </a:solidFill>
              </a:rPr>
              <a:t>Agree</a:t>
            </a:r>
          </a:p>
        </p:txBody>
      </p:sp>
      <p:sp>
        <p:nvSpPr>
          <p:cNvPr id="15" name="TextBox 14">
            <a:extLst>
              <a:ext uri="{FF2B5EF4-FFF2-40B4-BE49-F238E27FC236}">
                <a16:creationId xmlns:a16="http://schemas.microsoft.com/office/drawing/2014/main" id="{5590AD40-8FA6-496C-99C3-5EE7EF673419}"/>
              </a:ext>
            </a:extLst>
          </p:cNvPr>
          <p:cNvSpPr txBox="1"/>
          <p:nvPr/>
        </p:nvSpPr>
        <p:spPr>
          <a:xfrm>
            <a:off x="9586822" y="1155940"/>
            <a:ext cx="989161" cy="646331"/>
          </a:xfrm>
          <a:prstGeom prst="rect">
            <a:avLst/>
          </a:prstGeom>
          <a:noFill/>
        </p:spPr>
        <p:txBody>
          <a:bodyPr wrap="square" rtlCol="0">
            <a:spAutoFit/>
          </a:bodyPr>
          <a:lstStyle/>
          <a:p>
            <a:r>
              <a:rPr lang="en-US" b="1" dirty="0">
                <a:solidFill>
                  <a:schemeClr val="accent4">
                    <a:lumMod val="75000"/>
                  </a:schemeClr>
                </a:solidFill>
              </a:rPr>
              <a:t>Strongly agree</a:t>
            </a:r>
          </a:p>
        </p:txBody>
      </p:sp>
    </p:spTree>
    <p:extLst>
      <p:ext uri="{BB962C8B-B14F-4D97-AF65-F5344CB8AC3E}">
        <p14:creationId xmlns:p14="http://schemas.microsoft.com/office/powerpoint/2010/main" val="84892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10">
            <a:extLst>
              <a:ext uri="{FF2B5EF4-FFF2-40B4-BE49-F238E27FC236}">
                <a16:creationId xmlns:a16="http://schemas.microsoft.com/office/drawing/2014/main" id="{B2ACFF2C-EAFA-4989-BFB4-D495F9B3C369}"/>
              </a:ext>
            </a:extLst>
          </p:cNvPr>
          <p:cNvSpPr/>
          <p:nvPr/>
        </p:nvSpPr>
        <p:spPr>
          <a:xfrm>
            <a:off x="4947556" y="1926716"/>
            <a:ext cx="4340679" cy="1954439"/>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“Clear, open communication pre/intra/post deployment regarding expectations and options with staff and management is paramount.”</a:t>
            </a:r>
          </a:p>
          <a:p>
            <a:pPr algn="ctr"/>
            <a:endParaRPr lang="en-US" dirty="0"/>
          </a:p>
        </p:txBody>
      </p:sp>
      <p:sp>
        <p:nvSpPr>
          <p:cNvPr id="9" name="Speech Bubble: Rectangle 8">
            <a:extLst>
              <a:ext uri="{FF2B5EF4-FFF2-40B4-BE49-F238E27FC236}">
                <a16:creationId xmlns:a16="http://schemas.microsoft.com/office/drawing/2014/main" id="{53F7129E-27A3-4AB2-88BB-BA332EFCAE67}"/>
              </a:ext>
            </a:extLst>
          </p:cNvPr>
          <p:cNvSpPr/>
          <p:nvPr/>
        </p:nvSpPr>
        <p:spPr>
          <a:xfrm>
            <a:off x="186420" y="4105104"/>
            <a:ext cx="3643991" cy="1798581"/>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“Communication from management to front-line staff and vice-versa.”</a:t>
            </a:r>
          </a:p>
          <a:p>
            <a:pPr algn="ctr"/>
            <a:endParaRPr lang="en-US" dirty="0"/>
          </a:p>
        </p:txBody>
      </p:sp>
      <p:sp>
        <p:nvSpPr>
          <p:cNvPr id="12" name="Speech Bubble: Rectangle 11">
            <a:extLst>
              <a:ext uri="{FF2B5EF4-FFF2-40B4-BE49-F238E27FC236}">
                <a16:creationId xmlns:a16="http://schemas.microsoft.com/office/drawing/2014/main" id="{6175D8BF-B3A4-4582-AEBB-BA315A8980D7}"/>
              </a:ext>
            </a:extLst>
          </p:cNvPr>
          <p:cNvSpPr/>
          <p:nvPr/>
        </p:nvSpPr>
        <p:spPr>
          <a:xfrm>
            <a:off x="3752169" y="3881155"/>
            <a:ext cx="2160814" cy="1554219"/>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“Role identification”</a:t>
            </a:r>
          </a:p>
          <a:p>
            <a:pPr algn="ctr"/>
            <a:endParaRPr lang="en-US" dirty="0"/>
          </a:p>
        </p:txBody>
      </p:sp>
      <p:sp>
        <p:nvSpPr>
          <p:cNvPr id="14" name="Speech Bubble: Rectangle 13">
            <a:extLst>
              <a:ext uri="{FF2B5EF4-FFF2-40B4-BE49-F238E27FC236}">
                <a16:creationId xmlns:a16="http://schemas.microsoft.com/office/drawing/2014/main" id="{909FCD6D-6149-4CE7-A8C5-821030C323CE}"/>
              </a:ext>
            </a:extLst>
          </p:cNvPr>
          <p:cNvSpPr/>
          <p:nvPr/>
        </p:nvSpPr>
        <p:spPr>
          <a:xfrm>
            <a:off x="186420" y="1798439"/>
            <a:ext cx="4887686" cy="2198914"/>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“Communication- everyone was thrown into a nightmare, uncertain of what is ahead and I didn’t know if I should have been talking to my current manager, the manager of the unit I was going to/educator. I felt very alone and unsupported.”</a:t>
            </a:r>
          </a:p>
          <a:p>
            <a:pPr algn="ctr"/>
            <a:endParaRPr lang="en-US" dirty="0"/>
          </a:p>
        </p:txBody>
      </p:sp>
      <p:sp>
        <p:nvSpPr>
          <p:cNvPr id="7" name="Title 6">
            <a:extLst>
              <a:ext uri="{FF2B5EF4-FFF2-40B4-BE49-F238E27FC236}">
                <a16:creationId xmlns:a16="http://schemas.microsoft.com/office/drawing/2014/main" id="{C6D53CA5-B739-4F5E-882D-45E88C8DB46B}"/>
              </a:ext>
            </a:extLst>
          </p:cNvPr>
          <p:cNvSpPr>
            <a:spLocks noGrp="1"/>
          </p:cNvSpPr>
          <p:nvPr>
            <p:ph type="title"/>
          </p:nvPr>
        </p:nvSpPr>
        <p:spPr/>
        <p:txBody>
          <a:bodyPr/>
          <a:lstStyle/>
          <a:p>
            <a:pPr algn="ctr"/>
            <a:r>
              <a:rPr lang="en-US" dirty="0"/>
              <a:t>Qualitative Themes</a:t>
            </a:r>
            <a:endParaRPr lang="en-US" b="1" dirty="0"/>
          </a:p>
        </p:txBody>
      </p:sp>
      <p:sp>
        <p:nvSpPr>
          <p:cNvPr id="2" name="Speech Bubble: Rectangle 1">
            <a:extLst>
              <a:ext uri="{FF2B5EF4-FFF2-40B4-BE49-F238E27FC236}">
                <a16:creationId xmlns:a16="http://schemas.microsoft.com/office/drawing/2014/main" id="{02DE1EBE-CAAE-4570-9D89-1ED0C52C0A5E}"/>
              </a:ext>
            </a:extLst>
          </p:cNvPr>
          <p:cNvSpPr/>
          <p:nvPr/>
        </p:nvSpPr>
        <p:spPr>
          <a:xfrm>
            <a:off x="4832576" y="4752095"/>
            <a:ext cx="3382735" cy="1785257"/>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“…was never really instructed on what my job was while I was there.”</a:t>
            </a:r>
          </a:p>
          <a:p>
            <a:pPr algn="ctr"/>
            <a:endParaRPr lang="en-US" dirty="0"/>
          </a:p>
        </p:txBody>
      </p:sp>
      <p:sp>
        <p:nvSpPr>
          <p:cNvPr id="15" name="Speech Bubble: Rectangle 14">
            <a:extLst>
              <a:ext uri="{FF2B5EF4-FFF2-40B4-BE49-F238E27FC236}">
                <a16:creationId xmlns:a16="http://schemas.microsoft.com/office/drawing/2014/main" id="{6E386A5B-8718-4E43-9AD8-3DFAC0C6C989}"/>
              </a:ext>
            </a:extLst>
          </p:cNvPr>
          <p:cNvSpPr/>
          <p:nvPr/>
        </p:nvSpPr>
        <p:spPr>
          <a:xfrm>
            <a:off x="8361589" y="3453354"/>
            <a:ext cx="3643991" cy="1798581"/>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“As EPIC was rolling out and we were just learning to use it in pre-op and recovery, my knowledge of ‘floor charting’ was ZERO, which was a huge source of anxiety.”</a:t>
            </a:r>
          </a:p>
          <a:p>
            <a:pPr algn="ctr"/>
            <a:endParaRPr lang="en-US" dirty="0"/>
          </a:p>
        </p:txBody>
      </p:sp>
      <p:sp>
        <p:nvSpPr>
          <p:cNvPr id="16" name="TextBox 15">
            <a:extLst>
              <a:ext uri="{FF2B5EF4-FFF2-40B4-BE49-F238E27FC236}">
                <a16:creationId xmlns:a16="http://schemas.microsoft.com/office/drawing/2014/main" id="{BAE18249-FBA4-494A-8EE7-428F4508A8C7}"/>
              </a:ext>
            </a:extLst>
          </p:cNvPr>
          <p:cNvSpPr txBox="1"/>
          <p:nvPr/>
        </p:nvSpPr>
        <p:spPr>
          <a:xfrm>
            <a:off x="427943" y="1275219"/>
            <a:ext cx="2984330" cy="523220"/>
          </a:xfrm>
          <a:prstGeom prst="rect">
            <a:avLst/>
          </a:prstGeom>
          <a:noFill/>
        </p:spPr>
        <p:txBody>
          <a:bodyPr wrap="square">
            <a:spAutoFit/>
          </a:bodyPr>
          <a:lstStyle/>
          <a:p>
            <a:pPr marL="0" indent="0">
              <a:buNone/>
            </a:pPr>
            <a:r>
              <a:rPr lang="en-US" sz="2800" b="1" dirty="0"/>
              <a:t>Communication</a:t>
            </a:r>
          </a:p>
        </p:txBody>
      </p:sp>
      <p:sp>
        <p:nvSpPr>
          <p:cNvPr id="17" name="TextBox 16">
            <a:extLst>
              <a:ext uri="{FF2B5EF4-FFF2-40B4-BE49-F238E27FC236}">
                <a16:creationId xmlns:a16="http://schemas.microsoft.com/office/drawing/2014/main" id="{EEA44FCE-F0FC-4B9A-9EB2-A29085AFC0D5}"/>
              </a:ext>
            </a:extLst>
          </p:cNvPr>
          <p:cNvSpPr txBox="1"/>
          <p:nvPr/>
        </p:nvSpPr>
        <p:spPr>
          <a:xfrm>
            <a:off x="8305800" y="2881427"/>
            <a:ext cx="3962400" cy="523220"/>
          </a:xfrm>
          <a:prstGeom prst="rect">
            <a:avLst/>
          </a:prstGeom>
          <a:noFill/>
        </p:spPr>
        <p:txBody>
          <a:bodyPr wrap="square">
            <a:spAutoFit/>
          </a:bodyPr>
          <a:lstStyle/>
          <a:p>
            <a:pPr marL="0" indent="0">
              <a:buNone/>
            </a:pPr>
            <a:r>
              <a:rPr lang="en-US" sz="2800" b="1" dirty="0"/>
              <a:t>Challenges with Charting</a:t>
            </a:r>
          </a:p>
        </p:txBody>
      </p:sp>
    </p:spTree>
    <p:extLst>
      <p:ext uri="{BB962C8B-B14F-4D97-AF65-F5344CB8AC3E}">
        <p14:creationId xmlns:p14="http://schemas.microsoft.com/office/powerpoint/2010/main" val="6523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026" name="Picture 2">
            <a:extLst>
              <a:ext uri="{FF2B5EF4-FFF2-40B4-BE49-F238E27FC236}">
                <a16:creationId xmlns:a16="http://schemas.microsoft.com/office/drawing/2014/main" id="{7D76310B-3D46-4DB6-A388-78B15029F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833" y="304848"/>
            <a:ext cx="5546335" cy="6248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9C38E4-B57A-41FC-BE37-2204241D273C}"/>
              </a:ext>
            </a:extLst>
          </p:cNvPr>
          <p:cNvSpPr txBox="1"/>
          <p:nvPr/>
        </p:nvSpPr>
        <p:spPr>
          <a:xfrm>
            <a:off x="10151444" y="6237171"/>
            <a:ext cx="2194560"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(MDHHS,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0C06-5938-4A9D-A96E-1E34999D2812}"/>
              </a:ext>
            </a:extLst>
          </p:cNvPr>
          <p:cNvSpPr>
            <a:spLocks noGrp="1"/>
          </p:cNvSpPr>
          <p:nvPr>
            <p:ph type="title"/>
          </p:nvPr>
        </p:nvSpPr>
        <p:spPr>
          <a:xfrm>
            <a:off x="838200" y="343354"/>
            <a:ext cx="10515600" cy="1325563"/>
          </a:xfrm>
        </p:spPr>
        <p:txBody>
          <a:bodyPr/>
          <a:lstStyle/>
          <a:p>
            <a:pPr algn="ctr"/>
            <a:r>
              <a:rPr lang="en-US" dirty="0"/>
              <a:t>Qualitative Themes</a:t>
            </a:r>
          </a:p>
        </p:txBody>
      </p:sp>
      <p:sp>
        <p:nvSpPr>
          <p:cNvPr id="4" name="Content Placeholder 3">
            <a:extLst>
              <a:ext uri="{FF2B5EF4-FFF2-40B4-BE49-F238E27FC236}">
                <a16:creationId xmlns:a16="http://schemas.microsoft.com/office/drawing/2014/main" id="{655892DA-CBA8-4692-9FCC-EAAEF665FF4A}"/>
              </a:ext>
            </a:extLst>
          </p:cNvPr>
          <p:cNvSpPr>
            <a:spLocks noGrp="1"/>
          </p:cNvSpPr>
          <p:nvPr>
            <p:ph sz="half" idx="1"/>
          </p:nvPr>
        </p:nvSpPr>
        <p:spPr>
          <a:xfrm>
            <a:off x="751115" y="1754475"/>
            <a:ext cx="2438400" cy="489857"/>
          </a:xfrm>
        </p:spPr>
        <p:txBody>
          <a:bodyPr>
            <a:normAutofit lnSpcReduction="10000"/>
          </a:bodyPr>
          <a:lstStyle/>
          <a:p>
            <a:pPr marL="0" indent="0">
              <a:buNone/>
            </a:pPr>
            <a:r>
              <a:rPr lang="en-US" b="1" dirty="0"/>
              <a:t>Patient Safety</a:t>
            </a:r>
          </a:p>
        </p:txBody>
      </p:sp>
      <p:sp>
        <p:nvSpPr>
          <p:cNvPr id="5" name="Content Placeholder 4">
            <a:extLst>
              <a:ext uri="{FF2B5EF4-FFF2-40B4-BE49-F238E27FC236}">
                <a16:creationId xmlns:a16="http://schemas.microsoft.com/office/drawing/2014/main" id="{7F86D9A6-AC54-45E5-BE79-B7FA5BD17F5E}"/>
              </a:ext>
            </a:extLst>
          </p:cNvPr>
          <p:cNvSpPr>
            <a:spLocks noGrp="1"/>
          </p:cNvSpPr>
          <p:nvPr>
            <p:ph sz="half" idx="2"/>
          </p:nvPr>
        </p:nvSpPr>
        <p:spPr>
          <a:xfrm>
            <a:off x="6310654" y="1659157"/>
            <a:ext cx="2188029" cy="468275"/>
          </a:xfrm>
        </p:spPr>
        <p:txBody>
          <a:bodyPr>
            <a:normAutofit lnSpcReduction="10000"/>
          </a:bodyPr>
          <a:lstStyle/>
          <a:p>
            <a:pPr marL="0" indent="0">
              <a:buNone/>
            </a:pPr>
            <a:r>
              <a:rPr lang="en-US" b="1" dirty="0"/>
              <a:t>Education</a:t>
            </a:r>
          </a:p>
        </p:txBody>
      </p:sp>
      <p:sp>
        <p:nvSpPr>
          <p:cNvPr id="7" name="Speech Bubble: Rectangle 6">
            <a:extLst>
              <a:ext uri="{FF2B5EF4-FFF2-40B4-BE49-F238E27FC236}">
                <a16:creationId xmlns:a16="http://schemas.microsoft.com/office/drawing/2014/main" id="{BDB21119-BA62-4726-A226-69F15D65D64F}"/>
              </a:ext>
            </a:extLst>
          </p:cNvPr>
          <p:cNvSpPr/>
          <p:nvPr/>
        </p:nvSpPr>
        <p:spPr>
          <a:xfrm>
            <a:off x="1545772" y="4014626"/>
            <a:ext cx="3124199" cy="1685583"/>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Greatest fear “poor patient care related to safety and staffing issues.”</a:t>
            </a:r>
          </a:p>
          <a:p>
            <a:pPr algn="ctr"/>
            <a:endParaRPr lang="en-US" dirty="0"/>
          </a:p>
        </p:txBody>
      </p:sp>
      <p:sp>
        <p:nvSpPr>
          <p:cNvPr id="9" name="Speech Bubble: Rectangle 8">
            <a:extLst>
              <a:ext uri="{FF2B5EF4-FFF2-40B4-BE49-F238E27FC236}">
                <a16:creationId xmlns:a16="http://schemas.microsoft.com/office/drawing/2014/main" id="{D0F81DC4-FE33-45C7-9EB5-D8D8708E184B}"/>
              </a:ext>
            </a:extLst>
          </p:cNvPr>
          <p:cNvSpPr/>
          <p:nvPr/>
        </p:nvSpPr>
        <p:spPr>
          <a:xfrm>
            <a:off x="6172200" y="4819490"/>
            <a:ext cx="4082144" cy="1505972"/>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“1 day including some computer use, isolation, doning and doffing, bed and call light workings, 2 days on the floor shadowing.”</a:t>
            </a:r>
          </a:p>
          <a:p>
            <a:pPr algn="ctr"/>
            <a:endParaRPr lang="en-US" dirty="0"/>
          </a:p>
        </p:txBody>
      </p:sp>
      <p:sp>
        <p:nvSpPr>
          <p:cNvPr id="10" name="Speech Bubble: Rectangle 9">
            <a:extLst>
              <a:ext uri="{FF2B5EF4-FFF2-40B4-BE49-F238E27FC236}">
                <a16:creationId xmlns:a16="http://schemas.microsoft.com/office/drawing/2014/main" id="{03489C45-3E4C-4F2D-8B8E-40C141F977E1}"/>
              </a:ext>
            </a:extLst>
          </p:cNvPr>
          <p:cNvSpPr/>
          <p:nvPr/>
        </p:nvSpPr>
        <p:spPr>
          <a:xfrm>
            <a:off x="499894" y="2352369"/>
            <a:ext cx="3827689" cy="1554220"/>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“Patient safety issues associated with staffing and bed availability, especially as it pertains to ICU monitoring.”</a:t>
            </a:r>
          </a:p>
          <a:p>
            <a:pPr algn="ctr"/>
            <a:endParaRPr lang="en-US" dirty="0"/>
          </a:p>
        </p:txBody>
      </p:sp>
      <p:sp>
        <p:nvSpPr>
          <p:cNvPr id="12" name="Speech Bubble: Rectangle 11">
            <a:extLst>
              <a:ext uri="{FF2B5EF4-FFF2-40B4-BE49-F238E27FC236}">
                <a16:creationId xmlns:a16="http://schemas.microsoft.com/office/drawing/2014/main" id="{A26D2263-25CA-4E39-9B39-E2658422736D}"/>
              </a:ext>
            </a:extLst>
          </p:cNvPr>
          <p:cNvSpPr/>
          <p:nvPr/>
        </p:nvSpPr>
        <p:spPr>
          <a:xfrm>
            <a:off x="9430089" y="3363376"/>
            <a:ext cx="2432277" cy="1215514"/>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“floor orientation with a preceptor.”</a:t>
            </a:r>
          </a:p>
          <a:p>
            <a:pPr algn="ctr"/>
            <a:endParaRPr lang="en-US" dirty="0"/>
          </a:p>
        </p:txBody>
      </p:sp>
      <p:sp>
        <p:nvSpPr>
          <p:cNvPr id="14" name="Speech Bubble: Rectangle 13">
            <a:extLst>
              <a:ext uri="{FF2B5EF4-FFF2-40B4-BE49-F238E27FC236}">
                <a16:creationId xmlns:a16="http://schemas.microsoft.com/office/drawing/2014/main" id="{2A363384-F56B-45BA-966A-A0D54F522841}"/>
              </a:ext>
            </a:extLst>
          </p:cNvPr>
          <p:cNvSpPr/>
          <p:nvPr/>
        </p:nvSpPr>
        <p:spPr>
          <a:xfrm>
            <a:off x="6310654" y="3223448"/>
            <a:ext cx="2971799" cy="1355442"/>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“time frame of orientation was inadequate.”</a:t>
            </a:r>
          </a:p>
          <a:p>
            <a:pPr algn="ctr"/>
            <a:endParaRPr lang="en-US" dirty="0"/>
          </a:p>
        </p:txBody>
      </p:sp>
      <p:sp>
        <p:nvSpPr>
          <p:cNvPr id="8" name="Speech Bubble: Rectangle 7">
            <a:extLst>
              <a:ext uri="{FF2B5EF4-FFF2-40B4-BE49-F238E27FC236}">
                <a16:creationId xmlns:a16="http://schemas.microsoft.com/office/drawing/2014/main" id="{5AC37BAF-11F9-4B16-B395-509EF75AD459}"/>
              </a:ext>
            </a:extLst>
          </p:cNvPr>
          <p:cNvSpPr/>
          <p:nvPr/>
        </p:nvSpPr>
        <p:spPr>
          <a:xfrm>
            <a:off x="5324987" y="2130794"/>
            <a:ext cx="2364240" cy="1124405"/>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“followed a CCU RN for 2 shifts.”</a:t>
            </a:r>
          </a:p>
          <a:p>
            <a:pPr algn="ctr"/>
            <a:endParaRPr lang="en-US" dirty="0"/>
          </a:p>
        </p:txBody>
      </p:sp>
      <p:sp>
        <p:nvSpPr>
          <p:cNvPr id="13" name="Speech Bubble: Rectangle 12">
            <a:extLst>
              <a:ext uri="{FF2B5EF4-FFF2-40B4-BE49-F238E27FC236}">
                <a16:creationId xmlns:a16="http://schemas.microsoft.com/office/drawing/2014/main" id="{52CB103A-086A-419F-99BB-FFE7EA225595}"/>
              </a:ext>
            </a:extLst>
          </p:cNvPr>
          <p:cNvSpPr/>
          <p:nvPr/>
        </p:nvSpPr>
        <p:spPr>
          <a:xfrm>
            <a:off x="8035614" y="1804319"/>
            <a:ext cx="2971799" cy="1355442"/>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“one shift with another nurse to learn charting in the ICU.”</a:t>
            </a:r>
          </a:p>
          <a:p>
            <a:pPr algn="ctr"/>
            <a:endParaRPr lang="en-US" dirty="0"/>
          </a:p>
        </p:txBody>
      </p:sp>
    </p:spTree>
    <p:extLst>
      <p:ext uri="{BB962C8B-B14F-4D97-AF65-F5344CB8AC3E}">
        <p14:creationId xmlns:p14="http://schemas.microsoft.com/office/powerpoint/2010/main" val="227101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51DF-ACCD-4362-9DA6-70049D384A55}"/>
              </a:ext>
            </a:extLst>
          </p:cNvPr>
          <p:cNvSpPr>
            <a:spLocks noGrp="1"/>
          </p:cNvSpPr>
          <p:nvPr>
            <p:ph type="title"/>
          </p:nvPr>
        </p:nvSpPr>
        <p:spPr/>
        <p:txBody>
          <a:bodyPr/>
          <a:lstStyle/>
          <a:p>
            <a:pPr algn="ctr"/>
            <a:r>
              <a:rPr lang="en-US" dirty="0"/>
              <a:t>Cost Analysis</a:t>
            </a:r>
          </a:p>
        </p:txBody>
      </p:sp>
      <p:sp>
        <p:nvSpPr>
          <p:cNvPr id="3" name="Content Placeholder 2">
            <a:extLst>
              <a:ext uri="{FF2B5EF4-FFF2-40B4-BE49-F238E27FC236}">
                <a16:creationId xmlns:a16="http://schemas.microsoft.com/office/drawing/2014/main" id="{9FEFF530-0431-4916-B09F-94C75559535D}"/>
              </a:ext>
            </a:extLst>
          </p:cNvPr>
          <p:cNvSpPr>
            <a:spLocks noGrp="1"/>
          </p:cNvSpPr>
          <p:nvPr>
            <p:ph idx="1"/>
          </p:nvPr>
        </p:nvSpPr>
        <p:spPr>
          <a:xfrm>
            <a:off x="838200" y="1505516"/>
            <a:ext cx="10515600" cy="5175848"/>
          </a:xfrm>
        </p:spPr>
        <p:txBody>
          <a:bodyPr>
            <a:normAutofit fontScale="85000" lnSpcReduction="20000"/>
          </a:bodyPr>
          <a:lstStyle/>
          <a:p>
            <a:r>
              <a:rPr lang="en-US" dirty="0"/>
              <a:t>SJMO nurse average hourly wage -$36</a:t>
            </a:r>
          </a:p>
          <a:p>
            <a:r>
              <a:rPr lang="en-US" dirty="0"/>
              <a:t>First Choice Agency nurse hourly wage -$45</a:t>
            </a:r>
          </a:p>
          <a:p>
            <a:r>
              <a:rPr lang="en-US" dirty="0"/>
              <a:t>Redeployment training and education: 4 hours of classroom time, 2 hours Epic/computer training, 1 hour floor training (location of equipment, supply room, etc.), 1-2 day shadowing with nurse totaling 19-31 hours of pay -</a:t>
            </a:r>
            <a:r>
              <a:rPr lang="en-US" b="1" dirty="0"/>
              <a:t>$684-1,116</a:t>
            </a:r>
            <a:r>
              <a:rPr lang="en-US" dirty="0"/>
              <a:t>.</a:t>
            </a:r>
          </a:p>
          <a:p>
            <a:r>
              <a:rPr lang="en-US" dirty="0"/>
              <a:t>Agency nurses receive similar level of training prior to start at hospital -</a:t>
            </a:r>
            <a:r>
              <a:rPr lang="en-US" b="1" dirty="0"/>
              <a:t>$855-1,395</a:t>
            </a:r>
            <a:r>
              <a:rPr lang="en-US" dirty="0"/>
              <a:t>.</a:t>
            </a:r>
          </a:p>
          <a:p>
            <a:r>
              <a:rPr lang="en-US" dirty="0"/>
              <a:t>Acute increased cost due to onboarding process/orientation and benefit requirement for staff nurses.</a:t>
            </a:r>
          </a:p>
          <a:p>
            <a:r>
              <a:rPr lang="en-US" dirty="0"/>
              <a:t>However, advantage to using redeployed nurses verse agency staffing include increased patient safety, existing knowledge of hospital policies and important contacts, and immediate availability.</a:t>
            </a:r>
          </a:p>
          <a:p>
            <a:r>
              <a:rPr lang="en-US" dirty="0"/>
              <a:t>Long term cost benefit from increased patient safety, nurse satisfaction and retention.</a:t>
            </a:r>
          </a:p>
        </p:txBody>
      </p:sp>
      <p:grpSp>
        <p:nvGrpSpPr>
          <p:cNvPr id="12" name="Google Shape;1692;p52">
            <a:extLst>
              <a:ext uri="{FF2B5EF4-FFF2-40B4-BE49-F238E27FC236}">
                <a16:creationId xmlns:a16="http://schemas.microsoft.com/office/drawing/2014/main" id="{78ADFCCF-FF52-42A6-A240-68D3A938CCF7}"/>
              </a:ext>
            </a:extLst>
          </p:cNvPr>
          <p:cNvGrpSpPr/>
          <p:nvPr/>
        </p:nvGrpSpPr>
        <p:grpSpPr>
          <a:xfrm>
            <a:off x="343029" y="1324418"/>
            <a:ext cx="495171" cy="914683"/>
            <a:chOff x="655600" y="3183978"/>
            <a:chExt cx="490627" cy="720234"/>
          </a:xfrm>
        </p:grpSpPr>
        <p:sp>
          <p:nvSpPr>
            <p:cNvPr id="13" name="Google Shape;1693;p52">
              <a:extLst>
                <a:ext uri="{FF2B5EF4-FFF2-40B4-BE49-F238E27FC236}">
                  <a16:creationId xmlns:a16="http://schemas.microsoft.com/office/drawing/2014/main" id="{6F2EC3BA-36B6-4876-A494-02C825200835}"/>
                </a:ext>
              </a:extLst>
            </p:cNvPr>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4" name="Google Shape;1694;p52">
              <a:extLst>
                <a:ext uri="{FF2B5EF4-FFF2-40B4-BE49-F238E27FC236}">
                  <a16:creationId xmlns:a16="http://schemas.microsoft.com/office/drawing/2014/main" id="{E97AA4E9-2AC3-4ADE-8B12-2D9DC6FF13B2}"/>
                </a:ext>
              </a:extLst>
            </p:cNvPr>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5" name="Google Shape;1695;p52">
              <a:extLst>
                <a:ext uri="{FF2B5EF4-FFF2-40B4-BE49-F238E27FC236}">
                  <a16:creationId xmlns:a16="http://schemas.microsoft.com/office/drawing/2014/main" id="{956D2239-457F-4A3A-9E79-1847FE78067D}"/>
                </a:ext>
              </a:extLst>
            </p:cNvPr>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6" name="Google Shape;1696;p52">
              <a:extLst>
                <a:ext uri="{FF2B5EF4-FFF2-40B4-BE49-F238E27FC236}">
                  <a16:creationId xmlns:a16="http://schemas.microsoft.com/office/drawing/2014/main" id="{24B5DEA7-592E-43B9-A44F-108B0445296E}"/>
                </a:ext>
              </a:extLst>
            </p:cNvPr>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7" name="Google Shape;1697;p52">
              <a:extLst>
                <a:ext uri="{FF2B5EF4-FFF2-40B4-BE49-F238E27FC236}">
                  <a16:creationId xmlns:a16="http://schemas.microsoft.com/office/drawing/2014/main" id="{E031D0E8-64CC-4028-A11D-F2ABA5E0C867}"/>
                </a:ext>
              </a:extLst>
            </p:cNvPr>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10" name="Google Shape;153;p7">
            <a:extLst>
              <a:ext uri="{FF2B5EF4-FFF2-40B4-BE49-F238E27FC236}">
                <a16:creationId xmlns:a16="http://schemas.microsoft.com/office/drawing/2014/main" id="{B6775E4F-32E9-419F-B90F-14FEADF30760}"/>
              </a:ext>
            </a:extLst>
          </p:cNvPr>
          <p:cNvGrpSpPr/>
          <p:nvPr/>
        </p:nvGrpSpPr>
        <p:grpSpPr>
          <a:xfrm>
            <a:off x="7981435" y="478009"/>
            <a:ext cx="1174719" cy="914623"/>
            <a:chOff x="5075497" y="3551721"/>
            <a:chExt cx="952499" cy="949966"/>
          </a:xfrm>
        </p:grpSpPr>
        <p:sp>
          <p:nvSpPr>
            <p:cNvPr id="11" name="Google Shape;154;p7">
              <a:extLst>
                <a:ext uri="{FF2B5EF4-FFF2-40B4-BE49-F238E27FC236}">
                  <a16:creationId xmlns:a16="http://schemas.microsoft.com/office/drawing/2014/main" id="{D18F88A9-8C44-4251-8623-DCC2A51C6165}"/>
                </a:ext>
              </a:extLst>
            </p:cNvPr>
            <p:cNvSpPr/>
            <p:nvPr/>
          </p:nvSpPr>
          <p:spPr>
            <a:xfrm>
              <a:off x="5280836" y="3551721"/>
              <a:ext cx="747160" cy="485529"/>
            </a:xfrm>
            <a:custGeom>
              <a:avLst/>
              <a:gdLst/>
              <a:ahLst/>
              <a:cxnLst/>
              <a:rect l="l" t="t" r="r" b="b"/>
              <a:pathLst>
                <a:path w="747160" h="485529" extrusionOk="0">
                  <a:moveTo>
                    <a:pt x="737273" y="2848"/>
                  </a:moveTo>
                  <a:cubicBezTo>
                    <a:pt x="731149" y="-902"/>
                    <a:pt x="723595" y="-973"/>
                    <a:pt x="717471" y="2777"/>
                  </a:cubicBezTo>
                  <a:lnTo>
                    <a:pt x="578568" y="87225"/>
                  </a:lnTo>
                  <a:cubicBezTo>
                    <a:pt x="572395" y="90974"/>
                    <a:pt x="568566" y="97986"/>
                    <a:pt x="568566" y="105555"/>
                  </a:cubicBezTo>
                  <a:cubicBezTo>
                    <a:pt x="568566" y="113115"/>
                    <a:pt x="572386" y="120127"/>
                    <a:pt x="578568" y="123876"/>
                  </a:cubicBezTo>
                  <a:lnTo>
                    <a:pt x="613258" y="144973"/>
                  </a:lnTo>
                  <a:lnTo>
                    <a:pt x="538458" y="258624"/>
                  </a:lnTo>
                  <a:lnTo>
                    <a:pt x="451675" y="197087"/>
                  </a:lnTo>
                  <a:cubicBezTo>
                    <a:pt x="442655" y="190673"/>
                    <a:pt x="431502" y="188443"/>
                    <a:pt x="420957" y="191027"/>
                  </a:cubicBezTo>
                  <a:cubicBezTo>
                    <a:pt x="410366" y="193560"/>
                    <a:pt x="401212" y="200593"/>
                    <a:pt x="395630" y="210493"/>
                  </a:cubicBezTo>
                  <a:lnTo>
                    <a:pt x="306934" y="367767"/>
                  </a:lnTo>
                  <a:lnTo>
                    <a:pt x="163744" y="164661"/>
                  </a:lnTo>
                  <a:cubicBezTo>
                    <a:pt x="155638" y="153160"/>
                    <a:pt x="142570" y="147040"/>
                    <a:pt x="129159" y="147881"/>
                  </a:cubicBezTo>
                  <a:cubicBezTo>
                    <a:pt x="115691" y="148935"/>
                    <a:pt x="103632" y="157183"/>
                    <a:pt x="97165" y="169778"/>
                  </a:cubicBezTo>
                  <a:lnTo>
                    <a:pt x="0" y="359265"/>
                  </a:lnTo>
                  <a:cubicBezTo>
                    <a:pt x="28527" y="360157"/>
                    <a:pt x="55921" y="366348"/>
                    <a:pt x="81210" y="377231"/>
                  </a:cubicBezTo>
                  <a:lnTo>
                    <a:pt x="137303" y="267855"/>
                  </a:lnTo>
                  <a:lnTo>
                    <a:pt x="278854" y="468651"/>
                  </a:lnTo>
                  <a:cubicBezTo>
                    <a:pt x="286779" y="479888"/>
                    <a:pt x="298990" y="486211"/>
                    <a:pt x="312649" y="485471"/>
                  </a:cubicBezTo>
                  <a:cubicBezTo>
                    <a:pt x="325831" y="484752"/>
                    <a:pt x="337833" y="477081"/>
                    <a:pt x="344624" y="465043"/>
                  </a:cubicBezTo>
                  <a:lnTo>
                    <a:pt x="442265" y="291891"/>
                  </a:lnTo>
                  <a:lnTo>
                    <a:pt x="526704" y="351787"/>
                  </a:lnTo>
                  <a:cubicBezTo>
                    <a:pt x="544687" y="364544"/>
                    <a:pt x="568871" y="359660"/>
                    <a:pt x="581244" y="340864"/>
                  </a:cubicBezTo>
                  <a:lnTo>
                    <a:pt x="682457" y="187025"/>
                  </a:lnTo>
                  <a:lnTo>
                    <a:pt x="717471" y="208314"/>
                  </a:lnTo>
                  <a:cubicBezTo>
                    <a:pt x="720519" y="210168"/>
                    <a:pt x="723938" y="211101"/>
                    <a:pt x="727319" y="211101"/>
                  </a:cubicBezTo>
                  <a:cubicBezTo>
                    <a:pt x="730758" y="211101"/>
                    <a:pt x="734197" y="210148"/>
                    <a:pt x="737273" y="208253"/>
                  </a:cubicBezTo>
                  <a:cubicBezTo>
                    <a:pt x="743398" y="204474"/>
                    <a:pt x="747160" y="197522"/>
                    <a:pt x="747160" y="189994"/>
                  </a:cubicBezTo>
                  <a:lnTo>
                    <a:pt x="747160" y="21117"/>
                  </a:lnTo>
                  <a:cubicBezTo>
                    <a:pt x="747160" y="13578"/>
                    <a:pt x="743398" y="6647"/>
                    <a:pt x="737273" y="2848"/>
                  </a:cubicBezTo>
                  <a:close/>
                </a:path>
              </a:pathLst>
            </a:custGeom>
            <a:solidFill>
              <a:schemeClr val="dk1"/>
            </a:solidFill>
            <a:ln>
              <a:solidFill>
                <a:schemeClr val="accent2"/>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18" name="Google Shape;155;p7">
              <a:extLst>
                <a:ext uri="{FF2B5EF4-FFF2-40B4-BE49-F238E27FC236}">
                  <a16:creationId xmlns:a16="http://schemas.microsoft.com/office/drawing/2014/main" id="{7D0137F5-CCF4-459A-86EA-6EC2282CB792}"/>
                </a:ext>
              </a:extLst>
            </p:cNvPr>
            <p:cNvGrpSpPr/>
            <p:nvPr/>
          </p:nvGrpSpPr>
          <p:grpSpPr>
            <a:xfrm>
              <a:off x="5075497" y="3952825"/>
              <a:ext cx="436559" cy="548862"/>
              <a:chOff x="5075497" y="3952825"/>
              <a:chExt cx="436559" cy="548862"/>
            </a:xfrm>
          </p:grpSpPr>
          <p:sp>
            <p:nvSpPr>
              <p:cNvPr id="19" name="Google Shape;156;p7">
                <a:extLst>
                  <a:ext uri="{FF2B5EF4-FFF2-40B4-BE49-F238E27FC236}">
                    <a16:creationId xmlns:a16="http://schemas.microsoft.com/office/drawing/2014/main" id="{2A037F2D-AAE6-42D5-B810-895D66F2F892}"/>
                  </a:ext>
                </a:extLst>
              </p:cNvPr>
              <p:cNvSpPr/>
              <p:nvPr/>
            </p:nvSpPr>
            <p:spPr>
              <a:xfrm>
                <a:off x="5214400" y="4100595"/>
                <a:ext cx="119062" cy="126662"/>
              </a:xfrm>
              <a:custGeom>
                <a:avLst/>
                <a:gdLst/>
                <a:ahLst/>
                <a:cxnLst/>
                <a:rect l="l" t="t" r="r" b="b"/>
                <a:pathLst>
                  <a:path w="119062" h="126662" extrusionOk="0">
                    <a:moveTo>
                      <a:pt x="59531" y="0"/>
                    </a:moveTo>
                    <a:cubicBezTo>
                      <a:pt x="26708" y="0"/>
                      <a:pt x="0" y="28413"/>
                      <a:pt x="0" y="63331"/>
                    </a:cubicBezTo>
                    <a:cubicBezTo>
                      <a:pt x="0" y="98249"/>
                      <a:pt x="26708" y="126662"/>
                      <a:pt x="59531" y="126662"/>
                    </a:cubicBezTo>
                    <a:cubicBezTo>
                      <a:pt x="92364" y="126662"/>
                      <a:pt x="119063" y="98249"/>
                      <a:pt x="119063" y="63331"/>
                    </a:cubicBezTo>
                    <a:cubicBezTo>
                      <a:pt x="119063" y="28413"/>
                      <a:pt x="92364" y="0"/>
                      <a:pt x="59531" y="0"/>
                    </a:cubicBezTo>
                    <a:close/>
                  </a:path>
                </a:pathLst>
              </a:custGeom>
              <a:solidFill>
                <a:schemeClr val="dk1"/>
              </a:solidFill>
              <a:ln>
                <a:solidFill>
                  <a:schemeClr val="accent2"/>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157;p7">
                <a:extLst>
                  <a:ext uri="{FF2B5EF4-FFF2-40B4-BE49-F238E27FC236}">
                    <a16:creationId xmlns:a16="http://schemas.microsoft.com/office/drawing/2014/main" id="{EF1A0578-1173-4A6E-A69D-41D96685CE5F}"/>
                  </a:ext>
                </a:extLst>
              </p:cNvPr>
              <p:cNvSpPr/>
              <p:nvPr/>
            </p:nvSpPr>
            <p:spPr>
              <a:xfrm>
                <a:off x="5075497" y="3952825"/>
                <a:ext cx="436559" cy="548862"/>
              </a:xfrm>
              <a:custGeom>
                <a:avLst/>
                <a:gdLst/>
                <a:ahLst/>
                <a:cxnLst/>
                <a:rect l="l" t="t" r="r" b="b"/>
                <a:pathLst>
                  <a:path w="436559" h="548862" extrusionOk="0">
                    <a:moveTo>
                      <a:pt x="435016" y="308488"/>
                    </a:moveTo>
                    <a:cubicBezTo>
                      <a:pt x="435016" y="308438"/>
                      <a:pt x="434988" y="308438"/>
                      <a:pt x="434978" y="308377"/>
                    </a:cubicBezTo>
                    <a:lnTo>
                      <a:pt x="396669" y="206449"/>
                    </a:lnTo>
                    <a:cubicBezTo>
                      <a:pt x="394297" y="92220"/>
                      <a:pt x="306381" y="0"/>
                      <a:pt x="198434" y="0"/>
                    </a:cubicBezTo>
                    <a:cubicBezTo>
                      <a:pt x="89030" y="10"/>
                      <a:pt x="0" y="94723"/>
                      <a:pt x="0" y="211131"/>
                    </a:cubicBezTo>
                    <a:cubicBezTo>
                      <a:pt x="0" y="270024"/>
                      <a:pt x="22841" y="323283"/>
                      <a:pt x="59531" y="361626"/>
                    </a:cubicBezTo>
                    <a:lnTo>
                      <a:pt x="59531" y="548863"/>
                    </a:lnTo>
                    <a:lnTo>
                      <a:pt x="297656" y="548863"/>
                    </a:lnTo>
                    <a:lnTo>
                      <a:pt x="297656" y="464425"/>
                    </a:lnTo>
                    <a:cubicBezTo>
                      <a:pt x="352358" y="464425"/>
                      <a:pt x="377028" y="438170"/>
                      <a:pt x="377028" y="379987"/>
                    </a:cubicBezTo>
                    <a:lnTo>
                      <a:pt x="377028" y="337763"/>
                    </a:lnTo>
                    <a:lnTo>
                      <a:pt x="416719" y="337763"/>
                    </a:lnTo>
                    <a:cubicBezTo>
                      <a:pt x="427682" y="337763"/>
                      <a:pt x="436559" y="328319"/>
                      <a:pt x="436559" y="316656"/>
                    </a:cubicBezTo>
                    <a:cubicBezTo>
                      <a:pt x="436559" y="314062"/>
                      <a:pt x="435016" y="308488"/>
                      <a:pt x="435016" y="308488"/>
                    </a:cubicBezTo>
                    <a:close/>
                    <a:moveTo>
                      <a:pt x="317497" y="232207"/>
                    </a:moveTo>
                    <a:lnTo>
                      <a:pt x="295637" y="232207"/>
                    </a:lnTo>
                    <a:cubicBezTo>
                      <a:pt x="293075" y="245654"/>
                      <a:pt x="288017" y="258158"/>
                      <a:pt x="281121" y="269213"/>
                    </a:cubicBezTo>
                    <a:lnTo>
                      <a:pt x="300057" y="289357"/>
                    </a:lnTo>
                    <a:lnTo>
                      <a:pt x="272005" y="319199"/>
                    </a:lnTo>
                    <a:lnTo>
                      <a:pt x="253070" y="299055"/>
                    </a:lnTo>
                    <a:cubicBezTo>
                      <a:pt x="242659" y="306401"/>
                      <a:pt x="230924" y="311761"/>
                      <a:pt x="218294" y="314528"/>
                    </a:cubicBezTo>
                    <a:lnTo>
                      <a:pt x="218294" y="337752"/>
                    </a:lnTo>
                    <a:lnTo>
                      <a:pt x="178594" y="337752"/>
                    </a:lnTo>
                    <a:lnTo>
                      <a:pt x="178594" y="314528"/>
                    </a:lnTo>
                    <a:cubicBezTo>
                      <a:pt x="165964" y="311761"/>
                      <a:pt x="154210" y="306391"/>
                      <a:pt x="143818" y="299055"/>
                    </a:cubicBezTo>
                    <a:lnTo>
                      <a:pt x="124882" y="319199"/>
                    </a:lnTo>
                    <a:lnTo>
                      <a:pt x="96822" y="289357"/>
                    </a:lnTo>
                    <a:lnTo>
                      <a:pt x="115757" y="269213"/>
                    </a:lnTo>
                    <a:cubicBezTo>
                      <a:pt x="108861" y="258148"/>
                      <a:pt x="103794" y="245654"/>
                      <a:pt x="101241" y="232207"/>
                    </a:cubicBezTo>
                    <a:lnTo>
                      <a:pt x="79372" y="232207"/>
                    </a:lnTo>
                    <a:lnTo>
                      <a:pt x="79372" y="189993"/>
                    </a:lnTo>
                    <a:lnTo>
                      <a:pt x="101232" y="189993"/>
                    </a:lnTo>
                    <a:cubicBezTo>
                      <a:pt x="103794" y="176557"/>
                      <a:pt x="108861" y="164053"/>
                      <a:pt x="115748" y="152998"/>
                    </a:cubicBezTo>
                    <a:lnTo>
                      <a:pt x="98127" y="134242"/>
                    </a:lnTo>
                    <a:lnTo>
                      <a:pt x="126187" y="104400"/>
                    </a:lnTo>
                    <a:lnTo>
                      <a:pt x="143808" y="123146"/>
                    </a:lnTo>
                    <a:cubicBezTo>
                      <a:pt x="154210" y="115800"/>
                      <a:pt x="165954" y="110439"/>
                      <a:pt x="178584" y="107673"/>
                    </a:cubicBezTo>
                    <a:lnTo>
                      <a:pt x="178584" y="84448"/>
                    </a:lnTo>
                    <a:lnTo>
                      <a:pt x="218275" y="84448"/>
                    </a:lnTo>
                    <a:lnTo>
                      <a:pt x="218275" y="107673"/>
                    </a:lnTo>
                    <a:cubicBezTo>
                      <a:pt x="230905" y="110439"/>
                      <a:pt x="242649" y="115810"/>
                      <a:pt x="253051" y="123146"/>
                    </a:cubicBezTo>
                    <a:lnTo>
                      <a:pt x="270672" y="104400"/>
                    </a:lnTo>
                    <a:lnTo>
                      <a:pt x="298733" y="134242"/>
                    </a:lnTo>
                    <a:lnTo>
                      <a:pt x="281102" y="152998"/>
                    </a:lnTo>
                    <a:cubicBezTo>
                      <a:pt x="288007" y="164063"/>
                      <a:pt x="293065" y="176557"/>
                      <a:pt x="295618" y="189993"/>
                    </a:cubicBezTo>
                    <a:lnTo>
                      <a:pt x="317478" y="189993"/>
                    </a:lnTo>
                    <a:lnTo>
                      <a:pt x="317478" y="232207"/>
                    </a:lnTo>
                    <a:close/>
                  </a:path>
                </a:pathLst>
              </a:custGeom>
              <a:solidFill>
                <a:schemeClr val="dk1"/>
              </a:solidFill>
              <a:ln>
                <a:solidFill>
                  <a:schemeClr val="accent2"/>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85853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AF7A-D9C1-4F50-A545-1A72E6A5C846}"/>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A5F6BFE2-62D2-4FE0-ABBC-6BC7161322C2}"/>
              </a:ext>
            </a:extLst>
          </p:cNvPr>
          <p:cNvSpPr>
            <a:spLocks noGrp="1"/>
          </p:cNvSpPr>
          <p:nvPr>
            <p:ph idx="1"/>
          </p:nvPr>
        </p:nvSpPr>
        <p:spPr/>
        <p:txBody>
          <a:bodyPr/>
          <a:lstStyle/>
          <a:p>
            <a:r>
              <a:rPr lang="en-US" dirty="0"/>
              <a:t>Issues consistent among redeployed nurses was </a:t>
            </a:r>
            <a:r>
              <a:rPr lang="en-US" dirty="0">
                <a:solidFill>
                  <a:schemeClr val="accent4"/>
                </a:solidFill>
              </a:rPr>
              <a:t>fear</a:t>
            </a:r>
            <a:r>
              <a:rPr lang="en-US" dirty="0"/>
              <a:t> regarding unknown factors of the coronavirus disease process and </a:t>
            </a:r>
            <a:r>
              <a:rPr lang="en-US" dirty="0">
                <a:solidFill>
                  <a:schemeClr val="accent4"/>
                </a:solidFill>
              </a:rPr>
              <a:t>worry</a:t>
            </a:r>
            <a:r>
              <a:rPr lang="en-US" dirty="0"/>
              <a:t> of transmitting disease to loved ones.</a:t>
            </a:r>
          </a:p>
          <a:p>
            <a:r>
              <a:rPr lang="en-US" dirty="0"/>
              <a:t>Due to the sudden influx of patients into the hospitals and educators working fervently to provide adequate redeployment education, </a:t>
            </a:r>
            <a:r>
              <a:rPr lang="en-US" dirty="0">
                <a:solidFill>
                  <a:schemeClr val="accent4"/>
                </a:solidFill>
              </a:rPr>
              <a:t>nurses received varying degrees of education </a:t>
            </a:r>
            <a:r>
              <a:rPr lang="en-US" dirty="0"/>
              <a:t>intended.</a:t>
            </a:r>
          </a:p>
          <a:p>
            <a:pPr lvl="1"/>
            <a:r>
              <a:rPr lang="en-US" dirty="0"/>
              <a:t>55 nurses put through some form of training for ICU redeployment.</a:t>
            </a:r>
          </a:p>
          <a:p>
            <a:pPr lvl="2"/>
            <a:r>
              <a:rPr lang="en-US" dirty="0"/>
              <a:t>16 nurses redeployed from this group specifically to the ICU.</a:t>
            </a:r>
          </a:p>
          <a:p>
            <a:pPr lvl="2"/>
            <a:r>
              <a:rPr lang="en-US" dirty="0"/>
              <a:t>3 have since left the system and 1 was on a LOA during data collection period.</a:t>
            </a:r>
          </a:p>
          <a:p>
            <a:pPr lvl="1"/>
            <a:r>
              <a:rPr lang="en-US" dirty="0"/>
              <a:t>Intended education consisted of 4-hour critical care bootcamp in the SIM-lab, 2 hour EPIC training, and 2 hour floor orientation/shadowing.</a:t>
            </a:r>
          </a:p>
          <a:p>
            <a:pPr marL="457200" lvl="1" indent="0">
              <a:buNone/>
            </a:pPr>
            <a:endParaRPr lang="en-US" dirty="0"/>
          </a:p>
        </p:txBody>
      </p:sp>
      <p:sp>
        <p:nvSpPr>
          <p:cNvPr id="4" name="Google Shape;874;p50">
            <a:extLst>
              <a:ext uri="{FF2B5EF4-FFF2-40B4-BE49-F238E27FC236}">
                <a16:creationId xmlns:a16="http://schemas.microsoft.com/office/drawing/2014/main" id="{F214603C-BC73-410C-9602-256CD97E442B}"/>
              </a:ext>
            </a:extLst>
          </p:cNvPr>
          <p:cNvSpPr/>
          <p:nvPr/>
        </p:nvSpPr>
        <p:spPr>
          <a:xfrm>
            <a:off x="536448" y="1852430"/>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874;p50">
            <a:extLst>
              <a:ext uri="{FF2B5EF4-FFF2-40B4-BE49-F238E27FC236}">
                <a16:creationId xmlns:a16="http://schemas.microsoft.com/office/drawing/2014/main" id="{D19AAFC7-8DB2-409B-8C7B-9184C52334DA}"/>
              </a:ext>
            </a:extLst>
          </p:cNvPr>
          <p:cNvSpPr/>
          <p:nvPr/>
        </p:nvSpPr>
        <p:spPr>
          <a:xfrm>
            <a:off x="536448" y="3152893"/>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6" name="Google Shape;71;p7">
            <a:extLst>
              <a:ext uri="{FF2B5EF4-FFF2-40B4-BE49-F238E27FC236}">
                <a16:creationId xmlns:a16="http://schemas.microsoft.com/office/drawing/2014/main" id="{AC953B78-918F-4191-943F-61A826ECA9C9}"/>
              </a:ext>
            </a:extLst>
          </p:cNvPr>
          <p:cNvGrpSpPr/>
          <p:nvPr/>
        </p:nvGrpSpPr>
        <p:grpSpPr>
          <a:xfrm>
            <a:off x="3136173" y="497537"/>
            <a:ext cx="1235503" cy="1114800"/>
            <a:chOff x="6556601" y="786511"/>
            <a:chExt cx="950842" cy="952480"/>
          </a:xfrm>
        </p:grpSpPr>
        <p:sp>
          <p:nvSpPr>
            <p:cNvPr id="7" name="Google Shape;72;p7">
              <a:extLst>
                <a:ext uri="{FF2B5EF4-FFF2-40B4-BE49-F238E27FC236}">
                  <a16:creationId xmlns:a16="http://schemas.microsoft.com/office/drawing/2014/main" id="{05765AA4-C384-450F-BA90-531020B89A02}"/>
                </a:ext>
              </a:extLst>
            </p:cNvPr>
            <p:cNvSpPr/>
            <p:nvPr/>
          </p:nvSpPr>
          <p:spPr>
            <a:xfrm>
              <a:off x="6639279"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73;p7">
              <a:extLst>
                <a:ext uri="{FF2B5EF4-FFF2-40B4-BE49-F238E27FC236}">
                  <a16:creationId xmlns:a16="http://schemas.microsoft.com/office/drawing/2014/main" id="{2C0A7EB4-F779-4AFC-9102-9698E07867BC}"/>
                </a:ext>
              </a:extLst>
            </p:cNvPr>
            <p:cNvSpPr/>
            <p:nvPr/>
          </p:nvSpPr>
          <p:spPr>
            <a:xfrm>
              <a:off x="6597935" y="1461176"/>
              <a:ext cx="206712" cy="119062"/>
            </a:xfrm>
            <a:custGeom>
              <a:avLst/>
              <a:gdLst/>
              <a:ahLst/>
              <a:cxnLst/>
              <a:rect l="l" t="t" r="r" b="b"/>
              <a:pathLst>
                <a:path w="206712" h="119062" extrusionOk="0">
                  <a:moveTo>
                    <a:pt x="206712" y="99260"/>
                  </a:moveTo>
                  <a:cubicBezTo>
                    <a:pt x="206712" y="44472"/>
                    <a:pt x="160417" y="0"/>
                    <a:pt x="103316" y="0"/>
                  </a:cubicBezTo>
                  <a:cubicBezTo>
                    <a:pt x="46266" y="0"/>
                    <a:pt x="0" y="44472"/>
                    <a:pt x="0" y="99260"/>
                  </a:cubicBezTo>
                  <a:lnTo>
                    <a:pt x="103356" y="119063"/>
                  </a:lnTo>
                  <a:lnTo>
                    <a:pt x="206712" y="99260"/>
                  </a:ln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74;p7">
              <a:extLst>
                <a:ext uri="{FF2B5EF4-FFF2-40B4-BE49-F238E27FC236}">
                  <a16:creationId xmlns:a16="http://schemas.microsoft.com/office/drawing/2014/main" id="{CCC656DC-7439-4EA2-BE62-D2C31213BC35}"/>
                </a:ext>
              </a:extLst>
            </p:cNvPr>
            <p:cNvSpPr/>
            <p:nvPr/>
          </p:nvSpPr>
          <p:spPr>
            <a:xfrm>
              <a:off x="6556601" y="1539576"/>
              <a:ext cx="289391" cy="199415"/>
            </a:xfrm>
            <a:custGeom>
              <a:avLst/>
              <a:gdLst/>
              <a:ahLst/>
              <a:cxnLst/>
              <a:rect l="l" t="t" r="r" b="b"/>
              <a:pathLst>
                <a:path w="289391" h="199415" extrusionOk="0">
                  <a:moveTo>
                    <a:pt x="144691" y="199415"/>
                  </a:moveTo>
                  <a:cubicBezTo>
                    <a:pt x="140335" y="199415"/>
                    <a:pt x="135969" y="198091"/>
                    <a:pt x="132298" y="195434"/>
                  </a:cubicBezTo>
                  <a:cubicBezTo>
                    <a:pt x="117594" y="184871"/>
                    <a:pt x="85914" y="178775"/>
                    <a:pt x="45422" y="178775"/>
                  </a:cubicBezTo>
                  <a:cubicBezTo>
                    <a:pt x="31998" y="178775"/>
                    <a:pt x="22731" y="179470"/>
                    <a:pt x="22344" y="179518"/>
                  </a:cubicBezTo>
                  <a:cubicBezTo>
                    <a:pt x="16609" y="179918"/>
                    <a:pt x="10904" y="178060"/>
                    <a:pt x="6668" y="17432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800" y="2781"/>
                    <a:pt x="145941" y="19812"/>
                  </a:cubicBezTo>
                  <a:cubicBezTo>
                    <a:pt x="179804" y="2781"/>
                    <a:pt x="229533" y="0"/>
                    <a:pt x="258256" y="0"/>
                  </a:cubicBezTo>
                  <a:cubicBezTo>
                    <a:pt x="265380" y="0"/>
                    <a:pt x="269637" y="200"/>
                    <a:pt x="269637" y="200"/>
                  </a:cubicBezTo>
                  <a:cubicBezTo>
                    <a:pt x="280670" y="695"/>
                    <a:pt x="289391" y="9430"/>
                    <a:pt x="289391" y="20022"/>
                  </a:cubicBezTo>
                  <a:lnTo>
                    <a:pt x="289391" y="159725"/>
                  </a:lnTo>
                  <a:cubicBezTo>
                    <a:pt x="289391" y="165268"/>
                    <a:pt x="286970" y="170555"/>
                    <a:pt x="282734" y="174327"/>
                  </a:cubicBezTo>
                  <a:cubicBezTo>
                    <a:pt x="278497" y="178060"/>
                    <a:pt x="273010" y="179918"/>
                    <a:pt x="267027" y="179518"/>
                  </a:cubicBezTo>
                  <a:cubicBezTo>
                    <a:pt x="266660" y="179470"/>
                    <a:pt x="257393" y="178775"/>
                    <a:pt x="243979" y="178775"/>
                  </a:cubicBezTo>
                  <a:cubicBezTo>
                    <a:pt x="203488" y="178775"/>
                    <a:pt x="171807" y="184871"/>
                    <a:pt x="157103" y="195434"/>
                  </a:cubicBezTo>
                  <a:cubicBezTo>
                    <a:pt x="153412" y="198091"/>
                    <a:pt x="149046" y="199415"/>
                    <a:pt x="144691" y="199415"/>
                  </a:cubicBezTo>
                  <a:close/>
                  <a:moveTo>
                    <a:pt x="45422" y="139084"/>
                  </a:moveTo>
                  <a:cubicBezTo>
                    <a:pt x="76021" y="139084"/>
                    <a:pt x="116136" y="142284"/>
                    <a:pt x="144691" y="156343"/>
                  </a:cubicBezTo>
                  <a:cubicBezTo>
                    <a:pt x="174565" y="141646"/>
                    <a:pt x="218033" y="138779"/>
                    <a:pt x="248047" y="139113"/>
                  </a:cubicBezTo>
                  <a:lnTo>
                    <a:pt x="248047" y="39834"/>
                  </a:lnTo>
                  <a:cubicBezTo>
                    <a:pt x="214699" y="40748"/>
                    <a:pt x="176232" y="46110"/>
                    <a:pt x="158333" y="58988"/>
                  </a:cubicBezTo>
                  <a:cubicBezTo>
                    <a:pt x="150981" y="64284"/>
                    <a:pt x="140891" y="64284"/>
                    <a:pt x="133539" y="58988"/>
                  </a:cubicBezTo>
                  <a:cubicBezTo>
                    <a:pt x="115540" y="46044"/>
                    <a:pt x="75783" y="40691"/>
                    <a:pt x="41335" y="39834"/>
                  </a:cubicBezTo>
                  <a:lnTo>
                    <a:pt x="41335" y="139113"/>
                  </a:lnTo>
                  <a:cubicBezTo>
                    <a:pt x="42654" y="139084"/>
                    <a:pt x="44033" y="139084"/>
                    <a:pt x="45422" y="139084"/>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75;p7">
              <a:extLst>
                <a:ext uri="{FF2B5EF4-FFF2-40B4-BE49-F238E27FC236}">
                  <a16:creationId xmlns:a16="http://schemas.microsoft.com/office/drawing/2014/main" id="{9E3F0784-B3DA-4FAD-9BD0-8DE83458D7AE}"/>
                </a:ext>
              </a:extLst>
            </p:cNvPr>
            <p:cNvSpPr/>
            <p:nvPr/>
          </p:nvSpPr>
          <p:spPr>
            <a:xfrm>
              <a:off x="6970015" y="786511"/>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76;p7">
              <a:extLst>
                <a:ext uri="{FF2B5EF4-FFF2-40B4-BE49-F238E27FC236}">
                  <a16:creationId xmlns:a16="http://schemas.microsoft.com/office/drawing/2014/main" id="{FB36A0DA-CE01-4800-9AF5-13362F156DEC}"/>
                </a:ext>
              </a:extLst>
            </p:cNvPr>
            <p:cNvSpPr/>
            <p:nvPr/>
          </p:nvSpPr>
          <p:spPr>
            <a:xfrm>
              <a:off x="6928661" y="925404"/>
              <a:ext cx="206712" cy="121500"/>
            </a:xfrm>
            <a:custGeom>
              <a:avLst/>
              <a:gdLst/>
              <a:ahLst/>
              <a:cxnLst/>
              <a:rect l="l" t="t" r="r" b="b"/>
              <a:pathLst>
                <a:path w="206712" h="121500" extrusionOk="0">
                  <a:moveTo>
                    <a:pt x="206712" y="99251"/>
                  </a:moveTo>
                  <a:cubicBezTo>
                    <a:pt x="206712" y="44472"/>
                    <a:pt x="160417" y="0"/>
                    <a:pt x="103316" y="0"/>
                  </a:cubicBezTo>
                  <a:cubicBezTo>
                    <a:pt x="46266" y="0"/>
                    <a:pt x="0" y="44472"/>
                    <a:pt x="0" y="99251"/>
                  </a:cubicBezTo>
                  <a:lnTo>
                    <a:pt x="104596" y="121501"/>
                  </a:lnTo>
                  <a:lnTo>
                    <a:pt x="206712" y="99251"/>
                  </a:ln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77;p7">
              <a:extLst>
                <a:ext uri="{FF2B5EF4-FFF2-40B4-BE49-F238E27FC236}">
                  <a16:creationId xmlns:a16="http://schemas.microsoft.com/office/drawing/2014/main" id="{E91255EA-DF3D-4872-B07B-688D3976803A}"/>
                </a:ext>
              </a:extLst>
            </p:cNvPr>
            <p:cNvSpPr/>
            <p:nvPr/>
          </p:nvSpPr>
          <p:spPr>
            <a:xfrm>
              <a:off x="6887336" y="1003804"/>
              <a:ext cx="289381" cy="199405"/>
            </a:xfrm>
            <a:custGeom>
              <a:avLst/>
              <a:gdLst/>
              <a:ahLst/>
              <a:cxnLst/>
              <a:rect l="l" t="t" r="r" b="b"/>
              <a:pathLst>
                <a:path w="289381" h="199405" extrusionOk="0">
                  <a:moveTo>
                    <a:pt x="144691" y="199406"/>
                  </a:moveTo>
                  <a:cubicBezTo>
                    <a:pt x="140335" y="199406"/>
                    <a:pt x="135969" y="198091"/>
                    <a:pt x="132298" y="195434"/>
                  </a:cubicBezTo>
                  <a:cubicBezTo>
                    <a:pt x="117594" y="184852"/>
                    <a:pt x="85914" y="178765"/>
                    <a:pt x="45412" y="178765"/>
                  </a:cubicBezTo>
                  <a:cubicBezTo>
                    <a:pt x="31998" y="178765"/>
                    <a:pt x="22721" y="179461"/>
                    <a:pt x="22334" y="179508"/>
                  </a:cubicBezTo>
                  <a:cubicBezTo>
                    <a:pt x="16579" y="179908"/>
                    <a:pt x="10894" y="178051"/>
                    <a:pt x="6658" y="17431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790" y="2772"/>
                    <a:pt x="145941" y="19802"/>
                  </a:cubicBezTo>
                  <a:cubicBezTo>
                    <a:pt x="179794" y="2772"/>
                    <a:pt x="229543" y="0"/>
                    <a:pt x="258247" y="0"/>
                  </a:cubicBezTo>
                  <a:cubicBezTo>
                    <a:pt x="265371" y="0"/>
                    <a:pt x="269627" y="200"/>
                    <a:pt x="269627" y="200"/>
                  </a:cubicBezTo>
                  <a:cubicBezTo>
                    <a:pt x="280660" y="686"/>
                    <a:pt x="289381" y="9420"/>
                    <a:pt x="289381" y="20022"/>
                  </a:cubicBezTo>
                  <a:lnTo>
                    <a:pt x="289381" y="159725"/>
                  </a:lnTo>
                  <a:cubicBezTo>
                    <a:pt x="289381" y="165268"/>
                    <a:pt x="286960" y="170555"/>
                    <a:pt x="282724" y="174317"/>
                  </a:cubicBezTo>
                  <a:cubicBezTo>
                    <a:pt x="278477" y="178060"/>
                    <a:pt x="272961" y="179918"/>
                    <a:pt x="267018" y="179508"/>
                  </a:cubicBezTo>
                  <a:cubicBezTo>
                    <a:pt x="266660" y="179470"/>
                    <a:pt x="257383" y="178765"/>
                    <a:pt x="243969" y="178765"/>
                  </a:cubicBezTo>
                  <a:cubicBezTo>
                    <a:pt x="203478" y="178765"/>
                    <a:pt x="171797" y="184852"/>
                    <a:pt x="157083" y="195434"/>
                  </a:cubicBezTo>
                  <a:cubicBezTo>
                    <a:pt x="153402" y="198091"/>
                    <a:pt x="149046" y="199406"/>
                    <a:pt x="144691" y="199406"/>
                  </a:cubicBezTo>
                  <a:close/>
                  <a:moveTo>
                    <a:pt x="45412" y="139084"/>
                  </a:moveTo>
                  <a:cubicBezTo>
                    <a:pt x="76011" y="139084"/>
                    <a:pt x="116136" y="142284"/>
                    <a:pt x="144691" y="156334"/>
                  </a:cubicBezTo>
                  <a:cubicBezTo>
                    <a:pt x="174565" y="141646"/>
                    <a:pt x="217904" y="138817"/>
                    <a:pt x="248047" y="139103"/>
                  </a:cubicBezTo>
                  <a:lnTo>
                    <a:pt x="248047" y="39824"/>
                  </a:lnTo>
                  <a:cubicBezTo>
                    <a:pt x="214699" y="40729"/>
                    <a:pt x="176242" y="46101"/>
                    <a:pt x="158333" y="58969"/>
                  </a:cubicBezTo>
                  <a:cubicBezTo>
                    <a:pt x="150981" y="64284"/>
                    <a:pt x="140891" y="64284"/>
                    <a:pt x="133539" y="58969"/>
                  </a:cubicBezTo>
                  <a:cubicBezTo>
                    <a:pt x="115530" y="46025"/>
                    <a:pt x="75783" y="40681"/>
                    <a:pt x="41335" y="39824"/>
                  </a:cubicBezTo>
                  <a:lnTo>
                    <a:pt x="41335" y="139094"/>
                  </a:lnTo>
                  <a:cubicBezTo>
                    <a:pt x="42654" y="139084"/>
                    <a:pt x="44023" y="139084"/>
                    <a:pt x="45412" y="139084"/>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78;p7">
              <a:extLst>
                <a:ext uri="{FF2B5EF4-FFF2-40B4-BE49-F238E27FC236}">
                  <a16:creationId xmlns:a16="http://schemas.microsoft.com/office/drawing/2014/main" id="{3897F5C5-2449-441F-8472-47B6DB56E229}"/>
                </a:ext>
              </a:extLst>
            </p:cNvPr>
            <p:cNvSpPr/>
            <p:nvPr/>
          </p:nvSpPr>
          <p:spPr>
            <a:xfrm>
              <a:off x="7300741"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79;p7">
              <a:extLst>
                <a:ext uri="{FF2B5EF4-FFF2-40B4-BE49-F238E27FC236}">
                  <a16:creationId xmlns:a16="http://schemas.microsoft.com/office/drawing/2014/main" id="{CFEA6EF4-4A8F-4B84-85D7-B6D1956C3DA8}"/>
                </a:ext>
              </a:extLst>
            </p:cNvPr>
            <p:cNvSpPr/>
            <p:nvPr/>
          </p:nvSpPr>
          <p:spPr>
            <a:xfrm>
              <a:off x="7259407" y="1461176"/>
              <a:ext cx="206702" cy="121510"/>
            </a:xfrm>
            <a:custGeom>
              <a:avLst/>
              <a:gdLst/>
              <a:ahLst/>
              <a:cxnLst/>
              <a:rect l="l" t="t" r="r" b="b"/>
              <a:pathLst>
                <a:path w="206702" h="121510" extrusionOk="0">
                  <a:moveTo>
                    <a:pt x="206702" y="99260"/>
                  </a:moveTo>
                  <a:cubicBezTo>
                    <a:pt x="206702" y="44472"/>
                    <a:pt x="160407" y="0"/>
                    <a:pt x="103307" y="0"/>
                  </a:cubicBezTo>
                  <a:cubicBezTo>
                    <a:pt x="46266" y="0"/>
                    <a:pt x="0" y="44472"/>
                    <a:pt x="0" y="99260"/>
                  </a:cubicBezTo>
                  <a:lnTo>
                    <a:pt x="104596" y="121510"/>
                  </a:lnTo>
                  <a:lnTo>
                    <a:pt x="206702" y="99260"/>
                  </a:ln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80;p7">
              <a:extLst>
                <a:ext uri="{FF2B5EF4-FFF2-40B4-BE49-F238E27FC236}">
                  <a16:creationId xmlns:a16="http://schemas.microsoft.com/office/drawing/2014/main" id="{1F6C7899-2295-4AB6-8FF8-DE0AE694836D}"/>
                </a:ext>
              </a:extLst>
            </p:cNvPr>
            <p:cNvSpPr/>
            <p:nvPr/>
          </p:nvSpPr>
          <p:spPr>
            <a:xfrm>
              <a:off x="7218062" y="1539576"/>
              <a:ext cx="289381" cy="199415"/>
            </a:xfrm>
            <a:custGeom>
              <a:avLst/>
              <a:gdLst/>
              <a:ahLst/>
              <a:cxnLst/>
              <a:rect l="l" t="t" r="r" b="b"/>
              <a:pathLst>
                <a:path w="289381" h="199415" extrusionOk="0">
                  <a:moveTo>
                    <a:pt x="144691" y="199415"/>
                  </a:moveTo>
                  <a:cubicBezTo>
                    <a:pt x="140335" y="199415"/>
                    <a:pt x="135969" y="198091"/>
                    <a:pt x="132298" y="195434"/>
                  </a:cubicBezTo>
                  <a:cubicBezTo>
                    <a:pt x="117594" y="184871"/>
                    <a:pt x="85913" y="178775"/>
                    <a:pt x="45422" y="178775"/>
                  </a:cubicBezTo>
                  <a:cubicBezTo>
                    <a:pt x="31998" y="178775"/>
                    <a:pt x="22731" y="179470"/>
                    <a:pt x="22344" y="179518"/>
                  </a:cubicBezTo>
                  <a:cubicBezTo>
                    <a:pt x="16659" y="179918"/>
                    <a:pt x="10904" y="178060"/>
                    <a:pt x="6667" y="174327"/>
                  </a:cubicBezTo>
                  <a:cubicBezTo>
                    <a:pt x="2421" y="170555"/>
                    <a:pt x="0" y="165268"/>
                    <a:pt x="0" y="159725"/>
                  </a:cubicBezTo>
                  <a:lnTo>
                    <a:pt x="0" y="20022"/>
                  </a:lnTo>
                  <a:cubicBezTo>
                    <a:pt x="0" y="9401"/>
                    <a:pt x="8721" y="667"/>
                    <a:pt x="19784" y="200"/>
                  </a:cubicBezTo>
                  <a:cubicBezTo>
                    <a:pt x="19784" y="200"/>
                    <a:pt x="24160" y="0"/>
                    <a:pt x="31452" y="0"/>
                  </a:cubicBezTo>
                  <a:cubicBezTo>
                    <a:pt x="60881" y="0"/>
                    <a:pt x="111800" y="2781"/>
                    <a:pt x="145931" y="19812"/>
                  </a:cubicBezTo>
                  <a:cubicBezTo>
                    <a:pt x="179794" y="2781"/>
                    <a:pt x="229533" y="0"/>
                    <a:pt x="258247" y="0"/>
                  </a:cubicBezTo>
                  <a:cubicBezTo>
                    <a:pt x="265361" y="0"/>
                    <a:pt x="269627" y="200"/>
                    <a:pt x="269627" y="200"/>
                  </a:cubicBezTo>
                  <a:cubicBezTo>
                    <a:pt x="280660" y="695"/>
                    <a:pt x="289381" y="9430"/>
                    <a:pt x="289381" y="20022"/>
                  </a:cubicBezTo>
                  <a:lnTo>
                    <a:pt x="289381" y="159725"/>
                  </a:lnTo>
                  <a:cubicBezTo>
                    <a:pt x="289381" y="165268"/>
                    <a:pt x="286960" y="170555"/>
                    <a:pt x="282714" y="174327"/>
                  </a:cubicBezTo>
                  <a:cubicBezTo>
                    <a:pt x="278477" y="178060"/>
                    <a:pt x="272931" y="179918"/>
                    <a:pt x="267008" y="179518"/>
                  </a:cubicBezTo>
                  <a:cubicBezTo>
                    <a:pt x="266650" y="179470"/>
                    <a:pt x="257373" y="178775"/>
                    <a:pt x="243959" y="178775"/>
                  </a:cubicBezTo>
                  <a:cubicBezTo>
                    <a:pt x="203468" y="178775"/>
                    <a:pt x="171797" y="184871"/>
                    <a:pt x="157073" y="195434"/>
                  </a:cubicBezTo>
                  <a:cubicBezTo>
                    <a:pt x="153402" y="198091"/>
                    <a:pt x="149046" y="199415"/>
                    <a:pt x="144691" y="199415"/>
                  </a:cubicBezTo>
                  <a:close/>
                  <a:moveTo>
                    <a:pt x="45422" y="139084"/>
                  </a:moveTo>
                  <a:cubicBezTo>
                    <a:pt x="76021" y="139084"/>
                    <a:pt x="116136" y="142284"/>
                    <a:pt x="144691" y="156343"/>
                  </a:cubicBezTo>
                  <a:cubicBezTo>
                    <a:pt x="174546" y="141646"/>
                    <a:pt x="218043" y="138779"/>
                    <a:pt x="248047" y="139113"/>
                  </a:cubicBezTo>
                  <a:lnTo>
                    <a:pt x="248047" y="39834"/>
                  </a:lnTo>
                  <a:cubicBezTo>
                    <a:pt x="214699" y="40748"/>
                    <a:pt x="176242" y="46110"/>
                    <a:pt x="158343" y="58988"/>
                  </a:cubicBezTo>
                  <a:cubicBezTo>
                    <a:pt x="150991" y="64284"/>
                    <a:pt x="140901" y="64284"/>
                    <a:pt x="133548" y="58988"/>
                  </a:cubicBezTo>
                  <a:cubicBezTo>
                    <a:pt x="115550" y="46044"/>
                    <a:pt x="75793" y="40691"/>
                    <a:pt x="41344" y="39834"/>
                  </a:cubicBezTo>
                  <a:lnTo>
                    <a:pt x="41344" y="139113"/>
                  </a:lnTo>
                  <a:cubicBezTo>
                    <a:pt x="42654" y="139084"/>
                    <a:pt x="44023" y="139084"/>
                    <a:pt x="45422" y="139084"/>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81;p7">
              <a:extLst>
                <a:ext uri="{FF2B5EF4-FFF2-40B4-BE49-F238E27FC236}">
                  <a16:creationId xmlns:a16="http://schemas.microsoft.com/office/drawing/2014/main" id="{9DDE6216-2120-40E4-8601-7FA359D83952}"/>
                </a:ext>
              </a:extLst>
            </p:cNvPr>
            <p:cNvSpPr/>
            <p:nvPr/>
          </p:nvSpPr>
          <p:spPr>
            <a:xfrm>
              <a:off x="7011360" y="1223060"/>
              <a:ext cx="41334" cy="198434"/>
            </a:xfrm>
            <a:custGeom>
              <a:avLst/>
              <a:gdLst/>
              <a:ahLst/>
              <a:cxnLst/>
              <a:rect l="l" t="t" r="r" b="b"/>
              <a:pathLst>
                <a:path w="41334" h="198434" extrusionOk="0">
                  <a:moveTo>
                    <a:pt x="20667" y="198434"/>
                  </a:moveTo>
                  <a:cubicBezTo>
                    <a:pt x="9247" y="198434"/>
                    <a:pt x="0" y="189548"/>
                    <a:pt x="0" y="178584"/>
                  </a:cubicBezTo>
                  <a:lnTo>
                    <a:pt x="0" y="19841"/>
                  </a:lnTo>
                  <a:cubicBezTo>
                    <a:pt x="0" y="8877"/>
                    <a:pt x="9247" y="0"/>
                    <a:pt x="20667" y="0"/>
                  </a:cubicBezTo>
                  <a:cubicBezTo>
                    <a:pt x="32087" y="0"/>
                    <a:pt x="41335" y="8868"/>
                    <a:pt x="41335" y="19841"/>
                  </a:cubicBezTo>
                  <a:lnTo>
                    <a:pt x="41335" y="178594"/>
                  </a:lnTo>
                  <a:cubicBezTo>
                    <a:pt x="41335" y="189548"/>
                    <a:pt x="32087" y="198434"/>
                    <a:pt x="20667" y="198434"/>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82;p7">
              <a:extLst>
                <a:ext uri="{FF2B5EF4-FFF2-40B4-BE49-F238E27FC236}">
                  <a16:creationId xmlns:a16="http://schemas.microsoft.com/office/drawing/2014/main" id="{C58B4313-D8A0-4F06-9C50-518E40B1C5B3}"/>
                </a:ext>
              </a:extLst>
            </p:cNvPr>
            <p:cNvSpPr/>
            <p:nvPr/>
          </p:nvSpPr>
          <p:spPr>
            <a:xfrm>
              <a:off x="6845981" y="1381797"/>
              <a:ext cx="372096" cy="119069"/>
            </a:xfrm>
            <a:custGeom>
              <a:avLst/>
              <a:gdLst/>
              <a:ahLst/>
              <a:cxnLst/>
              <a:rect l="l" t="t" r="r" b="b"/>
              <a:pathLst>
                <a:path w="372096" h="119069" extrusionOk="0">
                  <a:moveTo>
                    <a:pt x="351384" y="119070"/>
                  </a:moveTo>
                  <a:cubicBezTo>
                    <a:pt x="348289" y="119070"/>
                    <a:pt x="345134" y="118403"/>
                    <a:pt x="342157" y="116974"/>
                  </a:cubicBezTo>
                  <a:lnTo>
                    <a:pt x="186046" y="42041"/>
                  </a:lnTo>
                  <a:lnTo>
                    <a:pt x="29926" y="116974"/>
                  </a:lnTo>
                  <a:cubicBezTo>
                    <a:pt x="19716" y="121822"/>
                    <a:pt x="7314" y="117908"/>
                    <a:pt x="2194" y="108097"/>
                  </a:cubicBezTo>
                  <a:cubicBezTo>
                    <a:pt x="-2926" y="98296"/>
                    <a:pt x="1222" y="86380"/>
                    <a:pt x="11441" y="81465"/>
                  </a:cubicBezTo>
                  <a:lnTo>
                    <a:pt x="176809" y="2093"/>
                  </a:lnTo>
                  <a:cubicBezTo>
                    <a:pt x="182623" y="-698"/>
                    <a:pt x="189479" y="-698"/>
                    <a:pt x="195294" y="2093"/>
                  </a:cubicBezTo>
                  <a:lnTo>
                    <a:pt x="360661" y="81465"/>
                  </a:lnTo>
                  <a:cubicBezTo>
                    <a:pt x="370871" y="86380"/>
                    <a:pt x="375018" y="98296"/>
                    <a:pt x="369909" y="108097"/>
                  </a:cubicBezTo>
                  <a:cubicBezTo>
                    <a:pt x="366267" y="115060"/>
                    <a:pt x="358965" y="119070"/>
                    <a:pt x="351384" y="119070"/>
                  </a:cubicBezTo>
                  <a:close/>
                </a:path>
              </a:pathLst>
            </a:custGeom>
            <a:solidFill>
              <a:schemeClr val="dk1"/>
            </a:solidFill>
            <a:ln>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40051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478F-9A3D-4B04-A8B1-D8EC88180223}"/>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91F3AD1C-63C5-4D8B-A1B7-D46AF438C976}"/>
              </a:ext>
            </a:extLst>
          </p:cNvPr>
          <p:cNvSpPr>
            <a:spLocks noGrp="1"/>
          </p:cNvSpPr>
          <p:nvPr>
            <p:ph idx="1"/>
          </p:nvPr>
        </p:nvSpPr>
        <p:spPr/>
        <p:txBody>
          <a:bodyPr>
            <a:normAutofit lnSpcReduction="10000"/>
          </a:bodyPr>
          <a:lstStyle/>
          <a:p>
            <a:r>
              <a:rPr lang="en-US" dirty="0"/>
              <a:t>Managers and educators worked to alleviate nurse stress and provide comfort and support, but continued to fall short in these areas for some individuals.</a:t>
            </a:r>
          </a:p>
          <a:p>
            <a:r>
              <a:rPr lang="en-US" dirty="0"/>
              <a:t>New role out of EPIC at the start of the pandemic contributed to nurse stress.</a:t>
            </a:r>
          </a:p>
          <a:p>
            <a:r>
              <a:rPr lang="en-US" dirty="0"/>
              <a:t>Issues primarily revolved around unclear expectations and communication, though nurses mentioned appreciation for daily COVID-19 updates from leadership.</a:t>
            </a:r>
          </a:p>
          <a:p>
            <a:r>
              <a:rPr lang="en-US" dirty="0">
                <a:solidFill>
                  <a:schemeClr val="accent5"/>
                </a:solidFill>
              </a:rPr>
              <a:t>The Emergency Critical Care Pandemic Staffing Protocol was effective in improving nurse comfort with redeployment</a:t>
            </a:r>
            <a:r>
              <a:rPr lang="en-US" dirty="0"/>
              <a:t>, which could be attributed to role definition.</a:t>
            </a:r>
          </a:p>
        </p:txBody>
      </p:sp>
      <p:sp>
        <p:nvSpPr>
          <p:cNvPr id="4" name="Google Shape;874;p50">
            <a:extLst>
              <a:ext uri="{FF2B5EF4-FFF2-40B4-BE49-F238E27FC236}">
                <a16:creationId xmlns:a16="http://schemas.microsoft.com/office/drawing/2014/main" id="{6099291A-823A-4354-BF9A-9E4043D01AF3}"/>
              </a:ext>
            </a:extLst>
          </p:cNvPr>
          <p:cNvSpPr/>
          <p:nvPr/>
        </p:nvSpPr>
        <p:spPr>
          <a:xfrm>
            <a:off x="536448" y="1827276"/>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874;p50">
            <a:extLst>
              <a:ext uri="{FF2B5EF4-FFF2-40B4-BE49-F238E27FC236}">
                <a16:creationId xmlns:a16="http://schemas.microsoft.com/office/drawing/2014/main" id="{A1E234B3-DC1A-4263-A58D-E32BB1646FE6}"/>
              </a:ext>
            </a:extLst>
          </p:cNvPr>
          <p:cNvSpPr/>
          <p:nvPr/>
        </p:nvSpPr>
        <p:spPr>
          <a:xfrm>
            <a:off x="536448" y="3011386"/>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874;p50">
            <a:extLst>
              <a:ext uri="{FF2B5EF4-FFF2-40B4-BE49-F238E27FC236}">
                <a16:creationId xmlns:a16="http://schemas.microsoft.com/office/drawing/2014/main" id="{B93100A2-A539-4B0C-B0A7-8F6AE720DEA4}"/>
              </a:ext>
            </a:extLst>
          </p:cNvPr>
          <p:cNvSpPr/>
          <p:nvPr/>
        </p:nvSpPr>
        <p:spPr>
          <a:xfrm>
            <a:off x="536448" y="3822407"/>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874;p50">
            <a:extLst>
              <a:ext uri="{FF2B5EF4-FFF2-40B4-BE49-F238E27FC236}">
                <a16:creationId xmlns:a16="http://schemas.microsoft.com/office/drawing/2014/main" id="{F99DC719-F5DD-4D02-AD7B-CEEEAA4F4C24}"/>
              </a:ext>
            </a:extLst>
          </p:cNvPr>
          <p:cNvSpPr/>
          <p:nvPr/>
        </p:nvSpPr>
        <p:spPr>
          <a:xfrm>
            <a:off x="536448" y="4973064"/>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8" name="Google Shape;136;p7">
            <a:extLst>
              <a:ext uri="{FF2B5EF4-FFF2-40B4-BE49-F238E27FC236}">
                <a16:creationId xmlns:a16="http://schemas.microsoft.com/office/drawing/2014/main" id="{EA59BF9D-5D3D-4959-BDAB-2DE7110A5B18}"/>
              </a:ext>
            </a:extLst>
          </p:cNvPr>
          <p:cNvGrpSpPr/>
          <p:nvPr/>
        </p:nvGrpSpPr>
        <p:grpSpPr>
          <a:xfrm>
            <a:off x="3405392" y="454786"/>
            <a:ext cx="964901" cy="1146239"/>
            <a:chOff x="2272041" y="3551722"/>
            <a:chExt cx="788742" cy="952519"/>
          </a:xfrm>
        </p:grpSpPr>
        <p:sp>
          <p:nvSpPr>
            <p:cNvPr id="9" name="Google Shape;137;p7">
              <a:extLst>
                <a:ext uri="{FF2B5EF4-FFF2-40B4-BE49-F238E27FC236}">
                  <a16:creationId xmlns:a16="http://schemas.microsoft.com/office/drawing/2014/main" id="{AEDAD27F-55C0-432B-872D-6DD2EE3FD7EB}"/>
                </a:ext>
              </a:extLst>
            </p:cNvPr>
            <p:cNvSpPr/>
            <p:nvPr/>
          </p:nvSpPr>
          <p:spPr>
            <a:xfrm>
              <a:off x="2333056" y="3790256"/>
              <a:ext cx="159499" cy="159038"/>
            </a:xfrm>
            <a:custGeom>
              <a:avLst/>
              <a:gdLst/>
              <a:ahLst/>
              <a:cxnLst/>
              <a:rect l="l" t="t" r="r" b="b"/>
              <a:pathLst>
                <a:path w="191590" h="159038" extrusionOk="0">
                  <a:moveTo>
                    <a:pt x="95789" y="159039"/>
                  </a:moveTo>
                  <a:cubicBezTo>
                    <a:pt x="148728" y="159039"/>
                    <a:pt x="191590" y="123406"/>
                    <a:pt x="191590" y="79505"/>
                  </a:cubicBezTo>
                  <a:cubicBezTo>
                    <a:pt x="191590" y="35595"/>
                    <a:pt x="148728" y="0"/>
                    <a:pt x="95789" y="0"/>
                  </a:cubicBezTo>
                  <a:cubicBezTo>
                    <a:pt x="42920" y="0"/>
                    <a:pt x="0" y="35595"/>
                    <a:pt x="0" y="79505"/>
                  </a:cubicBezTo>
                  <a:cubicBezTo>
                    <a:pt x="0" y="123406"/>
                    <a:pt x="42908" y="159039"/>
                    <a:pt x="95789" y="159039"/>
                  </a:cubicBez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138;p7">
              <a:extLst>
                <a:ext uri="{FF2B5EF4-FFF2-40B4-BE49-F238E27FC236}">
                  <a16:creationId xmlns:a16="http://schemas.microsoft.com/office/drawing/2014/main" id="{F1F19EC6-A2F5-4C6E-8E87-16BF154ABB90}"/>
                </a:ext>
              </a:extLst>
            </p:cNvPr>
            <p:cNvSpPr/>
            <p:nvPr/>
          </p:nvSpPr>
          <p:spPr>
            <a:xfrm>
              <a:off x="2811541" y="3790256"/>
              <a:ext cx="159508" cy="159038"/>
            </a:xfrm>
            <a:custGeom>
              <a:avLst/>
              <a:gdLst/>
              <a:ahLst/>
              <a:cxnLst/>
              <a:rect l="l" t="t" r="r" b="b"/>
              <a:pathLst>
                <a:path w="191601" h="159038" extrusionOk="0">
                  <a:moveTo>
                    <a:pt x="0" y="79505"/>
                  </a:moveTo>
                  <a:cubicBezTo>
                    <a:pt x="0" y="123406"/>
                    <a:pt x="42908" y="159039"/>
                    <a:pt x="95789" y="159039"/>
                  </a:cubicBezTo>
                  <a:cubicBezTo>
                    <a:pt x="148716" y="159039"/>
                    <a:pt x="191602" y="123406"/>
                    <a:pt x="191602" y="79505"/>
                  </a:cubicBezTo>
                  <a:cubicBezTo>
                    <a:pt x="191602" y="35595"/>
                    <a:pt x="148728" y="0"/>
                    <a:pt x="95789" y="0"/>
                  </a:cubicBezTo>
                  <a:cubicBezTo>
                    <a:pt x="42908" y="0"/>
                    <a:pt x="0" y="35595"/>
                    <a:pt x="0" y="79505"/>
                  </a:cubicBez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39;p7">
              <a:extLst>
                <a:ext uri="{FF2B5EF4-FFF2-40B4-BE49-F238E27FC236}">
                  <a16:creationId xmlns:a16="http://schemas.microsoft.com/office/drawing/2014/main" id="{AC9430E6-2674-4E5F-96D1-027B4639B8BA}"/>
                </a:ext>
              </a:extLst>
            </p:cNvPr>
            <p:cNvSpPr/>
            <p:nvPr/>
          </p:nvSpPr>
          <p:spPr>
            <a:xfrm>
              <a:off x="2272041" y="3929397"/>
              <a:ext cx="380006" cy="574814"/>
            </a:xfrm>
            <a:custGeom>
              <a:avLst/>
              <a:gdLst/>
              <a:ahLst/>
              <a:cxnLst/>
              <a:rect l="l" t="t" r="r" b="b"/>
              <a:pathLst>
                <a:path w="456464" h="574814" extrusionOk="0">
                  <a:moveTo>
                    <a:pt x="300438" y="357940"/>
                  </a:moveTo>
                  <a:cubicBezTo>
                    <a:pt x="297030" y="332823"/>
                    <a:pt x="271404" y="313811"/>
                    <a:pt x="240924" y="313811"/>
                  </a:cubicBezTo>
                  <a:lnTo>
                    <a:pt x="122608" y="313811"/>
                  </a:lnTo>
                  <a:cubicBezTo>
                    <a:pt x="112543" y="246393"/>
                    <a:pt x="134520" y="184814"/>
                    <a:pt x="152503" y="148123"/>
                  </a:cubicBezTo>
                  <a:lnTo>
                    <a:pt x="222551" y="191024"/>
                  </a:lnTo>
                  <a:cubicBezTo>
                    <a:pt x="230986" y="196177"/>
                    <a:pt x="240982" y="198787"/>
                    <a:pt x="250977" y="198787"/>
                  </a:cubicBezTo>
                  <a:cubicBezTo>
                    <a:pt x="260284" y="198787"/>
                    <a:pt x="269626" y="196529"/>
                    <a:pt x="277716" y="192024"/>
                  </a:cubicBezTo>
                  <a:lnTo>
                    <a:pt x="384603" y="132397"/>
                  </a:lnTo>
                  <a:cubicBezTo>
                    <a:pt x="394059" y="127111"/>
                    <a:pt x="400313" y="119482"/>
                    <a:pt x="403423" y="111090"/>
                  </a:cubicBezTo>
                  <a:cubicBezTo>
                    <a:pt x="436898" y="96841"/>
                    <a:pt x="456465" y="64579"/>
                    <a:pt x="456465" y="19879"/>
                  </a:cubicBezTo>
                  <a:lnTo>
                    <a:pt x="456465" y="0"/>
                  </a:lnTo>
                  <a:lnTo>
                    <a:pt x="264886" y="0"/>
                  </a:lnTo>
                  <a:lnTo>
                    <a:pt x="264886" y="19879"/>
                  </a:lnTo>
                  <a:cubicBezTo>
                    <a:pt x="264886" y="49178"/>
                    <a:pt x="273344" y="73085"/>
                    <a:pt x="288549" y="90154"/>
                  </a:cubicBezTo>
                  <a:lnTo>
                    <a:pt x="252286" y="110395"/>
                  </a:lnTo>
                  <a:cubicBezTo>
                    <a:pt x="252286" y="110395"/>
                    <a:pt x="160375" y="49130"/>
                    <a:pt x="152239" y="45044"/>
                  </a:cubicBezTo>
                  <a:cubicBezTo>
                    <a:pt x="124019" y="30813"/>
                    <a:pt x="87170" y="38310"/>
                    <a:pt x="70002" y="61770"/>
                  </a:cubicBezTo>
                  <a:cubicBezTo>
                    <a:pt x="65527" y="67866"/>
                    <a:pt x="-38548" y="213074"/>
                    <a:pt x="15549" y="376657"/>
                  </a:cubicBezTo>
                  <a:cubicBezTo>
                    <a:pt x="22836" y="398707"/>
                    <a:pt x="46959" y="413204"/>
                    <a:pt x="73261" y="413204"/>
                  </a:cubicBezTo>
                  <a:cubicBezTo>
                    <a:pt x="73319" y="413204"/>
                    <a:pt x="73388" y="413194"/>
                    <a:pt x="73434" y="413194"/>
                  </a:cubicBezTo>
                  <a:lnTo>
                    <a:pt x="187424" y="413194"/>
                  </a:lnTo>
                  <a:lnTo>
                    <a:pt x="203375" y="530695"/>
                  </a:lnTo>
                  <a:cubicBezTo>
                    <a:pt x="206818" y="556060"/>
                    <a:pt x="232731" y="574815"/>
                    <a:pt x="262820" y="574815"/>
                  </a:cubicBezTo>
                  <a:cubicBezTo>
                    <a:pt x="265058" y="574815"/>
                    <a:pt x="267307" y="574719"/>
                    <a:pt x="269591" y="574500"/>
                  </a:cubicBezTo>
                  <a:cubicBezTo>
                    <a:pt x="302447" y="571452"/>
                    <a:pt x="326076" y="546840"/>
                    <a:pt x="322369" y="519560"/>
                  </a:cubicBezTo>
                  <a:lnTo>
                    <a:pt x="300438" y="357940"/>
                  </a:lnTo>
                  <a:close/>
                  <a:moveTo>
                    <a:pt x="314519" y="39767"/>
                  </a:moveTo>
                  <a:lnTo>
                    <a:pt x="406854" y="39767"/>
                  </a:lnTo>
                  <a:cubicBezTo>
                    <a:pt x="404571" y="51673"/>
                    <a:pt x="399544" y="62760"/>
                    <a:pt x="390249" y="70218"/>
                  </a:cubicBezTo>
                  <a:cubicBezTo>
                    <a:pt x="374309" y="58045"/>
                    <a:pt x="349934" y="55978"/>
                    <a:pt x="331148" y="66399"/>
                  </a:cubicBezTo>
                  <a:lnTo>
                    <a:pt x="328359" y="67951"/>
                  </a:lnTo>
                  <a:cubicBezTo>
                    <a:pt x="320774" y="60598"/>
                    <a:pt x="316574" y="50492"/>
                    <a:pt x="314519" y="39767"/>
                  </a:cubicBez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40;p7">
              <a:extLst>
                <a:ext uri="{FF2B5EF4-FFF2-40B4-BE49-F238E27FC236}">
                  <a16:creationId xmlns:a16="http://schemas.microsoft.com/office/drawing/2014/main" id="{B2EEA448-21D3-45CE-8E8A-5D4048F963AF}"/>
                </a:ext>
              </a:extLst>
            </p:cNvPr>
            <p:cNvSpPr/>
            <p:nvPr/>
          </p:nvSpPr>
          <p:spPr>
            <a:xfrm>
              <a:off x="2652033" y="3967319"/>
              <a:ext cx="408750" cy="536922"/>
            </a:xfrm>
            <a:custGeom>
              <a:avLst/>
              <a:gdLst/>
              <a:ahLst/>
              <a:cxnLst/>
              <a:rect l="l" t="t" r="r" b="b"/>
              <a:pathLst>
                <a:path w="490991" h="536922" extrusionOk="0">
                  <a:moveTo>
                    <a:pt x="420994" y="23858"/>
                  </a:moveTo>
                  <a:cubicBezTo>
                    <a:pt x="406098" y="3484"/>
                    <a:pt x="376433" y="-4793"/>
                    <a:pt x="350313" y="2751"/>
                  </a:cubicBezTo>
                  <a:cubicBezTo>
                    <a:pt x="342590" y="5075"/>
                    <a:pt x="333329" y="10942"/>
                    <a:pt x="325904" y="18410"/>
                  </a:cubicBezTo>
                  <a:lnTo>
                    <a:pt x="240810" y="98562"/>
                  </a:lnTo>
                  <a:lnTo>
                    <a:pt x="186265" y="98562"/>
                  </a:lnTo>
                  <a:cubicBezTo>
                    <a:pt x="189720" y="87428"/>
                    <a:pt x="191613" y="75064"/>
                    <a:pt x="191613" y="61482"/>
                  </a:cubicBezTo>
                  <a:lnTo>
                    <a:pt x="191613" y="41612"/>
                  </a:lnTo>
                  <a:lnTo>
                    <a:pt x="0" y="41612"/>
                  </a:lnTo>
                  <a:lnTo>
                    <a:pt x="0" y="61482"/>
                  </a:lnTo>
                  <a:cubicBezTo>
                    <a:pt x="0" y="122794"/>
                    <a:pt x="36700" y="160885"/>
                    <a:pt x="95812" y="160885"/>
                  </a:cubicBezTo>
                  <a:cubicBezTo>
                    <a:pt x="98601" y="160885"/>
                    <a:pt x="101298" y="160713"/>
                    <a:pt x="103995" y="160551"/>
                  </a:cubicBezTo>
                  <a:cubicBezTo>
                    <a:pt x="112590" y="171124"/>
                    <a:pt x="127176" y="178087"/>
                    <a:pt x="143701" y="178087"/>
                  </a:cubicBezTo>
                  <a:lnTo>
                    <a:pt x="263464" y="178087"/>
                  </a:lnTo>
                  <a:cubicBezTo>
                    <a:pt x="277786" y="178087"/>
                    <a:pt x="291362" y="172762"/>
                    <a:pt x="300474" y="163580"/>
                  </a:cubicBezTo>
                  <a:lnTo>
                    <a:pt x="343267" y="120384"/>
                  </a:lnTo>
                  <a:cubicBezTo>
                    <a:pt x="360137" y="157703"/>
                    <a:pt x="377569" y="214406"/>
                    <a:pt x="368377" y="275908"/>
                  </a:cubicBezTo>
                  <a:lnTo>
                    <a:pt x="250037" y="275908"/>
                  </a:lnTo>
                  <a:cubicBezTo>
                    <a:pt x="219580" y="275908"/>
                    <a:pt x="193966" y="294920"/>
                    <a:pt x="190546" y="320038"/>
                  </a:cubicBezTo>
                  <a:lnTo>
                    <a:pt x="168592" y="481667"/>
                  </a:lnTo>
                  <a:cubicBezTo>
                    <a:pt x="164909" y="508938"/>
                    <a:pt x="188526" y="533550"/>
                    <a:pt x="221393" y="536608"/>
                  </a:cubicBezTo>
                  <a:cubicBezTo>
                    <a:pt x="223688" y="536827"/>
                    <a:pt x="225938" y="536922"/>
                    <a:pt x="228187" y="536922"/>
                  </a:cubicBezTo>
                  <a:cubicBezTo>
                    <a:pt x="258254" y="536922"/>
                    <a:pt x="284178" y="518167"/>
                    <a:pt x="287621" y="492802"/>
                  </a:cubicBezTo>
                  <a:lnTo>
                    <a:pt x="303561" y="375302"/>
                  </a:lnTo>
                  <a:lnTo>
                    <a:pt x="417562" y="375302"/>
                  </a:lnTo>
                  <a:cubicBezTo>
                    <a:pt x="417608" y="375302"/>
                    <a:pt x="417689" y="375311"/>
                    <a:pt x="417734" y="375311"/>
                  </a:cubicBezTo>
                  <a:cubicBezTo>
                    <a:pt x="444049" y="375311"/>
                    <a:pt x="468159" y="360824"/>
                    <a:pt x="475447" y="338764"/>
                  </a:cubicBezTo>
                  <a:cubicBezTo>
                    <a:pt x="529533" y="175163"/>
                    <a:pt x="425469" y="29954"/>
                    <a:pt x="420994" y="23858"/>
                  </a:cubicBezTo>
                  <a:close/>
                  <a:moveTo>
                    <a:pt x="49645" y="81360"/>
                  </a:moveTo>
                  <a:lnTo>
                    <a:pt x="141980" y="81360"/>
                  </a:lnTo>
                  <a:cubicBezTo>
                    <a:pt x="140763" y="87694"/>
                    <a:pt x="138686" y="93752"/>
                    <a:pt x="135737" y="99229"/>
                  </a:cubicBezTo>
                  <a:cubicBezTo>
                    <a:pt x="120417" y="101372"/>
                    <a:pt x="107690" y="109526"/>
                    <a:pt x="100988" y="120699"/>
                  </a:cubicBezTo>
                  <a:cubicBezTo>
                    <a:pt x="99267" y="120841"/>
                    <a:pt x="97683" y="121118"/>
                    <a:pt x="95824" y="121118"/>
                  </a:cubicBezTo>
                  <a:cubicBezTo>
                    <a:pt x="65688" y="121118"/>
                    <a:pt x="53673" y="102325"/>
                    <a:pt x="49645" y="81360"/>
                  </a:cubicBez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41;p7">
              <a:extLst>
                <a:ext uri="{FF2B5EF4-FFF2-40B4-BE49-F238E27FC236}">
                  <a16:creationId xmlns:a16="http://schemas.microsoft.com/office/drawing/2014/main" id="{1CB8BC34-CFB7-4D3D-8623-CD721985E0ED}"/>
                </a:ext>
              </a:extLst>
            </p:cNvPr>
            <p:cNvSpPr/>
            <p:nvPr/>
          </p:nvSpPr>
          <p:spPr>
            <a:xfrm>
              <a:off x="2438091" y="3551722"/>
              <a:ext cx="433265" cy="188871"/>
            </a:xfrm>
            <a:custGeom>
              <a:avLst/>
              <a:gdLst/>
              <a:ahLst/>
              <a:cxnLst/>
              <a:rect l="l" t="t" r="r" b="b"/>
              <a:pathLst>
                <a:path w="520438" h="188871" extrusionOk="0">
                  <a:moveTo>
                    <a:pt x="11696" y="171983"/>
                  </a:moveTo>
                  <a:cubicBezTo>
                    <a:pt x="12832" y="178318"/>
                    <a:pt x="17583" y="183766"/>
                    <a:pt x="24422" y="186671"/>
                  </a:cubicBezTo>
                  <a:cubicBezTo>
                    <a:pt x="27877" y="188128"/>
                    <a:pt x="31618" y="188862"/>
                    <a:pt x="35348" y="188862"/>
                  </a:cubicBezTo>
                  <a:cubicBezTo>
                    <a:pt x="39089" y="188862"/>
                    <a:pt x="42830" y="188157"/>
                    <a:pt x="46250" y="186690"/>
                  </a:cubicBezTo>
                  <a:lnTo>
                    <a:pt x="110216" y="159534"/>
                  </a:lnTo>
                  <a:cubicBezTo>
                    <a:pt x="122014" y="154524"/>
                    <a:pt x="126661" y="142542"/>
                    <a:pt x="120648" y="132779"/>
                  </a:cubicBezTo>
                  <a:cubicBezTo>
                    <a:pt x="114956" y="123539"/>
                    <a:pt x="101804" y="119882"/>
                    <a:pt x="90489" y="123634"/>
                  </a:cubicBezTo>
                  <a:cubicBezTo>
                    <a:pt x="123482" y="72666"/>
                    <a:pt x="188126" y="39767"/>
                    <a:pt x="259334" y="39767"/>
                  </a:cubicBezTo>
                  <a:cubicBezTo>
                    <a:pt x="330049" y="39767"/>
                    <a:pt x="394727" y="72647"/>
                    <a:pt x="427433" y="123082"/>
                  </a:cubicBezTo>
                  <a:cubicBezTo>
                    <a:pt x="416726" y="120644"/>
                    <a:pt x="405090" y="124244"/>
                    <a:pt x="399799" y="132788"/>
                  </a:cubicBezTo>
                  <a:cubicBezTo>
                    <a:pt x="393786" y="142551"/>
                    <a:pt x="398422" y="154534"/>
                    <a:pt x="410219" y="159544"/>
                  </a:cubicBezTo>
                  <a:lnTo>
                    <a:pt x="474186" y="186700"/>
                  </a:lnTo>
                  <a:cubicBezTo>
                    <a:pt x="477606" y="188157"/>
                    <a:pt x="481336" y="188871"/>
                    <a:pt x="485088" y="188871"/>
                  </a:cubicBezTo>
                  <a:cubicBezTo>
                    <a:pt x="488818" y="188871"/>
                    <a:pt x="492547" y="188138"/>
                    <a:pt x="496013" y="186680"/>
                  </a:cubicBezTo>
                  <a:cubicBezTo>
                    <a:pt x="502864" y="183775"/>
                    <a:pt x="507592" y="178327"/>
                    <a:pt x="508740" y="171993"/>
                  </a:cubicBezTo>
                  <a:lnTo>
                    <a:pt x="520159" y="109880"/>
                  </a:lnTo>
                  <a:cubicBezTo>
                    <a:pt x="522167" y="99031"/>
                    <a:pt x="513158" y="88887"/>
                    <a:pt x="500087" y="87249"/>
                  </a:cubicBezTo>
                  <a:cubicBezTo>
                    <a:pt x="486970" y="85515"/>
                    <a:pt x="474806" y="93050"/>
                    <a:pt x="472809" y="103899"/>
                  </a:cubicBezTo>
                  <a:lnTo>
                    <a:pt x="472006" y="108280"/>
                  </a:lnTo>
                  <a:cubicBezTo>
                    <a:pt x="431209" y="42358"/>
                    <a:pt x="349122" y="0"/>
                    <a:pt x="259334" y="0"/>
                  </a:cubicBezTo>
                  <a:cubicBezTo>
                    <a:pt x="170052" y="0"/>
                    <a:pt x="89009" y="41396"/>
                    <a:pt x="47902" y="105470"/>
                  </a:cubicBezTo>
                  <a:lnTo>
                    <a:pt x="47627" y="103880"/>
                  </a:lnTo>
                  <a:cubicBezTo>
                    <a:pt x="45641" y="93031"/>
                    <a:pt x="33454" y="85496"/>
                    <a:pt x="20360" y="87230"/>
                  </a:cubicBezTo>
                  <a:cubicBezTo>
                    <a:pt x="7289" y="88868"/>
                    <a:pt x="-1720" y="99012"/>
                    <a:pt x="277" y="109861"/>
                  </a:cubicBezTo>
                  <a:lnTo>
                    <a:pt x="11696" y="171983"/>
                  </a:lnTo>
                  <a:close/>
                  <a:moveTo>
                    <a:pt x="54283" y="138627"/>
                  </a:moveTo>
                  <a:lnTo>
                    <a:pt x="54042" y="138751"/>
                  </a:lnTo>
                  <a:lnTo>
                    <a:pt x="53973" y="138551"/>
                  </a:lnTo>
                  <a:lnTo>
                    <a:pt x="54283" y="138627"/>
                  </a:ln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2;p7">
              <a:extLst>
                <a:ext uri="{FF2B5EF4-FFF2-40B4-BE49-F238E27FC236}">
                  <a16:creationId xmlns:a16="http://schemas.microsoft.com/office/drawing/2014/main" id="{F8A952A1-70C5-4BB7-8573-BCBE9ADCAC44}"/>
                </a:ext>
              </a:extLst>
            </p:cNvPr>
            <p:cNvSpPr/>
            <p:nvPr/>
          </p:nvSpPr>
          <p:spPr>
            <a:xfrm>
              <a:off x="2432733" y="4167941"/>
              <a:ext cx="438638" cy="39757"/>
            </a:xfrm>
            <a:custGeom>
              <a:avLst/>
              <a:gdLst/>
              <a:ahLst/>
              <a:cxnLst/>
              <a:rect l="l" t="t" r="r" b="b"/>
              <a:pathLst>
                <a:path w="526893" h="39757" extrusionOk="0">
                  <a:moveTo>
                    <a:pt x="0" y="19888"/>
                  </a:moveTo>
                  <a:cubicBezTo>
                    <a:pt x="0" y="30861"/>
                    <a:pt x="10730" y="39757"/>
                    <a:pt x="23950" y="39757"/>
                  </a:cubicBezTo>
                  <a:lnTo>
                    <a:pt x="502943" y="39757"/>
                  </a:lnTo>
                  <a:cubicBezTo>
                    <a:pt x="516186" y="39757"/>
                    <a:pt x="526893" y="30861"/>
                    <a:pt x="526893" y="19888"/>
                  </a:cubicBezTo>
                  <a:cubicBezTo>
                    <a:pt x="526893" y="8896"/>
                    <a:pt x="516186" y="0"/>
                    <a:pt x="502943" y="0"/>
                  </a:cubicBezTo>
                  <a:lnTo>
                    <a:pt x="23962" y="0"/>
                  </a:lnTo>
                  <a:cubicBezTo>
                    <a:pt x="10730" y="0"/>
                    <a:pt x="0" y="8896"/>
                    <a:pt x="0" y="19888"/>
                  </a:cubicBezTo>
                  <a:close/>
                </a:path>
              </a:pathLst>
            </a:custGeom>
            <a:solidFill>
              <a:schemeClr val="dk1"/>
            </a:solidFill>
            <a:ln>
              <a:solidFill>
                <a:schemeClr val="accent5"/>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7974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41ED-C1C8-4783-9BE7-F10E022C0AFE}"/>
              </a:ext>
            </a:extLst>
          </p:cNvPr>
          <p:cNvSpPr>
            <a:spLocks noGrp="1"/>
          </p:cNvSpPr>
          <p:nvPr>
            <p:ph type="title"/>
          </p:nvPr>
        </p:nvSpPr>
        <p:spPr/>
        <p:txBody>
          <a:bodyPr/>
          <a:lstStyle/>
          <a:p>
            <a:pPr algn="ctr"/>
            <a:r>
              <a:rPr lang="en-US" dirty="0"/>
              <a:t>Limitations</a:t>
            </a:r>
          </a:p>
        </p:txBody>
      </p:sp>
      <p:sp>
        <p:nvSpPr>
          <p:cNvPr id="3" name="Content Placeholder 2">
            <a:extLst>
              <a:ext uri="{FF2B5EF4-FFF2-40B4-BE49-F238E27FC236}">
                <a16:creationId xmlns:a16="http://schemas.microsoft.com/office/drawing/2014/main" id="{2D1CB668-8C7B-4C82-B335-B7BCD0940D47}"/>
              </a:ext>
            </a:extLst>
          </p:cNvPr>
          <p:cNvSpPr>
            <a:spLocks noGrp="1"/>
          </p:cNvSpPr>
          <p:nvPr>
            <p:ph idx="1"/>
          </p:nvPr>
        </p:nvSpPr>
        <p:spPr/>
        <p:txBody>
          <a:bodyPr/>
          <a:lstStyle/>
          <a:p>
            <a:r>
              <a:rPr lang="en-US" dirty="0"/>
              <a:t>Small sample size.</a:t>
            </a:r>
          </a:p>
          <a:p>
            <a:r>
              <a:rPr lang="en-US" dirty="0"/>
              <a:t>Inability to formally test emergency protocol as research format was retrospective of the initial spike of the COVID-19 pandemic.</a:t>
            </a:r>
          </a:p>
          <a:p>
            <a:r>
              <a:rPr lang="en-US" dirty="0"/>
              <a:t>COVID-19 and its continuous effects.</a:t>
            </a:r>
          </a:p>
          <a:p>
            <a:pPr marL="0" indent="0">
              <a:buNone/>
            </a:pPr>
            <a:endParaRPr lang="en-US" dirty="0"/>
          </a:p>
          <a:p>
            <a:r>
              <a:rPr lang="en-US" dirty="0">
                <a:solidFill>
                  <a:schemeClr val="accent1"/>
                </a:solidFill>
              </a:rPr>
              <a:t>Continued research is recommended to further improve upon pandemic nurse staffing models with specific attention given to nurse and patient safety.</a:t>
            </a:r>
          </a:p>
        </p:txBody>
      </p:sp>
      <p:sp>
        <p:nvSpPr>
          <p:cNvPr id="4" name="Google Shape;874;p50">
            <a:extLst>
              <a:ext uri="{FF2B5EF4-FFF2-40B4-BE49-F238E27FC236}">
                <a16:creationId xmlns:a16="http://schemas.microsoft.com/office/drawing/2014/main" id="{D25F9FDC-A265-4339-90A8-1096F8392C9F}"/>
              </a:ext>
            </a:extLst>
          </p:cNvPr>
          <p:cNvSpPr/>
          <p:nvPr/>
        </p:nvSpPr>
        <p:spPr>
          <a:xfrm>
            <a:off x="536448" y="1875942"/>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874;p50">
            <a:extLst>
              <a:ext uri="{FF2B5EF4-FFF2-40B4-BE49-F238E27FC236}">
                <a16:creationId xmlns:a16="http://schemas.microsoft.com/office/drawing/2014/main" id="{FEDD0DB2-AB45-4F19-886F-FBC739BBA403}"/>
              </a:ext>
            </a:extLst>
          </p:cNvPr>
          <p:cNvSpPr/>
          <p:nvPr/>
        </p:nvSpPr>
        <p:spPr>
          <a:xfrm>
            <a:off x="536448" y="2393628"/>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874;p50">
            <a:extLst>
              <a:ext uri="{FF2B5EF4-FFF2-40B4-BE49-F238E27FC236}">
                <a16:creationId xmlns:a16="http://schemas.microsoft.com/office/drawing/2014/main" id="{A5F04062-10E8-4B38-B94C-FE06B771A973}"/>
              </a:ext>
            </a:extLst>
          </p:cNvPr>
          <p:cNvSpPr/>
          <p:nvPr/>
        </p:nvSpPr>
        <p:spPr>
          <a:xfrm>
            <a:off x="536448" y="3278124"/>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874;p50">
            <a:extLst>
              <a:ext uri="{FF2B5EF4-FFF2-40B4-BE49-F238E27FC236}">
                <a16:creationId xmlns:a16="http://schemas.microsoft.com/office/drawing/2014/main" id="{20F643A2-594A-45BB-BFEF-2B1985BDC260}"/>
              </a:ext>
            </a:extLst>
          </p:cNvPr>
          <p:cNvSpPr/>
          <p:nvPr/>
        </p:nvSpPr>
        <p:spPr>
          <a:xfrm>
            <a:off x="536448" y="4313496"/>
            <a:ext cx="301752" cy="301752"/>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0089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3AAC-E6ED-4C97-B4D3-311B12D93BF3}"/>
              </a:ext>
            </a:extLst>
          </p:cNvPr>
          <p:cNvSpPr>
            <a:spLocks noGrp="1"/>
          </p:cNvSpPr>
          <p:nvPr>
            <p:ph type="title"/>
          </p:nvPr>
        </p:nvSpPr>
        <p:spPr/>
        <p:txBody>
          <a:bodyPr/>
          <a:lstStyle/>
          <a:p>
            <a:pPr algn="ctr"/>
            <a:r>
              <a:rPr lang="en-US" dirty="0"/>
              <a:t>Implications for Practice &amp; Sustainability</a:t>
            </a:r>
          </a:p>
        </p:txBody>
      </p:sp>
      <p:sp>
        <p:nvSpPr>
          <p:cNvPr id="3" name="Content Placeholder 2">
            <a:extLst>
              <a:ext uri="{FF2B5EF4-FFF2-40B4-BE49-F238E27FC236}">
                <a16:creationId xmlns:a16="http://schemas.microsoft.com/office/drawing/2014/main" id="{2E401B44-A518-4266-8D99-D77F78E8CB94}"/>
              </a:ext>
            </a:extLst>
          </p:cNvPr>
          <p:cNvSpPr>
            <a:spLocks noGrp="1"/>
          </p:cNvSpPr>
          <p:nvPr>
            <p:ph idx="1"/>
          </p:nvPr>
        </p:nvSpPr>
        <p:spPr/>
        <p:txBody>
          <a:bodyPr>
            <a:normAutofit/>
          </a:bodyPr>
          <a:lstStyle/>
          <a:p>
            <a:r>
              <a:rPr lang="en-US" dirty="0"/>
              <a:t>Policies to guide critical care nursing practice and promote safe nurse pandemic staffing.</a:t>
            </a:r>
          </a:p>
          <a:p>
            <a:r>
              <a:rPr lang="en-US" dirty="0"/>
              <a:t>Safe and effective care for critically ill patients, specifically during a pandemic response.</a:t>
            </a:r>
          </a:p>
          <a:p>
            <a:r>
              <a:rPr lang="en-US" dirty="0"/>
              <a:t>Considerations:</a:t>
            </a:r>
          </a:p>
          <a:p>
            <a:pPr lvl="1"/>
            <a:r>
              <a:rPr lang="en-US" dirty="0"/>
              <a:t>If changes are implemented, a 1-year follow up on the nurses initially redeployed during the first wave would provide additional data in support of the pandemic staffing model.</a:t>
            </a:r>
          </a:p>
          <a:p>
            <a:pPr lvl="1"/>
            <a:r>
              <a:rPr lang="en-US" dirty="0"/>
              <a:t>Nurses displayed an interest in annual redeployment training.</a:t>
            </a:r>
          </a:p>
          <a:p>
            <a:endParaRPr lang="en-US" dirty="0"/>
          </a:p>
        </p:txBody>
      </p:sp>
      <p:grpSp>
        <p:nvGrpSpPr>
          <p:cNvPr id="4" name="Google Shape;83;p7">
            <a:extLst>
              <a:ext uri="{FF2B5EF4-FFF2-40B4-BE49-F238E27FC236}">
                <a16:creationId xmlns:a16="http://schemas.microsoft.com/office/drawing/2014/main" id="{FDDBAE5F-E4D9-4D6F-AE0F-A0BF96480BB5}"/>
              </a:ext>
            </a:extLst>
          </p:cNvPr>
          <p:cNvGrpSpPr/>
          <p:nvPr/>
        </p:nvGrpSpPr>
        <p:grpSpPr>
          <a:xfrm>
            <a:off x="10218286" y="4974961"/>
            <a:ext cx="1264045" cy="1325563"/>
            <a:chOff x="5075497" y="786492"/>
            <a:chExt cx="950852" cy="952499"/>
          </a:xfrm>
        </p:grpSpPr>
        <p:grpSp>
          <p:nvGrpSpPr>
            <p:cNvPr id="5" name="Google Shape;84;p7">
              <a:extLst>
                <a:ext uri="{FF2B5EF4-FFF2-40B4-BE49-F238E27FC236}">
                  <a16:creationId xmlns:a16="http://schemas.microsoft.com/office/drawing/2014/main" id="{DD06B94A-CB38-4BBD-883B-B8BBA6E69EFC}"/>
                </a:ext>
              </a:extLst>
            </p:cNvPr>
            <p:cNvGrpSpPr/>
            <p:nvPr/>
          </p:nvGrpSpPr>
          <p:grpSpPr>
            <a:xfrm>
              <a:off x="5075497" y="1461176"/>
              <a:ext cx="206712" cy="277815"/>
              <a:chOff x="5075497" y="1461176"/>
              <a:chExt cx="206712" cy="277815"/>
            </a:xfrm>
          </p:grpSpPr>
          <p:sp>
            <p:nvSpPr>
              <p:cNvPr id="23" name="Google Shape;85;p7">
                <a:extLst>
                  <a:ext uri="{FF2B5EF4-FFF2-40B4-BE49-F238E27FC236}">
                    <a16:creationId xmlns:a16="http://schemas.microsoft.com/office/drawing/2014/main" id="{172C7EEB-897C-4A17-9D01-75F6E53EB236}"/>
                  </a:ext>
                </a:extLst>
              </p:cNvPr>
              <p:cNvSpPr/>
              <p:nvPr/>
            </p:nvSpPr>
            <p:spPr>
              <a:xfrm>
                <a:off x="5116841" y="1461176"/>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86;p7">
                <a:extLst>
                  <a:ext uri="{FF2B5EF4-FFF2-40B4-BE49-F238E27FC236}">
                    <a16:creationId xmlns:a16="http://schemas.microsoft.com/office/drawing/2014/main" id="{0CD16FF4-3BEF-48D2-8483-B189BA23BCDD}"/>
                  </a:ext>
                </a:extLst>
              </p:cNvPr>
              <p:cNvSpPr/>
              <p:nvPr/>
            </p:nvSpPr>
            <p:spPr>
              <a:xfrm>
                <a:off x="5075497" y="1600088"/>
                <a:ext cx="206712" cy="138903"/>
              </a:xfrm>
              <a:custGeom>
                <a:avLst/>
                <a:gdLst/>
                <a:ahLst/>
                <a:cxnLst/>
                <a:rect l="l" t="t" r="r" b="b"/>
                <a:pathLst>
                  <a:path w="206712" h="138903" extrusionOk="0">
                    <a:moveTo>
                      <a:pt x="103356" y="0"/>
                    </a:moveTo>
                    <a:cubicBezTo>
                      <a:pt x="46266" y="0"/>
                      <a:pt x="0" y="44415"/>
                      <a:pt x="0" y="99212"/>
                    </a:cubicBezTo>
                    <a:lnTo>
                      <a:pt x="0" y="138903"/>
                    </a:lnTo>
                    <a:lnTo>
                      <a:pt x="206712" y="138903"/>
                    </a:lnTo>
                    <a:lnTo>
                      <a:pt x="206712" y="99212"/>
                    </a:lnTo>
                    <a:cubicBezTo>
                      <a:pt x="206712" y="44415"/>
                      <a:pt x="160447" y="0"/>
                      <a:pt x="103356" y="0"/>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 name="Google Shape;87;p7">
              <a:extLst>
                <a:ext uri="{FF2B5EF4-FFF2-40B4-BE49-F238E27FC236}">
                  <a16:creationId xmlns:a16="http://schemas.microsoft.com/office/drawing/2014/main" id="{C1B9A3E6-6B3C-4D71-AC7F-B1E25AD97A89}"/>
                </a:ext>
              </a:extLst>
            </p:cNvPr>
            <p:cNvGrpSpPr/>
            <p:nvPr/>
          </p:nvGrpSpPr>
          <p:grpSpPr>
            <a:xfrm>
              <a:off x="5323543" y="1461176"/>
              <a:ext cx="206712" cy="277815"/>
              <a:chOff x="5323543" y="1461176"/>
              <a:chExt cx="206712" cy="277815"/>
            </a:xfrm>
          </p:grpSpPr>
          <p:sp>
            <p:nvSpPr>
              <p:cNvPr id="21" name="Google Shape;88;p7">
                <a:extLst>
                  <a:ext uri="{FF2B5EF4-FFF2-40B4-BE49-F238E27FC236}">
                    <a16:creationId xmlns:a16="http://schemas.microsoft.com/office/drawing/2014/main" id="{322DB709-30BF-4FF1-8BB1-54578A734929}"/>
                  </a:ext>
                </a:extLst>
              </p:cNvPr>
              <p:cNvSpPr/>
              <p:nvPr/>
            </p:nvSpPr>
            <p:spPr>
              <a:xfrm>
                <a:off x="5364888" y="1461176"/>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89;p7">
                <a:extLst>
                  <a:ext uri="{FF2B5EF4-FFF2-40B4-BE49-F238E27FC236}">
                    <a16:creationId xmlns:a16="http://schemas.microsoft.com/office/drawing/2014/main" id="{3DBDFA48-2F39-4F9A-9152-5EB793BF1AF9}"/>
                  </a:ext>
                </a:extLst>
              </p:cNvPr>
              <p:cNvSpPr/>
              <p:nvPr/>
            </p:nvSpPr>
            <p:spPr>
              <a:xfrm>
                <a:off x="5323543" y="1600088"/>
                <a:ext cx="206712" cy="138903"/>
              </a:xfrm>
              <a:custGeom>
                <a:avLst/>
                <a:gdLst/>
                <a:ahLst/>
                <a:cxnLst/>
                <a:rect l="l" t="t" r="r" b="b"/>
                <a:pathLst>
                  <a:path w="206712" h="138903" extrusionOk="0">
                    <a:moveTo>
                      <a:pt x="103356" y="0"/>
                    </a:moveTo>
                    <a:cubicBezTo>
                      <a:pt x="46266" y="0"/>
                      <a:pt x="0" y="44415"/>
                      <a:pt x="0" y="99212"/>
                    </a:cubicBezTo>
                    <a:lnTo>
                      <a:pt x="0" y="138903"/>
                    </a:lnTo>
                    <a:lnTo>
                      <a:pt x="206712" y="138903"/>
                    </a:lnTo>
                    <a:lnTo>
                      <a:pt x="206712" y="99212"/>
                    </a:lnTo>
                    <a:cubicBezTo>
                      <a:pt x="206712" y="44415"/>
                      <a:pt x="160447" y="0"/>
                      <a:pt x="103356" y="0"/>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7" name="Google Shape;90;p7">
              <a:extLst>
                <a:ext uri="{FF2B5EF4-FFF2-40B4-BE49-F238E27FC236}">
                  <a16:creationId xmlns:a16="http://schemas.microsoft.com/office/drawing/2014/main" id="{384157E9-3523-4801-8F81-DD15C969A2EE}"/>
                </a:ext>
              </a:extLst>
            </p:cNvPr>
            <p:cNvGrpSpPr/>
            <p:nvPr/>
          </p:nvGrpSpPr>
          <p:grpSpPr>
            <a:xfrm>
              <a:off x="5571590" y="1461176"/>
              <a:ext cx="206712" cy="277815"/>
              <a:chOff x="5571590" y="1461176"/>
              <a:chExt cx="206712" cy="277815"/>
            </a:xfrm>
          </p:grpSpPr>
          <p:sp>
            <p:nvSpPr>
              <p:cNvPr id="19" name="Google Shape;91;p7">
                <a:extLst>
                  <a:ext uri="{FF2B5EF4-FFF2-40B4-BE49-F238E27FC236}">
                    <a16:creationId xmlns:a16="http://schemas.microsoft.com/office/drawing/2014/main" id="{C6AF7A9D-A3A5-4890-A876-5B53A7175733}"/>
                  </a:ext>
                </a:extLst>
              </p:cNvPr>
              <p:cNvSpPr/>
              <p:nvPr/>
            </p:nvSpPr>
            <p:spPr>
              <a:xfrm>
                <a:off x="5612935" y="1461176"/>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92;p7">
                <a:extLst>
                  <a:ext uri="{FF2B5EF4-FFF2-40B4-BE49-F238E27FC236}">
                    <a16:creationId xmlns:a16="http://schemas.microsoft.com/office/drawing/2014/main" id="{2DCFA097-1580-4CE0-89D6-FFB013B03B53}"/>
                  </a:ext>
                </a:extLst>
              </p:cNvPr>
              <p:cNvSpPr/>
              <p:nvPr/>
            </p:nvSpPr>
            <p:spPr>
              <a:xfrm>
                <a:off x="5571590" y="1600088"/>
                <a:ext cx="206712" cy="138903"/>
              </a:xfrm>
              <a:custGeom>
                <a:avLst/>
                <a:gdLst/>
                <a:ahLst/>
                <a:cxnLst/>
                <a:rect l="l" t="t" r="r" b="b"/>
                <a:pathLst>
                  <a:path w="206712" h="138903" extrusionOk="0">
                    <a:moveTo>
                      <a:pt x="103356" y="0"/>
                    </a:moveTo>
                    <a:cubicBezTo>
                      <a:pt x="46266" y="0"/>
                      <a:pt x="0" y="44415"/>
                      <a:pt x="0" y="99212"/>
                    </a:cubicBezTo>
                    <a:lnTo>
                      <a:pt x="0" y="138903"/>
                    </a:lnTo>
                    <a:lnTo>
                      <a:pt x="206712" y="138903"/>
                    </a:lnTo>
                    <a:lnTo>
                      <a:pt x="206712" y="99212"/>
                    </a:lnTo>
                    <a:cubicBezTo>
                      <a:pt x="206712" y="44415"/>
                      <a:pt x="160447" y="0"/>
                      <a:pt x="103356" y="0"/>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8" name="Google Shape;93;p7">
              <a:extLst>
                <a:ext uri="{FF2B5EF4-FFF2-40B4-BE49-F238E27FC236}">
                  <a16:creationId xmlns:a16="http://schemas.microsoft.com/office/drawing/2014/main" id="{8EAC80CC-E576-4BF2-A4E4-5A0422211654}"/>
                </a:ext>
              </a:extLst>
            </p:cNvPr>
            <p:cNvGrpSpPr/>
            <p:nvPr/>
          </p:nvGrpSpPr>
          <p:grpSpPr>
            <a:xfrm>
              <a:off x="5819637" y="1461176"/>
              <a:ext cx="206712" cy="277815"/>
              <a:chOff x="5819637" y="1461176"/>
              <a:chExt cx="206712" cy="277815"/>
            </a:xfrm>
          </p:grpSpPr>
          <p:sp>
            <p:nvSpPr>
              <p:cNvPr id="17" name="Google Shape;94;p7">
                <a:extLst>
                  <a:ext uri="{FF2B5EF4-FFF2-40B4-BE49-F238E27FC236}">
                    <a16:creationId xmlns:a16="http://schemas.microsoft.com/office/drawing/2014/main" id="{BD9851D8-8CC6-4A1F-B31D-5933AA7D4703}"/>
                  </a:ext>
                </a:extLst>
              </p:cNvPr>
              <p:cNvSpPr/>
              <p:nvPr/>
            </p:nvSpPr>
            <p:spPr>
              <a:xfrm>
                <a:off x="5860982" y="1461176"/>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95;p7">
                <a:extLst>
                  <a:ext uri="{FF2B5EF4-FFF2-40B4-BE49-F238E27FC236}">
                    <a16:creationId xmlns:a16="http://schemas.microsoft.com/office/drawing/2014/main" id="{77D54EB6-2D45-4018-A313-C4D8EC1A97D5}"/>
                  </a:ext>
                </a:extLst>
              </p:cNvPr>
              <p:cNvSpPr/>
              <p:nvPr/>
            </p:nvSpPr>
            <p:spPr>
              <a:xfrm>
                <a:off x="5819637" y="1600088"/>
                <a:ext cx="206712" cy="138903"/>
              </a:xfrm>
              <a:custGeom>
                <a:avLst/>
                <a:gdLst/>
                <a:ahLst/>
                <a:cxnLst/>
                <a:rect l="l" t="t" r="r" b="b"/>
                <a:pathLst>
                  <a:path w="206712" h="138903" extrusionOk="0">
                    <a:moveTo>
                      <a:pt x="103356" y="0"/>
                    </a:moveTo>
                    <a:cubicBezTo>
                      <a:pt x="46266" y="0"/>
                      <a:pt x="0" y="44415"/>
                      <a:pt x="0" y="99212"/>
                    </a:cubicBezTo>
                    <a:lnTo>
                      <a:pt x="0" y="138903"/>
                    </a:lnTo>
                    <a:lnTo>
                      <a:pt x="206712" y="138903"/>
                    </a:lnTo>
                    <a:lnTo>
                      <a:pt x="206712" y="99212"/>
                    </a:lnTo>
                    <a:cubicBezTo>
                      <a:pt x="206712" y="44415"/>
                      <a:pt x="160447" y="0"/>
                      <a:pt x="103356" y="0"/>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9" name="Google Shape;96;p7">
              <a:extLst>
                <a:ext uri="{FF2B5EF4-FFF2-40B4-BE49-F238E27FC236}">
                  <a16:creationId xmlns:a16="http://schemas.microsoft.com/office/drawing/2014/main" id="{D06B6453-36F9-49DC-B56C-3901AFAA32AA}"/>
                </a:ext>
              </a:extLst>
            </p:cNvPr>
            <p:cNvSpPr/>
            <p:nvPr/>
          </p:nvSpPr>
          <p:spPr>
            <a:xfrm>
              <a:off x="5488911" y="1282582"/>
              <a:ext cx="124023" cy="39690"/>
            </a:xfrm>
            <a:custGeom>
              <a:avLst/>
              <a:gdLst/>
              <a:ahLst/>
              <a:cxnLst/>
              <a:rect l="l" t="t" r="r" b="b"/>
              <a:pathLst>
                <a:path w="124023" h="39690" extrusionOk="0">
                  <a:moveTo>
                    <a:pt x="103356" y="39691"/>
                  </a:moveTo>
                  <a:lnTo>
                    <a:pt x="20667" y="39691"/>
                  </a:lnTo>
                  <a:cubicBezTo>
                    <a:pt x="9247" y="39691"/>
                    <a:pt x="0" y="30813"/>
                    <a:pt x="0" y="19850"/>
                  </a:cubicBezTo>
                  <a:cubicBezTo>
                    <a:pt x="0" y="8887"/>
                    <a:pt x="9247" y="0"/>
                    <a:pt x="20667" y="0"/>
                  </a:cubicBezTo>
                  <a:lnTo>
                    <a:pt x="103356" y="0"/>
                  </a:lnTo>
                  <a:cubicBezTo>
                    <a:pt x="114776" y="0"/>
                    <a:pt x="124023" y="8887"/>
                    <a:pt x="124023" y="19850"/>
                  </a:cubicBezTo>
                  <a:cubicBezTo>
                    <a:pt x="124023" y="30813"/>
                    <a:pt x="114776" y="39691"/>
                    <a:pt x="103356" y="3969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97;p7">
              <a:extLst>
                <a:ext uri="{FF2B5EF4-FFF2-40B4-BE49-F238E27FC236}">
                  <a16:creationId xmlns:a16="http://schemas.microsoft.com/office/drawing/2014/main" id="{FE9ADF0D-6308-4377-BB0E-6053B8099301}"/>
                </a:ext>
              </a:extLst>
            </p:cNvPr>
            <p:cNvSpPr/>
            <p:nvPr/>
          </p:nvSpPr>
          <p:spPr>
            <a:xfrm>
              <a:off x="5530256" y="786492"/>
              <a:ext cx="41334" cy="119062"/>
            </a:xfrm>
            <a:custGeom>
              <a:avLst/>
              <a:gdLst/>
              <a:ahLst/>
              <a:cxnLst/>
              <a:rect l="l" t="t" r="r" b="b"/>
              <a:pathLst>
                <a:path w="41334" h="119062" extrusionOk="0">
                  <a:moveTo>
                    <a:pt x="20667" y="119063"/>
                  </a:moveTo>
                  <a:cubicBezTo>
                    <a:pt x="9247" y="119063"/>
                    <a:pt x="0" y="110185"/>
                    <a:pt x="0" y="99222"/>
                  </a:cubicBezTo>
                  <a:lnTo>
                    <a:pt x="0" y="19841"/>
                  </a:lnTo>
                  <a:cubicBezTo>
                    <a:pt x="0" y="8877"/>
                    <a:pt x="9247" y="0"/>
                    <a:pt x="20667" y="0"/>
                  </a:cubicBezTo>
                  <a:cubicBezTo>
                    <a:pt x="32087" y="0"/>
                    <a:pt x="41335" y="8877"/>
                    <a:pt x="41335" y="19841"/>
                  </a:cubicBezTo>
                  <a:lnTo>
                    <a:pt x="41335" y="99212"/>
                  </a:lnTo>
                  <a:cubicBezTo>
                    <a:pt x="41335" y="110185"/>
                    <a:pt x="32087" y="119063"/>
                    <a:pt x="20667" y="119063"/>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98;p7">
              <a:extLst>
                <a:ext uri="{FF2B5EF4-FFF2-40B4-BE49-F238E27FC236}">
                  <a16:creationId xmlns:a16="http://schemas.microsoft.com/office/drawing/2014/main" id="{0CB159B0-D59B-4D50-980E-CE56F76A15C2}"/>
                </a:ext>
              </a:extLst>
            </p:cNvPr>
            <p:cNvSpPr/>
            <p:nvPr/>
          </p:nvSpPr>
          <p:spPr>
            <a:xfrm>
              <a:off x="5261532" y="1044457"/>
              <a:ext cx="124023" cy="39690"/>
            </a:xfrm>
            <a:custGeom>
              <a:avLst/>
              <a:gdLst/>
              <a:ahLst/>
              <a:cxnLst/>
              <a:rect l="l" t="t" r="r" b="b"/>
              <a:pathLst>
                <a:path w="124023" h="39690" extrusionOk="0">
                  <a:moveTo>
                    <a:pt x="103356" y="39691"/>
                  </a:moveTo>
                  <a:lnTo>
                    <a:pt x="20677" y="39691"/>
                  </a:lnTo>
                  <a:cubicBezTo>
                    <a:pt x="9257" y="39691"/>
                    <a:pt x="0" y="30813"/>
                    <a:pt x="0" y="19850"/>
                  </a:cubicBezTo>
                  <a:cubicBezTo>
                    <a:pt x="0" y="8887"/>
                    <a:pt x="9257" y="0"/>
                    <a:pt x="20677" y="0"/>
                  </a:cubicBezTo>
                  <a:lnTo>
                    <a:pt x="103356" y="0"/>
                  </a:lnTo>
                  <a:cubicBezTo>
                    <a:pt x="114776" y="0"/>
                    <a:pt x="124023" y="8887"/>
                    <a:pt x="124023" y="19850"/>
                  </a:cubicBezTo>
                  <a:cubicBezTo>
                    <a:pt x="124023" y="30813"/>
                    <a:pt x="114776" y="39691"/>
                    <a:pt x="103356" y="3969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99;p7">
              <a:extLst>
                <a:ext uri="{FF2B5EF4-FFF2-40B4-BE49-F238E27FC236}">
                  <a16:creationId xmlns:a16="http://schemas.microsoft.com/office/drawing/2014/main" id="{611646D0-4287-4263-AB9C-15CA957BAAF1}"/>
                </a:ext>
              </a:extLst>
            </p:cNvPr>
            <p:cNvSpPr/>
            <p:nvPr/>
          </p:nvSpPr>
          <p:spPr>
            <a:xfrm>
              <a:off x="5337407" y="859353"/>
              <a:ext cx="99819" cy="95807"/>
            </a:xfrm>
            <a:custGeom>
              <a:avLst/>
              <a:gdLst/>
              <a:ahLst/>
              <a:cxnLst/>
              <a:rect l="l" t="t" r="r" b="b"/>
              <a:pathLst>
                <a:path w="99819" h="95807" extrusionOk="0">
                  <a:moveTo>
                    <a:pt x="79154" y="95807"/>
                  </a:moveTo>
                  <a:cubicBezTo>
                    <a:pt x="73876" y="95807"/>
                    <a:pt x="68587" y="93874"/>
                    <a:pt x="64539" y="89997"/>
                  </a:cubicBezTo>
                  <a:lnTo>
                    <a:pt x="6050" y="33876"/>
                  </a:lnTo>
                  <a:cubicBezTo>
                    <a:pt x="-2017" y="26122"/>
                    <a:pt x="-2017" y="13568"/>
                    <a:pt x="6050" y="5815"/>
                  </a:cubicBezTo>
                  <a:cubicBezTo>
                    <a:pt x="14116" y="-1938"/>
                    <a:pt x="27203" y="-1938"/>
                    <a:pt x="35280" y="5815"/>
                  </a:cubicBezTo>
                  <a:lnTo>
                    <a:pt x="93769" y="61936"/>
                  </a:lnTo>
                  <a:cubicBezTo>
                    <a:pt x="101836" y="69690"/>
                    <a:pt x="101836" y="82244"/>
                    <a:pt x="93769" y="89997"/>
                  </a:cubicBezTo>
                  <a:cubicBezTo>
                    <a:pt x="89731" y="93874"/>
                    <a:pt x="84443" y="95807"/>
                    <a:pt x="79154" y="95807"/>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00;p7">
              <a:extLst>
                <a:ext uri="{FF2B5EF4-FFF2-40B4-BE49-F238E27FC236}">
                  <a16:creationId xmlns:a16="http://schemas.microsoft.com/office/drawing/2014/main" id="{98540E6F-F58A-4B97-B521-44B120A12FCA}"/>
                </a:ext>
              </a:extLst>
            </p:cNvPr>
            <p:cNvSpPr/>
            <p:nvPr/>
          </p:nvSpPr>
          <p:spPr>
            <a:xfrm>
              <a:off x="5664610" y="859324"/>
              <a:ext cx="99796" cy="95835"/>
            </a:xfrm>
            <a:custGeom>
              <a:avLst/>
              <a:gdLst/>
              <a:ahLst/>
              <a:cxnLst/>
              <a:rect l="l" t="t" r="r" b="b"/>
              <a:pathLst>
                <a:path w="99796" h="95835" extrusionOk="0">
                  <a:moveTo>
                    <a:pt x="20675" y="95836"/>
                  </a:moveTo>
                  <a:cubicBezTo>
                    <a:pt x="15386" y="95836"/>
                    <a:pt x="10098" y="93902"/>
                    <a:pt x="6050" y="90026"/>
                  </a:cubicBezTo>
                  <a:cubicBezTo>
                    <a:pt x="-2017" y="82282"/>
                    <a:pt x="-2017" y="69718"/>
                    <a:pt x="6050" y="61965"/>
                  </a:cubicBezTo>
                  <a:lnTo>
                    <a:pt x="64519" y="5815"/>
                  </a:lnTo>
                  <a:cubicBezTo>
                    <a:pt x="72586" y="-1938"/>
                    <a:pt x="85673" y="-1938"/>
                    <a:pt x="93739" y="5815"/>
                  </a:cubicBezTo>
                  <a:cubicBezTo>
                    <a:pt x="101816" y="13568"/>
                    <a:pt x="101816" y="26122"/>
                    <a:pt x="93739" y="33876"/>
                  </a:cubicBezTo>
                  <a:lnTo>
                    <a:pt x="35280" y="90026"/>
                  </a:lnTo>
                  <a:cubicBezTo>
                    <a:pt x="31241" y="93902"/>
                    <a:pt x="25953" y="95836"/>
                    <a:pt x="20675" y="95836"/>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01;p7">
              <a:extLst>
                <a:ext uri="{FF2B5EF4-FFF2-40B4-BE49-F238E27FC236}">
                  <a16:creationId xmlns:a16="http://schemas.microsoft.com/office/drawing/2014/main" id="{1B9ECA65-0A5C-4CCF-81A9-4736A2895294}"/>
                </a:ext>
              </a:extLst>
            </p:cNvPr>
            <p:cNvSpPr/>
            <p:nvPr/>
          </p:nvSpPr>
          <p:spPr>
            <a:xfrm>
              <a:off x="5716291" y="1044457"/>
              <a:ext cx="124023" cy="39690"/>
            </a:xfrm>
            <a:custGeom>
              <a:avLst/>
              <a:gdLst/>
              <a:ahLst/>
              <a:cxnLst/>
              <a:rect l="l" t="t" r="r" b="b"/>
              <a:pathLst>
                <a:path w="124023" h="39690" extrusionOk="0">
                  <a:moveTo>
                    <a:pt x="103346" y="39691"/>
                  </a:moveTo>
                  <a:lnTo>
                    <a:pt x="20667" y="39691"/>
                  </a:lnTo>
                  <a:cubicBezTo>
                    <a:pt x="9247" y="39691"/>
                    <a:pt x="0" y="30813"/>
                    <a:pt x="0" y="19850"/>
                  </a:cubicBezTo>
                  <a:cubicBezTo>
                    <a:pt x="0" y="8887"/>
                    <a:pt x="9247" y="0"/>
                    <a:pt x="20667" y="0"/>
                  </a:cubicBezTo>
                  <a:lnTo>
                    <a:pt x="103346" y="0"/>
                  </a:lnTo>
                  <a:cubicBezTo>
                    <a:pt x="114766" y="0"/>
                    <a:pt x="124023" y="8887"/>
                    <a:pt x="124023" y="19850"/>
                  </a:cubicBezTo>
                  <a:cubicBezTo>
                    <a:pt x="124023" y="30813"/>
                    <a:pt x="114766" y="39691"/>
                    <a:pt x="103346" y="39691"/>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102;p7">
              <a:extLst>
                <a:ext uri="{FF2B5EF4-FFF2-40B4-BE49-F238E27FC236}">
                  <a16:creationId xmlns:a16="http://schemas.microsoft.com/office/drawing/2014/main" id="{344F9B20-4DE5-4DF0-AA53-D2224A6CC5FF}"/>
                </a:ext>
              </a:extLst>
            </p:cNvPr>
            <p:cNvSpPr/>
            <p:nvPr/>
          </p:nvSpPr>
          <p:spPr>
            <a:xfrm>
              <a:off x="5488911" y="1342113"/>
              <a:ext cx="124023" cy="59531"/>
            </a:xfrm>
            <a:custGeom>
              <a:avLst/>
              <a:gdLst/>
              <a:ahLst/>
              <a:cxnLst/>
              <a:rect l="l" t="t" r="r" b="b"/>
              <a:pathLst>
                <a:path w="124023" h="59531" extrusionOk="0">
                  <a:moveTo>
                    <a:pt x="103356" y="0"/>
                  </a:moveTo>
                  <a:lnTo>
                    <a:pt x="20667" y="0"/>
                  </a:lnTo>
                  <a:cubicBezTo>
                    <a:pt x="9247" y="0"/>
                    <a:pt x="0" y="8887"/>
                    <a:pt x="0" y="19850"/>
                  </a:cubicBezTo>
                  <a:cubicBezTo>
                    <a:pt x="0" y="30813"/>
                    <a:pt x="9247" y="39691"/>
                    <a:pt x="20667" y="39691"/>
                  </a:cubicBezTo>
                  <a:lnTo>
                    <a:pt x="31006" y="39691"/>
                  </a:lnTo>
                  <a:cubicBezTo>
                    <a:pt x="31006" y="50654"/>
                    <a:pt x="40253" y="59531"/>
                    <a:pt x="51673" y="59531"/>
                  </a:cubicBezTo>
                  <a:lnTo>
                    <a:pt x="72350" y="59531"/>
                  </a:lnTo>
                  <a:cubicBezTo>
                    <a:pt x="83770" y="59531"/>
                    <a:pt x="93018" y="50654"/>
                    <a:pt x="93018" y="39691"/>
                  </a:cubicBezTo>
                  <a:lnTo>
                    <a:pt x="103356" y="39691"/>
                  </a:lnTo>
                  <a:cubicBezTo>
                    <a:pt x="114776" y="39691"/>
                    <a:pt x="124023" y="30813"/>
                    <a:pt x="124023" y="19850"/>
                  </a:cubicBezTo>
                  <a:cubicBezTo>
                    <a:pt x="124023" y="8887"/>
                    <a:pt x="114776" y="0"/>
                    <a:pt x="103356" y="0"/>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03;p7">
              <a:extLst>
                <a:ext uri="{FF2B5EF4-FFF2-40B4-BE49-F238E27FC236}">
                  <a16:creationId xmlns:a16="http://schemas.microsoft.com/office/drawing/2014/main" id="{E6D6DC1B-A6E8-4FEB-9EE7-2EBAFB88CFFA}"/>
                </a:ext>
              </a:extLst>
            </p:cNvPr>
            <p:cNvSpPr/>
            <p:nvPr/>
          </p:nvSpPr>
          <p:spPr>
            <a:xfrm>
              <a:off x="5406232" y="925404"/>
              <a:ext cx="289381" cy="337337"/>
            </a:xfrm>
            <a:custGeom>
              <a:avLst/>
              <a:gdLst/>
              <a:ahLst/>
              <a:cxnLst/>
              <a:rect l="l" t="t" r="r" b="b"/>
              <a:pathLst>
                <a:path w="289381" h="337337" extrusionOk="0">
                  <a:moveTo>
                    <a:pt x="251232" y="232658"/>
                  </a:moveTo>
                  <a:cubicBezTo>
                    <a:pt x="274846" y="207931"/>
                    <a:pt x="289381" y="175079"/>
                    <a:pt x="289381" y="138903"/>
                  </a:cubicBezTo>
                  <a:cubicBezTo>
                    <a:pt x="289381" y="62179"/>
                    <a:pt x="224602" y="0"/>
                    <a:pt x="144691" y="0"/>
                  </a:cubicBezTo>
                  <a:cubicBezTo>
                    <a:pt x="64780" y="0"/>
                    <a:pt x="0" y="62189"/>
                    <a:pt x="0" y="138903"/>
                  </a:cubicBezTo>
                  <a:cubicBezTo>
                    <a:pt x="0" y="173898"/>
                    <a:pt x="13583" y="205778"/>
                    <a:pt x="35818" y="230191"/>
                  </a:cubicBezTo>
                  <a:cubicBezTo>
                    <a:pt x="45492" y="240640"/>
                    <a:pt x="82679" y="282959"/>
                    <a:pt x="82679" y="317497"/>
                  </a:cubicBezTo>
                  <a:cubicBezTo>
                    <a:pt x="82679" y="328460"/>
                    <a:pt x="91926" y="337337"/>
                    <a:pt x="103346" y="337337"/>
                  </a:cubicBezTo>
                  <a:lnTo>
                    <a:pt x="186035" y="337337"/>
                  </a:lnTo>
                  <a:cubicBezTo>
                    <a:pt x="197455" y="337337"/>
                    <a:pt x="206702" y="328460"/>
                    <a:pt x="206702" y="317497"/>
                  </a:cubicBezTo>
                  <a:lnTo>
                    <a:pt x="206702" y="316382"/>
                  </a:lnTo>
                  <a:cubicBezTo>
                    <a:pt x="207397" y="284369"/>
                    <a:pt x="239187" y="246050"/>
                    <a:pt x="251232" y="232658"/>
                  </a:cubicBezTo>
                  <a:close/>
                </a:path>
              </a:pathLst>
            </a:custGeom>
            <a:solidFill>
              <a:schemeClr val="dk1"/>
            </a:solidFill>
            <a:ln>
              <a:solidFill>
                <a:schemeClr val="accent6"/>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5" name="Google Shape;946;p50">
            <a:extLst>
              <a:ext uri="{FF2B5EF4-FFF2-40B4-BE49-F238E27FC236}">
                <a16:creationId xmlns:a16="http://schemas.microsoft.com/office/drawing/2014/main" id="{3A0F3127-84D7-4B4C-9D57-ABF08F56AF84}"/>
              </a:ext>
            </a:extLst>
          </p:cNvPr>
          <p:cNvSpPr/>
          <p:nvPr/>
        </p:nvSpPr>
        <p:spPr>
          <a:xfrm>
            <a:off x="650605" y="3658618"/>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946;p50">
            <a:extLst>
              <a:ext uri="{FF2B5EF4-FFF2-40B4-BE49-F238E27FC236}">
                <a16:creationId xmlns:a16="http://schemas.microsoft.com/office/drawing/2014/main" id="{23FFC493-C96D-491D-9FBC-D5626750E99F}"/>
              </a:ext>
            </a:extLst>
          </p:cNvPr>
          <p:cNvSpPr/>
          <p:nvPr/>
        </p:nvSpPr>
        <p:spPr>
          <a:xfrm>
            <a:off x="650605" y="2769672"/>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946;p50">
            <a:extLst>
              <a:ext uri="{FF2B5EF4-FFF2-40B4-BE49-F238E27FC236}">
                <a16:creationId xmlns:a16="http://schemas.microsoft.com/office/drawing/2014/main" id="{B64EF2F4-3A87-4E55-B7A4-E6397AEAAB29}"/>
              </a:ext>
            </a:extLst>
          </p:cNvPr>
          <p:cNvSpPr/>
          <p:nvPr/>
        </p:nvSpPr>
        <p:spPr>
          <a:xfrm>
            <a:off x="653784" y="1880726"/>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4394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5"/>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p>
            <a:r>
              <a:rPr lang="en" dirty="0"/>
              <a:t>Dissemination</a:t>
            </a:r>
            <a:endParaRPr dirty="0"/>
          </a:p>
        </p:txBody>
      </p:sp>
      <p:grpSp>
        <p:nvGrpSpPr>
          <p:cNvPr id="620" name="Google Shape;620;p45"/>
          <p:cNvGrpSpPr/>
          <p:nvPr/>
        </p:nvGrpSpPr>
        <p:grpSpPr>
          <a:xfrm>
            <a:off x="686410" y="2408117"/>
            <a:ext cx="4228012" cy="3801064"/>
            <a:chOff x="3778727" y="4460423"/>
            <a:chExt cx="720160" cy="647438"/>
          </a:xfrm>
        </p:grpSpPr>
        <p:sp>
          <p:nvSpPr>
            <p:cNvPr id="621" name="Google Shape;621;p45"/>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dirty="0">
                  <a:solidFill>
                    <a:srgbClr val="FFFFFF"/>
                  </a:solidFill>
                  <a:latin typeface="Encode Sans Semi Condensed"/>
                  <a:ea typeface="Encode Sans Semi Condensed"/>
                  <a:cs typeface="Encode Sans Semi Condensed"/>
                  <a:sym typeface="Encode Sans Semi Condensed"/>
                </a:rPr>
                <a:t>DISCOVERY</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2" name="Google Shape;622;p45"/>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dirty="0">
                  <a:solidFill>
                    <a:srgbClr val="FFFFFF"/>
                  </a:solidFill>
                  <a:latin typeface="Encode Sans Semi Condensed"/>
                  <a:ea typeface="Encode Sans Semi Condensed"/>
                  <a:cs typeface="Encode Sans Semi Condensed"/>
                  <a:sym typeface="Encode Sans Semi Condensed"/>
                </a:rPr>
                <a:t>ROLES</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3" name="Google Shape;623;p45"/>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a:solidFill>
                    <a:srgbClr val="FFFFFF"/>
                  </a:solidFill>
                  <a:latin typeface="Encode Sans Semi Condensed"/>
                  <a:ea typeface="Encode Sans Semi Condensed"/>
                  <a:cs typeface="Encode Sans Semi Condensed"/>
                  <a:sym typeface="Encode Sans Semi Condensed"/>
                </a:rPr>
                <a:t>AWARENESS</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4" name="Google Shape;624;p45"/>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a:solidFill>
                    <a:srgbClr val="FFFFFF"/>
                  </a:solidFill>
                  <a:latin typeface="Encode Sans Semi Condensed"/>
                  <a:ea typeface="Encode Sans Semi Condensed"/>
                  <a:cs typeface="Encode Sans Semi Condensed"/>
                  <a:sym typeface="Encode Sans Semi Condensed"/>
                </a:rPr>
                <a:t>EVALUATION</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5" name="Google Shape;625;p45"/>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dirty="0">
                  <a:solidFill>
                    <a:srgbClr val="FFFFFF"/>
                  </a:solidFill>
                  <a:latin typeface="Encode Sans Semi Condensed"/>
                  <a:ea typeface="Encode Sans Semi Condensed"/>
                  <a:cs typeface="Encode Sans Semi Condensed"/>
                  <a:sym typeface="Encode Sans Semi Condensed"/>
                </a:rPr>
                <a:t>COMMUNICATION</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6" name="Google Shape;626;p45"/>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91433" tIns="45700" rIns="91433" bIns="45700" anchor="ctr" anchorCtr="0">
              <a:noAutofit/>
            </a:bodyPr>
            <a:lstStyle/>
            <a:p>
              <a:pPr algn="ctr" defTabSz="1219170">
                <a:buClr>
                  <a:srgbClr val="001033"/>
                </a:buClr>
                <a:buSzPts val="1400"/>
              </a:pPr>
              <a:r>
                <a:rPr lang="en" sz="1600" b="1" kern="0" dirty="0">
                  <a:solidFill>
                    <a:srgbClr val="FFFFFF"/>
                  </a:solidFill>
                  <a:latin typeface="Encode Sans Semi Condensed"/>
                  <a:ea typeface="Encode Sans Semi Condensed"/>
                  <a:cs typeface="Encode Sans Semi Condensed"/>
                  <a:sym typeface="Encode Sans Semi Condensed"/>
                </a:rPr>
                <a:t>EDUCATION</a:t>
              </a:r>
              <a:endParaRPr sz="1600" b="1" kern="0" dirty="0">
                <a:solidFill>
                  <a:srgbClr val="FFFFFF"/>
                </a:solidFill>
                <a:latin typeface="Encode Sans Semi Condensed"/>
                <a:ea typeface="Encode Sans Semi Condensed"/>
                <a:cs typeface="Encode Sans Semi Condensed"/>
                <a:sym typeface="Encode Sans Semi Condensed"/>
              </a:endParaRPr>
            </a:p>
          </p:txBody>
        </p:sp>
        <p:sp>
          <p:nvSpPr>
            <p:cNvPr id="627" name="Google Shape;627;p45"/>
            <p:cNvSpPr/>
            <p:nvPr/>
          </p:nvSpPr>
          <p:spPr>
            <a:xfrm>
              <a:off x="3778727" y="4460423"/>
              <a:ext cx="719100" cy="79200"/>
            </a:xfrm>
            <a:prstGeom prst="ellipse">
              <a:avLst/>
            </a:prstGeom>
            <a:solidFill>
              <a:srgbClr val="001033">
                <a:alpha val="32960"/>
              </a:srgbClr>
            </a:solidFill>
            <a:ln>
              <a:noFill/>
            </a:ln>
          </p:spPr>
          <p:txBody>
            <a:bodyPr spcFirstLastPara="1" wrap="square" lIns="91433" tIns="45700" rIns="91433" bIns="45700" anchor="ctr" anchorCtr="0">
              <a:noAutofit/>
            </a:bodyPr>
            <a:lstStyle/>
            <a:p>
              <a:pPr algn="ctr" defTabSz="1219170">
                <a:buClr>
                  <a:srgbClr val="001033"/>
                </a:buClr>
                <a:buSzPts val="1400"/>
              </a:pPr>
              <a:endParaRPr sz="1600" b="1" kern="0" dirty="0">
                <a:solidFill>
                  <a:srgbClr val="FFFFFF"/>
                </a:solidFill>
                <a:latin typeface="Encode Sans Semi Condensed"/>
                <a:ea typeface="Encode Sans Semi Condensed"/>
                <a:cs typeface="Encode Sans Semi Condensed"/>
                <a:sym typeface="Encode Sans Semi Condensed"/>
              </a:endParaRPr>
            </a:p>
          </p:txBody>
        </p:sp>
      </p:grpSp>
      <p:cxnSp>
        <p:nvCxnSpPr>
          <p:cNvPr id="628" name="Google Shape;628;p45"/>
          <p:cNvCxnSpPr/>
          <p:nvPr/>
        </p:nvCxnSpPr>
        <p:spPr>
          <a:xfrm>
            <a:off x="4820753" y="3037413"/>
            <a:ext cx="1238400" cy="0"/>
          </a:xfrm>
          <a:prstGeom prst="straightConnector1">
            <a:avLst/>
          </a:prstGeom>
          <a:noFill/>
          <a:ln w="9525" cap="flat" cmpd="sng">
            <a:solidFill>
              <a:schemeClr val="accent1"/>
            </a:solidFill>
            <a:prstDash val="solid"/>
            <a:round/>
            <a:headEnd type="oval" w="med" len="med"/>
            <a:tailEnd type="oval" w="med" len="med"/>
          </a:ln>
        </p:spPr>
      </p:cxnSp>
      <p:sp>
        <p:nvSpPr>
          <p:cNvPr id="629" name="Google Shape;629;p45"/>
          <p:cNvSpPr txBox="1"/>
          <p:nvPr/>
        </p:nvSpPr>
        <p:spPr>
          <a:xfrm>
            <a:off x="6131383" y="2835809"/>
            <a:ext cx="3265200"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American Journal of Nursing</a:t>
            </a:r>
            <a:endParaRPr sz="2000" kern="0" dirty="0">
              <a:solidFill>
                <a:srgbClr val="FFFFFF"/>
              </a:solidFill>
              <a:latin typeface="Encode Sans Semi Condensed"/>
              <a:ea typeface="Encode Sans Semi Condensed"/>
              <a:cs typeface="Encode Sans Semi Condensed"/>
              <a:sym typeface="Encode Sans Semi Condensed"/>
            </a:endParaRPr>
          </a:p>
        </p:txBody>
      </p:sp>
      <p:cxnSp>
        <p:nvCxnSpPr>
          <p:cNvPr id="630" name="Google Shape;630;p45"/>
          <p:cNvCxnSpPr/>
          <p:nvPr/>
        </p:nvCxnSpPr>
        <p:spPr>
          <a:xfrm>
            <a:off x="4638337" y="3601769"/>
            <a:ext cx="1420800" cy="0"/>
          </a:xfrm>
          <a:prstGeom prst="straightConnector1">
            <a:avLst/>
          </a:prstGeom>
          <a:noFill/>
          <a:ln w="9525" cap="flat" cmpd="sng">
            <a:solidFill>
              <a:schemeClr val="accent2"/>
            </a:solidFill>
            <a:prstDash val="solid"/>
            <a:round/>
            <a:headEnd type="oval" w="med" len="med"/>
            <a:tailEnd type="oval" w="med" len="med"/>
          </a:ln>
        </p:spPr>
      </p:cxnSp>
      <p:sp>
        <p:nvSpPr>
          <p:cNvPr id="631" name="Google Shape;631;p45"/>
          <p:cNvSpPr txBox="1"/>
          <p:nvPr/>
        </p:nvSpPr>
        <p:spPr>
          <a:xfrm>
            <a:off x="6131383" y="3400153"/>
            <a:ext cx="3608368"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International Journal of Nursing</a:t>
            </a:r>
            <a:endParaRPr sz="2000" kern="0" dirty="0">
              <a:solidFill>
                <a:srgbClr val="FFFFFF"/>
              </a:solidFill>
              <a:latin typeface="Encode Sans Semi Condensed"/>
              <a:ea typeface="Encode Sans Semi Condensed"/>
              <a:cs typeface="Encode Sans Semi Condensed"/>
              <a:sym typeface="Encode Sans Semi Condensed"/>
            </a:endParaRPr>
          </a:p>
        </p:txBody>
      </p:sp>
      <p:cxnSp>
        <p:nvCxnSpPr>
          <p:cNvPr id="632" name="Google Shape;632;p45"/>
          <p:cNvCxnSpPr/>
          <p:nvPr/>
        </p:nvCxnSpPr>
        <p:spPr>
          <a:xfrm>
            <a:off x="4379112" y="4166124"/>
            <a:ext cx="1680000" cy="0"/>
          </a:xfrm>
          <a:prstGeom prst="straightConnector1">
            <a:avLst/>
          </a:prstGeom>
          <a:noFill/>
          <a:ln w="9525" cap="flat" cmpd="sng">
            <a:solidFill>
              <a:schemeClr val="accent3"/>
            </a:solidFill>
            <a:prstDash val="solid"/>
            <a:round/>
            <a:headEnd type="oval" w="med" len="med"/>
            <a:tailEnd type="oval" w="med" len="med"/>
          </a:ln>
        </p:spPr>
      </p:cxnSp>
      <p:sp>
        <p:nvSpPr>
          <p:cNvPr id="633" name="Google Shape;633;p45"/>
          <p:cNvSpPr txBox="1"/>
          <p:nvPr/>
        </p:nvSpPr>
        <p:spPr>
          <a:xfrm>
            <a:off x="6131382" y="3964497"/>
            <a:ext cx="4271791"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Journal of Doctoral Nursing Practice</a:t>
            </a:r>
            <a:endParaRPr sz="2000" kern="0" dirty="0">
              <a:solidFill>
                <a:srgbClr val="FFFFFF"/>
              </a:solidFill>
              <a:latin typeface="Encode Sans Semi Condensed"/>
              <a:ea typeface="Encode Sans Semi Condensed"/>
              <a:cs typeface="Encode Sans Semi Condensed"/>
              <a:sym typeface="Encode Sans Semi Condensed"/>
            </a:endParaRPr>
          </a:p>
        </p:txBody>
      </p:sp>
      <p:cxnSp>
        <p:nvCxnSpPr>
          <p:cNvPr id="634" name="Google Shape;634;p45"/>
          <p:cNvCxnSpPr/>
          <p:nvPr/>
        </p:nvCxnSpPr>
        <p:spPr>
          <a:xfrm>
            <a:off x="4158291" y="4730451"/>
            <a:ext cx="1900800" cy="0"/>
          </a:xfrm>
          <a:prstGeom prst="straightConnector1">
            <a:avLst/>
          </a:prstGeom>
          <a:noFill/>
          <a:ln w="9525" cap="flat" cmpd="sng">
            <a:solidFill>
              <a:schemeClr val="accent4"/>
            </a:solidFill>
            <a:prstDash val="solid"/>
            <a:round/>
            <a:headEnd type="oval" w="med" len="med"/>
            <a:tailEnd type="oval" w="med" len="med"/>
          </a:ln>
        </p:spPr>
      </p:cxnSp>
      <p:sp>
        <p:nvSpPr>
          <p:cNvPr id="635" name="Google Shape;635;p45"/>
          <p:cNvSpPr txBox="1"/>
          <p:nvPr/>
        </p:nvSpPr>
        <p:spPr>
          <a:xfrm>
            <a:off x="6131383" y="4528841"/>
            <a:ext cx="4016958"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American Journal of Critical Care</a:t>
            </a:r>
            <a:endParaRPr sz="2000" kern="0" dirty="0">
              <a:solidFill>
                <a:srgbClr val="FFFFFF"/>
              </a:solidFill>
              <a:latin typeface="Encode Sans Semi Condensed"/>
              <a:ea typeface="Encode Sans Semi Condensed"/>
              <a:cs typeface="Encode Sans Semi Condensed"/>
              <a:sym typeface="Encode Sans Semi Condensed"/>
            </a:endParaRPr>
          </a:p>
        </p:txBody>
      </p:sp>
      <p:cxnSp>
        <p:nvCxnSpPr>
          <p:cNvPr id="636" name="Google Shape;636;p45"/>
          <p:cNvCxnSpPr/>
          <p:nvPr/>
        </p:nvCxnSpPr>
        <p:spPr>
          <a:xfrm>
            <a:off x="3918253" y="5294805"/>
            <a:ext cx="2140800" cy="0"/>
          </a:xfrm>
          <a:prstGeom prst="straightConnector1">
            <a:avLst/>
          </a:prstGeom>
          <a:noFill/>
          <a:ln w="9525" cap="flat" cmpd="sng">
            <a:solidFill>
              <a:schemeClr val="accent5"/>
            </a:solidFill>
            <a:prstDash val="solid"/>
            <a:round/>
            <a:headEnd type="oval" w="med" len="med"/>
            <a:tailEnd type="oval" w="med" len="med"/>
          </a:ln>
        </p:spPr>
      </p:cxnSp>
      <p:sp>
        <p:nvSpPr>
          <p:cNvPr id="637" name="Google Shape;637;p45"/>
          <p:cNvSpPr txBox="1"/>
          <p:nvPr/>
        </p:nvSpPr>
        <p:spPr>
          <a:xfrm>
            <a:off x="6131383" y="5093185"/>
            <a:ext cx="3265200"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Critical Care Nurse</a:t>
            </a:r>
            <a:endParaRPr sz="2000" kern="0" dirty="0">
              <a:solidFill>
                <a:srgbClr val="FFFFFF"/>
              </a:solidFill>
              <a:latin typeface="Encode Sans Semi Condensed"/>
              <a:ea typeface="Encode Sans Semi Condensed"/>
              <a:cs typeface="Encode Sans Semi Condensed"/>
              <a:sym typeface="Encode Sans Semi Condensed"/>
            </a:endParaRPr>
          </a:p>
        </p:txBody>
      </p:sp>
      <p:cxnSp>
        <p:nvCxnSpPr>
          <p:cNvPr id="638" name="Google Shape;638;p45"/>
          <p:cNvCxnSpPr/>
          <p:nvPr/>
        </p:nvCxnSpPr>
        <p:spPr>
          <a:xfrm>
            <a:off x="3668636" y="5859132"/>
            <a:ext cx="2380400" cy="0"/>
          </a:xfrm>
          <a:prstGeom prst="straightConnector1">
            <a:avLst/>
          </a:prstGeom>
          <a:noFill/>
          <a:ln w="9525" cap="flat" cmpd="sng">
            <a:solidFill>
              <a:schemeClr val="accent6"/>
            </a:solidFill>
            <a:prstDash val="solid"/>
            <a:round/>
            <a:headEnd type="oval" w="med" len="med"/>
            <a:tailEnd type="oval" w="med" len="med"/>
          </a:ln>
        </p:spPr>
      </p:cxnSp>
      <p:sp>
        <p:nvSpPr>
          <p:cNvPr id="639" name="Google Shape;639;p45"/>
          <p:cNvSpPr txBox="1"/>
          <p:nvPr/>
        </p:nvSpPr>
        <p:spPr>
          <a:xfrm>
            <a:off x="6131383" y="5657528"/>
            <a:ext cx="3265200" cy="403200"/>
          </a:xfrm>
          <a:prstGeom prst="rect">
            <a:avLst/>
          </a:prstGeom>
          <a:noFill/>
          <a:ln>
            <a:noFill/>
          </a:ln>
        </p:spPr>
        <p:txBody>
          <a:bodyPr spcFirstLastPara="1" wrap="square" lIns="0" tIns="0" rIns="0" bIns="0" anchor="ctr" anchorCtr="0">
            <a:noAutofit/>
          </a:bodyPr>
          <a:lstStyle/>
          <a:p>
            <a:pPr defTabSz="1219170">
              <a:buClr>
                <a:srgbClr val="000000"/>
              </a:buClr>
            </a:pPr>
            <a:r>
              <a:rPr lang="en" sz="2000" kern="0" dirty="0">
                <a:solidFill>
                  <a:srgbClr val="FFFFFF"/>
                </a:solidFill>
                <a:latin typeface="Encode Sans Semi Condensed"/>
                <a:ea typeface="Encode Sans Semi Condensed"/>
                <a:cs typeface="Encode Sans Semi Condensed"/>
                <a:sym typeface="Encode Sans Semi Condensed"/>
              </a:rPr>
              <a:t>Journal of Nursing Research</a:t>
            </a:r>
            <a:endParaRPr sz="2000" kern="0" dirty="0">
              <a:solidFill>
                <a:srgbClr val="FFFFFF"/>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058F-D414-DC4D-9BEE-793062D5C0C8}"/>
              </a:ext>
            </a:extLst>
          </p:cNvPr>
          <p:cNvSpPr>
            <a:spLocks noGrp="1"/>
          </p:cNvSpPr>
          <p:nvPr>
            <p:ph type="title"/>
          </p:nvPr>
        </p:nvSpPr>
        <p:spPr/>
        <p:txBody>
          <a:bodyPr/>
          <a:lstStyle/>
          <a:p>
            <a:pPr algn="ctr"/>
            <a:r>
              <a:rPr lang="en-US" dirty="0"/>
              <a:t>Acknowledgements</a:t>
            </a:r>
          </a:p>
        </p:txBody>
      </p:sp>
      <p:sp>
        <p:nvSpPr>
          <p:cNvPr id="3" name="Content Placeholder 2">
            <a:extLst>
              <a:ext uri="{FF2B5EF4-FFF2-40B4-BE49-F238E27FC236}">
                <a16:creationId xmlns:a16="http://schemas.microsoft.com/office/drawing/2014/main" id="{B6C0FBB6-8189-9F46-9F4B-7B201005C3A5}"/>
              </a:ext>
            </a:extLst>
          </p:cNvPr>
          <p:cNvSpPr>
            <a:spLocks noGrp="1"/>
          </p:cNvSpPr>
          <p:nvPr>
            <p:ph idx="1"/>
          </p:nvPr>
        </p:nvSpPr>
        <p:spPr/>
        <p:txBody>
          <a:bodyPr>
            <a:normAutofit fontScale="77500" lnSpcReduction="20000"/>
          </a:bodyPr>
          <a:lstStyle/>
          <a:p>
            <a:r>
              <a:rPr lang="en-US" dirty="0"/>
              <a:t>Committee Chair: Jamie Sinutko, PhD, MSN, RN </a:t>
            </a:r>
          </a:p>
          <a:p>
            <a:r>
              <a:rPr lang="en-US" dirty="0"/>
              <a:t>Organization Member: Angela North, BSN, RN</a:t>
            </a:r>
          </a:p>
          <a:p>
            <a:r>
              <a:rPr lang="en-US" dirty="0"/>
              <a:t>Committee Reader: Grace Jacek, DNP, APRN, FNP-BC</a:t>
            </a:r>
          </a:p>
          <a:p>
            <a:r>
              <a:rPr lang="en-US" dirty="0"/>
              <a:t>Dr. Renay Gagleard and Douglas Dascenzo for your support for doctoral research work as well as your assistance in facilitation of this project at SJMO.</a:t>
            </a:r>
          </a:p>
          <a:p>
            <a:r>
              <a:rPr lang="en-US" dirty="0"/>
              <a:t>Dr. Burson and Dr. Glenn for supporting and inspiring from the beginning. As well as the FNP faculty who have helped me get to where I am today. </a:t>
            </a:r>
          </a:p>
          <a:p>
            <a:r>
              <a:rPr lang="en-US" dirty="0"/>
              <a:t>SJMO nurses, managers, and educators for being so kind, flexible, and welcoming. </a:t>
            </a:r>
          </a:p>
          <a:p>
            <a:pPr marL="0" indent="0">
              <a:buNone/>
            </a:pPr>
            <a:endParaRPr lang="en-US" dirty="0"/>
          </a:p>
          <a:p>
            <a:pPr marL="0" indent="0">
              <a:buNone/>
            </a:pPr>
            <a:endParaRPr lang="en-US" dirty="0"/>
          </a:p>
          <a:p>
            <a:r>
              <a:rPr lang="en-US" dirty="0"/>
              <a:t>My family, specifically my husband, Imran and my kids, Ayaan and Aliyah as well as my grandfather, Dr. Mohammed Ansari and my mother Dr. Farrah Ansari, my in-laws, siblings, and best friends for their support, guidance, prayers and love.</a:t>
            </a:r>
          </a:p>
        </p:txBody>
      </p:sp>
      <p:pic>
        <p:nvPicPr>
          <p:cNvPr id="5" name="Picture 4">
            <a:extLst>
              <a:ext uri="{FF2B5EF4-FFF2-40B4-BE49-F238E27FC236}">
                <a16:creationId xmlns:a16="http://schemas.microsoft.com/office/drawing/2014/main" id="{2E60B463-2ED3-4BA1-992F-3019398A4D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65279" y="365125"/>
            <a:ext cx="3347157" cy="1882776"/>
          </a:xfrm>
          <a:prstGeom prst="rect">
            <a:avLst/>
          </a:prstGeom>
        </p:spPr>
      </p:pic>
      <p:pic>
        <p:nvPicPr>
          <p:cNvPr id="8" name="Picture 7">
            <a:extLst>
              <a:ext uri="{FF2B5EF4-FFF2-40B4-BE49-F238E27FC236}">
                <a16:creationId xmlns:a16="http://schemas.microsoft.com/office/drawing/2014/main" id="{9C4D4A6E-0483-4EE6-A575-A5F65D735CD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854502" y="4480657"/>
            <a:ext cx="482995" cy="482995"/>
          </a:xfrm>
          <a:prstGeom prst="rect">
            <a:avLst/>
          </a:prstGeom>
        </p:spPr>
      </p:pic>
      <p:pic>
        <p:nvPicPr>
          <p:cNvPr id="9" name="Picture 8">
            <a:extLst>
              <a:ext uri="{FF2B5EF4-FFF2-40B4-BE49-F238E27FC236}">
                <a16:creationId xmlns:a16="http://schemas.microsoft.com/office/drawing/2014/main" id="{2F4858FC-3801-421D-BA4B-3138435697E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51058" y="4480658"/>
            <a:ext cx="482995" cy="482995"/>
          </a:xfrm>
          <a:prstGeom prst="rect">
            <a:avLst/>
          </a:prstGeom>
        </p:spPr>
      </p:pic>
      <p:pic>
        <p:nvPicPr>
          <p:cNvPr id="10" name="Picture 9">
            <a:extLst>
              <a:ext uri="{FF2B5EF4-FFF2-40B4-BE49-F238E27FC236}">
                <a16:creationId xmlns:a16="http://schemas.microsoft.com/office/drawing/2014/main" id="{7A16FE3A-0F9C-4E5F-AA81-0EF3A3A4676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357947" y="4480658"/>
            <a:ext cx="482994" cy="482994"/>
          </a:xfrm>
          <a:prstGeom prst="rect">
            <a:avLst/>
          </a:prstGeom>
        </p:spPr>
      </p:pic>
    </p:spTree>
    <p:extLst>
      <p:ext uri="{BB962C8B-B14F-4D97-AF65-F5344CB8AC3E}">
        <p14:creationId xmlns:p14="http://schemas.microsoft.com/office/powerpoint/2010/main" val="2183470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p:txBody>
          <a:bodyPr/>
          <a:lstStyle/>
          <a:p>
            <a:pPr algn="ctr"/>
            <a:r>
              <a:rPr lang="en-US" dirty="0"/>
              <a:t>References</a:t>
            </a:r>
          </a:p>
        </p:txBody>
      </p:sp>
      <p:pic>
        <p:nvPicPr>
          <p:cNvPr id="10" name="Content Placeholder 9">
            <a:extLst>
              <a:ext uri="{FF2B5EF4-FFF2-40B4-BE49-F238E27FC236}">
                <a16:creationId xmlns:a16="http://schemas.microsoft.com/office/drawing/2014/main" id="{5E15CCE6-3BEA-4B63-A839-AE7F0136A098}"/>
              </a:ext>
            </a:extLst>
          </p:cNvPr>
          <p:cNvPicPr>
            <a:picLocks noGrp="1" noChangeAspect="1"/>
          </p:cNvPicPr>
          <p:nvPr>
            <p:ph sz="half" idx="1"/>
          </p:nvPr>
        </p:nvPicPr>
        <p:blipFill>
          <a:blip r:embed="rId3"/>
          <a:stretch>
            <a:fillRect/>
          </a:stretch>
        </p:blipFill>
        <p:spPr>
          <a:xfrm>
            <a:off x="765313" y="1825625"/>
            <a:ext cx="4781873" cy="4667250"/>
          </a:xfrm>
        </p:spPr>
      </p:pic>
      <p:pic>
        <p:nvPicPr>
          <p:cNvPr id="13" name="Content Placeholder 12">
            <a:extLst>
              <a:ext uri="{FF2B5EF4-FFF2-40B4-BE49-F238E27FC236}">
                <a16:creationId xmlns:a16="http://schemas.microsoft.com/office/drawing/2014/main" id="{7B64CF70-E7DE-4ED0-9A6A-6D544E086B20}"/>
              </a:ext>
            </a:extLst>
          </p:cNvPr>
          <p:cNvPicPr>
            <a:picLocks noGrp="1" noChangeAspect="1"/>
          </p:cNvPicPr>
          <p:nvPr>
            <p:ph sz="half" idx="2"/>
          </p:nvPr>
        </p:nvPicPr>
        <p:blipFill>
          <a:blip r:embed="rId4"/>
          <a:stretch>
            <a:fillRect/>
          </a:stretch>
        </p:blipFill>
        <p:spPr>
          <a:xfrm>
            <a:off x="6476089" y="1825625"/>
            <a:ext cx="4950598" cy="4667250"/>
          </a:xfrm>
        </p:spPr>
      </p:pic>
    </p:spTree>
    <p:extLst>
      <p:ext uri="{BB962C8B-B14F-4D97-AF65-F5344CB8AC3E}">
        <p14:creationId xmlns:p14="http://schemas.microsoft.com/office/powerpoint/2010/main" val="3639538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4486-BA4A-4EF6-B93A-A23D42D300F4}"/>
              </a:ext>
            </a:extLst>
          </p:cNvPr>
          <p:cNvSpPr>
            <a:spLocks noGrp="1"/>
          </p:cNvSpPr>
          <p:nvPr>
            <p:ph type="title"/>
          </p:nvPr>
        </p:nvSpPr>
        <p:spPr/>
        <p:txBody>
          <a:bodyPr/>
          <a:lstStyle/>
          <a:p>
            <a:pPr algn="ctr"/>
            <a:r>
              <a:rPr lang="en-US" dirty="0"/>
              <a:t>References</a:t>
            </a:r>
          </a:p>
        </p:txBody>
      </p:sp>
      <p:pic>
        <p:nvPicPr>
          <p:cNvPr id="11" name="Content Placeholder 10">
            <a:extLst>
              <a:ext uri="{FF2B5EF4-FFF2-40B4-BE49-F238E27FC236}">
                <a16:creationId xmlns:a16="http://schemas.microsoft.com/office/drawing/2014/main" id="{52746C44-A256-494A-9392-80714F5E90B3}"/>
              </a:ext>
            </a:extLst>
          </p:cNvPr>
          <p:cNvPicPr>
            <a:picLocks noGrp="1" noChangeAspect="1"/>
          </p:cNvPicPr>
          <p:nvPr>
            <p:ph sz="half" idx="1"/>
          </p:nvPr>
        </p:nvPicPr>
        <p:blipFill>
          <a:blip r:embed="rId2"/>
          <a:stretch>
            <a:fillRect/>
          </a:stretch>
        </p:blipFill>
        <p:spPr>
          <a:xfrm>
            <a:off x="636105" y="1825625"/>
            <a:ext cx="4846584" cy="4667250"/>
          </a:xfrm>
        </p:spPr>
      </p:pic>
      <p:pic>
        <p:nvPicPr>
          <p:cNvPr id="13" name="Content Placeholder 12">
            <a:extLst>
              <a:ext uri="{FF2B5EF4-FFF2-40B4-BE49-F238E27FC236}">
                <a16:creationId xmlns:a16="http://schemas.microsoft.com/office/drawing/2014/main" id="{4F64780C-D7CD-4FA2-B3FA-18FEC4B2A898}"/>
              </a:ext>
            </a:extLst>
          </p:cNvPr>
          <p:cNvPicPr>
            <a:picLocks noGrp="1" noChangeAspect="1"/>
          </p:cNvPicPr>
          <p:nvPr>
            <p:ph sz="half" idx="2"/>
          </p:nvPr>
        </p:nvPicPr>
        <p:blipFill>
          <a:blip r:embed="rId3"/>
          <a:stretch>
            <a:fillRect/>
          </a:stretch>
        </p:blipFill>
        <p:spPr>
          <a:xfrm>
            <a:off x="6817449" y="1825625"/>
            <a:ext cx="4738445" cy="4667250"/>
          </a:xfrm>
        </p:spPr>
      </p:pic>
    </p:spTree>
    <p:extLst>
      <p:ext uri="{BB962C8B-B14F-4D97-AF65-F5344CB8AC3E}">
        <p14:creationId xmlns:p14="http://schemas.microsoft.com/office/powerpoint/2010/main" val="325346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p:txBody>
          <a:bodyPr/>
          <a:lstStyle/>
          <a:p>
            <a:pPr algn="ctr"/>
            <a:r>
              <a:rPr lang="en-US" dirty="0"/>
              <a:t>Coronavirus Disease</a:t>
            </a:r>
          </a:p>
        </p:txBody>
      </p:sp>
      <p:sp>
        <p:nvSpPr>
          <p:cNvPr id="3" name="Content Placeholder 2">
            <a:extLst>
              <a:ext uri="{FF2B5EF4-FFF2-40B4-BE49-F238E27FC236}">
                <a16:creationId xmlns:a16="http://schemas.microsoft.com/office/drawing/2014/main" id="{C45C9251-441A-3C49-ABA1-6E55F4A0DDBC}"/>
              </a:ext>
            </a:extLst>
          </p:cNvPr>
          <p:cNvSpPr>
            <a:spLocks noGrp="1"/>
          </p:cNvSpPr>
          <p:nvPr>
            <p:ph idx="1"/>
          </p:nvPr>
        </p:nvSpPr>
        <p:spPr/>
        <p:txBody>
          <a:bodyPr/>
          <a:lstStyle/>
          <a:p>
            <a:r>
              <a:rPr lang="en-US" dirty="0"/>
              <a:t>Coronavirus Disease 2019 (COVID-19) pandemic:</a:t>
            </a:r>
          </a:p>
          <a:p>
            <a:r>
              <a:rPr lang="en-US" dirty="0"/>
              <a:t>Highly infectious respiratory infection caused by a new strain of virus known as severe acute respiratory syndrome coronavirus 2 (SARS-CoV-2).</a:t>
            </a:r>
          </a:p>
          <a:p>
            <a:pPr lvl="1"/>
            <a:r>
              <a:rPr lang="en-US" dirty="0"/>
              <a:t>Individuals present in a multitude of ways ranging from asymptomatic disease to severe respiratory distress with multiple organ failure on advanced life support, with high likelihood of death.</a:t>
            </a:r>
          </a:p>
        </p:txBody>
      </p:sp>
      <p:sp>
        <p:nvSpPr>
          <p:cNvPr id="4" name="TextBox 3">
            <a:extLst>
              <a:ext uri="{FF2B5EF4-FFF2-40B4-BE49-F238E27FC236}">
                <a16:creationId xmlns:a16="http://schemas.microsoft.com/office/drawing/2014/main" id="{D738123E-BC55-4FE0-8A9B-422237F82B5D}"/>
              </a:ext>
            </a:extLst>
          </p:cNvPr>
          <p:cNvSpPr txBox="1"/>
          <p:nvPr/>
        </p:nvSpPr>
        <p:spPr>
          <a:xfrm>
            <a:off x="10261600" y="6211669"/>
            <a:ext cx="1930400" cy="646331"/>
          </a:xfrm>
          <a:prstGeom prst="rect">
            <a:avLst/>
          </a:prstGeom>
          <a:noFill/>
        </p:spPr>
        <p:txBody>
          <a:bodyPr wrap="square" rtlCol="0">
            <a:spAutoFit/>
          </a:bodyPr>
          <a:lstStyle/>
          <a:p>
            <a:r>
              <a:rPr lang="en-US" dirty="0"/>
              <a:t>(Zeng et al., 2020)</a:t>
            </a:r>
          </a:p>
          <a:p>
            <a:r>
              <a:rPr lang="en-US" dirty="0"/>
              <a:t>(Valk et al., 2020)</a:t>
            </a:r>
          </a:p>
        </p:txBody>
      </p:sp>
      <p:sp>
        <p:nvSpPr>
          <p:cNvPr id="6" name="Google Shape;874;p50">
            <a:extLst>
              <a:ext uri="{FF2B5EF4-FFF2-40B4-BE49-F238E27FC236}">
                <a16:creationId xmlns:a16="http://schemas.microsoft.com/office/drawing/2014/main" id="{E7826ECA-148E-4696-8E17-08EC07B3485C}"/>
              </a:ext>
            </a:extLst>
          </p:cNvPr>
          <p:cNvSpPr/>
          <p:nvPr/>
        </p:nvSpPr>
        <p:spPr>
          <a:xfrm>
            <a:off x="5314950" y="4856180"/>
            <a:ext cx="1562100" cy="1355489"/>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solidFill>
              <a:schemeClr val="accent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835;p50">
            <a:extLst>
              <a:ext uri="{FF2B5EF4-FFF2-40B4-BE49-F238E27FC236}">
                <a16:creationId xmlns:a16="http://schemas.microsoft.com/office/drawing/2014/main" id="{5D2993D0-DB4F-45A8-A11E-7039E6764B93}"/>
              </a:ext>
            </a:extLst>
          </p:cNvPr>
          <p:cNvSpPr/>
          <p:nvPr/>
        </p:nvSpPr>
        <p:spPr>
          <a:xfrm>
            <a:off x="3807275" y="5119614"/>
            <a:ext cx="844100" cy="828620"/>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835;p50">
            <a:extLst>
              <a:ext uri="{FF2B5EF4-FFF2-40B4-BE49-F238E27FC236}">
                <a16:creationId xmlns:a16="http://schemas.microsoft.com/office/drawing/2014/main" id="{79785B42-1429-42E9-9E5E-CE87B4D8C83C}"/>
              </a:ext>
            </a:extLst>
          </p:cNvPr>
          <p:cNvSpPr/>
          <p:nvPr/>
        </p:nvSpPr>
        <p:spPr>
          <a:xfrm>
            <a:off x="7540625" y="5119614"/>
            <a:ext cx="844100" cy="828620"/>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67511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ctrTitle"/>
          </p:nvPr>
        </p:nvSpPr>
        <p:spPr>
          <a:xfrm>
            <a:off x="686400" y="2700733"/>
            <a:ext cx="10819200" cy="874400"/>
          </a:xfrm>
          <a:prstGeom prst="rect">
            <a:avLst/>
          </a:prstGeom>
        </p:spPr>
        <p:txBody>
          <a:bodyPr spcFirstLastPara="1" wrap="square" lIns="0" tIns="0" rIns="0" bIns="0" anchor="b" anchorCtr="0">
            <a:noAutofit/>
          </a:bodyPr>
          <a:lstStyle/>
          <a:p>
            <a:r>
              <a:rPr lang="en" dirty="0">
                <a:latin typeface="Calibri Light" panose="020F0302020204030204" pitchFamily="34" charset="0"/>
                <a:cs typeface="Calibri Light" panose="020F0302020204030204" pitchFamily="34" charset="0"/>
              </a:rPr>
              <a:t>Questions?</a:t>
            </a:r>
            <a:endParaRPr dirty="0">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686400" y="1078867"/>
            <a:ext cx="8498400" cy="886800"/>
          </a:xfrm>
          <a:prstGeom prst="rect">
            <a:avLst/>
          </a:prstGeom>
        </p:spPr>
        <p:txBody>
          <a:bodyPr spcFirstLastPara="1" wrap="square" lIns="0" tIns="0" rIns="0" bIns="0" anchor="ctr" anchorCtr="0">
            <a:noAutofit/>
          </a:bodyPr>
          <a:lstStyle/>
          <a:p>
            <a:r>
              <a:rPr lang="en" dirty="0"/>
              <a:t>Nationwide Pandemic Response</a:t>
            </a:r>
            <a:endParaRPr dirty="0"/>
          </a:p>
        </p:txBody>
      </p:sp>
      <p:sp>
        <p:nvSpPr>
          <p:cNvPr id="472" name="Google Shape;472;p40"/>
          <p:cNvSpPr/>
          <p:nvPr/>
        </p:nvSpPr>
        <p:spPr>
          <a:xfrm>
            <a:off x="9433499" y="3674600"/>
            <a:ext cx="1097200" cy="5248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dirty="0">
                <a:solidFill>
                  <a:srgbClr val="FFFFFF"/>
                </a:solidFill>
                <a:latin typeface="Encode Sans Semi Condensed"/>
                <a:ea typeface="Encode Sans Semi Condensed"/>
                <a:cs typeface="Encode Sans Semi Condensed"/>
                <a:sym typeface="Encode Sans Semi Condensed"/>
              </a:rPr>
              <a:t>JAN</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75" name="Google Shape;475;p40"/>
          <p:cNvSpPr/>
          <p:nvPr/>
        </p:nvSpPr>
        <p:spPr>
          <a:xfrm>
            <a:off x="6793162" y="3674600"/>
            <a:ext cx="2797356"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dirty="0">
                <a:solidFill>
                  <a:srgbClr val="FFFFFF"/>
                </a:solidFill>
                <a:latin typeface="Encode Sans Semi Condensed"/>
                <a:ea typeface="Encode Sans Semi Condensed"/>
                <a:cs typeface="Encode Sans Semi Condensed"/>
                <a:sym typeface="Encode Sans Semi Condensed"/>
              </a:rPr>
              <a:t>AUG/ SEP/ OCT/ NOV/ DEC</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76" name="Google Shape;476;p40"/>
          <p:cNvSpPr/>
          <p:nvPr/>
        </p:nvSpPr>
        <p:spPr>
          <a:xfrm>
            <a:off x="5913051" y="3674600"/>
            <a:ext cx="10972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JUL</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77" name="Google Shape;477;p40"/>
          <p:cNvSpPr/>
          <p:nvPr/>
        </p:nvSpPr>
        <p:spPr>
          <a:xfrm>
            <a:off x="5032939"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JUN</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78" name="Google Shape;478;p40"/>
          <p:cNvSpPr/>
          <p:nvPr/>
        </p:nvSpPr>
        <p:spPr>
          <a:xfrm>
            <a:off x="4152825"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MAY</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79" name="Google Shape;479;p40"/>
          <p:cNvSpPr/>
          <p:nvPr/>
        </p:nvSpPr>
        <p:spPr>
          <a:xfrm>
            <a:off x="3272713"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APR</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80" name="Google Shape;480;p40"/>
          <p:cNvSpPr/>
          <p:nvPr/>
        </p:nvSpPr>
        <p:spPr>
          <a:xfrm>
            <a:off x="2392601"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MAR</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81" name="Google Shape;481;p40"/>
          <p:cNvSpPr/>
          <p:nvPr/>
        </p:nvSpPr>
        <p:spPr>
          <a:xfrm>
            <a:off x="1512489"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FEB</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82" name="Google Shape;482;p40"/>
          <p:cNvSpPr/>
          <p:nvPr/>
        </p:nvSpPr>
        <p:spPr>
          <a:xfrm>
            <a:off x="632377"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pPr defTabSz="1219170">
              <a:buClr>
                <a:srgbClr val="000000"/>
              </a:buClr>
            </a:pPr>
            <a:r>
              <a:rPr lang="en" sz="1333" kern="0">
                <a:solidFill>
                  <a:srgbClr val="FFFFFF"/>
                </a:solidFill>
                <a:latin typeface="Encode Sans Semi Condensed"/>
                <a:ea typeface="Encode Sans Semi Condensed"/>
                <a:cs typeface="Encode Sans Semi Condensed"/>
                <a:sym typeface="Encode Sans Semi Condensed"/>
              </a:rPr>
              <a:t>JAN</a:t>
            </a:r>
            <a:endParaRPr sz="1333" kern="0" dirty="0">
              <a:solidFill>
                <a:srgbClr val="FFFFFF"/>
              </a:solidFill>
              <a:latin typeface="Encode Sans Semi Condensed"/>
              <a:ea typeface="Encode Sans Semi Condensed"/>
              <a:cs typeface="Encode Sans Semi Condensed"/>
              <a:sym typeface="Encode Sans Semi Condensed"/>
            </a:endParaRPr>
          </a:p>
        </p:txBody>
      </p:sp>
      <p:sp>
        <p:nvSpPr>
          <p:cNvPr id="483" name="Google Shape;483;p40"/>
          <p:cNvSpPr/>
          <p:nvPr/>
        </p:nvSpPr>
        <p:spPr>
          <a:xfrm>
            <a:off x="0" y="3674600"/>
            <a:ext cx="84960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defTabSz="1219170">
              <a:buClr>
                <a:srgbClr val="000000"/>
              </a:buClr>
            </a:pPr>
            <a:endParaRPr sz="1333" kern="0" dirty="0">
              <a:solidFill>
                <a:srgbClr val="001033"/>
              </a:solidFill>
              <a:latin typeface="Arial"/>
              <a:cs typeface="Arial"/>
              <a:sym typeface="Arial"/>
            </a:endParaRPr>
          </a:p>
        </p:txBody>
      </p:sp>
      <p:cxnSp>
        <p:nvCxnSpPr>
          <p:cNvPr id="484" name="Google Shape;484;p40"/>
          <p:cNvCxnSpPr/>
          <p:nvPr/>
        </p:nvCxnSpPr>
        <p:spPr>
          <a:xfrm rot="10800000">
            <a:off x="969069"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485" name="Google Shape;485;p40"/>
          <p:cNvSpPr txBox="1"/>
          <p:nvPr/>
        </p:nvSpPr>
        <p:spPr>
          <a:xfrm>
            <a:off x="896577" y="4908405"/>
            <a:ext cx="1666000" cy="711200"/>
          </a:xfrm>
          <a:prstGeom prst="rect">
            <a:avLst/>
          </a:prstGeom>
          <a:noFill/>
          <a:ln>
            <a:noFill/>
          </a:ln>
        </p:spPr>
        <p:txBody>
          <a:bodyPr spcFirstLastPara="1" wrap="square" lIns="0" tIns="0" rIns="0" bIns="0" anchor="b" anchorCtr="0">
            <a:noAutofit/>
          </a:bodyPr>
          <a:lstStyle/>
          <a:p>
            <a:pPr defTabSz="1219170">
              <a:buClr>
                <a:srgbClr val="000000"/>
              </a:buClr>
            </a:pPr>
            <a:r>
              <a:rPr lang="en" sz="1200" kern="0" dirty="0">
                <a:solidFill>
                  <a:srgbClr val="FFFFFF"/>
                </a:solidFill>
                <a:latin typeface="Encode Sans Semi Condensed"/>
                <a:ea typeface="Encode Sans Semi Condensed"/>
                <a:cs typeface="Encode Sans Semi Condensed"/>
                <a:sym typeface="Encode Sans Semi Condensed"/>
              </a:rPr>
              <a:t>1/20/2020: First official case of SARS-Cov-2 arrived in the United States.</a:t>
            </a:r>
            <a:endParaRPr sz="1200" kern="0" dirty="0">
              <a:solidFill>
                <a:srgbClr val="FFFFFF"/>
              </a:solidFill>
              <a:latin typeface="Encode Sans Semi Condensed"/>
              <a:ea typeface="Encode Sans Semi Condensed"/>
              <a:cs typeface="Encode Sans Semi Condensed"/>
              <a:sym typeface="Encode Sans Semi Condensed"/>
            </a:endParaRPr>
          </a:p>
        </p:txBody>
      </p:sp>
      <p:cxnSp>
        <p:nvCxnSpPr>
          <p:cNvPr id="486" name="Google Shape;486;p40"/>
          <p:cNvCxnSpPr/>
          <p:nvPr/>
        </p:nvCxnSpPr>
        <p:spPr>
          <a:xfrm rot="10800000">
            <a:off x="2786877"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487" name="Google Shape;487;p40"/>
          <p:cNvSpPr txBox="1"/>
          <p:nvPr/>
        </p:nvSpPr>
        <p:spPr>
          <a:xfrm>
            <a:off x="2734189" y="1998440"/>
            <a:ext cx="1666000" cy="1015693"/>
          </a:xfrm>
          <a:prstGeom prst="rect">
            <a:avLst/>
          </a:prstGeom>
          <a:noFill/>
          <a:ln>
            <a:noFill/>
          </a:ln>
        </p:spPr>
        <p:txBody>
          <a:bodyPr spcFirstLastPara="1" wrap="square" lIns="0" tIns="0" rIns="0" bIns="0" anchor="b" anchorCtr="0">
            <a:noAutofit/>
          </a:bodyPr>
          <a:lstStyle/>
          <a:p>
            <a:pPr defTabSz="1219170">
              <a:buClr>
                <a:srgbClr val="000000"/>
              </a:buClr>
            </a:pPr>
            <a:r>
              <a:rPr lang="en-US" sz="1200" kern="0" dirty="0">
                <a:solidFill>
                  <a:srgbClr val="FFFFFF"/>
                </a:solidFill>
                <a:latin typeface="Encode Sans Semi Condensed"/>
                <a:ea typeface="Encode Sans Semi Condensed"/>
                <a:cs typeface="Encode Sans Semi Condensed"/>
                <a:sym typeface="Encode Sans Semi Condensed"/>
              </a:rPr>
              <a:t>3/11/2020: World Health Organization announced a global pandemic as virus spread to 30 different countries.</a:t>
            </a:r>
            <a:endParaRPr sz="1200" kern="0" dirty="0">
              <a:solidFill>
                <a:srgbClr val="FFFFFF"/>
              </a:solidFill>
              <a:latin typeface="Encode Sans Semi Condensed"/>
              <a:ea typeface="Encode Sans Semi Condensed"/>
              <a:cs typeface="Encode Sans Semi Condensed"/>
              <a:sym typeface="Encode Sans Semi Condensed"/>
            </a:endParaRPr>
          </a:p>
        </p:txBody>
      </p:sp>
      <p:cxnSp>
        <p:nvCxnSpPr>
          <p:cNvPr id="488" name="Google Shape;488;p40"/>
          <p:cNvCxnSpPr/>
          <p:nvPr/>
        </p:nvCxnSpPr>
        <p:spPr>
          <a:xfrm rot="10800000">
            <a:off x="4548524"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489" name="Google Shape;489;p40"/>
          <p:cNvSpPr txBox="1"/>
          <p:nvPr/>
        </p:nvSpPr>
        <p:spPr>
          <a:xfrm>
            <a:off x="4497845" y="1965667"/>
            <a:ext cx="1666000" cy="1048467"/>
          </a:xfrm>
          <a:prstGeom prst="rect">
            <a:avLst/>
          </a:prstGeom>
          <a:noFill/>
          <a:ln>
            <a:noFill/>
          </a:ln>
        </p:spPr>
        <p:txBody>
          <a:bodyPr spcFirstLastPara="1" wrap="square" lIns="0" tIns="0" rIns="0" bIns="0" anchor="b" anchorCtr="0">
            <a:noAutofit/>
          </a:bodyPr>
          <a:lstStyle/>
          <a:p>
            <a:pPr defTabSz="1219170">
              <a:buClr>
                <a:srgbClr val="000000"/>
              </a:buClr>
            </a:pPr>
            <a:r>
              <a:rPr lang="en" sz="1200" kern="0" dirty="0">
                <a:solidFill>
                  <a:srgbClr val="FFFFFF"/>
                </a:solidFill>
                <a:latin typeface="Encode Sans Semi Condensed"/>
                <a:ea typeface="Encode Sans Semi Condensed"/>
                <a:cs typeface="Encode Sans Semi Condensed"/>
                <a:sym typeface="Encode Sans Semi Condensed"/>
              </a:rPr>
              <a:t>5/29/2020: COVID-19 Technology Access Pool is formed as an initiative to make vaccines, tests, and treatments.</a:t>
            </a:r>
            <a:endParaRPr sz="1200" kern="0" dirty="0">
              <a:solidFill>
                <a:srgbClr val="FFFFFF"/>
              </a:solidFill>
              <a:latin typeface="Encode Sans Semi Condensed"/>
              <a:ea typeface="Encode Sans Semi Condensed"/>
              <a:cs typeface="Encode Sans Semi Condensed"/>
              <a:sym typeface="Encode Sans Semi Condensed"/>
            </a:endParaRPr>
          </a:p>
        </p:txBody>
      </p:sp>
      <p:cxnSp>
        <p:nvCxnSpPr>
          <p:cNvPr id="490" name="Google Shape;490;p40"/>
          <p:cNvCxnSpPr/>
          <p:nvPr/>
        </p:nvCxnSpPr>
        <p:spPr>
          <a:xfrm rot="10800000">
            <a:off x="6261501"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491" name="Google Shape;491;p40"/>
          <p:cNvSpPr txBox="1"/>
          <p:nvPr/>
        </p:nvSpPr>
        <p:spPr>
          <a:xfrm>
            <a:off x="6224363" y="5264005"/>
            <a:ext cx="1666000" cy="711200"/>
          </a:xfrm>
          <a:prstGeom prst="rect">
            <a:avLst/>
          </a:prstGeom>
          <a:noFill/>
          <a:ln>
            <a:noFill/>
          </a:ln>
        </p:spPr>
        <p:txBody>
          <a:bodyPr spcFirstLastPara="1" wrap="square" lIns="0" tIns="0" rIns="0" bIns="0" anchor="b" anchorCtr="0">
            <a:noAutofit/>
          </a:bodyPr>
          <a:lstStyle/>
          <a:p>
            <a:pPr defTabSz="1219170">
              <a:buClr>
                <a:srgbClr val="000000"/>
              </a:buClr>
            </a:pPr>
            <a:r>
              <a:rPr lang="en" sz="1200" kern="0" dirty="0">
                <a:solidFill>
                  <a:srgbClr val="FFFFFF"/>
                </a:solidFill>
                <a:latin typeface="Encode Sans Semi Condensed"/>
                <a:ea typeface="Encode Sans Semi Condensed"/>
                <a:cs typeface="Encode Sans Semi Condensed"/>
                <a:sym typeface="Encode Sans Semi Condensed"/>
              </a:rPr>
              <a:t>7/15/2020: 75 countries express interest in financing vaccines from their own budgets to support rapid, fair, and equitable access.</a:t>
            </a:r>
            <a:endParaRPr sz="1200" kern="0" dirty="0">
              <a:solidFill>
                <a:srgbClr val="FFFFFF"/>
              </a:solidFill>
              <a:latin typeface="Encode Sans Semi Condensed"/>
              <a:ea typeface="Encode Sans Semi Condensed"/>
              <a:cs typeface="Encode Sans Semi Condensed"/>
              <a:sym typeface="Encode Sans Semi Condensed"/>
            </a:endParaRPr>
          </a:p>
        </p:txBody>
      </p:sp>
      <p:cxnSp>
        <p:nvCxnSpPr>
          <p:cNvPr id="498" name="Google Shape;498;p40"/>
          <p:cNvCxnSpPr/>
          <p:nvPr/>
        </p:nvCxnSpPr>
        <p:spPr>
          <a:xfrm rot="10800000">
            <a:off x="3681229"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499" name="Google Shape;499;p40"/>
          <p:cNvSpPr txBox="1"/>
          <p:nvPr/>
        </p:nvSpPr>
        <p:spPr>
          <a:xfrm>
            <a:off x="3599925" y="4864200"/>
            <a:ext cx="1666000" cy="711200"/>
          </a:xfrm>
          <a:prstGeom prst="rect">
            <a:avLst/>
          </a:prstGeom>
          <a:noFill/>
          <a:ln>
            <a:noFill/>
          </a:ln>
        </p:spPr>
        <p:txBody>
          <a:bodyPr spcFirstLastPara="1" wrap="square" lIns="0" tIns="0" rIns="0" bIns="0" anchor="t" anchorCtr="0">
            <a:noAutofit/>
          </a:bodyPr>
          <a:lstStyle/>
          <a:p>
            <a:pPr defTabSz="1219170">
              <a:buClr>
                <a:srgbClr val="000000"/>
              </a:buClr>
            </a:pPr>
            <a:r>
              <a:rPr lang="en" sz="1200" kern="0" dirty="0">
                <a:solidFill>
                  <a:srgbClr val="FFFFFF"/>
                </a:solidFill>
                <a:latin typeface="Encode Sans Semi Condensed"/>
                <a:ea typeface="Encode Sans Semi Condensed"/>
                <a:cs typeface="Encode Sans Semi Condensed"/>
                <a:sym typeface="Encode Sans Semi Condensed"/>
              </a:rPr>
              <a:t>4/4/2020: Over 1 million cases of COVID-19 confirmed worldwide.</a:t>
            </a:r>
            <a:endParaRPr sz="1200" kern="0" dirty="0">
              <a:solidFill>
                <a:srgbClr val="FFFFFF"/>
              </a:solidFill>
              <a:latin typeface="Encode Sans Semi Condensed"/>
              <a:ea typeface="Encode Sans Semi Condensed"/>
              <a:cs typeface="Encode Sans Semi Condensed"/>
              <a:sym typeface="Encode Sans Semi Condensed"/>
            </a:endParaRPr>
          </a:p>
        </p:txBody>
      </p:sp>
      <p:cxnSp>
        <p:nvCxnSpPr>
          <p:cNvPr id="41" name="Google Shape;488;p40">
            <a:extLst>
              <a:ext uri="{FF2B5EF4-FFF2-40B4-BE49-F238E27FC236}">
                <a16:creationId xmlns:a16="http://schemas.microsoft.com/office/drawing/2014/main" id="{719630A4-ADB9-4A61-A18B-819AF1973C58}"/>
              </a:ext>
            </a:extLst>
          </p:cNvPr>
          <p:cNvCxnSpPr/>
          <p:nvPr/>
        </p:nvCxnSpPr>
        <p:spPr>
          <a:xfrm rot="10800000">
            <a:off x="9592649" y="3042576"/>
            <a:ext cx="0" cy="664800"/>
          </a:xfrm>
          <a:prstGeom prst="straightConnector1">
            <a:avLst/>
          </a:prstGeom>
          <a:noFill/>
          <a:ln w="9525" cap="flat" cmpd="sng">
            <a:solidFill>
              <a:schemeClr val="lt2"/>
            </a:solidFill>
            <a:prstDash val="solid"/>
            <a:round/>
            <a:headEnd type="oval" w="med" len="med"/>
            <a:tailEnd type="oval" w="med" len="med"/>
          </a:ln>
        </p:spPr>
      </p:cxnSp>
      <p:sp>
        <p:nvSpPr>
          <p:cNvPr id="43" name="Google Shape;491;p40">
            <a:extLst>
              <a:ext uri="{FF2B5EF4-FFF2-40B4-BE49-F238E27FC236}">
                <a16:creationId xmlns:a16="http://schemas.microsoft.com/office/drawing/2014/main" id="{5988C8DE-4F74-4975-872C-026F72CC6E4D}"/>
              </a:ext>
            </a:extLst>
          </p:cNvPr>
          <p:cNvSpPr txBox="1"/>
          <p:nvPr/>
        </p:nvSpPr>
        <p:spPr>
          <a:xfrm>
            <a:off x="9539845" y="2291788"/>
            <a:ext cx="1666000" cy="711200"/>
          </a:xfrm>
          <a:prstGeom prst="rect">
            <a:avLst/>
          </a:prstGeom>
          <a:noFill/>
          <a:ln>
            <a:noFill/>
          </a:ln>
        </p:spPr>
        <p:txBody>
          <a:bodyPr spcFirstLastPara="1" wrap="square" lIns="0" tIns="0" rIns="0" bIns="0" anchor="b" anchorCtr="0">
            <a:noAutofit/>
          </a:bodyPr>
          <a:lstStyle/>
          <a:p>
            <a:pPr defTabSz="1219170">
              <a:buClr>
                <a:srgbClr val="000000"/>
              </a:buClr>
            </a:pPr>
            <a:r>
              <a:rPr lang="en" sz="1200" kern="0" dirty="0">
                <a:solidFill>
                  <a:srgbClr val="FFFFFF"/>
                </a:solidFill>
                <a:latin typeface="Encode Sans Semi Condensed"/>
                <a:ea typeface="Encode Sans Semi Condensed"/>
                <a:cs typeface="Encode Sans Semi Condensed"/>
                <a:sym typeface="Encode Sans Semi Condensed"/>
              </a:rPr>
              <a:t>1/11/2021: Director-General calls for collective worldwide commitment to ensure vaccination for healthcare workers and those at high-risk in all countries in first 100 days of 2021.</a:t>
            </a:r>
            <a:endParaRPr sz="1200" kern="0" dirty="0">
              <a:solidFill>
                <a:srgbClr val="FFFFFF"/>
              </a:solidFill>
              <a:latin typeface="Encode Sans Semi Condensed"/>
              <a:ea typeface="Encode Sans Semi Condensed"/>
              <a:cs typeface="Encode Sans Semi Condensed"/>
              <a:sym typeface="Encode Sans Semi Condensed"/>
            </a:endParaRPr>
          </a:p>
        </p:txBody>
      </p:sp>
      <p:sp>
        <p:nvSpPr>
          <p:cNvPr id="2" name="TextBox 1">
            <a:extLst>
              <a:ext uri="{FF2B5EF4-FFF2-40B4-BE49-F238E27FC236}">
                <a16:creationId xmlns:a16="http://schemas.microsoft.com/office/drawing/2014/main" id="{88C33355-8A3D-4B7F-8AE2-02F399892805}"/>
              </a:ext>
            </a:extLst>
          </p:cNvPr>
          <p:cNvSpPr txBox="1"/>
          <p:nvPr/>
        </p:nvSpPr>
        <p:spPr>
          <a:xfrm>
            <a:off x="9647894" y="6086133"/>
            <a:ext cx="2959100" cy="646331"/>
          </a:xfrm>
          <a:prstGeom prst="rect">
            <a:avLst/>
          </a:prstGeom>
          <a:noFill/>
        </p:spPr>
        <p:txBody>
          <a:bodyPr wrap="square" rtlCol="0">
            <a:spAutoFit/>
          </a:bodyPr>
          <a:lstStyle/>
          <a:p>
            <a:r>
              <a:rPr lang="en-US" dirty="0"/>
              <a:t>(Rollison et al., 2021)</a:t>
            </a:r>
          </a:p>
          <a:p>
            <a:r>
              <a:rPr lang="en-US" dirty="0"/>
              <a:t>(Lombardi et al.,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7B5B-B920-441C-AEFA-4103622F7040}"/>
              </a:ext>
            </a:extLst>
          </p:cNvPr>
          <p:cNvSpPr>
            <a:spLocks noGrp="1"/>
          </p:cNvSpPr>
          <p:nvPr>
            <p:ph type="title"/>
          </p:nvPr>
        </p:nvSpPr>
        <p:spPr/>
        <p:txBody>
          <a:bodyPr/>
          <a:lstStyle/>
          <a:p>
            <a:pPr algn="ctr"/>
            <a:r>
              <a:rPr lang="en-US" dirty="0"/>
              <a:t>Response to Overwhelmed ICUs</a:t>
            </a:r>
          </a:p>
        </p:txBody>
      </p:sp>
      <p:sp>
        <p:nvSpPr>
          <p:cNvPr id="3" name="Content Placeholder 2">
            <a:extLst>
              <a:ext uri="{FF2B5EF4-FFF2-40B4-BE49-F238E27FC236}">
                <a16:creationId xmlns:a16="http://schemas.microsoft.com/office/drawing/2014/main" id="{77B32C18-C2CA-41D9-8E12-215AFE59E957}"/>
              </a:ext>
            </a:extLst>
          </p:cNvPr>
          <p:cNvSpPr>
            <a:spLocks noGrp="1"/>
          </p:cNvSpPr>
          <p:nvPr>
            <p:ph sz="half" idx="1"/>
          </p:nvPr>
        </p:nvSpPr>
        <p:spPr/>
        <p:txBody>
          <a:bodyPr>
            <a:normAutofit/>
          </a:bodyPr>
          <a:lstStyle/>
          <a:p>
            <a:r>
              <a:rPr lang="en-US" dirty="0"/>
              <a:t>New York City, New York:</a:t>
            </a:r>
          </a:p>
          <a:p>
            <a:pPr lvl="1"/>
            <a:r>
              <a:rPr lang="en-US" dirty="0"/>
              <a:t>Hospitals accelerated new graduate orientation and assigned new graduates to intensive care units. </a:t>
            </a:r>
          </a:p>
          <a:p>
            <a:pPr lvl="1"/>
            <a:r>
              <a:rPr lang="en-US" dirty="0"/>
              <a:t>They worked in teams with a more experienced nurse so that 2-3 nurses were caring for 3-4 patients.</a:t>
            </a:r>
          </a:p>
        </p:txBody>
      </p:sp>
      <p:sp>
        <p:nvSpPr>
          <p:cNvPr id="4" name="Content Placeholder 3">
            <a:extLst>
              <a:ext uri="{FF2B5EF4-FFF2-40B4-BE49-F238E27FC236}">
                <a16:creationId xmlns:a16="http://schemas.microsoft.com/office/drawing/2014/main" id="{62D1DD71-01BD-4EB4-A1EC-4C73817814E7}"/>
              </a:ext>
            </a:extLst>
          </p:cNvPr>
          <p:cNvSpPr>
            <a:spLocks noGrp="1"/>
          </p:cNvSpPr>
          <p:nvPr>
            <p:ph sz="half" idx="2"/>
          </p:nvPr>
        </p:nvSpPr>
        <p:spPr/>
        <p:txBody>
          <a:bodyPr>
            <a:normAutofit/>
          </a:bodyPr>
          <a:lstStyle/>
          <a:p>
            <a:r>
              <a:rPr lang="en-US" dirty="0"/>
              <a:t>Atlanta, Georgia:</a:t>
            </a:r>
          </a:p>
          <a:p>
            <a:pPr lvl="1"/>
            <a:r>
              <a:rPr lang="en-US" dirty="0"/>
              <a:t>ICU surge care delivery model consisted of non-ICU staff partnering with experienced ICU nurse to aid in performing assessments, medication and supply retrieval.</a:t>
            </a:r>
          </a:p>
          <a:p>
            <a:pPr lvl="1"/>
            <a:endParaRPr lang="en-US" dirty="0"/>
          </a:p>
        </p:txBody>
      </p:sp>
      <p:sp>
        <p:nvSpPr>
          <p:cNvPr id="7" name="Google Shape;11568;p9">
            <a:extLst>
              <a:ext uri="{FF2B5EF4-FFF2-40B4-BE49-F238E27FC236}">
                <a16:creationId xmlns:a16="http://schemas.microsoft.com/office/drawing/2014/main" id="{3B396078-1504-4CDC-9C11-711C4A6A374B}"/>
              </a:ext>
            </a:extLst>
          </p:cNvPr>
          <p:cNvSpPr/>
          <p:nvPr/>
        </p:nvSpPr>
        <p:spPr>
          <a:xfrm>
            <a:off x="1127735" y="1456924"/>
            <a:ext cx="25721" cy="25721"/>
          </a:xfrm>
          <a:custGeom>
            <a:avLst/>
            <a:gdLst/>
            <a:ahLst/>
            <a:cxnLst/>
            <a:rect l="l" t="t" r="r" b="b"/>
            <a:pathLst>
              <a:path w="1216" h="1216" extrusionOk="0">
                <a:moveTo>
                  <a:pt x="608" y="1"/>
                </a:moveTo>
                <a:lnTo>
                  <a:pt x="494" y="39"/>
                </a:lnTo>
                <a:lnTo>
                  <a:pt x="380" y="77"/>
                </a:lnTo>
                <a:lnTo>
                  <a:pt x="191" y="191"/>
                </a:lnTo>
                <a:lnTo>
                  <a:pt x="77" y="381"/>
                </a:lnTo>
                <a:lnTo>
                  <a:pt x="39" y="494"/>
                </a:lnTo>
                <a:lnTo>
                  <a:pt x="1" y="608"/>
                </a:lnTo>
                <a:lnTo>
                  <a:pt x="39" y="722"/>
                </a:lnTo>
                <a:lnTo>
                  <a:pt x="77" y="836"/>
                </a:lnTo>
                <a:lnTo>
                  <a:pt x="191" y="1064"/>
                </a:lnTo>
                <a:lnTo>
                  <a:pt x="380" y="1178"/>
                </a:lnTo>
                <a:lnTo>
                  <a:pt x="494" y="1216"/>
                </a:lnTo>
                <a:lnTo>
                  <a:pt x="722" y="1216"/>
                </a:lnTo>
                <a:lnTo>
                  <a:pt x="836" y="1178"/>
                </a:lnTo>
                <a:lnTo>
                  <a:pt x="1064" y="1064"/>
                </a:lnTo>
                <a:lnTo>
                  <a:pt x="1177" y="836"/>
                </a:lnTo>
                <a:lnTo>
                  <a:pt x="1215" y="722"/>
                </a:lnTo>
                <a:lnTo>
                  <a:pt x="1215" y="608"/>
                </a:lnTo>
                <a:lnTo>
                  <a:pt x="1215" y="494"/>
                </a:lnTo>
                <a:lnTo>
                  <a:pt x="1177" y="381"/>
                </a:lnTo>
                <a:lnTo>
                  <a:pt x="1064" y="191"/>
                </a:lnTo>
                <a:lnTo>
                  <a:pt x="836" y="77"/>
                </a:lnTo>
                <a:lnTo>
                  <a:pt x="722" y="39"/>
                </a:lnTo>
                <a:lnTo>
                  <a:pt x="60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69" name="Google Shape;5494;p8">
            <a:extLst>
              <a:ext uri="{FF2B5EF4-FFF2-40B4-BE49-F238E27FC236}">
                <a16:creationId xmlns:a16="http://schemas.microsoft.com/office/drawing/2014/main" id="{F20B4546-717C-426B-9E34-F9F80BD436F8}"/>
              </a:ext>
            </a:extLst>
          </p:cNvPr>
          <p:cNvGrpSpPr/>
          <p:nvPr/>
        </p:nvGrpSpPr>
        <p:grpSpPr>
          <a:xfrm>
            <a:off x="3792643" y="4747000"/>
            <a:ext cx="4932038" cy="2031113"/>
            <a:chOff x="238125" y="1179750"/>
            <a:chExt cx="7143750" cy="3355500"/>
          </a:xfrm>
          <a:solidFill>
            <a:schemeClr val="accent4"/>
          </a:solidFill>
        </p:grpSpPr>
        <p:sp>
          <p:nvSpPr>
            <p:cNvPr id="3070" name="Google Shape;5495;p8">
              <a:extLst>
                <a:ext uri="{FF2B5EF4-FFF2-40B4-BE49-F238E27FC236}">
                  <a16:creationId xmlns:a16="http://schemas.microsoft.com/office/drawing/2014/main" id="{9E452560-5FFF-41F9-AF8F-961CCFDBCBFA}"/>
                </a:ext>
              </a:extLst>
            </p:cNvPr>
            <p:cNvSpPr/>
            <p:nvPr/>
          </p:nvSpPr>
          <p:spPr>
            <a:xfrm>
              <a:off x="2206600" y="4517850"/>
              <a:ext cx="18375" cy="17400"/>
            </a:xfrm>
            <a:custGeom>
              <a:avLst/>
              <a:gdLst/>
              <a:ahLst/>
              <a:cxnLst/>
              <a:rect l="l" t="t" r="r" b="b"/>
              <a:pathLst>
                <a:path w="735" h="696" extrusionOk="0">
                  <a:moveTo>
                    <a:pt x="155" y="1"/>
                  </a:moveTo>
                  <a:lnTo>
                    <a:pt x="1" y="348"/>
                  </a:lnTo>
                  <a:lnTo>
                    <a:pt x="155" y="696"/>
                  </a:lnTo>
                  <a:lnTo>
                    <a:pt x="542" y="696"/>
                  </a:lnTo>
                  <a:lnTo>
                    <a:pt x="735" y="348"/>
                  </a:lnTo>
                  <a:lnTo>
                    <a:pt x="5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5496;p8">
              <a:extLst>
                <a:ext uri="{FF2B5EF4-FFF2-40B4-BE49-F238E27FC236}">
                  <a16:creationId xmlns:a16="http://schemas.microsoft.com/office/drawing/2014/main" id="{E2FE0CDC-4DB7-4D93-9BC4-E34660DB667C}"/>
                </a:ext>
              </a:extLst>
            </p:cNvPr>
            <p:cNvSpPr/>
            <p:nvPr/>
          </p:nvSpPr>
          <p:spPr>
            <a:xfrm>
              <a:off x="2173775" y="4461825"/>
              <a:ext cx="30925" cy="27075"/>
            </a:xfrm>
            <a:custGeom>
              <a:avLst/>
              <a:gdLst/>
              <a:ahLst/>
              <a:cxnLst/>
              <a:rect l="l" t="t" r="r" b="b"/>
              <a:pathLst>
                <a:path w="1237" h="1083" extrusionOk="0">
                  <a:moveTo>
                    <a:pt x="309" y="1"/>
                  </a:moveTo>
                  <a:lnTo>
                    <a:pt x="0" y="542"/>
                  </a:lnTo>
                  <a:lnTo>
                    <a:pt x="309" y="1083"/>
                  </a:lnTo>
                  <a:lnTo>
                    <a:pt x="927" y="1083"/>
                  </a:lnTo>
                  <a:lnTo>
                    <a:pt x="1236" y="542"/>
                  </a:lnTo>
                  <a:lnTo>
                    <a:pt x="9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5497;p8">
              <a:extLst>
                <a:ext uri="{FF2B5EF4-FFF2-40B4-BE49-F238E27FC236}">
                  <a16:creationId xmlns:a16="http://schemas.microsoft.com/office/drawing/2014/main" id="{EBDD9DDE-1347-4FFA-B387-95A09472535B}"/>
                </a:ext>
              </a:extLst>
            </p:cNvPr>
            <p:cNvSpPr/>
            <p:nvPr/>
          </p:nvSpPr>
          <p:spPr>
            <a:xfrm>
              <a:off x="2118700" y="4458925"/>
              <a:ext cx="36725" cy="31900"/>
            </a:xfrm>
            <a:custGeom>
              <a:avLst/>
              <a:gdLst/>
              <a:ahLst/>
              <a:cxnLst/>
              <a:rect l="l" t="t" r="r" b="b"/>
              <a:pathLst>
                <a:path w="1469" h="1276" extrusionOk="0">
                  <a:moveTo>
                    <a:pt x="387" y="1"/>
                  </a:moveTo>
                  <a:lnTo>
                    <a:pt x="1" y="658"/>
                  </a:lnTo>
                  <a:lnTo>
                    <a:pt x="387" y="1276"/>
                  </a:lnTo>
                  <a:lnTo>
                    <a:pt x="1121" y="1276"/>
                  </a:lnTo>
                  <a:lnTo>
                    <a:pt x="1469"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5498;p8">
              <a:extLst>
                <a:ext uri="{FF2B5EF4-FFF2-40B4-BE49-F238E27FC236}">
                  <a16:creationId xmlns:a16="http://schemas.microsoft.com/office/drawing/2014/main" id="{7B5A86E8-47DD-4E34-B8F7-9F02D6649DA6}"/>
                </a:ext>
              </a:extLst>
            </p:cNvPr>
            <p:cNvSpPr/>
            <p:nvPr/>
          </p:nvSpPr>
          <p:spPr>
            <a:xfrm>
              <a:off x="2069450" y="4459900"/>
              <a:ext cx="33825" cy="29975"/>
            </a:xfrm>
            <a:custGeom>
              <a:avLst/>
              <a:gdLst/>
              <a:ahLst/>
              <a:cxnLst/>
              <a:rect l="l" t="t" r="r" b="b"/>
              <a:pathLst>
                <a:path w="1353" h="1199" extrusionOk="0">
                  <a:moveTo>
                    <a:pt x="309" y="0"/>
                  </a:moveTo>
                  <a:lnTo>
                    <a:pt x="0" y="619"/>
                  </a:lnTo>
                  <a:lnTo>
                    <a:pt x="309" y="1198"/>
                  </a:lnTo>
                  <a:lnTo>
                    <a:pt x="1005" y="1198"/>
                  </a:lnTo>
                  <a:lnTo>
                    <a:pt x="1353" y="619"/>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5499;p8">
              <a:extLst>
                <a:ext uri="{FF2B5EF4-FFF2-40B4-BE49-F238E27FC236}">
                  <a16:creationId xmlns:a16="http://schemas.microsoft.com/office/drawing/2014/main" id="{A2896BAB-CB6B-47E0-AA19-51CBF9214FB2}"/>
                </a:ext>
              </a:extLst>
            </p:cNvPr>
            <p:cNvSpPr/>
            <p:nvPr/>
          </p:nvSpPr>
          <p:spPr>
            <a:xfrm>
              <a:off x="2368875" y="4420300"/>
              <a:ext cx="5825" cy="5825"/>
            </a:xfrm>
            <a:custGeom>
              <a:avLst/>
              <a:gdLst/>
              <a:ahLst/>
              <a:cxnLst/>
              <a:rect l="l" t="t" r="r" b="b"/>
              <a:pathLst>
                <a:path w="233" h="233" extrusionOk="0">
                  <a:moveTo>
                    <a:pt x="39" y="0"/>
                  </a:moveTo>
                  <a:lnTo>
                    <a:pt x="0" y="116"/>
                  </a:lnTo>
                  <a:lnTo>
                    <a:pt x="39" y="232"/>
                  </a:lnTo>
                  <a:lnTo>
                    <a:pt x="155" y="232"/>
                  </a:lnTo>
                  <a:lnTo>
                    <a:pt x="232"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5500;p8">
              <a:extLst>
                <a:ext uri="{FF2B5EF4-FFF2-40B4-BE49-F238E27FC236}">
                  <a16:creationId xmlns:a16="http://schemas.microsoft.com/office/drawing/2014/main" id="{2617261D-7A91-49CF-90F8-91EF8F9A0823}"/>
                </a:ext>
              </a:extLst>
            </p:cNvPr>
            <p:cNvSpPr/>
            <p:nvPr/>
          </p:nvSpPr>
          <p:spPr>
            <a:xfrm>
              <a:off x="2306100" y="4410650"/>
              <a:ext cx="28025" cy="24150"/>
            </a:xfrm>
            <a:custGeom>
              <a:avLst/>
              <a:gdLst/>
              <a:ahLst/>
              <a:cxnLst/>
              <a:rect l="l" t="t" r="r" b="b"/>
              <a:pathLst>
                <a:path w="1121" h="966" extrusionOk="0">
                  <a:moveTo>
                    <a:pt x="271" y="0"/>
                  </a:moveTo>
                  <a:lnTo>
                    <a:pt x="0" y="502"/>
                  </a:lnTo>
                  <a:lnTo>
                    <a:pt x="271" y="966"/>
                  </a:lnTo>
                  <a:lnTo>
                    <a:pt x="850" y="966"/>
                  </a:lnTo>
                  <a:lnTo>
                    <a:pt x="1121" y="502"/>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5501;p8">
              <a:extLst>
                <a:ext uri="{FF2B5EF4-FFF2-40B4-BE49-F238E27FC236}">
                  <a16:creationId xmlns:a16="http://schemas.microsoft.com/office/drawing/2014/main" id="{05258037-CF5B-4945-BE42-0DFB2E8B80B4}"/>
                </a:ext>
              </a:extLst>
            </p:cNvPr>
            <p:cNvSpPr/>
            <p:nvPr/>
          </p:nvSpPr>
          <p:spPr>
            <a:xfrm>
              <a:off x="2087800" y="44019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5502;p8">
              <a:extLst>
                <a:ext uri="{FF2B5EF4-FFF2-40B4-BE49-F238E27FC236}">
                  <a16:creationId xmlns:a16="http://schemas.microsoft.com/office/drawing/2014/main" id="{D90BB29D-8916-4C68-8CA0-5052780531EC}"/>
                </a:ext>
              </a:extLst>
            </p:cNvPr>
            <p:cNvSpPr/>
            <p:nvPr/>
          </p:nvSpPr>
          <p:spPr>
            <a:xfrm>
              <a:off x="2035650" y="44019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5503;p8">
              <a:extLst>
                <a:ext uri="{FF2B5EF4-FFF2-40B4-BE49-F238E27FC236}">
                  <a16:creationId xmlns:a16="http://schemas.microsoft.com/office/drawing/2014/main" id="{0950AB66-E998-4821-8E0C-0801D6C7C81D}"/>
                </a:ext>
              </a:extLst>
            </p:cNvPr>
            <p:cNvSpPr/>
            <p:nvPr/>
          </p:nvSpPr>
          <p:spPr>
            <a:xfrm>
              <a:off x="2113875" y="43497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5504;p8">
              <a:extLst>
                <a:ext uri="{FF2B5EF4-FFF2-40B4-BE49-F238E27FC236}">
                  <a16:creationId xmlns:a16="http://schemas.microsoft.com/office/drawing/2014/main" id="{32D92219-2EB3-446E-9550-CB08AC86ECE1}"/>
                </a:ext>
              </a:extLst>
            </p:cNvPr>
            <p:cNvSpPr/>
            <p:nvPr/>
          </p:nvSpPr>
          <p:spPr>
            <a:xfrm>
              <a:off x="2061725" y="43497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5505;p8">
              <a:extLst>
                <a:ext uri="{FF2B5EF4-FFF2-40B4-BE49-F238E27FC236}">
                  <a16:creationId xmlns:a16="http://schemas.microsoft.com/office/drawing/2014/main" id="{37A122AC-CDC3-42C0-8E40-920293985C1A}"/>
                </a:ext>
              </a:extLst>
            </p:cNvPr>
            <p:cNvSpPr/>
            <p:nvPr/>
          </p:nvSpPr>
          <p:spPr>
            <a:xfrm>
              <a:off x="2009550" y="43497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5506;p8">
              <a:extLst>
                <a:ext uri="{FF2B5EF4-FFF2-40B4-BE49-F238E27FC236}">
                  <a16:creationId xmlns:a16="http://schemas.microsoft.com/office/drawing/2014/main" id="{58974C24-5264-4763-9DFB-73DE25A82A60}"/>
                </a:ext>
              </a:extLst>
            </p:cNvPr>
            <p:cNvSpPr/>
            <p:nvPr/>
          </p:nvSpPr>
          <p:spPr>
            <a:xfrm>
              <a:off x="2144775" y="4302450"/>
              <a:ext cx="36750" cy="32875"/>
            </a:xfrm>
            <a:custGeom>
              <a:avLst/>
              <a:gdLst/>
              <a:ahLst/>
              <a:cxnLst/>
              <a:rect l="l" t="t" r="r" b="b"/>
              <a:pathLst>
                <a:path w="1470" h="1315" extrusionOk="0">
                  <a:moveTo>
                    <a:pt x="387" y="1"/>
                  </a:moveTo>
                  <a:lnTo>
                    <a:pt x="1" y="658"/>
                  </a:lnTo>
                  <a:lnTo>
                    <a:pt x="387" y="1314"/>
                  </a:lnTo>
                  <a:lnTo>
                    <a:pt x="1121" y="1314"/>
                  </a:lnTo>
                  <a:lnTo>
                    <a:pt x="1469"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5507;p8">
              <a:extLst>
                <a:ext uri="{FF2B5EF4-FFF2-40B4-BE49-F238E27FC236}">
                  <a16:creationId xmlns:a16="http://schemas.microsoft.com/office/drawing/2014/main" id="{FFAC062F-E87C-4335-9392-E6746552A233}"/>
                </a:ext>
              </a:extLst>
            </p:cNvPr>
            <p:cNvSpPr/>
            <p:nvPr/>
          </p:nvSpPr>
          <p:spPr>
            <a:xfrm>
              <a:off x="2087800" y="42976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3" name="Google Shape;5508;p8">
              <a:extLst>
                <a:ext uri="{FF2B5EF4-FFF2-40B4-BE49-F238E27FC236}">
                  <a16:creationId xmlns:a16="http://schemas.microsoft.com/office/drawing/2014/main" id="{E30677FD-F711-41A4-B4A9-A5EDB7C53390}"/>
                </a:ext>
              </a:extLst>
            </p:cNvPr>
            <p:cNvSpPr/>
            <p:nvPr/>
          </p:nvSpPr>
          <p:spPr>
            <a:xfrm>
              <a:off x="2035650" y="42976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5509;p8">
              <a:extLst>
                <a:ext uri="{FF2B5EF4-FFF2-40B4-BE49-F238E27FC236}">
                  <a16:creationId xmlns:a16="http://schemas.microsoft.com/office/drawing/2014/main" id="{A31D8B04-619F-4853-91F4-FBD8A8BD59F3}"/>
                </a:ext>
              </a:extLst>
            </p:cNvPr>
            <p:cNvSpPr/>
            <p:nvPr/>
          </p:nvSpPr>
          <p:spPr>
            <a:xfrm>
              <a:off x="1986375" y="4299550"/>
              <a:ext cx="43500" cy="37700"/>
            </a:xfrm>
            <a:custGeom>
              <a:avLst/>
              <a:gdLst/>
              <a:ahLst/>
              <a:cxnLst/>
              <a:rect l="l" t="t" r="r" b="b"/>
              <a:pathLst>
                <a:path w="1740" h="1508" extrusionOk="0">
                  <a:moveTo>
                    <a:pt x="426" y="1"/>
                  </a:moveTo>
                  <a:lnTo>
                    <a:pt x="1" y="774"/>
                  </a:lnTo>
                  <a:lnTo>
                    <a:pt x="426" y="1508"/>
                  </a:lnTo>
                  <a:lnTo>
                    <a:pt x="1314" y="1508"/>
                  </a:lnTo>
                  <a:lnTo>
                    <a:pt x="1739" y="774"/>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5510;p8">
              <a:extLst>
                <a:ext uri="{FF2B5EF4-FFF2-40B4-BE49-F238E27FC236}">
                  <a16:creationId xmlns:a16="http://schemas.microsoft.com/office/drawing/2014/main" id="{0394DB78-E654-4F52-B9CE-938EADC50532}"/>
                </a:ext>
              </a:extLst>
            </p:cNvPr>
            <p:cNvSpPr/>
            <p:nvPr/>
          </p:nvSpPr>
          <p:spPr>
            <a:xfrm>
              <a:off x="6844825" y="4248375"/>
              <a:ext cx="45425" cy="37700"/>
            </a:xfrm>
            <a:custGeom>
              <a:avLst/>
              <a:gdLst/>
              <a:ahLst/>
              <a:cxnLst/>
              <a:rect l="l" t="t" r="r" b="b"/>
              <a:pathLst>
                <a:path w="1817" h="1508" extrusionOk="0">
                  <a:moveTo>
                    <a:pt x="464" y="0"/>
                  </a:moveTo>
                  <a:lnTo>
                    <a:pt x="1" y="773"/>
                  </a:lnTo>
                  <a:lnTo>
                    <a:pt x="464" y="1507"/>
                  </a:lnTo>
                  <a:lnTo>
                    <a:pt x="1353" y="1507"/>
                  </a:lnTo>
                  <a:lnTo>
                    <a:pt x="1816" y="773"/>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5511;p8">
              <a:extLst>
                <a:ext uri="{FF2B5EF4-FFF2-40B4-BE49-F238E27FC236}">
                  <a16:creationId xmlns:a16="http://schemas.microsoft.com/office/drawing/2014/main" id="{2C88D21E-74D6-4A73-A3B9-3C20A7F5E656}"/>
                </a:ext>
              </a:extLst>
            </p:cNvPr>
            <p:cNvSpPr/>
            <p:nvPr/>
          </p:nvSpPr>
          <p:spPr>
            <a:xfrm>
              <a:off x="6792675" y="4246425"/>
              <a:ext cx="46375" cy="41575"/>
            </a:xfrm>
            <a:custGeom>
              <a:avLst/>
              <a:gdLst/>
              <a:ahLst/>
              <a:cxnLst/>
              <a:rect l="l" t="t" r="r" b="b"/>
              <a:pathLst>
                <a:path w="1855" h="1663" extrusionOk="0">
                  <a:moveTo>
                    <a:pt x="425" y="1"/>
                  </a:moveTo>
                  <a:lnTo>
                    <a:pt x="0" y="851"/>
                  </a:lnTo>
                  <a:lnTo>
                    <a:pt x="425" y="1662"/>
                  </a:lnTo>
                  <a:lnTo>
                    <a:pt x="1391" y="1662"/>
                  </a:lnTo>
                  <a:lnTo>
                    <a:pt x="1855" y="851"/>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7" name="Google Shape;5512;p8">
              <a:extLst>
                <a:ext uri="{FF2B5EF4-FFF2-40B4-BE49-F238E27FC236}">
                  <a16:creationId xmlns:a16="http://schemas.microsoft.com/office/drawing/2014/main" id="{113F6DB5-3DFE-42B9-A9DE-366B629D1A3E}"/>
                </a:ext>
              </a:extLst>
            </p:cNvPr>
            <p:cNvSpPr/>
            <p:nvPr/>
          </p:nvSpPr>
          <p:spPr>
            <a:xfrm>
              <a:off x="2116775" y="4249325"/>
              <a:ext cx="41550" cy="35775"/>
            </a:xfrm>
            <a:custGeom>
              <a:avLst/>
              <a:gdLst/>
              <a:ahLst/>
              <a:cxnLst/>
              <a:rect l="l" t="t" r="r" b="b"/>
              <a:pathLst>
                <a:path w="1662" h="1431" extrusionOk="0">
                  <a:moveTo>
                    <a:pt x="387" y="1"/>
                  </a:moveTo>
                  <a:lnTo>
                    <a:pt x="1" y="735"/>
                  </a:lnTo>
                  <a:lnTo>
                    <a:pt x="387" y="1430"/>
                  </a:lnTo>
                  <a:lnTo>
                    <a:pt x="1237" y="1430"/>
                  </a:lnTo>
                  <a:lnTo>
                    <a:pt x="1662" y="735"/>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5513;p8">
              <a:extLst>
                <a:ext uri="{FF2B5EF4-FFF2-40B4-BE49-F238E27FC236}">
                  <a16:creationId xmlns:a16="http://schemas.microsoft.com/office/drawing/2014/main" id="{549C77BF-5EB6-4C72-9001-8DB2464B01FF}"/>
                </a:ext>
              </a:extLst>
            </p:cNvPr>
            <p:cNvSpPr/>
            <p:nvPr/>
          </p:nvSpPr>
          <p:spPr>
            <a:xfrm>
              <a:off x="2061725" y="4246425"/>
              <a:ext cx="48325" cy="41575"/>
            </a:xfrm>
            <a:custGeom>
              <a:avLst/>
              <a:gdLst/>
              <a:ahLst/>
              <a:cxnLst/>
              <a:rect l="l" t="t" r="r" b="b"/>
              <a:pathLst>
                <a:path w="1933" h="1663" extrusionOk="0">
                  <a:moveTo>
                    <a:pt x="503" y="1"/>
                  </a:moveTo>
                  <a:lnTo>
                    <a:pt x="0" y="851"/>
                  </a:lnTo>
                  <a:lnTo>
                    <a:pt x="503"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5514;p8">
              <a:extLst>
                <a:ext uri="{FF2B5EF4-FFF2-40B4-BE49-F238E27FC236}">
                  <a16:creationId xmlns:a16="http://schemas.microsoft.com/office/drawing/2014/main" id="{09F15DED-B1F0-4552-AB42-D393C43B9F2D}"/>
                </a:ext>
              </a:extLst>
            </p:cNvPr>
            <p:cNvSpPr/>
            <p:nvPr/>
          </p:nvSpPr>
          <p:spPr>
            <a:xfrm>
              <a:off x="2009550" y="4246425"/>
              <a:ext cx="48325" cy="41575"/>
            </a:xfrm>
            <a:custGeom>
              <a:avLst/>
              <a:gdLst/>
              <a:ahLst/>
              <a:cxnLst/>
              <a:rect l="l" t="t" r="r" b="b"/>
              <a:pathLst>
                <a:path w="1933" h="1663"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5515;p8">
              <a:extLst>
                <a:ext uri="{FF2B5EF4-FFF2-40B4-BE49-F238E27FC236}">
                  <a16:creationId xmlns:a16="http://schemas.microsoft.com/office/drawing/2014/main" id="{F858007C-E32E-429C-AC07-B88DD0EB98EB}"/>
                </a:ext>
              </a:extLst>
            </p:cNvPr>
            <p:cNvSpPr/>
            <p:nvPr/>
          </p:nvSpPr>
          <p:spPr>
            <a:xfrm>
              <a:off x="1968025" y="4255125"/>
              <a:ext cx="27075" cy="24175"/>
            </a:xfrm>
            <a:custGeom>
              <a:avLst/>
              <a:gdLst/>
              <a:ahLst/>
              <a:cxnLst/>
              <a:rect l="l" t="t" r="r" b="b"/>
              <a:pathLst>
                <a:path w="1083" h="967" extrusionOk="0">
                  <a:moveTo>
                    <a:pt x="271" y="1"/>
                  </a:moveTo>
                  <a:lnTo>
                    <a:pt x="1" y="503"/>
                  </a:lnTo>
                  <a:lnTo>
                    <a:pt x="271" y="967"/>
                  </a:lnTo>
                  <a:lnTo>
                    <a:pt x="851" y="967"/>
                  </a:lnTo>
                  <a:lnTo>
                    <a:pt x="1082" y="503"/>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5516;p8">
              <a:extLst>
                <a:ext uri="{FF2B5EF4-FFF2-40B4-BE49-F238E27FC236}">
                  <a16:creationId xmlns:a16="http://schemas.microsoft.com/office/drawing/2014/main" id="{CE3D43EE-D2E7-491B-89A3-C086B839FA31}"/>
                </a:ext>
              </a:extLst>
            </p:cNvPr>
            <p:cNvSpPr/>
            <p:nvPr/>
          </p:nvSpPr>
          <p:spPr>
            <a:xfrm>
              <a:off x="6927900" y="4200075"/>
              <a:ext cx="33825" cy="29975"/>
            </a:xfrm>
            <a:custGeom>
              <a:avLst/>
              <a:gdLst/>
              <a:ahLst/>
              <a:cxnLst/>
              <a:rect l="l" t="t" r="r" b="b"/>
              <a:pathLst>
                <a:path w="1353" h="1199" extrusionOk="0">
                  <a:moveTo>
                    <a:pt x="348" y="0"/>
                  </a:moveTo>
                  <a:lnTo>
                    <a:pt x="0" y="619"/>
                  </a:lnTo>
                  <a:lnTo>
                    <a:pt x="348" y="1198"/>
                  </a:lnTo>
                  <a:lnTo>
                    <a:pt x="1043" y="1198"/>
                  </a:lnTo>
                  <a:lnTo>
                    <a:pt x="1352" y="619"/>
                  </a:lnTo>
                  <a:lnTo>
                    <a:pt x="10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5517;p8">
              <a:extLst>
                <a:ext uri="{FF2B5EF4-FFF2-40B4-BE49-F238E27FC236}">
                  <a16:creationId xmlns:a16="http://schemas.microsoft.com/office/drawing/2014/main" id="{69FD44E7-1D77-4D99-9416-DA769277AEE5}"/>
                </a:ext>
              </a:extLst>
            </p:cNvPr>
            <p:cNvSpPr/>
            <p:nvPr/>
          </p:nvSpPr>
          <p:spPr>
            <a:xfrm>
              <a:off x="6884425" y="4207800"/>
              <a:ext cx="17425" cy="15475"/>
            </a:xfrm>
            <a:custGeom>
              <a:avLst/>
              <a:gdLst/>
              <a:ahLst/>
              <a:cxnLst/>
              <a:rect l="l" t="t" r="r" b="b"/>
              <a:pathLst>
                <a:path w="697" h="619" extrusionOk="0">
                  <a:moveTo>
                    <a:pt x="155" y="1"/>
                  </a:moveTo>
                  <a:lnTo>
                    <a:pt x="1" y="310"/>
                  </a:lnTo>
                  <a:lnTo>
                    <a:pt x="155" y="619"/>
                  </a:lnTo>
                  <a:lnTo>
                    <a:pt x="503" y="619"/>
                  </a:lnTo>
                  <a:lnTo>
                    <a:pt x="696" y="310"/>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5518;p8">
              <a:extLst>
                <a:ext uri="{FF2B5EF4-FFF2-40B4-BE49-F238E27FC236}">
                  <a16:creationId xmlns:a16="http://schemas.microsoft.com/office/drawing/2014/main" id="{40EF3C8E-6F0D-4F8E-A715-1DB84D4DA860}"/>
                </a:ext>
              </a:extLst>
            </p:cNvPr>
            <p:cNvSpPr/>
            <p:nvPr/>
          </p:nvSpPr>
          <p:spPr>
            <a:xfrm>
              <a:off x="6403400" y="4196200"/>
              <a:ext cx="43500" cy="37700"/>
            </a:xfrm>
            <a:custGeom>
              <a:avLst/>
              <a:gdLst/>
              <a:ahLst/>
              <a:cxnLst/>
              <a:rect l="l" t="t" r="r" b="b"/>
              <a:pathLst>
                <a:path w="1740" h="1508" extrusionOk="0">
                  <a:moveTo>
                    <a:pt x="465" y="1"/>
                  </a:moveTo>
                  <a:lnTo>
                    <a:pt x="1" y="774"/>
                  </a:lnTo>
                  <a:lnTo>
                    <a:pt x="465" y="1508"/>
                  </a:lnTo>
                  <a:lnTo>
                    <a:pt x="1276" y="1508"/>
                  </a:lnTo>
                  <a:lnTo>
                    <a:pt x="1740" y="774"/>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4" name="Google Shape;5519;p8">
              <a:extLst>
                <a:ext uri="{FF2B5EF4-FFF2-40B4-BE49-F238E27FC236}">
                  <a16:creationId xmlns:a16="http://schemas.microsoft.com/office/drawing/2014/main" id="{073C2ADC-17E1-4A5E-9045-33037321AA17}"/>
                </a:ext>
              </a:extLst>
            </p:cNvPr>
            <p:cNvSpPr/>
            <p:nvPr/>
          </p:nvSpPr>
          <p:spPr>
            <a:xfrm>
              <a:off x="2148650" y="4202000"/>
              <a:ext cx="29975" cy="26100"/>
            </a:xfrm>
            <a:custGeom>
              <a:avLst/>
              <a:gdLst/>
              <a:ahLst/>
              <a:cxnLst/>
              <a:rect l="l" t="t" r="r" b="b"/>
              <a:pathLst>
                <a:path w="1199" h="1044" extrusionOk="0">
                  <a:moveTo>
                    <a:pt x="271" y="1"/>
                  </a:moveTo>
                  <a:lnTo>
                    <a:pt x="1" y="542"/>
                  </a:lnTo>
                  <a:lnTo>
                    <a:pt x="271" y="1044"/>
                  </a:lnTo>
                  <a:lnTo>
                    <a:pt x="889" y="1044"/>
                  </a:lnTo>
                  <a:lnTo>
                    <a:pt x="1198" y="542"/>
                  </a:lnTo>
                  <a:lnTo>
                    <a:pt x="8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5" name="Google Shape;5520;p8">
              <a:extLst>
                <a:ext uri="{FF2B5EF4-FFF2-40B4-BE49-F238E27FC236}">
                  <a16:creationId xmlns:a16="http://schemas.microsoft.com/office/drawing/2014/main" id="{30E59D10-129C-467F-B229-9FFEF375AA13}"/>
                </a:ext>
              </a:extLst>
            </p:cNvPr>
            <p:cNvSpPr/>
            <p:nvPr/>
          </p:nvSpPr>
          <p:spPr>
            <a:xfrm>
              <a:off x="2087800" y="4194275"/>
              <a:ext cx="48325" cy="41550"/>
            </a:xfrm>
            <a:custGeom>
              <a:avLst/>
              <a:gdLst/>
              <a:ahLst/>
              <a:cxnLst/>
              <a:rect l="l" t="t" r="r" b="b"/>
              <a:pathLst>
                <a:path w="1933" h="1662" extrusionOk="0">
                  <a:moveTo>
                    <a:pt x="503" y="1"/>
                  </a:moveTo>
                  <a:lnTo>
                    <a:pt x="0" y="851"/>
                  </a:lnTo>
                  <a:lnTo>
                    <a:pt x="503" y="1662"/>
                  </a:lnTo>
                  <a:lnTo>
                    <a:pt x="1469" y="1662"/>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5521;p8">
              <a:extLst>
                <a:ext uri="{FF2B5EF4-FFF2-40B4-BE49-F238E27FC236}">
                  <a16:creationId xmlns:a16="http://schemas.microsoft.com/office/drawing/2014/main" id="{9A70BBDD-EFC7-4CC4-BD9E-A9750BC86CEF}"/>
                </a:ext>
              </a:extLst>
            </p:cNvPr>
            <p:cNvSpPr/>
            <p:nvPr/>
          </p:nvSpPr>
          <p:spPr>
            <a:xfrm>
              <a:off x="2035650" y="4194275"/>
              <a:ext cx="48300" cy="41550"/>
            </a:xfrm>
            <a:custGeom>
              <a:avLst/>
              <a:gdLst/>
              <a:ahLst/>
              <a:cxnLst/>
              <a:rect l="l" t="t" r="r" b="b"/>
              <a:pathLst>
                <a:path w="1932" h="1662" extrusionOk="0">
                  <a:moveTo>
                    <a:pt x="502" y="1"/>
                  </a:moveTo>
                  <a:lnTo>
                    <a:pt x="0" y="851"/>
                  </a:lnTo>
                  <a:lnTo>
                    <a:pt x="502"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5522;p8">
              <a:extLst>
                <a:ext uri="{FF2B5EF4-FFF2-40B4-BE49-F238E27FC236}">
                  <a16:creationId xmlns:a16="http://schemas.microsoft.com/office/drawing/2014/main" id="{743DA305-1F41-4BA4-941C-D29C8EC680B5}"/>
                </a:ext>
              </a:extLst>
            </p:cNvPr>
            <p:cNvSpPr/>
            <p:nvPr/>
          </p:nvSpPr>
          <p:spPr>
            <a:xfrm>
              <a:off x="1983475" y="4194275"/>
              <a:ext cx="48325" cy="41550"/>
            </a:xfrm>
            <a:custGeom>
              <a:avLst/>
              <a:gdLst/>
              <a:ahLst/>
              <a:cxnLst/>
              <a:rect l="l" t="t" r="r" b="b"/>
              <a:pathLst>
                <a:path w="1933" h="1662"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5523;p8">
              <a:extLst>
                <a:ext uri="{FF2B5EF4-FFF2-40B4-BE49-F238E27FC236}">
                  <a16:creationId xmlns:a16="http://schemas.microsoft.com/office/drawing/2014/main" id="{8EF630EA-21DB-4A75-BFC6-BEDAE8608811}"/>
                </a:ext>
              </a:extLst>
            </p:cNvPr>
            <p:cNvSpPr/>
            <p:nvPr/>
          </p:nvSpPr>
          <p:spPr>
            <a:xfrm>
              <a:off x="7070850" y="4158550"/>
              <a:ext cx="9675" cy="8700"/>
            </a:xfrm>
            <a:custGeom>
              <a:avLst/>
              <a:gdLst/>
              <a:ahLst/>
              <a:cxnLst/>
              <a:rect l="l" t="t" r="r" b="b"/>
              <a:pathLst>
                <a:path w="387" h="348" extrusionOk="0">
                  <a:moveTo>
                    <a:pt x="78" y="0"/>
                  </a:moveTo>
                  <a:lnTo>
                    <a:pt x="0" y="193"/>
                  </a:lnTo>
                  <a:lnTo>
                    <a:pt x="78" y="348"/>
                  </a:lnTo>
                  <a:lnTo>
                    <a:pt x="309" y="348"/>
                  </a:lnTo>
                  <a:lnTo>
                    <a:pt x="387" y="193"/>
                  </a:lnTo>
                  <a:lnTo>
                    <a:pt x="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9" name="Google Shape;5524;p8">
              <a:extLst>
                <a:ext uri="{FF2B5EF4-FFF2-40B4-BE49-F238E27FC236}">
                  <a16:creationId xmlns:a16="http://schemas.microsoft.com/office/drawing/2014/main" id="{D482ADAB-93FB-47B9-8759-569F3A5E3A46}"/>
                </a:ext>
              </a:extLst>
            </p:cNvPr>
            <p:cNvSpPr/>
            <p:nvPr/>
          </p:nvSpPr>
          <p:spPr>
            <a:xfrm>
              <a:off x="7013850" y="4155650"/>
              <a:ext cx="18375" cy="15475"/>
            </a:xfrm>
            <a:custGeom>
              <a:avLst/>
              <a:gdLst/>
              <a:ahLst/>
              <a:cxnLst/>
              <a:rect l="l" t="t" r="r" b="b"/>
              <a:pathLst>
                <a:path w="735" h="619" extrusionOk="0">
                  <a:moveTo>
                    <a:pt x="194" y="0"/>
                  </a:moveTo>
                  <a:lnTo>
                    <a:pt x="1" y="309"/>
                  </a:lnTo>
                  <a:lnTo>
                    <a:pt x="194" y="618"/>
                  </a:lnTo>
                  <a:lnTo>
                    <a:pt x="580" y="618"/>
                  </a:lnTo>
                  <a:lnTo>
                    <a:pt x="735" y="309"/>
                  </a:lnTo>
                  <a:lnTo>
                    <a:pt x="5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0" name="Google Shape;5525;p8">
              <a:extLst>
                <a:ext uri="{FF2B5EF4-FFF2-40B4-BE49-F238E27FC236}">
                  <a16:creationId xmlns:a16="http://schemas.microsoft.com/office/drawing/2014/main" id="{D20257BF-C525-4CE5-B66D-DED572372412}"/>
                </a:ext>
              </a:extLst>
            </p:cNvPr>
            <p:cNvSpPr/>
            <p:nvPr/>
          </p:nvSpPr>
          <p:spPr>
            <a:xfrm>
              <a:off x="6968450" y="4160475"/>
              <a:ext cx="5825" cy="4850"/>
            </a:xfrm>
            <a:custGeom>
              <a:avLst/>
              <a:gdLst/>
              <a:ahLst/>
              <a:cxnLst/>
              <a:rect l="l" t="t" r="r" b="b"/>
              <a:pathLst>
                <a:path w="233" h="194" extrusionOk="0">
                  <a:moveTo>
                    <a:pt x="40" y="0"/>
                  </a:moveTo>
                  <a:lnTo>
                    <a:pt x="1" y="116"/>
                  </a:lnTo>
                  <a:lnTo>
                    <a:pt x="40" y="194"/>
                  </a:lnTo>
                  <a:lnTo>
                    <a:pt x="155" y="194"/>
                  </a:lnTo>
                  <a:lnTo>
                    <a:pt x="233"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1" name="Google Shape;5526;p8">
              <a:extLst>
                <a:ext uri="{FF2B5EF4-FFF2-40B4-BE49-F238E27FC236}">
                  <a16:creationId xmlns:a16="http://schemas.microsoft.com/office/drawing/2014/main" id="{905878CA-2E93-4CC6-AEC3-9391ED83ED21}"/>
                </a:ext>
              </a:extLst>
            </p:cNvPr>
            <p:cNvSpPr/>
            <p:nvPr/>
          </p:nvSpPr>
          <p:spPr>
            <a:xfrm>
              <a:off x="6500975" y="4160475"/>
              <a:ext cx="4850" cy="4850"/>
            </a:xfrm>
            <a:custGeom>
              <a:avLst/>
              <a:gdLst/>
              <a:ahLst/>
              <a:cxnLst/>
              <a:rect l="l" t="t" r="r" b="b"/>
              <a:pathLst>
                <a:path w="194" h="194" extrusionOk="0">
                  <a:moveTo>
                    <a:pt x="39" y="0"/>
                  </a:moveTo>
                  <a:lnTo>
                    <a:pt x="0" y="116"/>
                  </a:lnTo>
                  <a:lnTo>
                    <a:pt x="39" y="194"/>
                  </a:lnTo>
                  <a:lnTo>
                    <a:pt x="155" y="194"/>
                  </a:lnTo>
                  <a:lnTo>
                    <a:pt x="193"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2" name="Google Shape;5527;p8">
              <a:extLst>
                <a:ext uri="{FF2B5EF4-FFF2-40B4-BE49-F238E27FC236}">
                  <a16:creationId xmlns:a16="http://schemas.microsoft.com/office/drawing/2014/main" id="{36D91E25-80C5-4A0B-919F-6630535541DD}"/>
                </a:ext>
              </a:extLst>
            </p:cNvPr>
            <p:cNvSpPr/>
            <p:nvPr/>
          </p:nvSpPr>
          <p:spPr>
            <a:xfrm>
              <a:off x="6445900" y="4158550"/>
              <a:ext cx="10650" cy="8700"/>
            </a:xfrm>
            <a:custGeom>
              <a:avLst/>
              <a:gdLst/>
              <a:ahLst/>
              <a:cxnLst/>
              <a:rect l="l" t="t" r="r" b="b"/>
              <a:pathLst>
                <a:path w="426" h="348" extrusionOk="0">
                  <a:moveTo>
                    <a:pt x="117" y="0"/>
                  </a:moveTo>
                  <a:lnTo>
                    <a:pt x="1" y="193"/>
                  </a:lnTo>
                  <a:lnTo>
                    <a:pt x="117" y="348"/>
                  </a:lnTo>
                  <a:lnTo>
                    <a:pt x="310" y="348"/>
                  </a:lnTo>
                  <a:lnTo>
                    <a:pt x="426"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5528;p8">
              <a:extLst>
                <a:ext uri="{FF2B5EF4-FFF2-40B4-BE49-F238E27FC236}">
                  <a16:creationId xmlns:a16="http://schemas.microsoft.com/office/drawing/2014/main" id="{4C56A5AC-761F-4AD3-8A25-6CACC326E7D6}"/>
                </a:ext>
              </a:extLst>
            </p:cNvPr>
            <p:cNvSpPr/>
            <p:nvPr/>
          </p:nvSpPr>
          <p:spPr>
            <a:xfrm>
              <a:off x="2178600" y="4152750"/>
              <a:ext cx="22225" cy="20300"/>
            </a:xfrm>
            <a:custGeom>
              <a:avLst/>
              <a:gdLst/>
              <a:ahLst/>
              <a:cxnLst/>
              <a:rect l="l" t="t" r="r" b="b"/>
              <a:pathLst>
                <a:path w="889" h="812" extrusionOk="0">
                  <a:moveTo>
                    <a:pt x="232" y="0"/>
                  </a:moveTo>
                  <a:lnTo>
                    <a:pt x="0" y="425"/>
                  </a:lnTo>
                  <a:lnTo>
                    <a:pt x="232" y="812"/>
                  </a:lnTo>
                  <a:lnTo>
                    <a:pt x="657" y="812"/>
                  </a:lnTo>
                  <a:lnTo>
                    <a:pt x="889" y="425"/>
                  </a:lnTo>
                  <a:lnTo>
                    <a:pt x="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5529;p8">
              <a:extLst>
                <a:ext uri="{FF2B5EF4-FFF2-40B4-BE49-F238E27FC236}">
                  <a16:creationId xmlns:a16="http://schemas.microsoft.com/office/drawing/2014/main" id="{FE52B976-00C0-4026-A71B-ACAB010F9405}"/>
                </a:ext>
              </a:extLst>
            </p:cNvPr>
            <p:cNvSpPr/>
            <p:nvPr/>
          </p:nvSpPr>
          <p:spPr>
            <a:xfrm>
              <a:off x="2115800" y="4144050"/>
              <a:ext cx="43500" cy="37700"/>
            </a:xfrm>
            <a:custGeom>
              <a:avLst/>
              <a:gdLst/>
              <a:ahLst/>
              <a:cxnLst/>
              <a:rect l="l" t="t" r="r" b="b"/>
              <a:pathLst>
                <a:path w="1740" h="1508" extrusionOk="0">
                  <a:moveTo>
                    <a:pt x="426" y="1"/>
                  </a:moveTo>
                  <a:lnTo>
                    <a:pt x="1" y="773"/>
                  </a:lnTo>
                  <a:lnTo>
                    <a:pt x="426" y="1507"/>
                  </a:lnTo>
                  <a:lnTo>
                    <a:pt x="1276" y="1507"/>
                  </a:lnTo>
                  <a:lnTo>
                    <a:pt x="1740" y="773"/>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5" name="Google Shape;5530;p8">
              <a:extLst>
                <a:ext uri="{FF2B5EF4-FFF2-40B4-BE49-F238E27FC236}">
                  <a16:creationId xmlns:a16="http://schemas.microsoft.com/office/drawing/2014/main" id="{60CFEE1F-4853-4336-B0EE-744F52B29BAA}"/>
                </a:ext>
              </a:extLst>
            </p:cNvPr>
            <p:cNvSpPr/>
            <p:nvPr/>
          </p:nvSpPr>
          <p:spPr>
            <a:xfrm>
              <a:off x="2061725" y="4142125"/>
              <a:ext cx="48325" cy="41550"/>
            </a:xfrm>
            <a:custGeom>
              <a:avLst/>
              <a:gdLst/>
              <a:ahLst/>
              <a:cxnLst/>
              <a:rect l="l" t="t" r="r" b="b"/>
              <a:pathLst>
                <a:path w="1933" h="1662" extrusionOk="0">
                  <a:moveTo>
                    <a:pt x="503" y="0"/>
                  </a:moveTo>
                  <a:lnTo>
                    <a:pt x="0" y="850"/>
                  </a:lnTo>
                  <a:lnTo>
                    <a:pt x="503"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5531;p8">
              <a:extLst>
                <a:ext uri="{FF2B5EF4-FFF2-40B4-BE49-F238E27FC236}">
                  <a16:creationId xmlns:a16="http://schemas.microsoft.com/office/drawing/2014/main" id="{DF0CAE6E-AB61-413A-9AA6-3241C3D4CF59}"/>
                </a:ext>
              </a:extLst>
            </p:cNvPr>
            <p:cNvSpPr/>
            <p:nvPr/>
          </p:nvSpPr>
          <p:spPr>
            <a:xfrm>
              <a:off x="2009550" y="41421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5532;p8">
              <a:extLst>
                <a:ext uri="{FF2B5EF4-FFF2-40B4-BE49-F238E27FC236}">
                  <a16:creationId xmlns:a16="http://schemas.microsoft.com/office/drawing/2014/main" id="{D7D74F6F-53EE-4769-9865-D52BF4A7F588}"/>
                </a:ext>
              </a:extLst>
            </p:cNvPr>
            <p:cNvSpPr/>
            <p:nvPr/>
          </p:nvSpPr>
          <p:spPr>
            <a:xfrm>
              <a:off x="1957400" y="4142125"/>
              <a:ext cx="48325" cy="41550"/>
            </a:xfrm>
            <a:custGeom>
              <a:avLst/>
              <a:gdLst/>
              <a:ahLst/>
              <a:cxnLst/>
              <a:rect l="l" t="t" r="r" b="b"/>
              <a:pathLst>
                <a:path w="1933" h="1662" extrusionOk="0">
                  <a:moveTo>
                    <a:pt x="503" y="0"/>
                  </a:moveTo>
                  <a:lnTo>
                    <a:pt x="1"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5533;p8">
              <a:extLst>
                <a:ext uri="{FF2B5EF4-FFF2-40B4-BE49-F238E27FC236}">
                  <a16:creationId xmlns:a16="http://schemas.microsoft.com/office/drawing/2014/main" id="{2B525632-3469-4C1F-B441-E8ACA36CA1B4}"/>
                </a:ext>
              </a:extLst>
            </p:cNvPr>
            <p:cNvSpPr/>
            <p:nvPr/>
          </p:nvSpPr>
          <p:spPr>
            <a:xfrm>
              <a:off x="7151025" y="4109275"/>
              <a:ext cx="3875" cy="2925"/>
            </a:xfrm>
            <a:custGeom>
              <a:avLst/>
              <a:gdLst/>
              <a:ahLst/>
              <a:cxnLst/>
              <a:rect l="l" t="t" r="r" b="b"/>
              <a:pathLst>
                <a:path w="155" h="117" extrusionOk="0">
                  <a:moveTo>
                    <a:pt x="39" y="1"/>
                  </a:moveTo>
                  <a:lnTo>
                    <a:pt x="0" y="78"/>
                  </a:lnTo>
                  <a:lnTo>
                    <a:pt x="39" y="117"/>
                  </a:lnTo>
                  <a:lnTo>
                    <a:pt x="116" y="117"/>
                  </a:lnTo>
                  <a:lnTo>
                    <a:pt x="155" y="78"/>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5534;p8">
              <a:extLst>
                <a:ext uri="{FF2B5EF4-FFF2-40B4-BE49-F238E27FC236}">
                  <a16:creationId xmlns:a16="http://schemas.microsoft.com/office/drawing/2014/main" id="{5624B74E-529C-4B0F-9055-ED6ED3AB2519}"/>
                </a:ext>
              </a:extLst>
            </p:cNvPr>
            <p:cNvSpPr/>
            <p:nvPr/>
          </p:nvSpPr>
          <p:spPr>
            <a:xfrm>
              <a:off x="7076650" y="4089975"/>
              <a:ext cx="48300" cy="41550"/>
            </a:xfrm>
            <a:custGeom>
              <a:avLst/>
              <a:gdLst/>
              <a:ahLst/>
              <a:cxnLst/>
              <a:rect l="l" t="t" r="r" b="b"/>
              <a:pathLst>
                <a:path w="1932" h="1662" extrusionOk="0">
                  <a:moveTo>
                    <a:pt x="502" y="0"/>
                  </a:moveTo>
                  <a:lnTo>
                    <a:pt x="0" y="850"/>
                  </a:lnTo>
                  <a:lnTo>
                    <a:pt x="502"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5535;p8">
              <a:extLst>
                <a:ext uri="{FF2B5EF4-FFF2-40B4-BE49-F238E27FC236}">
                  <a16:creationId xmlns:a16="http://schemas.microsoft.com/office/drawing/2014/main" id="{D174BE72-7F9C-4C13-AA7B-2C54A8B8C45C}"/>
                </a:ext>
              </a:extLst>
            </p:cNvPr>
            <p:cNvSpPr/>
            <p:nvPr/>
          </p:nvSpPr>
          <p:spPr>
            <a:xfrm>
              <a:off x="7042825" y="4105425"/>
              <a:ext cx="12600" cy="10650"/>
            </a:xfrm>
            <a:custGeom>
              <a:avLst/>
              <a:gdLst/>
              <a:ahLst/>
              <a:cxnLst/>
              <a:rect l="l" t="t" r="r" b="b"/>
              <a:pathLst>
                <a:path w="504" h="426" extrusionOk="0">
                  <a:moveTo>
                    <a:pt x="155" y="0"/>
                  </a:moveTo>
                  <a:lnTo>
                    <a:pt x="1" y="232"/>
                  </a:lnTo>
                  <a:lnTo>
                    <a:pt x="155" y="425"/>
                  </a:lnTo>
                  <a:lnTo>
                    <a:pt x="387" y="425"/>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5536;p8">
              <a:extLst>
                <a:ext uri="{FF2B5EF4-FFF2-40B4-BE49-F238E27FC236}">
                  <a16:creationId xmlns:a16="http://schemas.microsoft.com/office/drawing/2014/main" id="{7B058614-24CC-4931-94E7-AE7FC69639EB}"/>
                </a:ext>
              </a:extLst>
            </p:cNvPr>
            <p:cNvSpPr/>
            <p:nvPr/>
          </p:nvSpPr>
          <p:spPr>
            <a:xfrm>
              <a:off x="6455575" y="4091900"/>
              <a:ext cx="43475" cy="37700"/>
            </a:xfrm>
            <a:custGeom>
              <a:avLst/>
              <a:gdLst/>
              <a:ahLst/>
              <a:cxnLst/>
              <a:rect l="l" t="t" r="r" b="b"/>
              <a:pathLst>
                <a:path w="1739" h="1508" extrusionOk="0">
                  <a:moveTo>
                    <a:pt x="425" y="0"/>
                  </a:moveTo>
                  <a:lnTo>
                    <a:pt x="0" y="773"/>
                  </a:lnTo>
                  <a:lnTo>
                    <a:pt x="425" y="1507"/>
                  </a:lnTo>
                  <a:lnTo>
                    <a:pt x="1314" y="1507"/>
                  </a:lnTo>
                  <a:lnTo>
                    <a:pt x="1739" y="773"/>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5537;p8">
              <a:extLst>
                <a:ext uri="{FF2B5EF4-FFF2-40B4-BE49-F238E27FC236}">
                  <a16:creationId xmlns:a16="http://schemas.microsoft.com/office/drawing/2014/main" id="{3B38C901-81CC-40B1-B546-CAA3D01A364A}"/>
                </a:ext>
              </a:extLst>
            </p:cNvPr>
            <p:cNvSpPr/>
            <p:nvPr/>
          </p:nvSpPr>
          <p:spPr>
            <a:xfrm>
              <a:off x="6408250" y="4095750"/>
              <a:ext cx="33825" cy="29975"/>
            </a:xfrm>
            <a:custGeom>
              <a:avLst/>
              <a:gdLst/>
              <a:ahLst/>
              <a:cxnLst/>
              <a:rect l="l" t="t" r="r" b="b"/>
              <a:pathLst>
                <a:path w="1353" h="1199" extrusionOk="0">
                  <a:moveTo>
                    <a:pt x="348" y="1"/>
                  </a:moveTo>
                  <a:lnTo>
                    <a:pt x="0" y="619"/>
                  </a:lnTo>
                  <a:lnTo>
                    <a:pt x="348" y="1199"/>
                  </a:lnTo>
                  <a:lnTo>
                    <a:pt x="1005" y="1199"/>
                  </a:lnTo>
                  <a:lnTo>
                    <a:pt x="1352" y="619"/>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5538;p8">
              <a:extLst>
                <a:ext uri="{FF2B5EF4-FFF2-40B4-BE49-F238E27FC236}">
                  <a16:creationId xmlns:a16="http://schemas.microsoft.com/office/drawing/2014/main" id="{70C64348-BA17-4922-8D7C-F19F314F9D5B}"/>
                </a:ext>
              </a:extLst>
            </p:cNvPr>
            <p:cNvSpPr/>
            <p:nvPr/>
          </p:nvSpPr>
          <p:spPr>
            <a:xfrm>
              <a:off x="2197900" y="4095750"/>
              <a:ext cx="35775" cy="29975"/>
            </a:xfrm>
            <a:custGeom>
              <a:avLst/>
              <a:gdLst/>
              <a:ahLst/>
              <a:cxnLst/>
              <a:rect l="l" t="t" r="r" b="b"/>
              <a:pathLst>
                <a:path w="1431" h="1199" extrusionOk="0">
                  <a:moveTo>
                    <a:pt x="387" y="1"/>
                  </a:moveTo>
                  <a:lnTo>
                    <a:pt x="1" y="619"/>
                  </a:lnTo>
                  <a:lnTo>
                    <a:pt x="387" y="1199"/>
                  </a:lnTo>
                  <a:lnTo>
                    <a:pt x="1044" y="1199"/>
                  </a:lnTo>
                  <a:lnTo>
                    <a:pt x="1430" y="619"/>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5539;p8">
              <a:extLst>
                <a:ext uri="{FF2B5EF4-FFF2-40B4-BE49-F238E27FC236}">
                  <a16:creationId xmlns:a16="http://schemas.microsoft.com/office/drawing/2014/main" id="{5E6D6A4C-1F58-43CA-9BC2-420B8154C8F9}"/>
                </a:ext>
              </a:extLst>
            </p:cNvPr>
            <p:cNvSpPr/>
            <p:nvPr/>
          </p:nvSpPr>
          <p:spPr>
            <a:xfrm>
              <a:off x="2139950" y="4089975"/>
              <a:ext cx="47350" cy="41550"/>
            </a:xfrm>
            <a:custGeom>
              <a:avLst/>
              <a:gdLst/>
              <a:ahLst/>
              <a:cxnLst/>
              <a:rect l="l" t="t" r="r" b="b"/>
              <a:pathLst>
                <a:path w="1894" h="1662" extrusionOk="0">
                  <a:moveTo>
                    <a:pt x="464" y="0"/>
                  </a:moveTo>
                  <a:lnTo>
                    <a:pt x="1"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5" name="Google Shape;5540;p8">
              <a:extLst>
                <a:ext uri="{FF2B5EF4-FFF2-40B4-BE49-F238E27FC236}">
                  <a16:creationId xmlns:a16="http://schemas.microsoft.com/office/drawing/2014/main" id="{0701E4F3-5C3C-46DC-94D4-5CB2EFB891BC}"/>
                </a:ext>
              </a:extLst>
            </p:cNvPr>
            <p:cNvSpPr/>
            <p:nvPr/>
          </p:nvSpPr>
          <p:spPr>
            <a:xfrm>
              <a:off x="2087800" y="4089975"/>
              <a:ext cx="48325" cy="41550"/>
            </a:xfrm>
            <a:custGeom>
              <a:avLst/>
              <a:gdLst/>
              <a:ahLst/>
              <a:cxnLst/>
              <a:rect l="l" t="t" r="r" b="b"/>
              <a:pathLst>
                <a:path w="1933" h="1662" extrusionOk="0">
                  <a:moveTo>
                    <a:pt x="503" y="0"/>
                  </a:moveTo>
                  <a:lnTo>
                    <a:pt x="0" y="850"/>
                  </a:lnTo>
                  <a:lnTo>
                    <a:pt x="503" y="1661"/>
                  </a:lnTo>
                  <a:lnTo>
                    <a:pt x="1469" y="1661"/>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6" name="Google Shape;5541;p8">
              <a:extLst>
                <a:ext uri="{FF2B5EF4-FFF2-40B4-BE49-F238E27FC236}">
                  <a16:creationId xmlns:a16="http://schemas.microsoft.com/office/drawing/2014/main" id="{C4ACEF99-0A4F-4E6E-9F01-FCEC641FE919}"/>
                </a:ext>
              </a:extLst>
            </p:cNvPr>
            <p:cNvSpPr/>
            <p:nvPr/>
          </p:nvSpPr>
          <p:spPr>
            <a:xfrm>
              <a:off x="2035650" y="4089975"/>
              <a:ext cx="48300" cy="41550"/>
            </a:xfrm>
            <a:custGeom>
              <a:avLst/>
              <a:gdLst/>
              <a:ahLst/>
              <a:cxnLst/>
              <a:rect l="l" t="t" r="r" b="b"/>
              <a:pathLst>
                <a:path w="1932" h="1662" extrusionOk="0">
                  <a:moveTo>
                    <a:pt x="502" y="0"/>
                  </a:moveTo>
                  <a:lnTo>
                    <a:pt x="0" y="850"/>
                  </a:lnTo>
                  <a:lnTo>
                    <a:pt x="502" y="1661"/>
                  </a:lnTo>
                  <a:lnTo>
                    <a:pt x="1468" y="1661"/>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5542;p8">
              <a:extLst>
                <a:ext uri="{FF2B5EF4-FFF2-40B4-BE49-F238E27FC236}">
                  <a16:creationId xmlns:a16="http://schemas.microsoft.com/office/drawing/2014/main" id="{55BB9C6A-70F4-411F-A594-30BFE5DE730D}"/>
                </a:ext>
              </a:extLst>
            </p:cNvPr>
            <p:cNvSpPr/>
            <p:nvPr/>
          </p:nvSpPr>
          <p:spPr>
            <a:xfrm>
              <a:off x="1983475" y="4089975"/>
              <a:ext cx="48325" cy="41550"/>
            </a:xfrm>
            <a:custGeom>
              <a:avLst/>
              <a:gdLst/>
              <a:ahLst/>
              <a:cxnLst/>
              <a:rect l="l" t="t" r="r" b="b"/>
              <a:pathLst>
                <a:path w="1933" h="1662" extrusionOk="0">
                  <a:moveTo>
                    <a:pt x="503" y="0"/>
                  </a:moveTo>
                  <a:lnTo>
                    <a:pt x="1" y="850"/>
                  </a:lnTo>
                  <a:lnTo>
                    <a:pt x="503" y="1661"/>
                  </a:lnTo>
                  <a:lnTo>
                    <a:pt x="1469" y="1661"/>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5543;p8">
              <a:extLst>
                <a:ext uri="{FF2B5EF4-FFF2-40B4-BE49-F238E27FC236}">
                  <a16:creationId xmlns:a16="http://schemas.microsoft.com/office/drawing/2014/main" id="{CD2D11AB-0BBB-4A11-8BE0-9C7914015525}"/>
                </a:ext>
              </a:extLst>
            </p:cNvPr>
            <p:cNvSpPr/>
            <p:nvPr/>
          </p:nvSpPr>
          <p:spPr>
            <a:xfrm>
              <a:off x="1933250" y="4090925"/>
              <a:ext cx="45425" cy="39625"/>
            </a:xfrm>
            <a:custGeom>
              <a:avLst/>
              <a:gdLst/>
              <a:ahLst/>
              <a:cxnLst/>
              <a:rect l="l" t="t" r="r" b="b"/>
              <a:pathLst>
                <a:path w="1817" h="1585" extrusionOk="0">
                  <a:moveTo>
                    <a:pt x="464" y="1"/>
                  </a:moveTo>
                  <a:lnTo>
                    <a:pt x="1" y="812"/>
                  </a:lnTo>
                  <a:lnTo>
                    <a:pt x="464" y="1585"/>
                  </a:lnTo>
                  <a:lnTo>
                    <a:pt x="1353" y="1585"/>
                  </a:lnTo>
                  <a:lnTo>
                    <a:pt x="1817" y="812"/>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5544;p8">
              <a:extLst>
                <a:ext uri="{FF2B5EF4-FFF2-40B4-BE49-F238E27FC236}">
                  <a16:creationId xmlns:a16="http://schemas.microsoft.com/office/drawing/2014/main" id="{AFCFA14B-DB0B-4FE4-AF5D-C1E827983AAF}"/>
                </a:ext>
              </a:extLst>
            </p:cNvPr>
            <p:cNvSpPr/>
            <p:nvPr/>
          </p:nvSpPr>
          <p:spPr>
            <a:xfrm>
              <a:off x="7120100" y="4053250"/>
              <a:ext cx="13550" cy="10650"/>
            </a:xfrm>
            <a:custGeom>
              <a:avLst/>
              <a:gdLst/>
              <a:ahLst/>
              <a:cxnLst/>
              <a:rect l="l" t="t" r="r" b="b"/>
              <a:pathLst>
                <a:path w="542" h="426" extrusionOk="0">
                  <a:moveTo>
                    <a:pt x="117" y="1"/>
                  </a:moveTo>
                  <a:lnTo>
                    <a:pt x="1" y="233"/>
                  </a:lnTo>
                  <a:lnTo>
                    <a:pt x="117" y="426"/>
                  </a:lnTo>
                  <a:lnTo>
                    <a:pt x="426" y="426"/>
                  </a:lnTo>
                  <a:lnTo>
                    <a:pt x="542" y="233"/>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5545;p8">
              <a:extLst>
                <a:ext uri="{FF2B5EF4-FFF2-40B4-BE49-F238E27FC236}">
                  <a16:creationId xmlns:a16="http://schemas.microsoft.com/office/drawing/2014/main" id="{853DD7C2-18E8-4833-8782-BEA1EE9AA3B4}"/>
                </a:ext>
              </a:extLst>
            </p:cNvPr>
            <p:cNvSpPr/>
            <p:nvPr/>
          </p:nvSpPr>
          <p:spPr>
            <a:xfrm>
              <a:off x="6531875" y="4037800"/>
              <a:ext cx="47350" cy="41550"/>
            </a:xfrm>
            <a:custGeom>
              <a:avLst/>
              <a:gdLst/>
              <a:ahLst/>
              <a:cxnLst/>
              <a:rect l="l" t="t" r="r" b="b"/>
              <a:pathLst>
                <a:path w="1894" h="1662" extrusionOk="0">
                  <a:moveTo>
                    <a:pt x="464" y="1"/>
                  </a:moveTo>
                  <a:lnTo>
                    <a:pt x="1"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5546;p8">
              <a:extLst>
                <a:ext uri="{FF2B5EF4-FFF2-40B4-BE49-F238E27FC236}">
                  <a16:creationId xmlns:a16="http://schemas.microsoft.com/office/drawing/2014/main" id="{33E4875F-C8F3-4EE2-AD33-A56472127EB6}"/>
                </a:ext>
              </a:extLst>
            </p:cNvPr>
            <p:cNvSpPr/>
            <p:nvPr/>
          </p:nvSpPr>
          <p:spPr>
            <a:xfrm>
              <a:off x="6479725" y="4037800"/>
              <a:ext cx="47350" cy="41550"/>
            </a:xfrm>
            <a:custGeom>
              <a:avLst/>
              <a:gdLst/>
              <a:ahLst/>
              <a:cxnLst/>
              <a:rect l="l" t="t" r="r" b="b"/>
              <a:pathLst>
                <a:path w="1894" h="1662"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5547;p8">
              <a:extLst>
                <a:ext uri="{FF2B5EF4-FFF2-40B4-BE49-F238E27FC236}">
                  <a16:creationId xmlns:a16="http://schemas.microsoft.com/office/drawing/2014/main" id="{0CF7479C-31B7-4286-87F2-E83F5A02D57C}"/>
                </a:ext>
              </a:extLst>
            </p:cNvPr>
            <p:cNvSpPr/>
            <p:nvPr/>
          </p:nvSpPr>
          <p:spPr>
            <a:xfrm>
              <a:off x="6427550" y="4037800"/>
              <a:ext cx="47375" cy="41550"/>
            </a:xfrm>
            <a:custGeom>
              <a:avLst/>
              <a:gdLst/>
              <a:ahLst/>
              <a:cxnLst/>
              <a:rect l="l" t="t" r="r" b="b"/>
              <a:pathLst>
                <a:path w="1895" h="1662" extrusionOk="0">
                  <a:moveTo>
                    <a:pt x="465" y="1"/>
                  </a:moveTo>
                  <a:lnTo>
                    <a:pt x="1" y="851"/>
                  </a:lnTo>
                  <a:lnTo>
                    <a:pt x="465"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5548;p8">
              <a:extLst>
                <a:ext uri="{FF2B5EF4-FFF2-40B4-BE49-F238E27FC236}">
                  <a16:creationId xmlns:a16="http://schemas.microsoft.com/office/drawing/2014/main" id="{64549961-A4C6-4143-8377-82F4DBAA542C}"/>
                </a:ext>
              </a:extLst>
            </p:cNvPr>
            <p:cNvSpPr/>
            <p:nvPr/>
          </p:nvSpPr>
          <p:spPr>
            <a:xfrm>
              <a:off x="6375400" y="4037800"/>
              <a:ext cx="48325" cy="41550"/>
            </a:xfrm>
            <a:custGeom>
              <a:avLst/>
              <a:gdLst/>
              <a:ahLst/>
              <a:cxnLst/>
              <a:rect l="l" t="t" r="r" b="b"/>
              <a:pathLst>
                <a:path w="1933" h="1662" extrusionOk="0">
                  <a:moveTo>
                    <a:pt x="503" y="1"/>
                  </a:moveTo>
                  <a:lnTo>
                    <a:pt x="1" y="851"/>
                  </a:lnTo>
                  <a:lnTo>
                    <a:pt x="503" y="1662"/>
                  </a:lnTo>
                  <a:lnTo>
                    <a:pt x="1469" y="1662"/>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4" name="Google Shape;5549;p8">
              <a:extLst>
                <a:ext uri="{FF2B5EF4-FFF2-40B4-BE49-F238E27FC236}">
                  <a16:creationId xmlns:a16="http://schemas.microsoft.com/office/drawing/2014/main" id="{FAB291EB-F993-429D-A249-18C3A0D1B522}"/>
                </a:ext>
              </a:extLst>
            </p:cNvPr>
            <p:cNvSpPr/>
            <p:nvPr/>
          </p:nvSpPr>
          <p:spPr>
            <a:xfrm>
              <a:off x="2218200" y="4037800"/>
              <a:ext cx="47350" cy="41550"/>
            </a:xfrm>
            <a:custGeom>
              <a:avLst/>
              <a:gdLst/>
              <a:ahLst/>
              <a:cxnLst/>
              <a:rect l="l" t="t" r="r" b="b"/>
              <a:pathLst>
                <a:path w="1894" h="1662"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5550;p8">
              <a:extLst>
                <a:ext uri="{FF2B5EF4-FFF2-40B4-BE49-F238E27FC236}">
                  <a16:creationId xmlns:a16="http://schemas.microsoft.com/office/drawing/2014/main" id="{CBE80DC4-CC06-4952-A0ED-D5F21112B188}"/>
                </a:ext>
              </a:extLst>
            </p:cNvPr>
            <p:cNvSpPr/>
            <p:nvPr/>
          </p:nvSpPr>
          <p:spPr>
            <a:xfrm>
              <a:off x="2166025" y="4037800"/>
              <a:ext cx="47375" cy="41550"/>
            </a:xfrm>
            <a:custGeom>
              <a:avLst/>
              <a:gdLst/>
              <a:ahLst/>
              <a:cxnLst/>
              <a:rect l="l" t="t" r="r" b="b"/>
              <a:pathLst>
                <a:path w="1895" h="1662" extrusionOk="0">
                  <a:moveTo>
                    <a:pt x="465" y="1"/>
                  </a:moveTo>
                  <a:lnTo>
                    <a:pt x="1" y="851"/>
                  </a:lnTo>
                  <a:lnTo>
                    <a:pt x="465"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5551;p8">
              <a:extLst>
                <a:ext uri="{FF2B5EF4-FFF2-40B4-BE49-F238E27FC236}">
                  <a16:creationId xmlns:a16="http://schemas.microsoft.com/office/drawing/2014/main" id="{0D479935-4E53-44E1-847E-9DBDC0CAD9F0}"/>
                </a:ext>
              </a:extLst>
            </p:cNvPr>
            <p:cNvSpPr/>
            <p:nvPr/>
          </p:nvSpPr>
          <p:spPr>
            <a:xfrm>
              <a:off x="2113875" y="4037800"/>
              <a:ext cx="47350" cy="41550"/>
            </a:xfrm>
            <a:custGeom>
              <a:avLst/>
              <a:gdLst/>
              <a:ahLst/>
              <a:cxnLst/>
              <a:rect l="l" t="t" r="r" b="b"/>
              <a:pathLst>
                <a:path w="1894" h="1662" extrusionOk="0">
                  <a:moveTo>
                    <a:pt x="464" y="1"/>
                  </a:moveTo>
                  <a:lnTo>
                    <a:pt x="1"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5552;p8">
              <a:extLst>
                <a:ext uri="{FF2B5EF4-FFF2-40B4-BE49-F238E27FC236}">
                  <a16:creationId xmlns:a16="http://schemas.microsoft.com/office/drawing/2014/main" id="{0232F286-FFD6-4565-BC0B-8052C39634B2}"/>
                </a:ext>
              </a:extLst>
            </p:cNvPr>
            <p:cNvSpPr/>
            <p:nvPr/>
          </p:nvSpPr>
          <p:spPr>
            <a:xfrm>
              <a:off x="2061725" y="4037800"/>
              <a:ext cx="48325" cy="41550"/>
            </a:xfrm>
            <a:custGeom>
              <a:avLst/>
              <a:gdLst/>
              <a:ahLst/>
              <a:cxnLst/>
              <a:rect l="l" t="t" r="r" b="b"/>
              <a:pathLst>
                <a:path w="1933" h="1662" extrusionOk="0">
                  <a:moveTo>
                    <a:pt x="503" y="1"/>
                  </a:moveTo>
                  <a:lnTo>
                    <a:pt x="0" y="851"/>
                  </a:lnTo>
                  <a:lnTo>
                    <a:pt x="503"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5553;p8">
              <a:extLst>
                <a:ext uri="{FF2B5EF4-FFF2-40B4-BE49-F238E27FC236}">
                  <a16:creationId xmlns:a16="http://schemas.microsoft.com/office/drawing/2014/main" id="{705BA255-D6FA-4FD4-AF48-7EEABA4A545E}"/>
                </a:ext>
              </a:extLst>
            </p:cNvPr>
            <p:cNvSpPr/>
            <p:nvPr/>
          </p:nvSpPr>
          <p:spPr>
            <a:xfrm>
              <a:off x="2009550" y="4037800"/>
              <a:ext cx="48325" cy="41550"/>
            </a:xfrm>
            <a:custGeom>
              <a:avLst/>
              <a:gdLst/>
              <a:ahLst/>
              <a:cxnLst/>
              <a:rect l="l" t="t" r="r" b="b"/>
              <a:pathLst>
                <a:path w="1933" h="1662"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9" name="Google Shape;5554;p8">
              <a:extLst>
                <a:ext uri="{FF2B5EF4-FFF2-40B4-BE49-F238E27FC236}">
                  <a16:creationId xmlns:a16="http://schemas.microsoft.com/office/drawing/2014/main" id="{27C8D65D-0B16-45AF-87D7-3DD2EFC56642}"/>
                </a:ext>
              </a:extLst>
            </p:cNvPr>
            <p:cNvSpPr/>
            <p:nvPr/>
          </p:nvSpPr>
          <p:spPr>
            <a:xfrm>
              <a:off x="1957400" y="4037800"/>
              <a:ext cx="48325" cy="41550"/>
            </a:xfrm>
            <a:custGeom>
              <a:avLst/>
              <a:gdLst/>
              <a:ahLst/>
              <a:cxnLst/>
              <a:rect l="l" t="t" r="r" b="b"/>
              <a:pathLst>
                <a:path w="1933" h="1662" extrusionOk="0">
                  <a:moveTo>
                    <a:pt x="503" y="1"/>
                  </a:moveTo>
                  <a:lnTo>
                    <a:pt x="1" y="851"/>
                  </a:lnTo>
                  <a:lnTo>
                    <a:pt x="503" y="1662"/>
                  </a:lnTo>
                  <a:lnTo>
                    <a:pt x="1469" y="1662"/>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5555;p8">
              <a:extLst>
                <a:ext uri="{FF2B5EF4-FFF2-40B4-BE49-F238E27FC236}">
                  <a16:creationId xmlns:a16="http://schemas.microsoft.com/office/drawing/2014/main" id="{4252C6E7-F559-4B84-BF87-BE0457E3DCCB}"/>
                </a:ext>
              </a:extLst>
            </p:cNvPr>
            <p:cNvSpPr/>
            <p:nvPr/>
          </p:nvSpPr>
          <p:spPr>
            <a:xfrm>
              <a:off x="1927450" y="4056150"/>
              <a:ext cx="3900" cy="4850"/>
            </a:xfrm>
            <a:custGeom>
              <a:avLst/>
              <a:gdLst/>
              <a:ahLst/>
              <a:cxnLst/>
              <a:rect l="l" t="t" r="r" b="b"/>
              <a:pathLst>
                <a:path w="156" h="194" extrusionOk="0">
                  <a:moveTo>
                    <a:pt x="40" y="1"/>
                  </a:moveTo>
                  <a:lnTo>
                    <a:pt x="1" y="117"/>
                  </a:lnTo>
                  <a:lnTo>
                    <a:pt x="40" y="194"/>
                  </a:lnTo>
                  <a:lnTo>
                    <a:pt x="155" y="194"/>
                  </a:lnTo>
                  <a:lnTo>
                    <a:pt x="155" y="117"/>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5556;p8">
              <a:extLst>
                <a:ext uri="{FF2B5EF4-FFF2-40B4-BE49-F238E27FC236}">
                  <a16:creationId xmlns:a16="http://schemas.microsoft.com/office/drawing/2014/main" id="{21226EC1-BD46-4CEE-8E06-A49534F2B6A3}"/>
                </a:ext>
              </a:extLst>
            </p:cNvPr>
            <p:cNvSpPr/>
            <p:nvPr/>
          </p:nvSpPr>
          <p:spPr>
            <a:xfrm>
              <a:off x="7095000" y="4002075"/>
              <a:ext cx="11600" cy="9675"/>
            </a:xfrm>
            <a:custGeom>
              <a:avLst/>
              <a:gdLst/>
              <a:ahLst/>
              <a:cxnLst/>
              <a:rect l="l" t="t" r="r" b="b"/>
              <a:pathLst>
                <a:path w="464" h="387" extrusionOk="0">
                  <a:moveTo>
                    <a:pt x="116" y="0"/>
                  </a:moveTo>
                  <a:lnTo>
                    <a:pt x="0" y="193"/>
                  </a:lnTo>
                  <a:lnTo>
                    <a:pt x="116" y="387"/>
                  </a:lnTo>
                  <a:lnTo>
                    <a:pt x="348" y="387"/>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5557;p8">
              <a:extLst>
                <a:ext uri="{FF2B5EF4-FFF2-40B4-BE49-F238E27FC236}">
                  <a16:creationId xmlns:a16="http://schemas.microsoft.com/office/drawing/2014/main" id="{F6A6714B-324D-4453-BC92-FC3E4761CE94}"/>
                </a:ext>
              </a:extLst>
            </p:cNvPr>
            <p:cNvSpPr/>
            <p:nvPr/>
          </p:nvSpPr>
          <p:spPr>
            <a:xfrm>
              <a:off x="6613975" y="3990475"/>
              <a:ext cx="39625" cy="33825"/>
            </a:xfrm>
            <a:custGeom>
              <a:avLst/>
              <a:gdLst/>
              <a:ahLst/>
              <a:cxnLst/>
              <a:rect l="l" t="t" r="r" b="b"/>
              <a:pathLst>
                <a:path w="1585" h="1353" extrusionOk="0">
                  <a:moveTo>
                    <a:pt x="387" y="1"/>
                  </a:moveTo>
                  <a:lnTo>
                    <a:pt x="1" y="657"/>
                  </a:lnTo>
                  <a:lnTo>
                    <a:pt x="387" y="1353"/>
                  </a:lnTo>
                  <a:lnTo>
                    <a:pt x="1198" y="1353"/>
                  </a:lnTo>
                  <a:lnTo>
                    <a:pt x="1585" y="657"/>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5558;p8">
              <a:extLst>
                <a:ext uri="{FF2B5EF4-FFF2-40B4-BE49-F238E27FC236}">
                  <a16:creationId xmlns:a16="http://schemas.microsoft.com/office/drawing/2014/main" id="{A0258D00-99B1-4469-92F6-E080BB927C04}"/>
                </a:ext>
              </a:extLst>
            </p:cNvPr>
            <p:cNvSpPr/>
            <p:nvPr/>
          </p:nvSpPr>
          <p:spPr>
            <a:xfrm>
              <a:off x="6557950" y="39856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5559;p8">
              <a:extLst>
                <a:ext uri="{FF2B5EF4-FFF2-40B4-BE49-F238E27FC236}">
                  <a16:creationId xmlns:a16="http://schemas.microsoft.com/office/drawing/2014/main" id="{7E9596AA-426C-4CBD-A910-C1F1BAD15660}"/>
                </a:ext>
              </a:extLst>
            </p:cNvPr>
            <p:cNvSpPr/>
            <p:nvPr/>
          </p:nvSpPr>
          <p:spPr>
            <a:xfrm>
              <a:off x="6505800" y="39856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5" name="Google Shape;5560;p8">
              <a:extLst>
                <a:ext uri="{FF2B5EF4-FFF2-40B4-BE49-F238E27FC236}">
                  <a16:creationId xmlns:a16="http://schemas.microsoft.com/office/drawing/2014/main" id="{B5A6A75A-A825-47D0-9999-FD7F3EFD1322}"/>
                </a:ext>
              </a:extLst>
            </p:cNvPr>
            <p:cNvSpPr/>
            <p:nvPr/>
          </p:nvSpPr>
          <p:spPr>
            <a:xfrm>
              <a:off x="6453650" y="39856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5561;p8">
              <a:extLst>
                <a:ext uri="{FF2B5EF4-FFF2-40B4-BE49-F238E27FC236}">
                  <a16:creationId xmlns:a16="http://schemas.microsoft.com/office/drawing/2014/main" id="{E4089531-CFF7-452B-87B1-16005C9FC884}"/>
                </a:ext>
              </a:extLst>
            </p:cNvPr>
            <p:cNvSpPr/>
            <p:nvPr/>
          </p:nvSpPr>
          <p:spPr>
            <a:xfrm>
              <a:off x="6401475" y="39856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5562;p8">
              <a:extLst>
                <a:ext uri="{FF2B5EF4-FFF2-40B4-BE49-F238E27FC236}">
                  <a16:creationId xmlns:a16="http://schemas.microsoft.com/office/drawing/2014/main" id="{5C3A442C-0E7D-4DDD-B526-FA96920D9FE0}"/>
                </a:ext>
              </a:extLst>
            </p:cNvPr>
            <p:cNvSpPr/>
            <p:nvPr/>
          </p:nvSpPr>
          <p:spPr>
            <a:xfrm>
              <a:off x="6350300" y="3987575"/>
              <a:ext cx="46375" cy="39625"/>
            </a:xfrm>
            <a:custGeom>
              <a:avLst/>
              <a:gdLst/>
              <a:ahLst/>
              <a:cxnLst/>
              <a:rect l="l" t="t" r="r" b="b"/>
              <a:pathLst>
                <a:path w="1855" h="1585" extrusionOk="0">
                  <a:moveTo>
                    <a:pt x="502" y="1"/>
                  </a:moveTo>
                  <a:lnTo>
                    <a:pt x="0" y="773"/>
                  </a:lnTo>
                  <a:lnTo>
                    <a:pt x="502" y="1585"/>
                  </a:lnTo>
                  <a:lnTo>
                    <a:pt x="1391" y="1585"/>
                  </a:lnTo>
                  <a:lnTo>
                    <a:pt x="1855" y="773"/>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5563;p8">
              <a:extLst>
                <a:ext uri="{FF2B5EF4-FFF2-40B4-BE49-F238E27FC236}">
                  <a16:creationId xmlns:a16="http://schemas.microsoft.com/office/drawing/2014/main" id="{05B2F8DD-9E0B-4880-BF08-578987DE90FB}"/>
                </a:ext>
              </a:extLst>
            </p:cNvPr>
            <p:cNvSpPr/>
            <p:nvPr/>
          </p:nvSpPr>
          <p:spPr>
            <a:xfrm>
              <a:off x="6305850" y="3994350"/>
              <a:ext cx="30950" cy="26100"/>
            </a:xfrm>
            <a:custGeom>
              <a:avLst/>
              <a:gdLst/>
              <a:ahLst/>
              <a:cxnLst/>
              <a:rect l="l" t="t" r="r" b="b"/>
              <a:pathLst>
                <a:path w="1238" h="1044" extrusionOk="0">
                  <a:moveTo>
                    <a:pt x="310" y="0"/>
                  </a:moveTo>
                  <a:lnTo>
                    <a:pt x="1" y="502"/>
                  </a:lnTo>
                  <a:lnTo>
                    <a:pt x="310" y="1043"/>
                  </a:lnTo>
                  <a:lnTo>
                    <a:pt x="928" y="1043"/>
                  </a:lnTo>
                  <a:lnTo>
                    <a:pt x="1237" y="502"/>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5564;p8">
              <a:extLst>
                <a:ext uri="{FF2B5EF4-FFF2-40B4-BE49-F238E27FC236}">
                  <a16:creationId xmlns:a16="http://schemas.microsoft.com/office/drawing/2014/main" id="{3BDD8619-5951-447B-9404-AC10F25FAE0D}"/>
                </a:ext>
              </a:extLst>
            </p:cNvPr>
            <p:cNvSpPr/>
            <p:nvPr/>
          </p:nvSpPr>
          <p:spPr>
            <a:xfrm>
              <a:off x="6007400" y="4005925"/>
              <a:ext cx="3875" cy="2925"/>
            </a:xfrm>
            <a:custGeom>
              <a:avLst/>
              <a:gdLst/>
              <a:ahLst/>
              <a:cxnLst/>
              <a:rect l="l" t="t" r="r" b="b"/>
              <a:pathLst>
                <a:path w="155" h="117" extrusionOk="0">
                  <a:moveTo>
                    <a:pt x="39" y="1"/>
                  </a:moveTo>
                  <a:lnTo>
                    <a:pt x="0" y="39"/>
                  </a:lnTo>
                  <a:lnTo>
                    <a:pt x="39" y="117"/>
                  </a:lnTo>
                  <a:lnTo>
                    <a:pt x="116" y="117"/>
                  </a:lnTo>
                  <a:lnTo>
                    <a:pt x="155" y="39"/>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5565;p8">
              <a:extLst>
                <a:ext uri="{FF2B5EF4-FFF2-40B4-BE49-F238E27FC236}">
                  <a16:creationId xmlns:a16="http://schemas.microsoft.com/office/drawing/2014/main" id="{6FA3E24B-21F0-4DD0-80BE-7738186BB09E}"/>
                </a:ext>
              </a:extLst>
            </p:cNvPr>
            <p:cNvSpPr/>
            <p:nvPr/>
          </p:nvSpPr>
          <p:spPr>
            <a:xfrm>
              <a:off x="5936875" y="3988550"/>
              <a:ext cx="42525" cy="36725"/>
            </a:xfrm>
            <a:custGeom>
              <a:avLst/>
              <a:gdLst/>
              <a:ahLst/>
              <a:cxnLst/>
              <a:rect l="l" t="t" r="r" b="b"/>
              <a:pathLst>
                <a:path w="1701" h="1469" extrusionOk="0">
                  <a:moveTo>
                    <a:pt x="426" y="0"/>
                  </a:moveTo>
                  <a:lnTo>
                    <a:pt x="1" y="734"/>
                  </a:lnTo>
                  <a:lnTo>
                    <a:pt x="426" y="1468"/>
                  </a:lnTo>
                  <a:lnTo>
                    <a:pt x="1276" y="1468"/>
                  </a:lnTo>
                  <a:lnTo>
                    <a:pt x="1701" y="734"/>
                  </a:lnTo>
                  <a:lnTo>
                    <a:pt x="12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5566;p8">
              <a:extLst>
                <a:ext uri="{FF2B5EF4-FFF2-40B4-BE49-F238E27FC236}">
                  <a16:creationId xmlns:a16="http://schemas.microsoft.com/office/drawing/2014/main" id="{A40771B2-B72F-4CF9-8259-504EEAEA5132}"/>
                </a:ext>
              </a:extLst>
            </p:cNvPr>
            <p:cNvSpPr/>
            <p:nvPr/>
          </p:nvSpPr>
          <p:spPr>
            <a:xfrm>
              <a:off x="5883750" y="3988550"/>
              <a:ext cx="44475" cy="37700"/>
            </a:xfrm>
            <a:custGeom>
              <a:avLst/>
              <a:gdLst/>
              <a:ahLst/>
              <a:cxnLst/>
              <a:rect l="l" t="t" r="r" b="b"/>
              <a:pathLst>
                <a:path w="1779" h="1508" extrusionOk="0">
                  <a:moveTo>
                    <a:pt x="465" y="0"/>
                  </a:moveTo>
                  <a:lnTo>
                    <a:pt x="1" y="734"/>
                  </a:lnTo>
                  <a:lnTo>
                    <a:pt x="465" y="1507"/>
                  </a:lnTo>
                  <a:lnTo>
                    <a:pt x="1315" y="1507"/>
                  </a:lnTo>
                  <a:lnTo>
                    <a:pt x="1778" y="734"/>
                  </a:lnTo>
                  <a:lnTo>
                    <a:pt x="13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2" name="Google Shape;5567;p8">
              <a:extLst>
                <a:ext uri="{FF2B5EF4-FFF2-40B4-BE49-F238E27FC236}">
                  <a16:creationId xmlns:a16="http://schemas.microsoft.com/office/drawing/2014/main" id="{A61374AE-E79E-4487-9411-0D67FEDB5F02}"/>
                </a:ext>
              </a:extLst>
            </p:cNvPr>
            <p:cNvSpPr/>
            <p:nvPr/>
          </p:nvSpPr>
          <p:spPr>
            <a:xfrm>
              <a:off x="3927825" y="4004000"/>
              <a:ext cx="5825" cy="5825"/>
            </a:xfrm>
            <a:custGeom>
              <a:avLst/>
              <a:gdLst/>
              <a:ahLst/>
              <a:cxnLst/>
              <a:rect l="l" t="t" r="r" b="b"/>
              <a:pathLst>
                <a:path w="233" h="233" extrusionOk="0">
                  <a:moveTo>
                    <a:pt x="39" y="0"/>
                  </a:moveTo>
                  <a:lnTo>
                    <a:pt x="1" y="116"/>
                  </a:lnTo>
                  <a:lnTo>
                    <a:pt x="39" y="232"/>
                  </a:lnTo>
                  <a:lnTo>
                    <a:pt x="155" y="232"/>
                  </a:lnTo>
                  <a:lnTo>
                    <a:pt x="232"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3" name="Google Shape;5568;p8">
              <a:extLst>
                <a:ext uri="{FF2B5EF4-FFF2-40B4-BE49-F238E27FC236}">
                  <a16:creationId xmlns:a16="http://schemas.microsoft.com/office/drawing/2014/main" id="{6BAC0B73-91F4-4AE5-AAD7-8B53AD32BD8E}"/>
                </a:ext>
              </a:extLst>
            </p:cNvPr>
            <p:cNvSpPr/>
            <p:nvPr/>
          </p:nvSpPr>
          <p:spPr>
            <a:xfrm>
              <a:off x="3858275" y="3989500"/>
              <a:ext cx="41575" cy="35775"/>
            </a:xfrm>
            <a:custGeom>
              <a:avLst/>
              <a:gdLst/>
              <a:ahLst/>
              <a:cxnLst/>
              <a:rect l="l" t="t" r="r" b="b"/>
              <a:pathLst>
                <a:path w="1663" h="1431" extrusionOk="0">
                  <a:moveTo>
                    <a:pt x="426" y="1"/>
                  </a:moveTo>
                  <a:lnTo>
                    <a:pt x="1" y="696"/>
                  </a:lnTo>
                  <a:lnTo>
                    <a:pt x="426" y="1430"/>
                  </a:lnTo>
                  <a:lnTo>
                    <a:pt x="1237" y="1430"/>
                  </a:lnTo>
                  <a:lnTo>
                    <a:pt x="1662"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5569;p8">
              <a:extLst>
                <a:ext uri="{FF2B5EF4-FFF2-40B4-BE49-F238E27FC236}">
                  <a16:creationId xmlns:a16="http://schemas.microsoft.com/office/drawing/2014/main" id="{F7CC4F0E-1B23-48F3-A0FB-D4E73B296DCA}"/>
                </a:ext>
              </a:extLst>
            </p:cNvPr>
            <p:cNvSpPr/>
            <p:nvPr/>
          </p:nvSpPr>
          <p:spPr>
            <a:xfrm>
              <a:off x="2298375" y="3988550"/>
              <a:ext cx="43475" cy="36725"/>
            </a:xfrm>
            <a:custGeom>
              <a:avLst/>
              <a:gdLst/>
              <a:ahLst/>
              <a:cxnLst/>
              <a:rect l="l" t="t" r="r" b="b"/>
              <a:pathLst>
                <a:path w="1739" h="1469" extrusionOk="0">
                  <a:moveTo>
                    <a:pt x="425" y="0"/>
                  </a:moveTo>
                  <a:lnTo>
                    <a:pt x="0" y="734"/>
                  </a:lnTo>
                  <a:lnTo>
                    <a:pt x="425" y="1468"/>
                  </a:lnTo>
                  <a:lnTo>
                    <a:pt x="1275" y="1468"/>
                  </a:lnTo>
                  <a:lnTo>
                    <a:pt x="1739"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5570;p8">
              <a:extLst>
                <a:ext uri="{FF2B5EF4-FFF2-40B4-BE49-F238E27FC236}">
                  <a16:creationId xmlns:a16="http://schemas.microsoft.com/office/drawing/2014/main" id="{56C67C71-CA7A-4881-A5CA-C9C06AC7D645}"/>
                </a:ext>
              </a:extLst>
            </p:cNvPr>
            <p:cNvSpPr/>
            <p:nvPr/>
          </p:nvSpPr>
          <p:spPr>
            <a:xfrm>
              <a:off x="2250075" y="3991450"/>
              <a:ext cx="35750" cy="30925"/>
            </a:xfrm>
            <a:custGeom>
              <a:avLst/>
              <a:gdLst/>
              <a:ahLst/>
              <a:cxnLst/>
              <a:rect l="l" t="t" r="r" b="b"/>
              <a:pathLst>
                <a:path w="1430" h="1237" extrusionOk="0">
                  <a:moveTo>
                    <a:pt x="348" y="0"/>
                  </a:moveTo>
                  <a:lnTo>
                    <a:pt x="0" y="618"/>
                  </a:lnTo>
                  <a:lnTo>
                    <a:pt x="348" y="1237"/>
                  </a:lnTo>
                  <a:lnTo>
                    <a:pt x="1082" y="1237"/>
                  </a:lnTo>
                  <a:lnTo>
                    <a:pt x="1430" y="618"/>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6" name="Google Shape;5571;p8">
              <a:extLst>
                <a:ext uri="{FF2B5EF4-FFF2-40B4-BE49-F238E27FC236}">
                  <a16:creationId xmlns:a16="http://schemas.microsoft.com/office/drawing/2014/main" id="{201178EE-B5FE-41E4-83E9-2E0CDFC59CED}"/>
                </a:ext>
              </a:extLst>
            </p:cNvPr>
            <p:cNvSpPr/>
            <p:nvPr/>
          </p:nvSpPr>
          <p:spPr>
            <a:xfrm>
              <a:off x="2192125" y="39856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7" name="Google Shape;5572;p8">
              <a:extLst>
                <a:ext uri="{FF2B5EF4-FFF2-40B4-BE49-F238E27FC236}">
                  <a16:creationId xmlns:a16="http://schemas.microsoft.com/office/drawing/2014/main" id="{47C4777B-A821-4C22-821B-DE904AD5163B}"/>
                </a:ext>
              </a:extLst>
            </p:cNvPr>
            <p:cNvSpPr/>
            <p:nvPr/>
          </p:nvSpPr>
          <p:spPr>
            <a:xfrm>
              <a:off x="2139950" y="39856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5573;p8">
              <a:extLst>
                <a:ext uri="{FF2B5EF4-FFF2-40B4-BE49-F238E27FC236}">
                  <a16:creationId xmlns:a16="http://schemas.microsoft.com/office/drawing/2014/main" id="{3B15BA03-E399-4239-A78A-2686932F29DD}"/>
                </a:ext>
              </a:extLst>
            </p:cNvPr>
            <p:cNvSpPr/>
            <p:nvPr/>
          </p:nvSpPr>
          <p:spPr>
            <a:xfrm>
              <a:off x="2087800" y="39856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5574;p8">
              <a:extLst>
                <a:ext uri="{FF2B5EF4-FFF2-40B4-BE49-F238E27FC236}">
                  <a16:creationId xmlns:a16="http://schemas.microsoft.com/office/drawing/2014/main" id="{13AEB107-9FED-48A7-BCDE-A491557A6CD8}"/>
                </a:ext>
              </a:extLst>
            </p:cNvPr>
            <p:cNvSpPr/>
            <p:nvPr/>
          </p:nvSpPr>
          <p:spPr>
            <a:xfrm>
              <a:off x="2035650" y="39856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5575;p8">
              <a:extLst>
                <a:ext uri="{FF2B5EF4-FFF2-40B4-BE49-F238E27FC236}">
                  <a16:creationId xmlns:a16="http://schemas.microsoft.com/office/drawing/2014/main" id="{5CFF1642-BAB1-435F-BC59-2FB20BE495CD}"/>
                </a:ext>
              </a:extLst>
            </p:cNvPr>
            <p:cNvSpPr/>
            <p:nvPr/>
          </p:nvSpPr>
          <p:spPr>
            <a:xfrm>
              <a:off x="1983475" y="39856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5576;p8">
              <a:extLst>
                <a:ext uri="{FF2B5EF4-FFF2-40B4-BE49-F238E27FC236}">
                  <a16:creationId xmlns:a16="http://schemas.microsoft.com/office/drawing/2014/main" id="{C92CA3BE-DAE0-432F-A7BC-9AAAD1D49AC1}"/>
                </a:ext>
              </a:extLst>
            </p:cNvPr>
            <p:cNvSpPr/>
            <p:nvPr/>
          </p:nvSpPr>
          <p:spPr>
            <a:xfrm>
              <a:off x="1938075" y="3991450"/>
              <a:ext cx="34800" cy="30925"/>
            </a:xfrm>
            <a:custGeom>
              <a:avLst/>
              <a:gdLst/>
              <a:ahLst/>
              <a:cxnLst/>
              <a:rect l="l" t="t" r="r" b="b"/>
              <a:pathLst>
                <a:path w="1392" h="1237" extrusionOk="0">
                  <a:moveTo>
                    <a:pt x="349" y="0"/>
                  </a:moveTo>
                  <a:lnTo>
                    <a:pt x="1" y="618"/>
                  </a:lnTo>
                  <a:lnTo>
                    <a:pt x="349" y="1237"/>
                  </a:lnTo>
                  <a:lnTo>
                    <a:pt x="1083" y="1237"/>
                  </a:lnTo>
                  <a:lnTo>
                    <a:pt x="1392" y="618"/>
                  </a:lnTo>
                  <a:lnTo>
                    <a:pt x="10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2" name="Google Shape;5577;p8">
              <a:extLst>
                <a:ext uri="{FF2B5EF4-FFF2-40B4-BE49-F238E27FC236}">
                  <a16:creationId xmlns:a16="http://schemas.microsoft.com/office/drawing/2014/main" id="{02A87604-DE66-430D-A6B2-14476D8D34ED}"/>
                </a:ext>
              </a:extLst>
            </p:cNvPr>
            <p:cNvSpPr/>
            <p:nvPr/>
          </p:nvSpPr>
          <p:spPr>
            <a:xfrm>
              <a:off x="6635225" y="39344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3" name="Google Shape;5578;p8">
              <a:extLst>
                <a:ext uri="{FF2B5EF4-FFF2-40B4-BE49-F238E27FC236}">
                  <a16:creationId xmlns:a16="http://schemas.microsoft.com/office/drawing/2014/main" id="{0D5ED2F2-7330-4923-8A4B-072A69EC7DB6}"/>
                </a:ext>
              </a:extLst>
            </p:cNvPr>
            <p:cNvSpPr/>
            <p:nvPr/>
          </p:nvSpPr>
          <p:spPr>
            <a:xfrm>
              <a:off x="6584025" y="3934450"/>
              <a:ext cx="47375" cy="41550"/>
            </a:xfrm>
            <a:custGeom>
              <a:avLst/>
              <a:gdLst/>
              <a:ahLst/>
              <a:cxnLst/>
              <a:rect l="l" t="t" r="r" b="b"/>
              <a:pathLst>
                <a:path w="1895" h="1662"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4" name="Google Shape;5579;p8">
              <a:extLst>
                <a:ext uri="{FF2B5EF4-FFF2-40B4-BE49-F238E27FC236}">
                  <a16:creationId xmlns:a16="http://schemas.microsoft.com/office/drawing/2014/main" id="{A8CCBFB9-33B0-4871-9F04-A3DDB54BA395}"/>
                </a:ext>
              </a:extLst>
            </p:cNvPr>
            <p:cNvSpPr/>
            <p:nvPr/>
          </p:nvSpPr>
          <p:spPr>
            <a:xfrm>
              <a:off x="6531875" y="39344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5" name="Google Shape;5580;p8">
              <a:extLst>
                <a:ext uri="{FF2B5EF4-FFF2-40B4-BE49-F238E27FC236}">
                  <a16:creationId xmlns:a16="http://schemas.microsoft.com/office/drawing/2014/main" id="{B71672ED-DBA5-4E62-9DE2-C24F2E6E5E4A}"/>
                </a:ext>
              </a:extLst>
            </p:cNvPr>
            <p:cNvSpPr/>
            <p:nvPr/>
          </p:nvSpPr>
          <p:spPr>
            <a:xfrm>
              <a:off x="6479725" y="39344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6" name="Google Shape;5581;p8">
              <a:extLst>
                <a:ext uri="{FF2B5EF4-FFF2-40B4-BE49-F238E27FC236}">
                  <a16:creationId xmlns:a16="http://schemas.microsoft.com/office/drawing/2014/main" id="{9FD25A7E-1772-4A7F-A879-B5AFCFD63288}"/>
                </a:ext>
              </a:extLst>
            </p:cNvPr>
            <p:cNvSpPr/>
            <p:nvPr/>
          </p:nvSpPr>
          <p:spPr>
            <a:xfrm>
              <a:off x="6427550" y="3934450"/>
              <a:ext cx="47375" cy="41550"/>
            </a:xfrm>
            <a:custGeom>
              <a:avLst/>
              <a:gdLst/>
              <a:ahLst/>
              <a:cxnLst/>
              <a:rect l="l" t="t" r="r" b="b"/>
              <a:pathLst>
                <a:path w="1895" h="1662"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5582;p8">
              <a:extLst>
                <a:ext uri="{FF2B5EF4-FFF2-40B4-BE49-F238E27FC236}">
                  <a16:creationId xmlns:a16="http://schemas.microsoft.com/office/drawing/2014/main" id="{F6A1179A-90FD-4B7C-8E21-FE8044F090AC}"/>
                </a:ext>
              </a:extLst>
            </p:cNvPr>
            <p:cNvSpPr/>
            <p:nvPr/>
          </p:nvSpPr>
          <p:spPr>
            <a:xfrm>
              <a:off x="6375400" y="3934450"/>
              <a:ext cx="48325" cy="41550"/>
            </a:xfrm>
            <a:custGeom>
              <a:avLst/>
              <a:gdLst/>
              <a:ahLst/>
              <a:cxnLst/>
              <a:rect l="l" t="t" r="r" b="b"/>
              <a:pathLst>
                <a:path w="1933" h="1662"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5583;p8">
              <a:extLst>
                <a:ext uri="{FF2B5EF4-FFF2-40B4-BE49-F238E27FC236}">
                  <a16:creationId xmlns:a16="http://schemas.microsoft.com/office/drawing/2014/main" id="{23B72C59-5926-40B4-AB88-2F7971574FFA}"/>
                </a:ext>
              </a:extLst>
            </p:cNvPr>
            <p:cNvSpPr/>
            <p:nvPr/>
          </p:nvSpPr>
          <p:spPr>
            <a:xfrm>
              <a:off x="6323250" y="3934450"/>
              <a:ext cx="48300" cy="41550"/>
            </a:xfrm>
            <a:custGeom>
              <a:avLst/>
              <a:gdLst/>
              <a:ahLst/>
              <a:cxnLst/>
              <a:rect l="l" t="t" r="r" b="b"/>
              <a:pathLst>
                <a:path w="1932" h="1662"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9" name="Google Shape;5584;p8">
              <a:extLst>
                <a:ext uri="{FF2B5EF4-FFF2-40B4-BE49-F238E27FC236}">
                  <a16:creationId xmlns:a16="http://schemas.microsoft.com/office/drawing/2014/main" id="{4EECEA3F-2122-4293-9D0F-364F58960D00}"/>
                </a:ext>
              </a:extLst>
            </p:cNvPr>
            <p:cNvSpPr/>
            <p:nvPr/>
          </p:nvSpPr>
          <p:spPr>
            <a:xfrm>
              <a:off x="6291375" y="3951850"/>
              <a:ext cx="8700" cy="6775"/>
            </a:xfrm>
            <a:custGeom>
              <a:avLst/>
              <a:gdLst/>
              <a:ahLst/>
              <a:cxnLst/>
              <a:rect l="l" t="t" r="r" b="b"/>
              <a:pathLst>
                <a:path w="348" h="271" extrusionOk="0">
                  <a:moveTo>
                    <a:pt x="78" y="0"/>
                  </a:moveTo>
                  <a:lnTo>
                    <a:pt x="0" y="116"/>
                  </a:lnTo>
                  <a:lnTo>
                    <a:pt x="78" y="271"/>
                  </a:lnTo>
                  <a:lnTo>
                    <a:pt x="232" y="271"/>
                  </a:lnTo>
                  <a:lnTo>
                    <a:pt x="348"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0" name="Google Shape;5585;p8">
              <a:extLst>
                <a:ext uri="{FF2B5EF4-FFF2-40B4-BE49-F238E27FC236}">
                  <a16:creationId xmlns:a16="http://schemas.microsoft.com/office/drawing/2014/main" id="{DF23AD33-B0FE-4CD9-AB43-F974310FE97C}"/>
                </a:ext>
              </a:extLst>
            </p:cNvPr>
            <p:cNvSpPr/>
            <p:nvPr/>
          </p:nvSpPr>
          <p:spPr>
            <a:xfrm>
              <a:off x="6116550" y="3934450"/>
              <a:ext cx="46375" cy="41550"/>
            </a:xfrm>
            <a:custGeom>
              <a:avLst/>
              <a:gdLst/>
              <a:ahLst/>
              <a:cxnLst/>
              <a:rect l="l" t="t" r="r" b="b"/>
              <a:pathLst>
                <a:path w="1855" h="1662" extrusionOk="0">
                  <a:moveTo>
                    <a:pt x="464" y="1"/>
                  </a:moveTo>
                  <a:lnTo>
                    <a:pt x="0" y="812"/>
                  </a:lnTo>
                  <a:lnTo>
                    <a:pt x="464" y="1662"/>
                  </a:lnTo>
                  <a:lnTo>
                    <a:pt x="1391" y="1662"/>
                  </a:lnTo>
                  <a:lnTo>
                    <a:pt x="1855" y="812"/>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5586;p8">
              <a:extLst>
                <a:ext uri="{FF2B5EF4-FFF2-40B4-BE49-F238E27FC236}">
                  <a16:creationId xmlns:a16="http://schemas.microsoft.com/office/drawing/2014/main" id="{A7C5FC96-962F-4FDD-9194-213152D665A5}"/>
                </a:ext>
              </a:extLst>
            </p:cNvPr>
            <p:cNvSpPr/>
            <p:nvPr/>
          </p:nvSpPr>
          <p:spPr>
            <a:xfrm>
              <a:off x="6063425" y="3934450"/>
              <a:ext cx="48300" cy="41550"/>
            </a:xfrm>
            <a:custGeom>
              <a:avLst/>
              <a:gdLst/>
              <a:ahLst/>
              <a:cxnLst/>
              <a:rect l="l" t="t" r="r" b="b"/>
              <a:pathLst>
                <a:path w="1932" h="1662"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5587;p8">
              <a:extLst>
                <a:ext uri="{FF2B5EF4-FFF2-40B4-BE49-F238E27FC236}">
                  <a16:creationId xmlns:a16="http://schemas.microsoft.com/office/drawing/2014/main" id="{CA75FCA8-D1BA-4A7E-9B56-BE0D29698FF1}"/>
                </a:ext>
              </a:extLst>
            </p:cNvPr>
            <p:cNvSpPr/>
            <p:nvPr/>
          </p:nvSpPr>
          <p:spPr>
            <a:xfrm>
              <a:off x="6011250" y="3934450"/>
              <a:ext cx="48325" cy="41550"/>
            </a:xfrm>
            <a:custGeom>
              <a:avLst/>
              <a:gdLst/>
              <a:ahLst/>
              <a:cxnLst/>
              <a:rect l="l" t="t" r="r" b="b"/>
              <a:pathLst>
                <a:path w="1933" h="1662"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3" name="Google Shape;5588;p8">
              <a:extLst>
                <a:ext uri="{FF2B5EF4-FFF2-40B4-BE49-F238E27FC236}">
                  <a16:creationId xmlns:a16="http://schemas.microsoft.com/office/drawing/2014/main" id="{2E453E01-41BA-4C41-A01D-B1FB0B7A9323}"/>
                </a:ext>
              </a:extLst>
            </p:cNvPr>
            <p:cNvSpPr/>
            <p:nvPr/>
          </p:nvSpPr>
          <p:spPr>
            <a:xfrm>
              <a:off x="5959100" y="3934450"/>
              <a:ext cx="48325" cy="41550"/>
            </a:xfrm>
            <a:custGeom>
              <a:avLst/>
              <a:gdLst/>
              <a:ahLst/>
              <a:cxnLst/>
              <a:rect l="l" t="t" r="r" b="b"/>
              <a:pathLst>
                <a:path w="1933" h="1662"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4" name="Google Shape;5589;p8">
              <a:extLst>
                <a:ext uri="{FF2B5EF4-FFF2-40B4-BE49-F238E27FC236}">
                  <a16:creationId xmlns:a16="http://schemas.microsoft.com/office/drawing/2014/main" id="{B3ABB266-2D09-4D95-8BF4-3B6AED7C8228}"/>
                </a:ext>
              </a:extLst>
            </p:cNvPr>
            <p:cNvSpPr/>
            <p:nvPr/>
          </p:nvSpPr>
          <p:spPr>
            <a:xfrm>
              <a:off x="5907900" y="3934450"/>
              <a:ext cx="48325" cy="41550"/>
            </a:xfrm>
            <a:custGeom>
              <a:avLst/>
              <a:gdLst/>
              <a:ahLst/>
              <a:cxnLst/>
              <a:rect l="l" t="t" r="r" b="b"/>
              <a:pathLst>
                <a:path w="1933" h="1662"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5" name="Google Shape;5590;p8">
              <a:extLst>
                <a:ext uri="{FF2B5EF4-FFF2-40B4-BE49-F238E27FC236}">
                  <a16:creationId xmlns:a16="http://schemas.microsoft.com/office/drawing/2014/main" id="{9C0F5502-5221-42E6-AADF-B683A3B3C6BB}"/>
                </a:ext>
              </a:extLst>
            </p:cNvPr>
            <p:cNvSpPr/>
            <p:nvPr/>
          </p:nvSpPr>
          <p:spPr>
            <a:xfrm>
              <a:off x="4055325" y="3949900"/>
              <a:ext cx="10650" cy="9700"/>
            </a:xfrm>
            <a:custGeom>
              <a:avLst/>
              <a:gdLst/>
              <a:ahLst/>
              <a:cxnLst/>
              <a:rect l="l" t="t" r="r" b="b"/>
              <a:pathLst>
                <a:path w="426" h="388" extrusionOk="0">
                  <a:moveTo>
                    <a:pt x="116" y="1"/>
                  </a:moveTo>
                  <a:lnTo>
                    <a:pt x="0" y="194"/>
                  </a:lnTo>
                  <a:lnTo>
                    <a:pt x="116" y="387"/>
                  </a:lnTo>
                  <a:lnTo>
                    <a:pt x="348" y="387"/>
                  </a:lnTo>
                  <a:lnTo>
                    <a:pt x="425" y="194"/>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6" name="Google Shape;5591;p8">
              <a:extLst>
                <a:ext uri="{FF2B5EF4-FFF2-40B4-BE49-F238E27FC236}">
                  <a16:creationId xmlns:a16="http://schemas.microsoft.com/office/drawing/2014/main" id="{89809A7B-5C53-47BE-9A90-D9AE21470EC6}"/>
                </a:ext>
              </a:extLst>
            </p:cNvPr>
            <p:cNvSpPr/>
            <p:nvPr/>
          </p:nvSpPr>
          <p:spPr>
            <a:xfrm>
              <a:off x="3984825" y="39344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7" name="Google Shape;5592;p8">
              <a:extLst>
                <a:ext uri="{FF2B5EF4-FFF2-40B4-BE49-F238E27FC236}">
                  <a16:creationId xmlns:a16="http://schemas.microsoft.com/office/drawing/2014/main" id="{01800A1D-0B2F-48F7-87F1-331FB0E1A9AE}"/>
                </a:ext>
              </a:extLst>
            </p:cNvPr>
            <p:cNvSpPr/>
            <p:nvPr/>
          </p:nvSpPr>
          <p:spPr>
            <a:xfrm>
              <a:off x="3932650" y="3934450"/>
              <a:ext cx="48325" cy="41550"/>
            </a:xfrm>
            <a:custGeom>
              <a:avLst/>
              <a:gdLst/>
              <a:ahLst/>
              <a:cxnLst/>
              <a:rect l="l" t="t" r="r" b="b"/>
              <a:pathLst>
                <a:path w="1933" h="1662"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8" name="Google Shape;5593;p8">
              <a:extLst>
                <a:ext uri="{FF2B5EF4-FFF2-40B4-BE49-F238E27FC236}">
                  <a16:creationId xmlns:a16="http://schemas.microsoft.com/office/drawing/2014/main" id="{B685DC63-EE6D-4793-88AB-703FA8CD65B2}"/>
                </a:ext>
              </a:extLst>
            </p:cNvPr>
            <p:cNvSpPr/>
            <p:nvPr/>
          </p:nvSpPr>
          <p:spPr>
            <a:xfrm>
              <a:off x="3881475" y="39344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9" name="Google Shape;5594;p8">
              <a:extLst>
                <a:ext uri="{FF2B5EF4-FFF2-40B4-BE49-F238E27FC236}">
                  <a16:creationId xmlns:a16="http://schemas.microsoft.com/office/drawing/2014/main" id="{0C4D4E76-9DCC-4F6D-8258-43A6EA817C8F}"/>
                </a:ext>
              </a:extLst>
            </p:cNvPr>
            <p:cNvSpPr/>
            <p:nvPr/>
          </p:nvSpPr>
          <p:spPr>
            <a:xfrm>
              <a:off x="3832200" y="3937350"/>
              <a:ext cx="41550" cy="35775"/>
            </a:xfrm>
            <a:custGeom>
              <a:avLst/>
              <a:gdLst/>
              <a:ahLst/>
              <a:cxnLst/>
              <a:rect l="l" t="t" r="r" b="b"/>
              <a:pathLst>
                <a:path w="1662" h="1431" extrusionOk="0">
                  <a:moveTo>
                    <a:pt x="426" y="1"/>
                  </a:moveTo>
                  <a:lnTo>
                    <a:pt x="1" y="696"/>
                  </a:lnTo>
                  <a:lnTo>
                    <a:pt x="426" y="1430"/>
                  </a:lnTo>
                  <a:lnTo>
                    <a:pt x="1237" y="1430"/>
                  </a:lnTo>
                  <a:lnTo>
                    <a:pt x="1662"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0" name="Google Shape;5595;p8">
              <a:extLst>
                <a:ext uri="{FF2B5EF4-FFF2-40B4-BE49-F238E27FC236}">
                  <a16:creationId xmlns:a16="http://schemas.microsoft.com/office/drawing/2014/main" id="{7C0BCB43-3D99-4036-92CD-17B087326E71}"/>
                </a:ext>
              </a:extLst>
            </p:cNvPr>
            <p:cNvSpPr/>
            <p:nvPr/>
          </p:nvSpPr>
          <p:spPr>
            <a:xfrm>
              <a:off x="2324450" y="3937350"/>
              <a:ext cx="41550" cy="35775"/>
            </a:xfrm>
            <a:custGeom>
              <a:avLst/>
              <a:gdLst/>
              <a:ahLst/>
              <a:cxnLst/>
              <a:rect l="l" t="t" r="r" b="b"/>
              <a:pathLst>
                <a:path w="1662" h="1431" extrusionOk="0">
                  <a:moveTo>
                    <a:pt x="425" y="1"/>
                  </a:moveTo>
                  <a:lnTo>
                    <a:pt x="0" y="696"/>
                  </a:lnTo>
                  <a:lnTo>
                    <a:pt x="425" y="1430"/>
                  </a:lnTo>
                  <a:lnTo>
                    <a:pt x="1237" y="1430"/>
                  </a:lnTo>
                  <a:lnTo>
                    <a:pt x="1662"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1" name="Google Shape;5596;p8">
              <a:extLst>
                <a:ext uri="{FF2B5EF4-FFF2-40B4-BE49-F238E27FC236}">
                  <a16:creationId xmlns:a16="http://schemas.microsoft.com/office/drawing/2014/main" id="{C888533A-15B0-49A8-A14B-95E5C699B0F7}"/>
                </a:ext>
              </a:extLst>
            </p:cNvPr>
            <p:cNvSpPr/>
            <p:nvPr/>
          </p:nvSpPr>
          <p:spPr>
            <a:xfrm>
              <a:off x="2270350" y="39344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2" name="Google Shape;5597;p8">
              <a:extLst>
                <a:ext uri="{FF2B5EF4-FFF2-40B4-BE49-F238E27FC236}">
                  <a16:creationId xmlns:a16="http://schemas.microsoft.com/office/drawing/2014/main" id="{BE859849-A956-44AC-BDB3-AB3D120EAB53}"/>
                </a:ext>
              </a:extLst>
            </p:cNvPr>
            <p:cNvSpPr/>
            <p:nvPr/>
          </p:nvSpPr>
          <p:spPr>
            <a:xfrm>
              <a:off x="2218200" y="39344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3" name="Google Shape;5598;p8">
              <a:extLst>
                <a:ext uri="{FF2B5EF4-FFF2-40B4-BE49-F238E27FC236}">
                  <a16:creationId xmlns:a16="http://schemas.microsoft.com/office/drawing/2014/main" id="{7C0D44A0-0972-42C1-85DF-B0EB62258F51}"/>
                </a:ext>
              </a:extLst>
            </p:cNvPr>
            <p:cNvSpPr/>
            <p:nvPr/>
          </p:nvSpPr>
          <p:spPr>
            <a:xfrm>
              <a:off x="2166025" y="3934450"/>
              <a:ext cx="47375" cy="41550"/>
            </a:xfrm>
            <a:custGeom>
              <a:avLst/>
              <a:gdLst/>
              <a:ahLst/>
              <a:cxnLst/>
              <a:rect l="l" t="t" r="r" b="b"/>
              <a:pathLst>
                <a:path w="1895" h="1662"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4" name="Google Shape;5599;p8">
              <a:extLst>
                <a:ext uri="{FF2B5EF4-FFF2-40B4-BE49-F238E27FC236}">
                  <a16:creationId xmlns:a16="http://schemas.microsoft.com/office/drawing/2014/main" id="{48133C86-408B-4C1D-8E9F-938494BE3700}"/>
                </a:ext>
              </a:extLst>
            </p:cNvPr>
            <p:cNvSpPr/>
            <p:nvPr/>
          </p:nvSpPr>
          <p:spPr>
            <a:xfrm>
              <a:off x="2113875" y="39344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5" name="Google Shape;5600;p8">
              <a:extLst>
                <a:ext uri="{FF2B5EF4-FFF2-40B4-BE49-F238E27FC236}">
                  <a16:creationId xmlns:a16="http://schemas.microsoft.com/office/drawing/2014/main" id="{46D67FD7-9DF6-46CD-829C-88936C780CD5}"/>
                </a:ext>
              </a:extLst>
            </p:cNvPr>
            <p:cNvSpPr/>
            <p:nvPr/>
          </p:nvSpPr>
          <p:spPr>
            <a:xfrm>
              <a:off x="2061725" y="3934450"/>
              <a:ext cx="48325" cy="41550"/>
            </a:xfrm>
            <a:custGeom>
              <a:avLst/>
              <a:gdLst/>
              <a:ahLst/>
              <a:cxnLst/>
              <a:rect l="l" t="t" r="r" b="b"/>
              <a:pathLst>
                <a:path w="1933" h="1662" extrusionOk="0">
                  <a:moveTo>
                    <a:pt x="503" y="1"/>
                  </a:moveTo>
                  <a:lnTo>
                    <a:pt x="0" y="812"/>
                  </a:lnTo>
                  <a:lnTo>
                    <a:pt x="503"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6" name="Google Shape;5601;p8">
              <a:extLst>
                <a:ext uri="{FF2B5EF4-FFF2-40B4-BE49-F238E27FC236}">
                  <a16:creationId xmlns:a16="http://schemas.microsoft.com/office/drawing/2014/main" id="{60F18AD3-AF07-43B3-B913-EBBCCB980CF9}"/>
                </a:ext>
              </a:extLst>
            </p:cNvPr>
            <p:cNvSpPr/>
            <p:nvPr/>
          </p:nvSpPr>
          <p:spPr>
            <a:xfrm>
              <a:off x="2009550" y="3934450"/>
              <a:ext cx="48325" cy="41550"/>
            </a:xfrm>
            <a:custGeom>
              <a:avLst/>
              <a:gdLst/>
              <a:ahLst/>
              <a:cxnLst/>
              <a:rect l="l" t="t" r="r" b="b"/>
              <a:pathLst>
                <a:path w="1933" h="1662"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7" name="Google Shape;5602;p8">
              <a:extLst>
                <a:ext uri="{FF2B5EF4-FFF2-40B4-BE49-F238E27FC236}">
                  <a16:creationId xmlns:a16="http://schemas.microsoft.com/office/drawing/2014/main" id="{518CC032-75A8-464D-9D82-3962EAD45932}"/>
                </a:ext>
              </a:extLst>
            </p:cNvPr>
            <p:cNvSpPr/>
            <p:nvPr/>
          </p:nvSpPr>
          <p:spPr>
            <a:xfrm>
              <a:off x="1957400" y="3934450"/>
              <a:ext cx="48325" cy="41550"/>
            </a:xfrm>
            <a:custGeom>
              <a:avLst/>
              <a:gdLst/>
              <a:ahLst/>
              <a:cxnLst/>
              <a:rect l="l" t="t" r="r" b="b"/>
              <a:pathLst>
                <a:path w="1933" h="1662"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8" name="Google Shape;5603;p8">
              <a:extLst>
                <a:ext uri="{FF2B5EF4-FFF2-40B4-BE49-F238E27FC236}">
                  <a16:creationId xmlns:a16="http://schemas.microsoft.com/office/drawing/2014/main" id="{1F2CB9DE-0532-4C82-A5F2-DD7CD4B786F6}"/>
                </a:ext>
              </a:extLst>
            </p:cNvPr>
            <p:cNvSpPr/>
            <p:nvPr/>
          </p:nvSpPr>
          <p:spPr>
            <a:xfrm>
              <a:off x="6661300"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9" name="Google Shape;5604;p8">
              <a:extLst>
                <a:ext uri="{FF2B5EF4-FFF2-40B4-BE49-F238E27FC236}">
                  <a16:creationId xmlns:a16="http://schemas.microsoft.com/office/drawing/2014/main" id="{8026B6D1-B4DE-4043-8A77-4C512FAC9D49}"/>
                </a:ext>
              </a:extLst>
            </p:cNvPr>
            <p:cNvSpPr/>
            <p:nvPr/>
          </p:nvSpPr>
          <p:spPr>
            <a:xfrm>
              <a:off x="6610125" y="38823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0" name="Google Shape;5605;p8">
              <a:extLst>
                <a:ext uri="{FF2B5EF4-FFF2-40B4-BE49-F238E27FC236}">
                  <a16:creationId xmlns:a16="http://schemas.microsoft.com/office/drawing/2014/main" id="{F47F31E0-D21A-4861-B1B8-B6B93DC03B48}"/>
                </a:ext>
              </a:extLst>
            </p:cNvPr>
            <p:cNvSpPr/>
            <p:nvPr/>
          </p:nvSpPr>
          <p:spPr>
            <a:xfrm>
              <a:off x="6557950"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1" name="Google Shape;5606;p8">
              <a:extLst>
                <a:ext uri="{FF2B5EF4-FFF2-40B4-BE49-F238E27FC236}">
                  <a16:creationId xmlns:a16="http://schemas.microsoft.com/office/drawing/2014/main" id="{7068101D-7F8A-450E-82AF-62D219FFC3C5}"/>
                </a:ext>
              </a:extLst>
            </p:cNvPr>
            <p:cNvSpPr/>
            <p:nvPr/>
          </p:nvSpPr>
          <p:spPr>
            <a:xfrm>
              <a:off x="6505800" y="3882300"/>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2" name="Google Shape;5607;p8">
              <a:extLst>
                <a:ext uri="{FF2B5EF4-FFF2-40B4-BE49-F238E27FC236}">
                  <a16:creationId xmlns:a16="http://schemas.microsoft.com/office/drawing/2014/main" id="{E4BED571-3AF4-454F-8DFB-58C1AC75CE39}"/>
                </a:ext>
              </a:extLst>
            </p:cNvPr>
            <p:cNvSpPr/>
            <p:nvPr/>
          </p:nvSpPr>
          <p:spPr>
            <a:xfrm>
              <a:off x="6453650" y="38823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3" name="Google Shape;5608;p8">
              <a:extLst>
                <a:ext uri="{FF2B5EF4-FFF2-40B4-BE49-F238E27FC236}">
                  <a16:creationId xmlns:a16="http://schemas.microsoft.com/office/drawing/2014/main" id="{73D91509-68E6-4373-BE40-0D8F6085C2CC}"/>
                </a:ext>
              </a:extLst>
            </p:cNvPr>
            <p:cNvSpPr/>
            <p:nvPr/>
          </p:nvSpPr>
          <p:spPr>
            <a:xfrm>
              <a:off x="6401475"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4" name="Google Shape;5609;p8">
              <a:extLst>
                <a:ext uri="{FF2B5EF4-FFF2-40B4-BE49-F238E27FC236}">
                  <a16:creationId xmlns:a16="http://schemas.microsoft.com/office/drawing/2014/main" id="{F6FCD54B-3DAA-42EE-8399-41E51E2D2F58}"/>
                </a:ext>
              </a:extLst>
            </p:cNvPr>
            <p:cNvSpPr/>
            <p:nvPr/>
          </p:nvSpPr>
          <p:spPr>
            <a:xfrm>
              <a:off x="6349325" y="3882300"/>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5" name="Google Shape;5610;p8">
              <a:extLst>
                <a:ext uri="{FF2B5EF4-FFF2-40B4-BE49-F238E27FC236}">
                  <a16:creationId xmlns:a16="http://schemas.microsoft.com/office/drawing/2014/main" id="{0208C341-04AE-413F-83A2-58B9547224CD}"/>
                </a:ext>
              </a:extLst>
            </p:cNvPr>
            <p:cNvSpPr/>
            <p:nvPr/>
          </p:nvSpPr>
          <p:spPr>
            <a:xfrm>
              <a:off x="6297175" y="3882300"/>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6" name="Google Shape;5611;p8">
              <a:extLst>
                <a:ext uri="{FF2B5EF4-FFF2-40B4-BE49-F238E27FC236}">
                  <a16:creationId xmlns:a16="http://schemas.microsoft.com/office/drawing/2014/main" id="{F3A8F693-7405-4262-AE20-2C7B65AE116A}"/>
                </a:ext>
              </a:extLst>
            </p:cNvPr>
            <p:cNvSpPr/>
            <p:nvPr/>
          </p:nvSpPr>
          <p:spPr>
            <a:xfrm>
              <a:off x="6245000" y="3882300"/>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7" name="Google Shape;5612;p8">
              <a:extLst>
                <a:ext uri="{FF2B5EF4-FFF2-40B4-BE49-F238E27FC236}">
                  <a16:creationId xmlns:a16="http://schemas.microsoft.com/office/drawing/2014/main" id="{E678FCE3-A32D-41BC-906D-7F59397F5D8A}"/>
                </a:ext>
              </a:extLst>
            </p:cNvPr>
            <p:cNvSpPr/>
            <p:nvPr/>
          </p:nvSpPr>
          <p:spPr>
            <a:xfrm>
              <a:off x="6193825" y="38823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8" name="Google Shape;5613;p8">
              <a:extLst>
                <a:ext uri="{FF2B5EF4-FFF2-40B4-BE49-F238E27FC236}">
                  <a16:creationId xmlns:a16="http://schemas.microsoft.com/office/drawing/2014/main" id="{3354ED09-DE2B-45CB-81F2-0292A39B1296}"/>
                </a:ext>
              </a:extLst>
            </p:cNvPr>
            <p:cNvSpPr/>
            <p:nvPr/>
          </p:nvSpPr>
          <p:spPr>
            <a:xfrm>
              <a:off x="6141650" y="3882300"/>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9" name="Google Shape;5614;p8">
              <a:extLst>
                <a:ext uri="{FF2B5EF4-FFF2-40B4-BE49-F238E27FC236}">
                  <a16:creationId xmlns:a16="http://schemas.microsoft.com/office/drawing/2014/main" id="{70319265-A8DA-4B06-AA4D-6B49A3B3E91E}"/>
                </a:ext>
              </a:extLst>
            </p:cNvPr>
            <p:cNvSpPr/>
            <p:nvPr/>
          </p:nvSpPr>
          <p:spPr>
            <a:xfrm>
              <a:off x="6089500" y="3882300"/>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0" name="Google Shape;5615;p8">
              <a:extLst>
                <a:ext uri="{FF2B5EF4-FFF2-40B4-BE49-F238E27FC236}">
                  <a16:creationId xmlns:a16="http://schemas.microsoft.com/office/drawing/2014/main" id="{F1CA38B4-EA8E-4246-9066-F5C37D41D9DF}"/>
                </a:ext>
              </a:extLst>
            </p:cNvPr>
            <p:cNvSpPr/>
            <p:nvPr/>
          </p:nvSpPr>
          <p:spPr>
            <a:xfrm>
              <a:off x="6037350" y="3882300"/>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1" name="Google Shape;5616;p8">
              <a:extLst>
                <a:ext uri="{FF2B5EF4-FFF2-40B4-BE49-F238E27FC236}">
                  <a16:creationId xmlns:a16="http://schemas.microsoft.com/office/drawing/2014/main" id="{1679FF9B-40DF-445B-895F-8A5968FD32CE}"/>
                </a:ext>
              </a:extLst>
            </p:cNvPr>
            <p:cNvSpPr/>
            <p:nvPr/>
          </p:nvSpPr>
          <p:spPr>
            <a:xfrm>
              <a:off x="5985175" y="3882300"/>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2" name="Google Shape;5617;p8">
              <a:extLst>
                <a:ext uri="{FF2B5EF4-FFF2-40B4-BE49-F238E27FC236}">
                  <a16:creationId xmlns:a16="http://schemas.microsoft.com/office/drawing/2014/main" id="{B722095A-92D9-4045-80B4-21BD32C7E500}"/>
                </a:ext>
              </a:extLst>
            </p:cNvPr>
            <p:cNvSpPr/>
            <p:nvPr/>
          </p:nvSpPr>
          <p:spPr>
            <a:xfrm>
              <a:off x="5934000" y="3882300"/>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3" name="Google Shape;5618;p8">
              <a:extLst>
                <a:ext uri="{FF2B5EF4-FFF2-40B4-BE49-F238E27FC236}">
                  <a16:creationId xmlns:a16="http://schemas.microsoft.com/office/drawing/2014/main" id="{4A25A3D8-173A-4FB0-8EE4-5D0FB7D5CBFE}"/>
                </a:ext>
              </a:extLst>
            </p:cNvPr>
            <p:cNvSpPr/>
            <p:nvPr/>
          </p:nvSpPr>
          <p:spPr>
            <a:xfrm>
              <a:off x="5900175" y="3897750"/>
              <a:ext cx="11625" cy="10650"/>
            </a:xfrm>
            <a:custGeom>
              <a:avLst/>
              <a:gdLst/>
              <a:ahLst/>
              <a:cxnLst/>
              <a:rect l="l" t="t" r="r" b="b"/>
              <a:pathLst>
                <a:path w="465" h="426" extrusionOk="0">
                  <a:moveTo>
                    <a:pt x="117" y="1"/>
                  </a:moveTo>
                  <a:lnTo>
                    <a:pt x="1" y="194"/>
                  </a:lnTo>
                  <a:lnTo>
                    <a:pt x="117" y="426"/>
                  </a:lnTo>
                  <a:lnTo>
                    <a:pt x="348" y="426"/>
                  </a:lnTo>
                  <a:lnTo>
                    <a:pt x="464" y="194"/>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5619;p8">
              <a:extLst>
                <a:ext uri="{FF2B5EF4-FFF2-40B4-BE49-F238E27FC236}">
                  <a16:creationId xmlns:a16="http://schemas.microsoft.com/office/drawing/2014/main" id="{25D1018B-E546-42DE-A855-08CB80465053}"/>
                </a:ext>
              </a:extLst>
            </p:cNvPr>
            <p:cNvSpPr/>
            <p:nvPr/>
          </p:nvSpPr>
          <p:spPr>
            <a:xfrm>
              <a:off x="4063050"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5" name="Google Shape;5620;p8">
              <a:extLst>
                <a:ext uri="{FF2B5EF4-FFF2-40B4-BE49-F238E27FC236}">
                  <a16:creationId xmlns:a16="http://schemas.microsoft.com/office/drawing/2014/main" id="{DBF75F99-ED69-4D6F-AB36-2AFE4A077E87}"/>
                </a:ext>
              </a:extLst>
            </p:cNvPr>
            <p:cNvSpPr/>
            <p:nvPr/>
          </p:nvSpPr>
          <p:spPr>
            <a:xfrm>
              <a:off x="4010900" y="38823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6" name="Google Shape;5621;p8">
              <a:extLst>
                <a:ext uri="{FF2B5EF4-FFF2-40B4-BE49-F238E27FC236}">
                  <a16:creationId xmlns:a16="http://schemas.microsoft.com/office/drawing/2014/main" id="{597249AA-2535-432B-9BB3-3207CAECDB14}"/>
                </a:ext>
              </a:extLst>
            </p:cNvPr>
            <p:cNvSpPr/>
            <p:nvPr/>
          </p:nvSpPr>
          <p:spPr>
            <a:xfrm>
              <a:off x="3958725" y="3882300"/>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7" name="Google Shape;5622;p8">
              <a:extLst>
                <a:ext uri="{FF2B5EF4-FFF2-40B4-BE49-F238E27FC236}">
                  <a16:creationId xmlns:a16="http://schemas.microsoft.com/office/drawing/2014/main" id="{13562933-C9E9-488A-8F8B-0080104D3868}"/>
                </a:ext>
              </a:extLst>
            </p:cNvPr>
            <p:cNvSpPr/>
            <p:nvPr/>
          </p:nvSpPr>
          <p:spPr>
            <a:xfrm>
              <a:off x="3906575" y="3882300"/>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8" name="Google Shape;5623;p8">
              <a:extLst>
                <a:ext uri="{FF2B5EF4-FFF2-40B4-BE49-F238E27FC236}">
                  <a16:creationId xmlns:a16="http://schemas.microsoft.com/office/drawing/2014/main" id="{0624821C-2E5A-4B8E-BD44-9423587F8DA0}"/>
                </a:ext>
              </a:extLst>
            </p:cNvPr>
            <p:cNvSpPr/>
            <p:nvPr/>
          </p:nvSpPr>
          <p:spPr>
            <a:xfrm>
              <a:off x="3855375" y="3882300"/>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9" name="Google Shape;5624;p8">
              <a:extLst>
                <a:ext uri="{FF2B5EF4-FFF2-40B4-BE49-F238E27FC236}">
                  <a16:creationId xmlns:a16="http://schemas.microsoft.com/office/drawing/2014/main" id="{2899E6E0-1FEE-47CE-9672-F6415025A30B}"/>
                </a:ext>
              </a:extLst>
            </p:cNvPr>
            <p:cNvSpPr/>
            <p:nvPr/>
          </p:nvSpPr>
          <p:spPr>
            <a:xfrm>
              <a:off x="3821575" y="3898725"/>
              <a:ext cx="10650" cy="8700"/>
            </a:xfrm>
            <a:custGeom>
              <a:avLst/>
              <a:gdLst/>
              <a:ahLst/>
              <a:cxnLst/>
              <a:rect l="l" t="t" r="r" b="b"/>
              <a:pathLst>
                <a:path w="426" h="348" extrusionOk="0">
                  <a:moveTo>
                    <a:pt x="117" y="0"/>
                  </a:moveTo>
                  <a:lnTo>
                    <a:pt x="1" y="155"/>
                  </a:lnTo>
                  <a:lnTo>
                    <a:pt x="117" y="348"/>
                  </a:lnTo>
                  <a:lnTo>
                    <a:pt x="310" y="348"/>
                  </a:lnTo>
                  <a:lnTo>
                    <a:pt x="426" y="155"/>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0" name="Google Shape;5625;p8">
              <a:extLst>
                <a:ext uri="{FF2B5EF4-FFF2-40B4-BE49-F238E27FC236}">
                  <a16:creationId xmlns:a16="http://schemas.microsoft.com/office/drawing/2014/main" id="{C687DA77-7D76-4253-905B-F45AEE069070}"/>
                </a:ext>
              </a:extLst>
            </p:cNvPr>
            <p:cNvSpPr/>
            <p:nvPr/>
          </p:nvSpPr>
          <p:spPr>
            <a:xfrm>
              <a:off x="2352450" y="3887125"/>
              <a:ext cx="37700" cy="31900"/>
            </a:xfrm>
            <a:custGeom>
              <a:avLst/>
              <a:gdLst/>
              <a:ahLst/>
              <a:cxnLst/>
              <a:rect l="l" t="t" r="r" b="b"/>
              <a:pathLst>
                <a:path w="1508" h="1276" extrusionOk="0">
                  <a:moveTo>
                    <a:pt x="387" y="1"/>
                  </a:moveTo>
                  <a:lnTo>
                    <a:pt x="1" y="619"/>
                  </a:lnTo>
                  <a:lnTo>
                    <a:pt x="387" y="1276"/>
                  </a:lnTo>
                  <a:lnTo>
                    <a:pt x="1121" y="1276"/>
                  </a:lnTo>
                  <a:lnTo>
                    <a:pt x="1507" y="619"/>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1" name="Google Shape;5626;p8">
              <a:extLst>
                <a:ext uri="{FF2B5EF4-FFF2-40B4-BE49-F238E27FC236}">
                  <a16:creationId xmlns:a16="http://schemas.microsoft.com/office/drawing/2014/main" id="{F55F78CB-1E4F-426F-A21A-C3E2B3F1B519}"/>
                </a:ext>
              </a:extLst>
            </p:cNvPr>
            <p:cNvSpPr/>
            <p:nvPr/>
          </p:nvSpPr>
          <p:spPr>
            <a:xfrm>
              <a:off x="2296425"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2" name="Google Shape;5627;p8">
              <a:extLst>
                <a:ext uri="{FF2B5EF4-FFF2-40B4-BE49-F238E27FC236}">
                  <a16:creationId xmlns:a16="http://schemas.microsoft.com/office/drawing/2014/main" id="{5A535AD6-BA9B-48E9-AA19-B34CBBE57653}"/>
                </a:ext>
              </a:extLst>
            </p:cNvPr>
            <p:cNvSpPr/>
            <p:nvPr/>
          </p:nvSpPr>
          <p:spPr>
            <a:xfrm>
              <a:off x="2244275" y="3882300"/>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3" name="Google Shape;5628;p8">
              <a:extLst>
                <a:ext uri="{FF2B5EF4-FFF2-40B4-BE49-F238E27FC236}">
                  <a16:creationId xmlns:a16="http://schemas.microsoft.com/office/drawing/2014/main" id="{EEFFCCD6-1BB2-4F78-8376-35B4D58DD1A1}"/>
                </a:ext>
              </a:extLst>
            </p:cNvPr>
            <p:cNvSpPr/>
            <p:nvPr/>
          </p:nvSpPr>
          <p:spPr>
            <a:xfrm>
              <a:off x="2192125" y="38823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4" name="Google Shape;5629;p8">
              <a:extLst>
                <a:ext uri="{FF2B5EF4-FFF2-40B4-BE49-F238E27FC236}">
                  <a16:creationId xmlns:a16="http://schemas.microsoft.com/office/drawing/2014/main" id="{EDF33C8D-BBE8-456A-B37F-3347C9A5EF42}"/>
                </a:ext>
              </a:extLst>
            </p:cNvPr>
            <p:cNvSpPr/>
            <p:nvPr/>
          </p:nvSpPr>
          <p:spPr>
            <a:xfrm>
              <a:off x="2139950" y="38823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5" name="Google Shape;5630;p8">
              <a:extLst>
                <a:ext uri="{FF2B5EF4-FFF2-40B4-BE49-F238E27FC236}">
                  <a16:creationId xmlns:a16="http://schemas.microsoft.com/office/drawing/2014/main" id="{0995CEF3-36ED-4752-832D-492EC312404F}"/>
                </a:ext>
              </a:extLst>
            </p:cNvPr>
            <p:cNvSpPr/>
            <p:nvPr/>
          </p:nvSpPr>
          <p:spPr>
            <a:xfrm>
              <a:off x="2087800" y="3882300"/>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6" name="Google Shape;5631;p8">
              <a:extLst>
                <a:ext uri="{FF2B5EF4-FFF2-40B4-BE49-F238E27FC236}">
                  <a16:creationId xmlns:a16="http://schemas.microsoft.com/office/drawing/2014/main" id="{17486004-D8F9-44E0-8915-99A6C7B96C06}"/>
                </a:ext>
              </a:extLst>
            </p:cNvPr>
            <p:cNvSpPr/>
            <p:nvPr/>
          </p:nvSpPr>
          <p:spPr>
            <a:xfrm>
              <a:off x="2035650" y="3882300"/>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7" name="Google Shape;5632;p8">
              <a:extLst>
                <a:ext uri="{FF2B5EF4-FFF2-40B4-BE49-F238E27FC236}">
                  <a16:creationId xmlns:a16="http://schemas.microsoft.com/office/drawing/2014/main" id="{D8184A43-6CF1-410D-9F41-DE6060BC6ADF}"/>
                </a:ext>
              </a:extLst>
            </p:cNvPr>
            <p:cNvSpPr/>
            <p:nvPr/>
          </p:nvSpPr>
          <p:spPr>
            <a:xfrm>
              <a:off x="1983475" y="3882300"/>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8" name="Google Shape;5633;p8">
              <a:extLst>
                <a:ext uri="{FF2B5EF4-FFF2-40B4-BE49-F238E27FC236}">
                  <a16:creationId xmlns:a16="http://schemas.microsoft.com/office/drawing/2014/main" id="{D73A35CC-7F0A-47A4-8613-2381FBA60057}"/>
                </a:ext>
              </a:extLst>
            </p:cNvPr>
            <p:cNvSpPr/>
            <p:nvPr/>
          </p:nvSpPr>
          <p:spPr>
            <a:xfrm>
              <a:off x="1931325" y="3882300"/>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9" name="Google Shape;5634;p8">
              <a:extLst>
                <a:ext uri="{FF2B5EF4-FFF2-40B4-BE49-F238E27FC236}">
                  <a16:creationId xmlns:a16="http://schemas.microsoft.com/office/drawing/2014/main" id="{1930FD81-A62C-48CD-B4D6-2C4D93FFF402}"/>
                </a:ext>
              </a:extLst>
            </p:cNvPr>
            <p:cNvSpPr/>
            <p:nvPr/>
          </p:nvSpPr>
          <p:spPr>
            <a:xfrm>
              <a:off x="6756925" y="3845600"/>
              <a:ext cx="12575" cy="10650"/>
            </a:xfrm>
            <a:custGeom>
              <a:avLst/>
              <a:gdLst/>
              <a:ahLst/>
              <a:cxnLst/>
              <a:rect l="l" t="t" r="r" b="b"/>
              <a:pathLst>
                <a:path w="503" h="426" extrusionOk="0">
                  <a:moveTo>
                    <a:pt x="155" y="0"/>
                  </a:moveTo>
                  <a:lnTo>
                    <a:pt x="1" y="193"/>
                  </a:lnTo>
                  <a:lnTo>
                    <a:pt x="155" y="425"/>
                  </a:lnTo>
                  <a:lnTo>
                    <a:pt x="387" y="425"/>
                  </a:lnTo>
                  <a:lnTo>
                    <a:pt x="503" y="193"/>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0" name="Google Shape;5635;p8">
              <a:extLst>
                <a:ext uri="{FF2B5EF4-FFF2-40B4-BE49-F238E27FC236}">
                  <a16:creationId xmlns:a16="http://schemas.microsoft.com/office/drawing/2014/main" id="{75F4F2FE-7C72-47B4-8D4A-A7A7D9B8CE33}"/>
                </a:ext>
              </a:extLst>
            </p:cNvPr>
            <p:cNvSpPr/>
            <p:nvPr/>
          </p:nvSpPr>
          <p:spPr>
            <a:xfrm>
              <a:off x="6687375" y="3830150"/>
              <a:ext cx="47375" cy="41550"/>
            </a:xfrm>
            <a:custGeom>
              <a:avLst/>
              <a:gdLst/>
              <a:ahLst/>
              <a:cxnLst/>
              <a:rect l="l" t="t" r="r" b="b"/>
              <a:pathLst>
                <a:path w="1895" h="1662" extrusionOk="0">
                  <a:moveTo>
                    <a:pt x="465" y="0"/>
                  </a:moveTo>
                  <a:lnTo>
                    <a:pt x="1" y="811"/>
                  </a:lnTo>
                  <a:lnTo>
                    <a:pt x="465"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1" name="Google Shape;5636;p8">
              <a:extLst>
                <a:ext uri="{FF2B5EF4-FFF2-40B4-BE49-F238E27FC236}">
                  <a16:creationId xmlns:a16="http://schemas.microsoft.com/office/drawing/2014/main" id="{B4B7199B-B7FF-48EA-A4DD-6166DA35D571}"/>
                </a:ext>
              </a:extLst>
            </p:cNvPr>
            <p:cNvSpPr/>
            <p:nvPr/>
          </p:nvSpPr>
          <p:spPr>
            <a:xfrm>
              <a:off x="6635225"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2" name="Google Shape;5637;p8">
              <a:extLst>
                <a:ext uri="{FF2B5EF4-FFF2-40B4-BE49-F238E27FC236}">
                  <a16:creationId xmlns:a16="http://schemas.microsoft.com/office/drawing/2014/main" id="{A471120B-C713-4EE5-B525-2745B6E5D443}"/>
                </a:ext>
              </a:extLst>
            </p:cNvPr>
            <p:cNvSpPr/>
            <p:nvPr/>
          </p:nvSpPr>
          <p:spPr>
            <a:xfrm>
              <a:off x="6584025" y="3830150"/>
              <a:ext cx="47375" cy="41550"/>
            </a:xfrm>
            <a:custGeom>
              <a:avLst/>
              <a:gdLst/>
              <a:ahLst/>
              <a:cxnLst/>
              <a:rect l="l" t="t" r="r" b="b"/>
              <a:pathLst>
                <a:path w="1895" h="1662" extrusionOk="0">
                  <a:moveTo>
                    <a:pt x="465" y="0"/>
                  </a:moveTo>
                  <a:lnTo>
                    <a:pt x="1" y="811"/>
                  </a:lnTo>
                  <a:lnTo>
                    <a:pt x="465"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3" name="Google Shape;5638;p8">
              <a:extLst>
                <a:ext uri="{FF2B5EF4-FFF2-40B4-BE49-F238E27FC236}">
                  <a16:creationId xmlns:a16="http://schemas.microsoft.com/office/drawing/2014/main" id="{038777D3-2B79-4CE2-9280-88C8C97915AF}"/>
                </a:ext>
              </a:extLst>
            </p:cNvPr>
            <p:cNvSpPr/>
            <p:nvPr/>
          </p:nvSpPr>
          <p:spPr>
            <a:xfrm>
              <a:off x="6531875"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4" name="Google Shape;5639;p8">
              <a:extLst>
                <a:ext uri="{FF2B5EF4-FFF2-40B4-BE49-F238E27FC236}">
                  <a16:creationId xmlns:a16="http://schemas.microsoft.com/office/drawing/2014/main" id="{4BB625E6-62F0-4E42-A662-3063EA84AF24}"/>
                </a:ext>
              </a:extLst>
            </p:cNvPr>
            <p:cNvSpPr/>
            <p:nvPr/>
          </p:nvSpPr>
          <p:spPr>
            <a:xfrm>
              <a:off x="6479725"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5" name="Google Shape;5640;p8">
              <a:extLst>
                <a:ext uri="{FF2B5EF4-FFF2-40B4-BE49-F238E27FC236}">
                  <a16:creationId xmlns:a16="http://schemas.microsoft.com/office/drawing/2014/main" id="{4D2F81BA-D7BA-42E0-9195-99BA8BCDC558}"/>
                </a:ext>
              </a:extLst>
            </p:cNvPr>
            <p:cNvSpPr/>
            <p:nvPr/>
          </p:nvSpPr>
          <p:spPr>
            <a:xfrm>
              <a:off x="6427550" y="3830150"/>
              <a:ext cx="47375" cy="41550"/>
            </a:xfrm>
            <a:custGeom>
              <a:avLst/>
              <a:gdLst/>
              <a:ahLst/>
              <a:cxnLst/>
              <a:rect l="l" t="t" r="r" b="b"/>
              <a:pathLst>
                <a:path w="1895" h="1662" extrusionOk="0">
                  <a:moveTo>
                    <a:pt x="465" y="0"/>
                  </a:moveTo>
                  <a:lnTo>
                    <a:pt x="1" y="811"/>
                  </a:lnTo>
                  <a:lnTo>
                    <a:pt x="465"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5641;p8">
              <a:extLst>
                <a:ext uri="{FF2B5EF4-FFF2-40B4-BE49-F238E27FC236}">
                  <a16:creationId xmlns:a16="http://schemas.microsoft.com/office/drawing/2014/main" id="{99E63889-CE12-4843-8CE3-18F564B89DB1}"/>
                </a:ext>
              </a:extLst>
            </p:cNvPr>
            <p:cNvSpPr/>
            <p:nvPr/>
          </p:nvSpPr>
          <p:spPr>
            <a:xfrm>
              <a:off x="6375400" y="3830150"/>
              <a:ext cx="48325" cy="41550"/>
            </a:xfrm>
            <a:custGeom>
              <a:avLst/>
              <a:gdLst/>
              <a:ahLst/>
              <a:cxnLst/>
              <a:rect l="l" t="t" r="r" b="b"/>
              <a:pathLst>
                <a:path w="1933" h="1662" extrusionOk="0">
                  <a:moveTo>
                    <a:pt x="503" y="0"/>
                  </a:moveTo>
                  <a:lnTo>
                    <a:pt x="1" y="811"/>
                  </a:lnTo>
                  <a:lnTo>
                    <a:pt x="503" y="1661"/>
                  </a:lnTo>
                  <a:lnTo>
                    <a:pt x="1469" y="1661"/>
                  </a:lnTo>
                  <a:lnTo>
                    <a:pt x="1932"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7" name="Google Shape;5642;p8">
              <a:extLst>
                <a:ext uri="{FF2B5EF4-FFF2-40B4-BE49-F238E27FC236}">
                  <a16:creationId xmlns:a16="http://schemas.microsoft.com/office/drawing/2014/main" id="{63B9FDE9-F332-4F7C-9E77-9ABAD9798D07}"/>
                </a:ext>
              </a:extLst>
            </p:cNvPr>
            <p:cNvSpPr/>
            <p:nvPr/>
          </p:nvSpPr>
          <p:spPr>
            <a:xfrm>
              <a:off x="6323250" y="3830150"/>
              <a:ext cx="48300" cy="41550"/>
            </a:xfrm>
            <a:custGeom>
              <a:avLst/>
              <a:gdLst/>
              <a:ahLst/>
              <a:cxnLst/>
              <a:rect l="l" t="t" r="r" b="b"/>
              <a:pathLst>
                <a:path w="1932" h="1662" extrusionOk="0">
                  <a:moveTo>
                    <a:pt x="502" y="0"/>
                  </a:moveTo>
                  <a:lnTo>
                    <a:pt x="0" y="811"/>
                  </a:lnTo>
                  <a:lnTo>
                    <a:pt x="502" y="1661"/>
                  </a:lnTo>
                  <a:lnTo>
                    <a:pt x="1468" y="1661"/>
                  </a:lnTo>
                  <a:lnTo>
                    <a:pt x="1932" y="811"/>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8" name="Google Shape;5643;p8">
              <a:extLst>
                <a:ext uri="{FF2B5EF4-FFF2-40B4-BE49-F238E27FC236}">
                  <a16:creationId xmlns:a16="http://schemas.microsoft.com/office/drawing/2014/main" id="{8C7DCB21-EAE3-4459-B2C0-6A3F77BA13C3}"/>
                </a:ext>
              </a:extLst>
            </p:cNvPr>
            <p:cNvSpPr/>
            <p:nvPr/>
          </p:nvSpPr>
          <p:spPr>
            <a:xfrm>
              <a:off x="6271075" y="3830150"/>
              <a:ext cx="48325" cy="41550"/>
            </a:xfrm>
            <a:custGeom>
              <a:avLst/>
              <a:gdLst/>
              <a:ahLst/>
              <a:cxnLst/>
              <a:rect l="l" t="t" r="r" b="b"/>
              <a:pathLst>
                <a:path w="1933" h="1662" extrusionOk="0">
                  <a:moveTo>
                    <a:pt x="503" y="0"/>
                  </a:moveTo>
                  <a:lnTo>
                    <a:pt x="1" y="811"/>
                  </a:lnTo>
                  <a:lnTo>
                    <a:pt x="503" y="1661"/>
                  </a:lnTo>
                  <a:lnTo>
                    <a:pt x="1469" y="1661"/>
                  </a:lnTo>
                  <a:lnTo>
                    <a:pt x="1933"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9" name="Google Shape;5644;p8">
              <a:extLst>
                <a:ext uri="{FF2B5EF4-FFF2-40B4-BE49-F238E27FC236}">
                  <a16:creationId xmlns:a16="http://schemas.microsoft.com/office/drawing/2014/main" id="{9B7F1E55-F235-4A30-B11D-4157E9BDF30B}"/>
                </a:ext>
              </a:extLst>
            </p:cNvPr>
            <p:cNvSpPr/>
            <p:nvPr/>
          </p:nvSpPr>
          <p:spPr>
            <a:xfrm>
              <a:off x="6219900"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0" name="Google Shape;5645;p8">
              <a:extLst>
                <a:ext uri="{FF2B5EF4-FFF2-40B4-BE49-F238E27FC236}">
                  <a16:creationId xmlns:a16="http://schemas.microsoft.com/office/drawing/2014/main" id="{3A0C52D8-7D57-40EA-8A2E-B22532312764}"/>
                </a:ext>
              </a:extLst>
            </p:cNvPr>
            <p:cNvSpPr/>
            <p:nvPr/>
          </p:nvSpPr>
          <p:spPr>
            <a:xfrm>
              <a:off x="6167725" y="3830150"/>
              <a:ext cx="47375" cy="41550"/>
            </a:xfrm>
            <a:custGeom>
              <a:avLst/>
              <a:gdLst/>
              <a:ahLst/>
              <a:cxnLst/>
              <a:rect l="l" t="t" r="r" b="b"/>
              <a:pathLst>
                <a:path w="1895" h="1662" extrusionOk="0">
                  <a:moveTo>
                    <a:pt x="465" y="0"/>
                  </a:moveTo>
                  <a:lnTo>
                    <a:pt x="1" y="811"/>
                  </a:lnTo>
                  <a:lnTo>
                    <a:pt x="465"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1" name="Google Shape;5646;p8">
              <a:extLst>
                <a:ext uri="{FF2B5EF4-FFF2-40B4-BE49-F238E27FC236}">
                  <a16:creationId xmlns:a16="http://schemas.microsoft.com/office/drawing/2014/main" id="{170A0CED-E6D6-4B4B-83EF-9063E12BAC95}"/>
                </a:ext>
              </a:extLst>
            </p:cNvPr>
            <p:cNvSpPr/>
            <p:nvPr/>
          </p:nvSpPr>
          <p:spPr>
            <a:xfrm>
              <a:off x="6115575" y="3830150"/>
              <a:ext cx="48325" cy="41550"/>
            </a:xfrm>
            <a:custGeom>
              <a:avLst/>
              <a:gdLst/>
              <a:ahLst/>
              <a:cxnLst/>
              <a:rect l="l" t="t" r="r" b="b"/>
              <a:pathLst>
                <a:path w="1933" h="1662" extrusionOk="0">
                  <a:moveTo>
                    <a:pt x="503" y="0"/>
                  </a:moveTo>
                  <a:lnTo>
                    <a:pt x="1" y="811"/>
                  </a:lnTo>
                  <a:lnTo>
                    <a:pt x="503" y="1661"/>
                  </a:lnTo>
                  <a:lnTo>
                    <a:pt x="1430" y="1661"/>
                  </a:lnTo>
                  <a:lnTo>
                    <a:pt x="1932"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2" name="Google Shape;5647;p8">
              <a:extLst>
                <a:ext uri="{FF2B5EF4-FFF2-40B4-BE49-F238E27FC236}">
                  <a16:creationId xmlns:a16="http://schemas.microsoft.com/office/drawing/2014/main" id="{7CD87652-4305-4182-B75D-51A85615ADDF}"/>
                </a:ext>
              </a:extLst>
            </p:cNvPr>
            <p:cNvSpPr/>
            <p:nvPr/>
          </p:nvSpPr>
          <p:spPr>
            <a:xfrm>
              <a:off x="6063425" y="3830150"/>
              <a:ext cx="48300" cy="41550"/>
            </a:xfrm>
            <a:custGeom>
              <a:avLst/>
              <a:gdLst/>
              <a:ahLst/>
              <a:cxnLst/>
              <a:rect l="l" t="t" r="r" b="b"/>
              <a:pathLst>
                <a:path w="1932" h="1662" extrusionOk="0">
                  <a:moveTo>
                    <a:pt x="502" y="0"/>
                  </a:moveTo>
                  <a:lnTo>
                    <a:pt x="0" y="811"/>
                  </a:lnTo>
                  <a:lnTo>
                    <a:pt x="502" y="1661"/>
                  </a:lnTo>
                  <a:lnTo>
                    <a:pt x="1468" y="1661"/>
                  </a:lnTo>
                  <a:lnTo>
                    <a:pt x="1932" y="811"/>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3" name="Google Shape;5648;p8">
              <a:extLst>
                <a:ext uri="{FF2B5EF4-FFF2-40B4-BE49-F238E27FC236}">
                  <a16:creationId xmlns:a16="http://schemas.microsoft.com/office/drawing/2014/main" id="{18B01EBB-98EB-48FF-ACB4-310F984800DA}"/>
                </a:ext>
              </a:extLst>
            </p:cNvPr>
            <p:cNvSpPr/>
            <p:nvPr/>
          </p:nvSpPr>
          <p:spPr>
            <a:xfrm>
              <a:off x="6011250" y="3830150"/>
              <a:ext cx="48325" cy="41550"/>
            </a:xfrm>
            <a:custGeom>
              <a:avLst/>
              <a:gdLst/>
              <a:ahLst/>
              <a:cxnLst/>
              <a:rect l="l" t="t" r="r" b="b"/>
              <a:pathLst>
                <a:path w="1933" h="1662" extrusionOk="0">
                  <a:moveTo>
                    <a:pt x="503" y="0"/>
                  </a:moveTo>
                  <a:lnTo>
                    <a:pt x="1" y="811"/>
                  </a:lnTo>
                  <a:lnTo>
                    <a:pt x="503" y="1661"/>
                  </a:lnTo>
                  <a:lnTo>
                    <a:pt x="1469" y="1661"/>
                  </a:lnTo>
                  <a:lnTo>
                    <a:pt x="1933"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4" name="Google Shape;5649;p8">
              <a:extLst>
                <a:ext uri="{FF2B5EF4-FFF2-40B4-BE49-F238E27FC236}">
                  <a16:creationId xmlns:a16="http://schemas.microsoft.com/office/drawing/2014/main" id="{02D12E23-BD6E-4F73-9D68-B4095C99AFFE}"/>
                </a:ext>
              </a:extLst>
            </p:cNvPr>
            <p:cNvSpPr/>
            <p:nvPr/>
          </p:nvSpPr>
          <p:spPr>
            <a:xfrm>
              <a:off x="5959100" y="3830150"/>
              <a:ext cx="48325" cy="41550"/>
            </a:xfrm>
            <a:custGeom>
              <a:avLst/>
              <a:gdLst/>
              <a:ahLst/>
              <a:cxnLst/>
              <a:rect l="l" t="t" r="r" b="b"/>
              <a:pathLst>
                <a:path w="1933" h="1662" extrusionOk="0">
                  <a:moveTo>
                    <a:pt x="503" y="0"/>
                  </a:moveTo>
                  <a:lnTo>
                    <a:pt x="1" y="811"/>
                  </a:lnTo>
                  <a:lnTo>
                    <a:pt x="503" y="1661"/>
                  </a:lnTo>
                  <a:lnTo>
                    <a:pt x="1469" y="1661"/>
                  </a:lnTo>
                  <a:lnTo>
                    <a:pt x="1932"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5" name="Google Shape;5650;p8">
              <a:extLst>
                <a:ext uri="{FF2B5EF4-FFF2-40B4-BE49-F238E27FC236}">
                  <a16:creationId xmlns:a16="http://schemas.microsoft.com/office/drawing/2014/main" id="{19130971-3E90-492E-AAF7-7BA1F35AE7BA}"/>
                </a:ext>
              </a:extLst>
            </p:cNvPr>
            <p:cNvSpPr/>
            <p:nvPr/>
          </p:nvSpPr>
          <p:spPr>
            <a:xfrm>
              <a:off x="5907900" y="3830150"/>
              <a:ext cx="48325" cy="41550"/>
            </a:xfrm>
            <a:custGeom>
              <a:avLst/>
              <a:gdLst/>
              <a:ahLst/>
              <a:cxnLst/>
              <a:rect l="l" t="t" r="r" b="b"/>
              <a:pathLst>
                <a:path w="1933" h="1662" extrusionOk="0">
                  <a:moveTo>
                    <a:pt x="503" y="0"/>
                  </a:moveTo>
                  <a:lnTo>
                    <a:pt x="1" y="811"/>
                  </a:lnTo>
                  <a:lnTo>
                    <a:pt x="503" y="1661"/>
                  </a:lnTo>
                  <a:lnTo>
                    <a:pt x="1430" y="1661"/>
                  </a:lnTo>
                  <a:lnTo>
                    <a:pt x="193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6" name="Google Shape;5651;p8">
              <a:extLst>
                <a:ext uri="{FF2B5EF4-FFF2-40B4-BE49-F238E27FC236}">
                  <a16:creationId xmlns:a16="http://schemas.microsoft.com/office/drawing/2014/main" id="{9F8D8E32-CB16-4EF7-A005-27E0C1A1071C}"/>
                </a:ext>
              </a:extLst>
            </p:cNvPr>
            <p:cNvSpPr/>
            <p:nvPr/>
          </p:nvSpPr>
          <p:spPr>
            <a:xfrm>
              <a:off x="4158675" y="3845600"/>
              <a:ext cx="11625" cy="10650"/>
            </a:xfrm>
            <a:custGeom>
              <a:avLst/>
              <a:gdLst/>
              <a:ahLst/>
              <a:cxnLst/>
              <a:rect l="l" t="t" r="r" b="b"/>
              <a:pathLst>
                <a:path w="465" h="426" extrusionOk="0">
                  <a:moveTo>
                    <a:pt x="116" y="0"/>
                  </a:moveTo>
                  <a:lnTo>
                    <a:pt x="1" y="193"/>
                  </a:lnTo>
                  <a:lnTo>
                    <a:pt x="116" y="425"/>
                  </a:lnTo>
                  <a:lnTo>
                    <a:pt x="348" y="425"/>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5652;p8">
              <a:extLst>
                <a:ext uri="{FF2B5EF4-FFF2-40B4-BE49-F238E27FC236}">
                  <a16:creationId xmlns:a16="http://schemas.microsoft.com/office/drawing/2014/main" id="{C29DDBE5-D01E-44F4-888A-25DB74B02F27}"/>
                </a:ext>
              </a:extLst>
            </p:cNvPr>
            <p:cNvSpPr/>
            <p:nvPr/>
          </p:nvSpPr>
          <p:spPr>
            <a:xfrm>
              <a:off x="4089125"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5653;p8">
              <a:extLst>
                <a:ext uri="{FF2B5EF4-FFF2-40B4-BE49-F238E27FC236}">
                  <a16:creationId xmlns:a16="http://schemas.microsoft.com/office/drawing/2014/main" id="{35498732-D258-4BF8-AA40-5FFF3890FA99}"/>
                </a:ext>
              </a:extLst>
            </p:cNvPr>
            <p:cNvSpPr/>
            <p:nvPr/>
          </p:nvSpPr>
          <p:spPr>
            <a:xfrm>
              <a:off x="4036975" y="3830150"/>
              <a:ext cx="47350" cy="41550"/>
            </a:xfrm>
            <a:custGeom>
              <a:avLst/>
              <a:gdLst/>
              <a:ahLst/>
              <a:cxnLst/>
              <a:rect l="l" t="t" r="r" b="b"/>
              <a:pathLst>
                <a:path w="1894" h="1662" extrusionOk="0">
                  <a:moveTo>
                    <a:pt x="464" y="0"/>
                  </a:moveTo>
                  <a:lnTo>
                    <a:pt x="0"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9" name="Google Shape;5654;p8">
              <a:extLst>
                <a:ext uri="{FF2B5EF4-FFF2-40B4-BE49-F238E27FC236}">
                  <a16:creationId xmlns:a16="http://schemas.microsoft.com/office/drawing/2014/main" id="{6E8A6EF4-528F-437F-A564-CEDC59A510AB}"/>
                </a:ext>
              </a:extLst>
            </p:cNvPr>
            <p:cNvSpPr/>
            <p:nvPr/>
          </p:nvSpPr>
          <p:spPr>
            <a:xfrm>
              <a:off x="3984825"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0" name="Google Shape;5655;p8">
              <a:extLst>
                <a:ext uri="{FF2B5EF4-FFF2-40B4-BE49-F238E27FC236}">
                  <a16:creationId xmlns:a16="http://schemas.microsoft.com/office/drawing/2014/main" id="{3732F4C9-3B90-4307-AC73-0ED0D52DD3B5}"/>
                </a:ext>
              </a:extLst>
            </p:cNvPr>
            <p:cNvSpPr/>
            <p:nvPr/>
          </p:nvSpPr>
          <p:spPr>
            <a:xfrm>
              <a:off x="3932650" y="3830150"/>
              <a:ext cx="48325" cy="41550"/>
            </a:xfrm>
            <a:custGeom>
              <a:avLst/>
              <a:gdLst/>
              <a:ahLst/>
              <a:cxnLst/>
              <a:rect l="l" t="t" r="r" b="b"/>
              <a:pathLst>
                <a:path w="1933" h="1662" extrusionOk="0">
                  <a:moveTo>
                    <a:pt x="464" y="0"/>
                  </a:moveTo>
                  <a:lnTo>
                    <a:pt x="1" y="811"/>
                  </a:lnTo>
                  <a:lnTo>
                    <a:pt x="464" y="1661"/>
                  </a:lnTo>
                  <a:lnTo>
                    <a:pt x="1430" y="1661"/>
                  </a:lnTo>
                  <a:lnTo>
                    <a:pt x="193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5656;p8">
              <a:extLst>
                <a:ext uri="{FF2B5EF4-FFF2-40B4-BE49-F238E27FC236}">
                  <a16:creationId xmlns:a16="http://schemas.microsoft.com/office/drawing/2014/main" id="{D26D400C-0B7E-453F-BB22-8C5DDCA2FA62}"/>
                </a:ext>
              </a:extLst>
            </p:cNvPr>
            <p:cNvSpPr/>
            <p:nvPr/>
          </p:nvSpPr>
          <p:spPr>
            <a:xfrm>
              <a:off x="3881475"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5657;p8">
              <a:extLst>
                <a:ext uri="{FF2B5EF4-FFF2-40B4-BE49-F238E27FC236}">
                  <a16:creationId xmlns:a16="http://schemas.microsoft.com/office/drawing/2014/main" id="{605F8852-BE53-4C18-9C9B-B4048878D2C6}"/>
                </a:ext>
              </a:extLst>
            </p:cNvPr>
            <p:cNvSpPr/>
            <p:nvPr/>
          </p:nvSpPr>
          <p:spPr>
            <a:xfrm>
              <a:off x="3829300"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3" name="Google Shape;5658;p8">
              <a:extLst>
                <a:ext uri="{FF2B5EF4-FFF2-40B4-BE49-F238E27FC236}">
                  <a16:creationId xmlns:a16="http://schemas.microsoft.com/office/drawing/2014/main" id="{AF64D008-866F-472D-82BB-E45C767D63E7}"/>
                </a:ext>
              </a:extLst>
            </p:cNvPr>
            <p:cNvSpPr/>
            <p:nvPr/>
          </p:nvSpPr>
          <p:spPr>
            <a:xfrm>
              <a:off x="3796475" y="3847525"/>
              <a:ext cx="8700" cy="6775"/>
            </a:xfrm>
            <a:custGeom>
              <a:avLst/>
              <a:gdLst/>
              <a:ahLst/>
              <a:cxnLst/>
              <a:rect l="l" t="t" r="r" b="b"/>
              <a:pathLst>
                <a:path w="348" h="271" extrusionOk="0">
                  <a:moveTo>
                    <a:pt x="77" y="0"/>
                  </a:moveTo>
                  <a:lnTo>
                    <a:pt x="0" y="116"/>
                  </a:lnTo>
                  <a:lnTo>
                    <a:pt x="77" y="271"/>
                  </a:lnTo>
                  <a:lnTo>
                    <a:pt x="271" y="271"/>
                  </a:lnTo>
                  <a:lnTo>
                    <a:pt x="348" y="116"/>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4" name="Google Shape;5659;p8">
              <a:extLst>
                <a:ext uri="{FF2B5EF4-FFF2-40B4-BE49-F238E27FC236}">
                  <a16:creationId xmlns:a16="http://schemas.microsoft.com/office/drawing/2014/main" id="{406DFC7C-1ADE-44C7-84CC-1B757E0641AF}"/>
                </a:ext>
              </a:extLst>
            </p:cNvPr>
            <p:cNvSpPr/>
            <p:nvPr/>
          </p:nvSpPr>
          <p:spPr>
            <a:xfrm>
              <a:off x="2373700"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5660;p8">
              <a:extLst>
                <a:ext uri="{FF2B5EF4-FFF2-40B4-BE49-F238E27FC236}">
                  <a16:creationId xmlns:a16="http://schemas.microsoft.com/office/drawing/2014/main" id="{9AA4C9D5-4858-4EED-9294-D4002C333E87}"/>
                </a:ext>
              </a:extLst>
            </p:cNvPr>
            <p:cNvSpPr/>
            <p:nvPr/>
          </p:nvSpPr>
          <p:spPr>
            <a:xfrm>
              <a:off x="2321550"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5661;p8">
              <a:extLst>
                <a:ext uri="{FF2B5EF4-FFF2-40B4-BE49-F238E27FC236}">
                  <a16:creationId xmlns:a16="http://schemas.microsoft.com/office/drawing/2014/main" id="{49C4A534-5D8D-4302-BF61-5E0F3DAA3FE2}"/>
                </a:ext>
              </a:extLst>
            </p:cNvPr>
            <p:cNvSpPr/>
            <p:nvPr/>
          </p:nvSpPr>
          <p:spPr>
            <a:xfrm>
              <a:off x="2270350"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5662;p8">
              <a:extLst>
                <a:ext uri="{FF2B5EF4-FFF2-40B4-BE49-F238E27FC236}">
                  <a16:creationId xmlns:a16="http://schemas.microsoft.com/office/drawing/2014/main" id="{169E76A1-187A-45E3-9792-1A99C72E5A23}"/>
                </a:ext>
              </a:extLst>
            </p:cNvPr>
            <p:cNvSpPr/>
            <p:nvPr/>
          </p:nvSpPr>
          <p:spPr>
            <a:xfrm>
              <a:off x="2218200" y="38301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5663;p8">
              <a:extLst>
                <a:ext uri="{FF2B5EF4-FFF2-40B4-BE49-F238E27FC236}">
                  <a16:creationId xmlns:a16="http://schemas.microsoft.com/office/drawing/2014/main" id="{69700488-1638-4650-A24C-93C8F6210BDE}"/>
                </a:ext>
              </a:extLst>
            </p:cNvPr>
            <p:cNvSpPr/>
            <p:nvPr/>
          </p:nvSpPr>
          <p:spPr>
            <a:xfrm>
              <a:off x="2166025" y="3830150"/>
              <a:ext cx="47375" cy="41550"/>
            </a:xfrm>
            <a:custGeom>
              <a:avLst/>
              <a:gdLst/>
              <a:ahLst/>
              <a:cxnLst/>
              <a:rect l="l" t="t" r="r" b="b"/>
              <a:pathLst>
                <a:path w="1895" h="1662" extrusionOk="0">
                  <a:moveTo>
                    <a:pt x="465" y="0"/>
                  </a:moveTo>
                  <a:lnTo>
                    <a:pt x="1" y="811"/>
                  </a:lnTo>
                  <a:lnTo>
                    <a:pt x="465"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5664;p8">
              <a:extLst>
                <a:ext uri="{FF2B5EF4-FFF2-40B4-BE49-F238E27FC236}">
                  <a16:creationId xmlns:a16="http://schemas.microsoft.com/office/drawing/2014/main" id="{D5226DF6-D877-4F6B-9B8F-0D4D49C99B31}"/>
                </a:ext>
              </a:extLst>
            </p:cNvPr>
            <p:cNvSpPr/>
            <p:nvPr/>
          </p:nvSpPr>
          <p:spPr>
            <a:xfrm>
              <a:off x="2113875" y="38301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5665;p8">
              <a:extLst>
                <a:ext uri="{FF2B5EF4-FFF2-40B4-BE49-F238E27FC236}">
                  <a16:creationId xmlns:a16="http://schemas.microsoft.com/office/drawing/2014/main" id="{12FEA954-DDA8-4D26-97B5-A8C7320F3EFD}"/>
                </a:ext>
              </a:extLst>
            </p:cNvPr>
            <p:cNvSpPr/>
            <p:nvPr/>
          </p:nvSpPr>
          <p:spPr>
            <a:xfrm>
              <a:off x="2061725" y="3830150"/>
              <a:ext cx="48325" cy="41550"/>
            </a:xfrm>
            <a:custGeom>
              <a:avLst/>
              <a:gdLst/>
              <a:ahLst/>
              <a:cxnLst/>
              <a:rect l="l" t="t" r="r" b="b"/>
              <a:pathLst>
                <a:path w="1933" h="1662" extrusionOk="0">
                  <a:moveTo>
                    <a:pt x="503" y="0"/>
                  </a:moveTo>
                  <a:lnTo>
                    <a:pt x="0" y="811"/>
                  </a:lnTo>
                  <a:lnTo>
                    <a:pt x="503" y="1661"/>
                  </a:lnTo>
                  <a:lnTo>
                    <a:pt x="1468" y="1661"/>
                  </a:lnTo>
                  <a:lnTo>
                    <a:pt x="1932" y="811"/>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5666;p8">
              <a:extLst>
                <a:ext uri="{FF2B5EF4-FFF2-40B4-BE49-F238E27FC236}">
                  <a16:creationId xmlns:a16="http://schemas.microsoft.com/office/drawing/2014/main" id="{51B0130F-25FC-468B-A942-671681E6E83F}"/>
                </a:ext>
              </a:extLst>
            </p:cNvPr>
            <p:cNvSpPr/>
            <p:nvPr/>
          </p:nvSpPr>
          <p:spPr>
            <a:xfrm>
              <a:off x="2009550" y="3830150"/>
              <a:ext cx="48325" cy="41550"/>
            </a:xfrm>
            <a:custGeom>
              <a:avLst/>
              <a:gdLst/>
              <a:ahLst/>
              <a:cxnLst/>
              <a:rect l="l" t="t" r="r" b="b"/>
              <a:pathLst>
                <a:path w="1933" h="1662" extrusionOk="0">
                  <a:moveTo>
                    <a:pt x="503" y="0"/>
                  </a:moveTo>
                  <a:lnTo>
                    <a:pt x="1" y="811"/>
                  </a:lnTo>
                  <a:lnTo>
                    <a:pt x="503" y="1661"/>
                  </a:lnTo>
                  <a:lnTo>
                    <a:pt x="1469" y="1661"/>
                  </a:lnTo>
                  <a:lnTo>
                    <a:pt x="1933"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5667;p8">
              <a:extLst>
                <a:ext uri="{FF2B5EF4-FFF2-40B4-BE49-F238E27FC236}">
                  <a16:creationId xmlns:a16="http://schemas.microsoft.com/office/drawing/2014/main" id="{69F4DECF-908C-4FAE-8D03-06F845350ED5}"/>
                </a:ext>
              </a:extLst>
            </p:cNvPr>
            <p:cNvSpPr/>
            <p:nvPr/>
          </p:nvSpPr>
          <p:spPr>
            <a:xfrm>
              <a:off x="1957400" y="3830150"/>
              <a:ext cx="48325" cy="41550"/>
            </a:xfrm>
            <a:custGeom>
              <a:avLst/>
              <a:gdLst/>
              <a:ahLst/>
              <a:cxnLst/>
              <a:rect l="l" t="t" r="r" b="b"/>
              <a:pathLst>
                <a:path w="1933" h="1662" extrusionOk="0">
                  <a:moveTo>
                    <a:pt x="503" y="0"/>
                  </a:moveTo>
                  <a:lnTo>
                    <a:pt x="1" y="811"/>
                  </a:lnTo>
                  <a:lnTo>
                    <a:pt x="503" y="1661"/>
                  </a:lnTo>
                  <a:lnTo>
                    <a:pt x="1469" y="1661"/>
                  </a:lnTo>
                  <a:lnTo>
                    <a:pt x="1932" y="811"/>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5668;p8">
              <a:extLst>
                <a:ext uri="{FF2B5EF4-FFF2-40B4-BE49-F238E27FC236}">
                  <a16:creationId xmlns:a16="http://schemas.microsoft.com/office/drawing/2014/main" id="{D1833249-5A72-4E53-B4A5-06714C956399}"/>
                </a:ext>
              </a:extLst>
            </p:cNvPr>
            <p:cNvSpPr/>
            <p:nvPr/>
          </p:nvSpPr>
          <p:spPr>
            <a:xfrm>
              <a:off x="1921675" y="3844625"/>
              <a:ext cx="15475" cy="12575"/>
            </a:xfrm>
            <a:custGeom>
              <a:avLst/>
              <a:gdLst/>
              <a:ahLst/>
              <a:cxnLst/>
              <a:rect l="l" t="t" r="r" b="b"/>
              <a:pathLst>
                <a:path w="619" h="503" extrusionOk="0">
                  <a:moveTo>
                    <a:pt x="193" y="1"/>
                  </a:moveTo>
                  <a:lnTo>
                    <a:pt x="0" y="232"/>
                  </a:lnTo>
                  <a:lnTo>
                    <a:pt x="193" y="503"/>
                  </a:lnTo>
                  <a:lnTo>
                    <a:pt x="464" y="503"/>
                  </a:lnTo>
                  <a:lnTo>
                    <a:pt x="618" y="232"/>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5669;p8">
              <a:extLst>
                <a:ext uri="{FF2B5EF4-FFF2-40B4-BE49-F238E27FC236}">
                  <a16:creationId xmlns:a16="http://schemas.microsoft.com/office/drawing/2014/main" id="{8278DDF4-AD8C-41C3-B01E-57F6C5905D8F}"/>
                </a:ext>
              </a:extLst>
            </p:cNvPr>
            <p:cNvSpPr/>
            <p:nvPr/>
          </p:nvSpPr>
          <p:spPr>
            <a:xfrm>
              <a:off x="6713475"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5670;p8">
              <a:extLst>
                <a:ext uri="{FF2B5EF4-FFF2-40B4-BE49-F238E27FC236}">
                  <a16:creationId xmlns:a16="http://schemas.microsoft.com/office/drawing/2014/main" id="{D9C08452-0E85-4A74-B17A-87C9146B5337}"/>
                </a:ext>
              </a:extLst>
            </p:cNvPr>
            <p:cNvSpPr/>
            <p:nvPr/>
          </p:nvSpPr>
          <p:spPr>
            <a:xfrm>
              <a:off x="6661300"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5671;p8">
              <a:extLst>
                <a:ext uri="{FF2B5EF4-FFF2-40B4-BE49-F238E27FC236}">
                  <a16:creationId xmlns:a16="http://schemas.microsoft.com/office/drawing/2014/main" id="{CCB09743-6833-4229-8982-D4143A1BE6F8}"/>
                </a:ext>
              </a:extLst>
            </p:cNvPr>
            <p:cNvSpPr/>
            <p:nvPr/>
          </p:nvSpPr>
          <p:spPr>
            <a:xfrm>
              <a:off x="6610125"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5672;p8">
              <a:extLst>
                <a:ext uri="{FF2B5EF4-FFF2-40B4-BE49-F238E27FC236}">
                  <a16:creationId xmlns:a16="http://schemas.microsoft.com/office/drawing/2014/main" id="{22988051-D3F9-480B-AA04-08CD19A655C6}"/>
                </a:ext>
              </a:extLst>
            </p:cNvPr>
            <p:cNvSpPr/>
            <p:nvPr/>
          </p:nvSpPr>
          <p:spPr>
            <a:xfrm>
              <a:off x="6557950"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5673;p8">
              <a:extLst>
                <a:ext uri="{FF2B5EF4-FFF2-40B4-BE49-F238E27FC236}">
                  <a16:creationId xmlns:a16="http://schemas.microsoft.com/office/drawing/2014/main" id="{5B7DE030-07C5-4932-B2EB-E25276442E66}"/>
                </a:ext>
              </a:extLst>
            </p:cNvPr>
            <p:cNvSpPr/>
            <p:nvPr/>
          </p:nvSpPr>
          <p:spPr>
            <a:xfrm>
              <a:off x="6505800" y="37779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5674;p8">
              <a:extLst>
                <a:ext uri="{FF2B5EF4-FFF2-40B4-BE49-F238E27FC236}">
                  <a16:creationId xmlns:a16="http://schemas.microsoft.com/office/drawing/2014/main" id="{DA5A540D-D0CF-4006-A684-04AF8C3397D3}"/>
                </a:ext>
              </a:extLst>
            </p:cNvPr>
            <p:cNvSpPr/>
            <p:nvPr/>
          </p:nvSpPr>
          <p:spPr>
            <a:xfrm>
              <a:off x="6453650"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5675;p8">
              <a:extLst>
                <a:ext uri="{FF2B5EF4-FFF2-40B4-BE49-F238E27FC236}">
                  <a16:creationId xmlns:a16="http://schemas.microsoft.com/office/drawing/2014/main" id="{40D6EC5D-28D9-460E-8E34-A1BAAEE8F8D9}"/>
                </a:ext>
              </a:extLst>
            </p:cNvPr>
            <p:cNvSpPr/>
            <p:nvPr/>
          </p:nvSpPr>
          <p:spPr>
            <a:xfrm>
              <a:off x="6401475"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5676;p8">
              <a:extLst>
                <a:ext uri="{FF2B5EF4-FFF2-40B4-BE49-F238E27FC236}">
                  <a16:creationId xmlns:a16="http://schemas.microsoft.com/office/drawing/2014/main" id="{1EBBF78F-CB33-4DAD-8DDA-63CA89693277}"/>
                </a:ext>
              </a:extLst>
            </p:cNvPr>
            <p:cNvSpPr/>
            <p:nvPr/>
          </p:nvSpPr>
          <p:spPr>
            <a:xfrm>
              <a:off x="6349325" y="37779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5677;p8">
              <a:extLst>
                <a:ext uri="{FF2B5EF4-FFF2-40B4-BE49-F238E27FC236}">
                  <a16:creationId xmlns:a16="http://schemas.microsoft.com/office/drawing/2014/main" id="{CB32CB54-75F5-470B-ACC2-969A89D5C00A}"/>
                </a:ext>
              </a:extLst>
            </p:cNvPr>
            <p:cNvSpPr/>
            <p:nvPr/>
          </p:nvSpPr>
          <p:spPr>
            <a:xfrm>
              <a:off x="6297175" y="37779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5678;p8">
              <a:extLst>
                <a:ext uri="{FF2B5EF4-FFF2-40B4-BE49-F238E27FC236}">
                  <a16:creationId xmlns:a16="http://schemas.microsoft.com/office/drawing/2014/main" id="{7664A103-112C-43AE-801D-09E718A60465}"/>
                </a:ext>
              </a:extLst>
            </p:cNvPr>
            <p:cNvSpPr/>
            <p:nvPr/>
          </p:nvSpPr>
          <p:spPr>
            <a:xfrm>
              <a:off x="6245000" y="37779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5679;p8">
              <a:extLst>
                <a:ext uri="{FF2B5EF4-FFF2-40B4-BE49-F238E27FC236}">
                  <a16:creationId xmlns:a16="http://schemas.microsoft.com/office/drawing/2014/main" id="{89B58139-940D-4C11-8C79-C2B635C5E920}"/>
                </a:ext>
              </a:extLst>
            </p:cNvPr>
            <p:cNvSpPr/>
            <p:nvPr/>
          </p:nvSpPr>
          <p:spPr>
            <a:xfrm>
              <a:off x="6193825"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5" name="Google Shape;5680;p8">
              <a:extLst>
                <a:ext uri="{FF2B5EF4-FFF2-40B4-BE49-F238E27FC236}">
                  <a16:creationId xmlns:a16="http://schemas.microsoft.com/office/drawing/2014/main" id="{827A476F-5C1F-4464-8A56-4051769288F6}"/>
                </a:ext>
              </a:extLst>
            </p:cNvPr>
            <p:cNvSpPr/>
            <p:nvPr/>
          </p:nvSpPr>
          <p:spPr>
            <a:xfrm>
              <a:off x="6141650" y="37779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6" name="Google Shape;5681;p8">
              <a:extLst>
                <a:ext uri="{FF2B5EF4-FFF2-40B4-BE49-F238E27FC236}">
                  <a16:creationId xmlns:a16="http://schemas.microsoft.com/office/drawing/2014/main" id="{D94F2E30-F729-40A3-8E6A-DA28755333CF}"/>
                </a:ext>
              </a:extLst>
            </p:cNvPr>
            <p:cNvSpPr/>
            <p:nvPr/>
          </p:nvSpPr>
          <p:spPr>
            <a:xfrm>
              <a:off x="6089500" y="37779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7" name="Google Shape;5682;p8">
              <a:extLst>
                <a:ext uri="{FF2B5EF4-FFF2-40B4-BE49-F238E27FC236}">
                  <a16:creationId xmlns:a16="http://schemas.microsoft.com/office/drawing/2014/main" id="{42210596-9870-4A72-BA60-720C8760F932}"/>
                </a:ext>
              </a:extLst>
            </p:cNvPr>
            <p:cNvSpPr/>
            <p:nvPr/>
          </p:nvSpPr>
          <p:spPr>
            <a:xfrm>
              <a:off x="6037350" y="37779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5683;p8">
              <a:extLst>
                <a:ext uri="{FF2B5EF4-FFF2-40B4-BE49-F238E27FC236}">
                  <a16:creationId xmlns:a16="http://schemas.microsoft.com/office/drawing/2014/main" id="{4C5FE69C-0E82-45ED-A8CB-94A4405BF73D}"/>
                </a:ext>
              </a:extLst>
            </p:cNvPr>
            <p:cNvSpPr/>
            <p:nvPr/>
          </p:nvSpPr>
          <p:spPr>
            <a:xfrm>
              <a:off x="5985175" y="37779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9" name="Google Shape;5684;p8">
              <a:extLst>
                <a:ext uri="{FF2B5EF4-FFF2-40B4-BE49-F238E27FC236}">
                  <a16:creationId xmlns:a16="http://schemas.microsoft.com/office/drawing/2014/main" id="{37D0E831-E5D2-43EC-B7F5-970E5F707858}"/>
                </a:ext>
              </a:extLst>
            </p:cNvPr>
            <p:cNvSpPr/>
            <p:nvPr/>
          </p:nvSpPr>
          <p:spPr>
            <a:xfrm>
              <a:off x="5934000" y="37779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0" name="Google Shape;5685;p8">
              <a:extLst>
                <a:ext uri="{FF2B5EF4-FFF2-40B4-BE49-F238E27FC236}">
                  <a16:creationId xmlns:a16="http://schemas.microsoft.com/office/drawing/2014/main" id="{2F772C04-1F99-4505-869C-5A9E8C9BA8CC}"/>
                </a:ext>
              </a:extLst>
            </p:cNvPr>
            <p:cNvSpPr/>
            <p:nvPr/>
          </p:nvSpPr>
          <p:spPr>
            <a:xfrm>
              <a:off x="5892450" y="3788600"/>
              <a:ext cx="27075" cy="22250"/>
            </a:xfrm>
            <a:custGeom>
              <a:avLst/>
              <a:gdLst/>
              <a:ahLst/>
              <a:cxnLst/>
              <a:rect l="l" t="t" r="r" b="b"/>
              <a:pathLst>
                <a:path w="1083" h="890" extrusionOk="0">
                  <a:moveTo>
                    <a:pt x="271" y="1"/>
                  </a:moveTo>
                  <a:lnTo>
                    <a:pt x="1" y="426"/>
                  </a:lnTo>
                  <a:lnTo>
                    <a:pt x="271" y="889"/>
                  </a:lnTo>
                  <a:lnTo>
                    <a:pt x="812" y="889"/>
                  </a:lnTo>
                  <a:lnTo>
                    <a:pt x="1082" y="426"/>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1" name="Google Shape;5686;p8">
              <a:extLst>
                <a:ext uri="{FF2B5EF4-FFF2-40B4-BE49-F238E27FC236}">
                  <a16:creationId xmlns:a16="http://schemas.microsoft.com/office/drawing/2014/main" id="{5894ED9F-9986-4416-BD13-29EA603676D4}"/>
                </a:ext>
              </a:extLst>
            </p:cNvPr>
            <p:cNvSpPr/>
            <p:nvPr/>
          </p:nvSpPr>
          <p:spPr>
            <a:xfrm>
              <a:off x="4115200" y="37779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2" name="Google Shape;5687;p8">
              <a:extLst>
                <a:ext uri="{FF2B5EF4-FFF2-40B4-BE49-F238E27FC236}">
                  <a16:creationId xmlns:a16="http://schemas.microsoft.com/office/drawing/2014/main" id="{E21E7B8A-D247-4F71-B1C6-7B9320CBC700}"/>
                </a:ext>
              </a:extLst>
            </p:cNvPr>
            <p:cNvSpPr/>
            <p:nvPr/>
          </p:nvSpPr>
          <p:spPr>
            <a:xfrm>
              <a:off x="4063050"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3" name="Google Shape;5688;p8">
              <a:extLst>
                <a:ext uri="{FF2B5EF4-FFF2-40B4-BE49-F238E27FC236}">
                  <a16:creationId xmlns:a16="http://schemas.microsoft.com/office/drawing/2014/main" id="{EDF29716-A9B0-4BC2-A5B3-929C5ADB10F3}"/>
                </a:ext>
              </a:extLst>
            </p:cNvPr>
            <p:cNvSpPr/>
            <p:nvPr/>
          </p:nvSpPr>
          <p:spPr>
            <a:xfrm>
              <a:off x="4010900"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4" name="Google Shape;5689;p8">
              <a:extLst>
                <a:ext uri="{FF2B5EF4-FFF2-40B4-BE49-F238E27FC236}">
                  <a16:creationId xmlns:a16="http://schemas.microsoft.com/office/drawing/2014/main" id="{CD740928-8A03-4071-878D-35B14EF555CF}"/>
                </a:ext>
              </a:extLst>
            </p:cNvPr>
            <p:cNvSpPr/>
            <p:nvPr/>
          </p:nvSpPr>
          <p:spPr>
            <a:xfrm>
              <a:off x="3958725" y="37779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5" name="Google Shape;5690;p8">
              <a:extLst>
                <a:ext uri="{FF2B5EF4-FFF2-40B4-BE49-F238E27FC236}">
                  <a16:creationId xmlns:a16="http://schemas.microsoft.com/office/drawing/2014/main" id="{F451B5E1-475D-4411-9122-500A0AC0F919}"/>
                </a:ext>
              </a:extLst>
            </p:cNvPr>
            <p:cNvSpPr/>
            <p:nvPr/>
          </p:nvSpPr>
          <p:spPr>
            <a:xfrm>
              <a:off x="3906575" y="37779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6" name="Google Shape;5691;p8">
              <a:extLst>
                <a:ext uri="{FF2B5EF4-FFF2-40B4-BE49-F238E27FC236}">
                  <a16:creationId xmlns:a16="http://schemas.microsoft.com/office/drawing/2014/main" id="{E3276A85-40FF-4A13-9097-06C587727CA0}"/>
                </a:ext>
              </a:extLst>
            </p:cNvPr>
            <p:cNvSpPr/>
            <p:nvPr/>
          </p:nvSpPr>
          <p:spPr>
            <a:xfrm>
              <a:off x="3855375" y="37779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7" name="Google Shape;5692;p8">
              <a:extLst>
                <a:ext uri="{FF2B5EF4-FFF2-40B4-BE49-F238E27FC236}">
                  <a16:creationId xmlns:a16="http://schemas.microsoft.com/office/drawing/2014/main" id="{E71353F7-087A-436C-A1F3-18960C3F03AD}"/>
                </a:ext>
              </a:extLst>
            </p:cNvPr>
            <p:cNvSpPr/>
            <p:nvPr/>
          </p:nvSpPr>
          <p:spPr>
            <a:xfrm>
              <a:off x="3803225"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8" name="Google Shape;5693;p8">
              <a:extLst>
                <a:ext uri="{FF2B5EF4-FFF2-40B4-BE49-F238E27FC236}">
                  <a16:creationId xmlns:a16="http://schemas.microsoft.com/office/drawing/2014/main" id="{B53285CC-0611-4C36-8A9A-9BAF86D86770}"/>
                </a:ext>
              </a:extLst>
            </p:cNvPr>
            <p:cNvSpPr/>
            <p:nvPr/>
          </p:nvSpPr>
          <p:spPr>
            <a:xfrm>
              <a:off x="3772325" y="3798275"/>
              <a:ext cx="4850" cy="2900"/>
            </a:xfrm>
            <a:custGeom>
              <a:avLst/>
              <a:gdLst/>
              <a:ahLst/>
              <a:cxnLst/>
              <a:rect l="l" t="t" r="r" b="b"/>
              <a:pathLst>
                <a:path w="194" h="116" extrusionOk="0">
                  <a:moveTo>
                    <a:pt x="77" y="0"/>
                  </a:moveTo>
                  <a:lnTo>
                    <a:pt x="0" y="39"/>
                  </a:lnTo>
                  <a:lnTo>
                    <a:pt x="77" y="116"/>
                  </a:lnTo>
                  <a:lnTo>
                    <a:pt x="116" y="116"/>
                  </a:lnTo>
                  <a:lnTo>
                    <a:pt x="193" y="39"/>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5694;p8">
              <a:extLst>
                <a:ext uri="{FF2B5EF4-FFF2-40B4-BE49-F238E27FC236}">
                  <a16:creationId xmlns:a16="http://schemas.microsoft.com/office/drawing/2014/main" id="{8C2A91C1-9473-4E12-98E7-107A081AEE0E}"/>
                </a:ext>
              </a:extLst>
            </p:cNvPr>
            <p:cNvSpPr/>
            <p:nvPr/>
          </p:nvSpPr>
          <p:spPr>
            <a:xfrm>
              <a:off x="2420075" y="3796325"/>
              <a:ext cx="6775" cy="5825"/>
            </a:xfrm>
            <a:custGeom>
              <a:avLst/>
              <a:gdLst/>
              <a:ahLst/>
              <a:cxnLst/>
              <a:rect l="l" t="t" r="r" b="b"/>
              <a:pathLst>
                <a:path w="271" h="233" extrusionOk="0">
                  <a:moveTo>
                    <a:pt x="77" y="1"/>
                  </a:moveTo>
                  <a:lnTo>
                    <a:pt x="0" y="117"/>
                  </a:lnTo>
                  <a:lnTo>
                    <a:pt x="77" y="233"/>
                  </a:lnTo>
                  <a:lnTo>
                    <a:pt x="193" y="233"/>
                  </a:lnTo>
                  <a:lnTo>
                    <a:pt x="271" y="117"/>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0" name="Google Shape;5695;p8">
              <a:extLst>
                <a:ext uri="{FF2B5EF4-FFF2-40B4-BE49-F238E27FC236}">
                  <a16:creationId xmlns:a16="http://schemas.microsoft.com/office/drawing/2014/main" id="{A2EBFE09-B776-4CC5-814F-3FBBBEBAD085}"/>
                </a:ext>
              </a:extLst>
            </p:cNvPr>
            <p:cNvSpPr/>
            <p:nvPr/>
          </p:nvSpPr>
          <p:spPr>
            <a:xfrm>
              <a:off x="2347625" y="37779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1" name="Google Shape;5696;p8">
              <a:extLst>
                <a:ext uri="{FF2B5EF4-FFF2-40B4-BE49-F238E27FC236}">
                  <a16:creationId xmlns:a16="http://schemas.microsoft.com/office/drawing/2014/main" id="{10469660-1324-49D8-B1FA-98A6E11F1593}"/>
                </a:ext>
              </a:extLst>
            </p:cNvPr>
            <p:cNvSpPr/>
            <p:nvPr/>
          </p:nvSpPr>
          <p:spPr>
            <a:xfrm>
              <a:off x="2296425"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2" name="Google Shape;5697;p8">
              <a:extLst>
                <a:ext uri="{FF2B5EF4-FFF2-40B4-BE49-F238E27FC236}">
                  <a16:creationId xmlns:a16="http://schemas.microsoft.com/office/drawing/2014/main" id="{8F9B34BB-BFE1-4E28-B7E9-C1816F9CE902}"/>
                </a:ext>
              </a:extLst>
            </p:cNvPr>
            <p:cNvSpPr/>
            <p:nvPr/>
          </p:nvSpPr>
          <p:spPr>
            <a:xfrm>
              <a:off x="2244275" y="37779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3" name="Google Shape;5698;p8">
              <a:extLst>
                <a:ext uri="{FF2B5EF4-FFF2-40B4-BE49-F238E27FC236}">
                  <a16:creationId xmlns:a16="http://schemas.microsoft.com/office/drawing/2014/main" id="{07C732C8-ED5E-4476-BA15-FB2A9C4DDB4C}"/>
                </a:ext>
              </a:extLst>
            </p:cNvPr>
            <p:cNvSpPr/>
            <p:nvPr/>
          </p:nvSpPr>
          <p:spPr>
            <a:xfrm>
              <a:off x="2192125" y="37779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4" name="Google Shape;5699;p8">
              <a:extLst>
                <a:ext uri="{FF2B5EF4-FFF2-40B4-BE49-F238E27FC236}">
                  <a16:creationId xmlns:a16="http://schemas.microsoft.com/office/drawing/2014/main" id="{7EDF519F-E83B-4716-BDF4-1E5D6893E6E8}"/>
                </a:ext>
              </a:extLst>
            </p:cNvPr>
            <p:cNvSpPr/>
            <p:nvPr/>
          </p:nvSpPr>
          <p:spPr>
            <a:xfrm>
              <a:off x="2139950" y="37779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5" name="Google Shape;5700;p8">
              <a:extLst>
                <a:ext uri="{FF2B5EF4-FFF2-40B4-BE49-F238E27FC236}">
                  <a16:creationId xmlns:a16="http://schemas.microsoft.com/office/drawing/2014/main" id="{A87964C9-1D66-4230-9DB8-BEA337C1C723}"/>
                </a:ext>
              </a:extLst>
            </p:cNvPr>
            <p:cNvSpPr/>
            <p:nvPr/>
          </p:nvSpPr>
          <p:spPr>
            <a:xfrm>
              <a:off x="2087800" y="37779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6" name="Google Shape;5701;p8">
              <a:extLst>
                <a:ext uri="{FF2B5EF4-FFF2-40B4-BE49-F238E27FC236}">
                  <a16:creationId xmlns:a16="http://schemas.microsoft.com/office/drawing/2014/main" id="{EB208A93-7368-4A7C-B654-CA08F36D8EC9}"/>
                </a:ext>
              </a:extLst>
            </p:cNvPr>
            <p:cNvSpPr/>
            <p:nvPr/>
          </p:nvSpPr>
          <p:spPr>
            <a:xfrm>
              <a:off x="2035650" y="37779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7" name="Google Shape;5702;p8">
              <a:extLst>
                <a:ext uri="{FF2B5EF4-FFF2-40B4-BE49-F238E27FC236}">
                  <a16:creationId xmlns:a16="http://schemas.microsoft.com/office/drawing/2014/main" id="{504C8F5E-8D32-4ECC-AB88-74C03E648E77}"/>
                </a:ext>
              </a:extLst>
            </p:cNvPr>
            <p:cNvSpPr/>
            <p:nvPr/>
          </p:nvSpPr>
          <p:spPr>
            <a:xfrm>
              <a:off x="1983475" y="37779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8" name="Google Shape;5703;p8">
              <a:extLst>
                <a:ext uri="{FF2B5EF4-FFF2-40B4-BE49-F238E27FC236}">
                  <a16:creationId xmlns:a16="http://schemas.microsoft.com/office/drawing/2014/main" id="{2017ED3B-CBDD-4700-8657-F281D0E38E38}"/>
                </a:ext>
              </a:extLst>
            </p:cNvPr>
            <p:cNvSpPr/>
            <p:nvPr/>
          </p:nvSpPr>
          <p:spPr>
            <a:xfrm>
              <a:off x="1931325" y="37779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9" name="Google Shape;5704;p8">
              <a:extLst>
                <a:ext uri="{FF2B5EF4-FFF2-40B4-BE49-F238E27FC236}">
                  <a16:creationId xmlns:a16="http://schemas.microsoft.com/office/drawing/2014/main" id="{68A72229-4517-4E1E-94C3-6B0D8B7F6571}"/>
                </a:ext>
              </a:extLst>
            </p:cNvPr>
            <p:cNvSpPr/>
            <p:nvPr/>
          </p:nvSpPr>
          <p:spPr>
            <a:xfrm>
              <a:off x="6760800" y="3745150"/>
              <a:ext cx="5825" cy="3875"/>
            </a:xfrm>
            <a:custGeom>
              <a:avLst/>
              <a:gdLst/>
              <a:ahLst/>
              <a:cxnLst/>
              <a:rect l="l" t="t" r="r" b="b"/>
              <a:pathLst>
                <a:path w="233" h="155" extrusionOk="0">
                  <a:moveTo>
                    <a:pt x="39" y="0"/>
                  </a:moveTo>
                  <a:lnTo>
                    <a:pt x="0" y="77"/>
                  </a:lnTo>
                  <a:lnTo>
                    <a:pt x="39" y="155"/>
                  </a:lnTo>
                  <a:lnTo>
                    <a:pt x="155" y="155"/>
                  </a:lnTo>
                  <a:lnTo>
                    <a:pt x="232" y="77"/>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0" name="Google Shape;5705;p8">
              <a:extLst>
                <a:ext uri="{FF2B5EF4-FFF2-40B4-BE49-F238E27FC236}">
                  <a16:creationId xmlns:a16="http://schemas.microsoft.com/office/drawing/2014/main" id="{86763108-FA7F-4B50-9891-32BCE6333E1E}"/>
                </a:ext>
              </a:extLst>
            </p:cNvPr>
            <p:cNvSpPr/>
            <p:nvPr/>
          </p:nvSpPr>
          <p:spPr>
            <a:xfrm>
              <a:off x="6687375"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1" name="Google Shape;5706;p8">
              <a:extLst>
                <a:ext uri="{FF2B5EF4-FFF2-40B4-BE49-F238E27FC236}">
                  <a16:creationId xmlns:a16="http://schemas.microsoft.com/office/drawing/2014/main" id="{AB703BA8-31B8-454B-BA97-BF75830C87D2}"/>
                </a:ext>
              </a:extLst>
            </p:cNvPr>
            <p:cNvSpPr/>
            <p:nvPr/>
          </p:nvSpPr>
          <p:spPr>
            <a:xfrm>
              <a:off x="6635225"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2" name="Google Shape;5707;p8">
              <a:extLst>
                <a:ext uri="{FF2B5EF4-FFF2-40B4-BE49-F238E27FC236}">
                  <a16:creationId xmlns:a16="http://schemas.microsoft.com/office/drawing/2014/main" id="{8F236C0F-4FD8-4CEA-81E5-4923357325F9}"/>
                </a:ext>
              </a:extLst>
            </p:cNvPr>
            <p:cNvSpPr/>
            <p:nvPr/>
          </p:nvSpPr>
          <p:spPr>
            <a:xfrm>
              <a:off x="6584025"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3" name="Google Shape;5708;p8">
              <a:extLst>
                <a:ext uri="{FF2B5EF4-FFF2-40B4-BE49-F238E27FC236}">
                  <a16:creationId xmlns:a16="http://schemas.microsoft.com/office/drawing/2014/main" id="{F76A5153-229B-4841-8BBF-41E080F1E870}"/>
                </a:ext>
              </a:extLst>
            </p:cNvPr>
            <p:cNvSpPr/>
            <p:nvPr/>
          </p:nvSpPr>
          <p:spPr>
            <a:xfrm>
              <a:off x="6531875"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4" name="Google Shape;5709;p8">
              <a:extLst>
                <a:ext uri="{FF2B5EF4-FFF2-40B4-BE49-F238E27FC236}">
                  <a16:creationId xmlns:a16="http://schemas.microsoft.com/office/drawing/2014/main" id="{9C72A73A-E004-4AF1-99A8-A84D1D132EE6}"/>
                </a:ext>
              </a:extLst>
            </p:cNvPr>
            <p:cNvSpPr/>
            <p:nvPr/>
          </p:nvSpPr>
          <p:spPr>
            <a:xfrm>
              <a:off x="6479725"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5" name="Google Shape;5710;p8">
              <a:extLst>
                <a:ext uri="{FF2B5EF4-FFF2-40B4-BE49-F238E27FC236}">
                  <a16:creationId xmlns:a16="http://schemas.microsoft.com/office/drawing/2014/main" id="{6E6DB339-42FE-424C-AAF1-7056B3A1D223}"/>
                </a:ext>
              </a:extLst>
            </p:cNvPr>
            <p:cNvSpPr/>
            <p:nvPr/>
          </p:nvSpPr>
          <p:spPr>
            <a:xfrm>
              <a:off x="6427550"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5711;p8">
              <a:extLst>
                <a:ext uri="{FF2B5EF4-FFF2-40B4-BE49-F238E27FC236}">
                  <a16:creationId xmlns:a16="http://schemas.microsoft.com/office/drawing/2014/main" id="{F21304F1-1F46-468F-9077-8CCEBBBFA165}"/>
                </a:ext>
              </a:extLst>
            </p:cNvPr>
            <p:cNvSpPr/>
            <p:nvPr/>
          </p:nvSpPr>
          <p:spPr>
            <a:xfrm>
              <a:off x="6375400" y="37258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7" name="Google Shape;5712;p8">
              <a:extLst>
                <a:ext uri="{FF2B5EF4-FFF2-40B4-BE49-F238E27FC236}">
                  <a16:creationId xmlns:a16="http://schemas.microsoft.com/office/drawing/2014/main" id="{E4DE9367-1EDE-4F52-A197-CA2E019E57C4}"/>
                </a:ext>
              </a:extLst>
            </p:cNvPr>
            <p:cNvSpPr/>
            <p:nvPr/>
          </p:nvSpPr>
          <p:spPr>
            <a:xfrm>
              <a:off x="6323250" y="37258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8" name="Google Shape;5713;p8">
              <a:extLst>
                <a:ext uri="{FF2B5EF4-FFF2-40B4-BE49-F238E27FC236}">
                  <a16:creationId xmlns:a16="http://schemas.microsoft.com/office/drawing/2014/main" id="{E9BCE0EE-37EF-42AD-AEF6-67B8551D910C}"/>
                </a:ext>
              </a:extLst>
            </p:cNvPr>
            <p:cNvSpPr/>
            <p:nvPr/>
          </p:nvSpPr>
          <p:spPr>
            <a:xfrm>
              <a:off x="6271075" y="3725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9" name="Google Shape;5714;p8">
              <a:extLst>
                <a:ext uri="{FF2B5EF4-FFF2-40B4-BE49-F238E27FC236}">
                  <a16:creationId xmlns:a16="http://schemas.microsoft.com/office/drawing/2014/main" id="{04A9F7AA-CFD3-4A21-961F-48815FD40600}"/>
                </a:ext>
              </a:extLst>
            </p:cNvPr>
            <p:cNvSpPr/>
            <p:nvPr/>
          </p:nvSpPr>
          <p:spPr>
            <a:xfrm>
              <a:off x="6219900"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0" name="Google Shape;5715;p8">
              <a:extLst>
                <a:ext uri="{FF2B5EF4-FFF2-40B4-BE49-F238E27FC236}">
                  <a16:creationId xmlns:a16="http://schemas.microsoft.com/office/drawing/2014/main" id="{80154D63-615B-4DE1-841A-94DFEA3D271F}"/>
                </a:ext>
              </a:extLst>
            </p:cNvPr>
            <p:cNvSpPr/>
            <p:nvPr/>
          </p:nvSpPr>
          <p:spPr>
            <a:xfrm>
              <a:off x="6167725"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1" name="Google Shape;5716;p8">
              <a:extLst>
                <a:ext uri="{FF2B5EF4-FFF2-40B4-BE49-F238E27FC236}">
                  <a16:creationId xmlns:a16="http://schemas.microsoft.com/office/drawing/2014/main" id="{77203902-0E8B-459B-9A99-0A9F9215AED8}"/>
                </a:ext>
              </a:extLst>
            </p:cNvPr>
            <p:cNvSpPr/>
            <p:nvPr/>
          </p:nvSpPr>
          <p:spPr>
            <a:xfrm>
              <a:off x="6115575" y="37258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2" name="Google Shape;5717;p8">
              <a:extLst>
                <a:ext uri="{FF2B5EF4-FFF2-40B4-BE49-F238E27FC236}">
                  <a16:creationId xmlns:a16="http://schemas.microsoft.com/office/drawing/2014/main" id="{5461DD1B-749B-4957-86DD-066D9D0BEBC3}"/>
                </a:ext>
              </a:extLst>
            </p:cNvPr>
            <p:cNvSpPr/>
            <p:nvPr/>
          </p:nvSpPr>
          <p:spPr>
            <a:xfrm>
              <a:off x="6063425" y="37258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3" name="Google Shape;5718;p8">
              <a:extLst>
                <a:ext uri="{FF2B5EF4-FFF2-40B4-BE49-F238E27FC236}">
                  <a16:creationId xmlns:a16="http://schemas.microsoft.com/office/drawing/2014/main" id="{1D85F1C5-D759-47F2-8A70-E01FF56BF524}"/>
                </a:ext>
              </a:extLst>
            </p:cNvPr>
            <p:cNvSpPr/>
            <p:nvPr/>
          </p:nvSpPr>
          <p:spPr>
            <a:xfrm>
              <a:off x="6011250" y="3725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4" name="Google Shape;5719;p8">
              <a:extLst>
                <a:ext uri="{FF2B5EF4-FFF2-40B4-BE49-F238E27FC236}">
                  <a16:creationId xmlns:a16="http://schemas.microsoft.com/office/drawing/2014/main" id="{DAFE4B9C-6D90-489B-AB9A-463073C50093}"/>
                </a:ext>
              </a:extLst>
            </p:cNvPr>
            <p:cNvSpPr/>
            <p:nvPr/>
          </p:nvSpPr>
          <p:spPr>
            <a:xfrm>
              <a:off x="5959100" y="37258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5" name="Google Shape;5720;p8">
              <a:extLst>
                <a:ext uri="{FF2B5EF4-FFF2-40B4-BE49-F238E27FC236}">
                  <a16:creationId xmlns:a16="http://schemas.microsoft.com/office/drawing/2014/main" id="{A58BC0A2-E5C0-44FE-BFA5-5EF05606B9E4}"/>
                </a:ext>
              </a:extLst>
            </p:cNvPr>
            <p:cNvSpPr/>
            <p:nvPr/>
          </p:nvSpPr>
          <p:spPr>
            <a:xfrm>
              <a:off x="5907900" y="37258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6" name="Google Shape;5721;p8">
              <a:extLst>
                <a:ext uri="{FF2B5EF4-FFF2-40B4-BE49-F238E27FC236}">
                  <a16:creationId xmlns:a16="http://schemas.microsoft.com/office/drawing/2014/main" id="{5A66F8FA-07A6-445F-9B89-5F5FE2CCA5FF}"/>
                </a:ext>
              </a:extLst>
            </p:cNvPr>
            <p:cNvSpPr/>
            <p:nvPr/>
          </p:nvSpPr>
          <p:spPr>
            <a:xfrm>
              <a:off x="4452300" y="37258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5722;p8">
              <a:extLst>
                <a:ext uri="{FF2B5EF4-FFF2-40B4-BE49-F238E27FC236}">
                  <a16:creationId xmlns:a16="http://schemas.microsoft.com/office/drawing/2014/main" id="{30442242-6ABB-472D-B525-9370D82655E8}"/>
                </a:ext>
              </a:extLst>
            </p:cNvPr>
            <p:cNvSpPr/>
            <p:nvPr/>
          </p:nvSpPr>
          <p:spPr>
            <a:xfrm>
              <a:off x="4400150" y="37258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8" name="Google Shape;5723;p8">
              <a:extLst>
                <a:ext uri="{FF2B5EF4-FFF2-40B4-BE49-F238E27FC236}">
                  <a16:creationId xmlns:a16="http://schemas.microsoft.com/office/drawing/2014/main" id="{A251B9AA-43BB-4BFB-BA2A-E2FB0553DA1F}"/>
                </a:ext>
              </a:extLst>
            </p:cNvPr>
            <p:cNvSpPr/>
            <p:nvPr/>
          </p:nvSpPr>
          <p:spPr>
            <a:xfrm>
              <a:off x="4192475" y="37258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9" name="Google Shape;5724;p8">
              <a:extLst>
                <a:ext uri="{FF2B5EF4-FFF2-40B4-BE49-F238E27FC236}">
                  <a16:creationId xmlns:a16="http://schemas.microsoft.com/office/drawing/2014/main" id="{A05CE737-CFAF-4EFD-8257-B122A463CACD}"/>
                </a:ext>
              </a:extLst>
            </p:cNvPr>
            <p:cNvSpPr/>
            <p:nvPr/>
          </p:nvSpPr>
          <p:spPr>
            <a:xfrm>
              <a:off x="4140325" y="37258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0" name="Google Shape;5725;p8">
              <a:extLst>
                <a:ext uri="{FF2B5EF4-FFF2-40B4-BE49-F238E27FC236}">
                  <a16:creationId xmlns:a16="http://schemas.microsoft.com/office/drawing/2014/main" id="{F90AD51A-CC7E-493B-839F-377CB540AF27}"/>
                </a:ext>
              </a:extLst>
            </p:cNvPr>
            <p:cNvSpPr/>
            <p:nvPr/>
          </p:nvSpPr>
          <p:spPr>
            <a:xfrm>
              <a:off x="4089125"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1" name="Google Shape;5726;p8">
              <a:extLst>
                <a:ext uri="{FF2B5EF4-FFF2-40B4-BE49-F238E27FC236}">
                  <a16:creationId xmlns:a16="http://schemas.microsoft.com/office/drawing/2014/main" id="{48BE0C2D-B15F-4196-823F-9F60A909ED5B}"/>
                </a:ext>
              </a:extLst>
            </p:cNvPr>
            <p:cNvSpPr/>
            <p:nvPr/>
          </p:nvSpPr>
          <p:spPr>
            <a:xfrm>
              <a:off x="4036975" y="37258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2" name="Google Shape;5727;p8">
              <a:extLst>
                <a:ext uri="{FF2B5EF4-FFF2-40B4-BE49-F238E27FC236}">
                  <a16:creationId xmlns:a16="http://schemas.microsoft.com/office/drawing/2014/main" id="{310A1B76-EF94-438C-9A82-D3CEB1A83BF8}"/>
                </a:ext>
              </a:extLst>
            </p:cNvPr>
            <p:cNvSpPr/>
            <p:nvPr/>
          </p:nvSpPr>
          <p:spPr>
            <a:xfrm>
              <a:off x="3984825"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3" name="Google Shape;5728;p8">
              <a:extLst>
                <a:ext uri="{FF2B5EF4-FFF2-40B4-BE49-F238E27FC236}">
                  <a16:creationId xmlns:a16="http://schemas.microsoft.com/office/drawing/2014/main" id="{57EAFFD6-7902-4E67-8414-F8171C10B0A3}"/>
                </a:ext>
              </a:extLst>
            </p:cNvPr>
            <p:cNvSpPr/>
            <p:nvPr/>
          </p:nvSpPr>
          <p:spPr>
            <a:xfrm>
              <a:off x="3932650" y="37258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4" name="Google Shape;5729;p8">
              <a:extLst>
                <a:ext uri="{FF2B5EF4-FFF2-40B4-BE49-F238E27FC236}">
                  <a16:creationId xmlns:a16="http://schemas.microsoft.com/office/drawing/2014/main" id="{8E164807-7648-4BCF-9F7D-0018BE784E13}"/>
                </a:ext>
              </a:extLst>
            </p:cNvPr>
            <p:cNvSpPr/>
            <p:nvPr/>
          </p:nvSpPr>
          <p:spPr>
            <a:xfrm>
              <a:off x="3881475"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5" name="Google Shape;5730;p8">
              <a:extLst>
                <a:ext uri="{FF2B5EF4-FFF2-40B4-BE49-F238E27FC236}">
                  <a16:creationId xmlns:a16="http://schemas.microsoft.com/office/drawing/2014/main" id="{EE0EF08E-47FD-4F21-8628-036FB65F745A}"/>
                </a:ext>
              </a:extLst>
            </p:cNvPr>
            <p:cNvSpPr/>
            <p:nvPr/>
          </p:nvSpPr>
          <p:spPr>
            <a:xfrm>
              <a:off x="3829300"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6" name="Google Shape;5731;p8">
              <a:extLst>
                <a:ext uri="{FF2B5EF4-FFF2-40B4-BE49-F238E27FC236}">
                  <a16:creationId xmlns:a16="http://schemas.microsoft.com/office/drawing/2014/main" id="{60C320C4-94C9-4668-8BCC-7E457224BF51}"/>
                </a:ext>
              </a:extLst>
            </p:cNvPr>
            <p:cNvSpPr/>
            <p:nvPr/>
          </p:nvSpPr>
          <p:spPr>
            <a:xfrm>
              <a:off x="3777150" y="37258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7" name="Google Shape;5732;p8">
              <a:extLst>
                <a:ext uri="{FF2B5EF4-FFF2-40B4-BE49-F238E27FC236}">
                  <a16:creationId xmlns:a16="http://schemas.microsoft.com/office/drawing/2014/main" id="{7986B929-7813-476D-8189-52ACCFF446F3}"/>
                </a:ext>
              </a:extLst>
            </p:cNvPr>
            <p:cNvSpPr/>
            <p:nvPr/>
          </p:nvSpPr>
          <p:spPr>
            <a:xfrm>
              <a:off x="2425850"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8" name="Google Shape;5733;p8">
              <a:extLst>
                <a:ext uri="{FF2B5EF4-FFF2-40B4-BE49-F238E27FC236}">
                  <a16:creationId xmlns:a16="http://schemas.microsoft.com/office/drawing/2014/main" id="{A9B18AD3-C0F7-4F5A-ABC8-35598CEF4E17}"/>
                </a:ext>
              </a:extLst>
            </p:cNvPr>
            <p:cNvSpPr/>
            <p:nvPr/>
          </p:nvSpPr>
          <p:spPr>
            <a:xfrm>
              <a:off x="2373700"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9" name="Google Shape;5734;p8">
              <a:extLst>
                <a:ext uri="{FF2B5EF4-FFF2-40B4-BE49-F238E27FC236}">
                  <a16:creationId xmlns:a16="http://schemas.microsoft.com/office/drawing/2014/main" id="{EF60F265-5E56-48F7-8DA3-3AC7F89773CE}"/>
                </a:ext>
              </a:extLst>
            </p:cNvPr>
            <p:cNvSpPr/>
            <p:nvPr/>
          </p:nvSpPr>
          <p:spPr>
            <a:xfrm>
              <a:off x="2321550"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0" name="Google Shape;5735;p8">
              <a:extLst>
                <a:ext uri="{FF2B5EF4-FFF2-40B4-BE49-F238E27FC236}">
                  <a16:creationId xmlns:a16="http://schemas.microsoft.com/office/drawing/2014/main" id="{45C35123-7014-4DEB-8F43-9FFDF659F703}"/>
                </a:ext>
              </a:extLst>
            </p:cNvPr>
            <p:cNvSpPr/>
            <p:nvPr/>
          </p:nvSpPr>
          <p:spPr>
            <a:xfrm>
              <a:off x="2270350"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1" name="Google Shape;5736;p8">
              <a:extLst>
                <a:ext uri="{FF2B5EF4-FFF2-40B4-BE49-F238E27FC236}">
                  <a16:creationId xmlns:a16="http://schemas.microsoft.com/office/drawing/2014/main" id="{261E2C66-7470-4D32-9708-E8C56F67B0A1}"/>
                </a:ext>
              </a:extLst>
            </p:cNvPr>
            <p:cNvSpPr/>
            <p:nvPr/>
          </p:nvSpPr>
          <p:spPr>
            <a:xfrm>
              <a:off x="2218200" y="3725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2" name="Google Shape;5737;p8">
              <a:extLst>
                <a:ext uri="{FF2B5EF4-FFF2-40B4-BE49-F238E27FC236}">
                  <a16:creationId xmlns:a16="http://schemas.microsoft.com/office/drawing/2014/main" id="{D85751F4-951B-4927-92E1-D43E4A743E95}"/>
                </a:ext>
              </a:extLst>
            </p:cNvPr>
            <p:cNvSpPr/>
            <p:nvPr/>
          </p:nvSpPr>
          <p:spPr>
            <a:xfrm>
              <a:off x="2166025" y="3725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3" name="Google Shape;5738;p8">
              <a:extLst>
                <a:ext uri="{FF2B5EF4-FFF2-40B4-BE49-F238E27FC236}">
                  <a16:creationId xmlns:a16="http://schemas.microsoft.com/office/drawing/2014/main" id="{C7BB4FAF-2D65-4175-866A-3ABE53195309}"/>
                </a:ext>
              </a:extLst>
            </p:cNvPr>
            <p:cNvSpPr/>
            <p:nvPr/>
          </p:nvSpPr>
          <p:spPr>
            <a:xfrm>
              <a:off x="2113875" y="3725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4" name="Google Shape;5739;p8">
              <a:extLst>
                <a:ext uri="{FF2B5EF4-FFF2-40B4-BE49-F238E27FC236}">
                  <a16:creationId xmlns:a16="http://schemas.microsoft.com/office/drawing/2014/main" id="{18F6745C-6CB0-4577-B739-48F323A2FFB9}"/>
                </a:ext>
              </a:extLst>
            </p:cNvPr>
            <p:cNvSpPr/>
            <p:nvPr/>
          </p:nvSpPr>
          <p:spPr>
            <a:xfrm>
              <a:off x="2061725" y="372582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5" name="Google Shape;5740;p8">
              <a:extLst>
                <a:ext uri="{FF2B5EF4-FFF2-40B4-BE49-F238E27FC236}">
                  <a16:creationId xmlns:a16="http://schemas.microsoft.com/office/drawing/2014/main" id="{0DCAA4BC-413C-4259-8816-9EC233A01A5A}"/>
                </a:ext>
              </a:extLst>
            </p:cNvPr>
            <p:cNvSpPr/>
            <p:nvPr/>
          </p:nvSpPr>
          <p:spPr>
            <a:xfrm>
              <a:off x="2009550" y="3725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6" name="Google Shape;5741;p8">
              <a:extLst>
                <a:ext uri="{FF2B5EF4-FFF2-40B4-BE49-F238E27FC236}">
                  <a16:creationId xmlns:a16="http://schemas.microsoft.com/office/drawing/2014/main" id="{4B06F2CF-4223-4704-9129-5117C958F9DE}"/>
                </a:ext>
              </a:extLst>
            </p:cNvPr>
            <p:cNvSpPr/>
            <p:nvPr/>
          </p:nvSpPr>
          <p:spPr>
            <a:xfrm>
              <a:off x="1957400" y="37258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7" name="Google Shape;5742;p8">
              <a:extLst>
                <a:ext uri="{FF2B5EF4-FFF2-40B4-BE49-F238E27FC236}">
                  <a16:creationId xmlns:a16="http://schemas.microsoft.com/office/drawing/2014/main" id="{387E1188-079A-4EE0-9BAE-4DC412091898}"/>
                </a:ext>
              </a:extLst>
            </p:cNvPr>
            <p:cNvSpPr/>
            <p:nvPr/>
          </p:nvSpPr>
          <p:spPr>
            <a:xfrm>
              <a:off x="1923600" y="3742250"/>
              <a:ext cx="11625" cy="9675"/>
            </a:xfrm>
            <a:custGeom>
              <a:avLst/>
              <a:gdLst/>
              <a:ahLst/>
              <a:cxnLst/>
              <a:rect l="l" t="t" r="r" b="b"/>
              <a:pathLst>
                <a:path w="465" h="387" extrusionOk="0">
                  <a:moveTo>
                    <a:pt x="116" y="0"/>
                  </a:moveTo>
                  <a:lnTo>
                    <a:pt x="0" y="193"/>
                  </a:lnTo>
                  <a:lnTo>
                    <a:pt x="116" y="387"/>
                  </a:lnTo>
                  <a:lnTo>
                    <a:pt x="348" y="387"/>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8" name="Google Shape;5743;p8">
              <a:extLst>
                <a:ext uri="{FF2B5EF4-FFF2-40B4-BE49-F238E27FC236}">
                  <a16:creationId xmlns:a16="http://schemas.microsoft.com/office/drawing/2014/main" id="{F9645581-8E87-4C3B-8B31-7ED0CBF1B901}"/>
                </a:ext>
              </a:extLst>
            </p:cNvPr>
            <p:cNvSpPr/>
            <p:nvPr/>
          </p:nvSpPr>
          <p:spPr>
            <a:xfrm>
              <a:off x="7097900" y="3692025"/>
              <a:ext cx="5800" cy="5800"/>
            </a:xfrm>
            <a:custGeom>
              <a:avLst/>
              <a:gdLst/>
              <a:ahLst/>
              <a:cxnLst/>
              <a:rect l="l" t="t" r="r" b="b"/>
              <a:pathLst>
                <a:path w="232" h="232" extrusionOk="0">
                  <a:moveTo>
                    <a:pt x="77" y="0"/>
                  </a:moveTo>
                  <a:lnTo>
                    <a:pt x="0" y="116"/>
                  </a:lnTo>
                  <a:lnTo>
                    <a:pt x="77" y="232"/>
                  </a:lnTo>
                  <a:lnTo>
                    <a:pt x="155" y="232"/>
                  </a:lnTo>
                  <a:lnTo>
                    <a:pt x="232"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9" name="Google Shape;5744;p8">
              <a:extLst>
                <a:ext uri="{FF2B5EF4-FFF2-40B4-BE49-F238E27FC236}">
                  <a16:creationId xmlns:a16="http://schemas.microsoft.com/office/drawing/2014/main" id="{00441060-2EA5-4328-BA62-D8D80BB37FE4}"/>
                </a:ext>
              </a:extLst>
            </p:cNvPr>
            <p:cNvSpPr/>
            <p:nvPr/>
          </p:nvSpPr>
          <p:spPr>
            <a:xfrm>
              <a:off x="6726975" y="3686225"/>
              <a:ext cx="21275" cy="18375"/>
            </a:xfrm>
            <a:custGeom>
              <a:avLst/>
              <a:gdLst/>
              <a:ahLst/>
              <a:cxnLst/>
              <a:rect l="l" t="t" r="r" b="b"/>
              <a:pathLst>
                <a:path w="851" h="735" extrusionOk="0">
                  <a:moveTo>
                    <a:pt x="194" y="0"/>
                  </a:moveTo>
                  <a:lnTo>
                    <a:pt x="1" y="348"/>
                  </a:lnTo>
                  <a:lnTo>
                    <a:pt x="194" y="734"/>
                  </a:lnTo>
                  <a:lnTo>
                    <a:pt x="619" y="734"/>
                  </a:lnTo>
                  <a:lnTo>
                    <a:pt x="851" y="348"/>
                  </a:lnTo>
                  <a:lnTo>
                    <a:pt x="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0" name="Google Shape;5745;p8">
              <a:extLst>
                <a:ext uri="{FF2B5EF4-FFF2-40B4-BE49-F238E27FC236}">
                  <a16:creationId xmlns:a16="http://schemas.microsoft.com/office/drawing/2014/main" id="{82B953D2-140E-4205-980E-2BADAAB81F29}"/>
                </a:ext>
              </a:extLst>
            </p:cNvPr>
            <p:cNvSpPr/>
            <p:nvPr/>
          </p:nvSpPr>
          <p:spPr>
            <a:xfrm>
              <a:off x="6661300"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1" name="Google Shape;5746;p8">
              <a:extLst>
                <a:ext uri="{FF2B5EF4-FFF2-40B4-BE49-F238E27FC236}">
                  <a16:creationId xmlns:a16="http://schemas.microsoft.com/office/drawing/2014/main" id="{71DC5F7B-624C-42A8-9231-4CDBE47AD5D1}"/>
                </a:ext>
              </a:extLst>
            </p:cNvPr>
            <p:cNvSpPr/>
            <p:nvPr/>
          </p:nvSpPr>
          <p:spPr>
            <a:xfrm>
              <a:off x="6610125"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2" name="Google Shape;5747;p8">
              <a:extLst>
                <a:ext uri="{FF2B5EF4-FFF2-40B4-BE49-F238E27FC236}">
                  <a16:creationId xmlns:a16="http://schemas.microsoft.com/office/drawing/2014/main" id="{2EDDDA48-FEAC-4DDB-AE52-D6E882D1FDA7}"/>
                </a:ext>
              </a:extLst>
            </p:cNvPr>
            <p:cNvSpPr/>
            <p:nvPr/>
          </p:nvSpPr>
          <p:spPr>
            <a:xfrm>
              <a:off x="6557950"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3" name="Google Shape;5748;p8">
              <a:extLst>
                <a:ext uri="{FF2B5EF4-FFF2-40B4-BE49-F238E27FC236}">
                  <a16:creationId xmlns:a16="http://schemas.microsoft.com/office/drawing/2014/main" id="{89B17400-20AB-4F1E-87DB-C2F816C5652D}"/>
                </a:ext>
              </a:extLst>
            </p:cNvPr>
            <p:cNvSpPr/>
            <p:nvPr/>
          </p:nvSpPr>
          <p:spPr>
            <a:xfrm>
              <a:off x="6505800" y="36736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4" name="Google Shape;5749;p8">
              <a:extLst>
                <a:ext uri="{FF2B5EF4-FFF2-40B4-BE49-F238E27FC236}">
                  <a16:creationId xmlns:a16="http://schemas.microsoft.com/office/drawing/2014/main" id="{9F11B662-9C8A-4254-B040-A599BE642DAA}"/>
                </a:ext>
              </a:extLst>
            </p:cNvPr>
            <p:cNvSpPr/>
            <p:nvPr/>
          </p:nvSpPr>
          <p:spPr>
            <a:xfrm>
              <a:off x="6453650"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5" name="Google Shape;5750;p8">
              <a:extLst>
                <a:ext uri="{FF2B5EF4-FFF2-40B4-BE49-F238E27FC236}">
                  <a16:creationId xmlns:a16="http://schemas.microsoft.com/office/drawing/2014/main" id="{AB6FA00A-E1C4-43E8-B56C-5BF353962243}"/>
                </a:ext>
              </a:extLst>
            </p:cNvPr>
            <p:cNvSpPr/>
            <p:nvPr/>
          </p:nvSpPr>
          <p:spPr>
            <a:xfrm>
              <a:off x="6401475"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6" name="Google Shape;5751;p8">
              <a:extLst>
                <a:ext uri="{FF2B5EF4-FFF2-40B4-BE49-F238E27FC236}">
                  <a16:creationId xmlns:a16="http://schemas.microsoft.com/office/drawing/2014/main" id="{E3AF901B-FA00-44AA-84EE-4038E924037C}"/>
                </a:ext>
              </a:extLst>
            </p:cNvPr>
            <p:cNvSpPr/>
            <p:nvPr/>
          </p:nvSpPr>
          <p:spPr>
            <a:xfrm>
              <a:off x="6349325" y="3673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7" name="Google Shape;5752;p8">
              <a:extLst>
                <a:ext uri="{FF2B5EF4-FFF2-40B4-BE49-F238E27FC236}">
                  <a16:creationId xmlns:a16="http://schemas.microsoft.com/office/drawing/2014/main" id="{949BF8C2-87A0-40E1-B14B-387335C66E3B}"/>
                </a:ext>
              </a:extLst>
            </p:cNvPr>
            <p:cNvSpPr/>
            <p:nvPr/>
          </p:nvSpPr>
          <p:spPr>
            <a:xfrm>
              <a:off x="6297175" y="3673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8" name="Google Shape;5753;p8">
              <a:extLst>
                <a:ext uri="{FF2B5EF4-FFF2-40B4-BE49-F238E27FC236}">
                  <a16:creationId xmlns:a16="http://schemas.microsoft.com/office/drawing/2014/main" id="{E1224163-9DEC-49C2-A5BF-D05543547304}"/>
                </a:ext>
              </a:extLst>
            </p:cNvPr>
            <p:cNvSpPr/>
            <p:nvPr/>
          </p:nvSpPr>
          <p:spPr>
            <a:xfrm>
              <a:off x="6245000" y="36736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9" name="Google Shape;5754;p8">
              <a:extLst>
                <a:ext uri="{FF2B5EF4-FFF2-40B4-BE49-F238E27FC236}">
                  <a16:creationId xmlns:a16="http://schemas.microsoft.com/office/drawing/2014/main" id="{25A9572F-3191-4E4B-B255-DCD9E14C6EFB}"/>
                </a:ext>
              </a:extLst>
            </p:cNvPr>
            <p:cNvSpPr/>
            <p:nvPr/>
          </p:nvSpPr>
          <p:spPr>
            <a:xfrm>
              <a:off x="6193825"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0" name="Google Shape;5755;p8">
              <a:extLst>
                <a:ext uri="{FF2B5EF4-FFF2-40B4-BE49-F238E27FC236}">
                  <a16:creationId xmlns:a16="http://schemas.microsoft.com/office/drawing/2014/main" id="{9A547E19-7597-4ACF-AE25-1C1804A48762}"/>
                </a:ext>
              </a:extLst>
            </p:cNvPr>
            <p:cNvSpPr/>
            <p:nvPr/>
          </p:nvSpPr>
          <p:spPr>
            <a:xfrm>
              <a:off x="6141650" y="36736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1" name="Google Shape;5756;p8">
              <a:extLst>
                <a:ext uri="{FF2B5EF4-FFF2-40B4-BE49-F238E27FC236}">
                  <a16:creationId xmlns:a16="http://schemas.microsoft.com/office/drawing/2014/main" id="{594EB0D3-A0F9-41E4-83C2-00756EF38A90}"/>
                </a:ext>
              </a:extLst>
            </p:cNvPr>
            <p:cNvSpPr/>
            <p:nvPr/>
          </p:nvSpPr>
          <p:spPr>
            <a:xfrm>
              <a:off x="6089500" y="3673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2" name="Google Shape;5757;p8">
              <a:extLst>
                <a:ext uri="{FF2B5EF4-FFF2-40B4-BE49-F238E27FC236}">
                  <a16:creationId xmlns:a16="http://schemas.microsoft.com/office/drawing/2014/main" id="{EC45174A-C04D-4277-84A3-8FE7CE16E70D}"/>
                </a:ext>
              </a:extLst>
            </p:cNvPr>
            <p:cNvSpPr/>
            <p:nvPr/>
          </p:nvSpPr>
          <p:spPr>
            <a:xfrm>
              <a:off x="6037350" y="3673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3" name="Google Shape;5758;p8">
              <a:extLst>
                <a:ext uri="{FF2B5EF4-FFF2-40B4-BE49-F238E27FC236}">
                  <a16:creationId xmlns:a16="http://schemas.microsoft.com/office/drawing/2014/main" id="{8F6599FC-22F9-472B-A85C-A72CB2D222FA}"/>
                </a:ext>
              </a:extLst>
            </p:cNvPr>
            <p:cNvSpPr/>
            <p:nvPr/>
          </p:nvSpPr>
          <p:spPr>
            <a:xfrm>
              <a:off x="5985175" y="36736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4" name="Google Shape;5759;p8">
              <a:extLst>
                <a:ext uri="{FF2B5EF4-FFF2-40B4-BE49-F238E27FC236}">
                  <a16:creationId xmlns:a16="http://schemas.microsoft.com/office/drawing/2014/main" id="{F3C9FE6C-3AF5-4318-9A66-ADF63D84D101}"/>
                </a:ext>
              </a:extLst>
            </p:cNvPr>
            <p:cNvSpPr/>
            <p:nvPr/>
          </p:nvSpPr>
          <p:spPr>
            <a:xfrm>
              <a:off x="5940750" y="3679450"/>
              <a:ext cx="34800" cy="30950"/>
            </a:xfrm>
            <a:custGeom>
              <a:avLst/>
              <a:gdLst/>
              <a:ahLst/>
              <a:cxnLst/>
              <a:rect l="l" t="t" r="r" b="b"/>
              <a:pathLst>
                <a:path w="1392" h="1238" extrusionOk="0">
                  <a:moveTo>
                    <a:pt x="310" y="1"/>
                  </a:moveTo>
                  <a:lnTo>
                    <a:pt x="0" y="619"/>
                  </a:lnTo>
                  <a:lnTo>
                    <a:pt x="310" y="1237"/>
                  </a:lnTo>
                  <a:lnTo>
                    <a:pt x="1044" y="1237"/>
                  </a:lnTo>
                  <a:lnTo>
                    <a:pt x="1391" y="619"/>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5" name="Google Shape;5760;p8">
              <a:extLst>
                <a:ext uri="{FF2B5EF4-FFF2-40B4-BE49-F238E27FC236}">
                  <a16:creationId xmlns:a16="http://schemas.microsoft.com/office/drawing/2014/main" id="{3D642CEF-45F8-43C3-9250-C4DAACEF6F95}"/>
                </a:ext>
              </a:extLst>
            </p:cNvPr>
            <p:cNvSpPr/>
            <p:nvPr/>
          </p:nvSpPr>
          <p:spPr>
            <a:xfrm>
              <a:off x="4485150" y="3679450"/>
              <a:ext cx="34800" cy="30950"/>
            </a:xfrm>
            <a:custGeom>
              <a:avLst/>
              <a:gdLst/>
              <a:ahLst/>
              <a:cxnLst/>
              <a:rect l="l" t="t" r="r" b="b"/>
              <a:pathLst>
                <a:path w="1392" h="1238" extrusionOk="0">
                  <a:moveTo>
                    <a:pt x="348" y="1"/>
                  </a:moveTo>
                  <a:lnTo>
                    <a:pt x="0" y="619"/>
                  </a:lnTo>
                  <a:lnTo>
                    <a:pt x="348" y="1237"/>
                  </a:lnTo>
                  <a:lnTo>
                    <a:pt x="1044" y="1237"/>
                  </a:lnTo>
                  <a:lnTo>
                    <a:pt x="1391" y="619"/>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6" name="Google Shape;5761;p8">
              <a:extLst>
                <a:ext uri="{FF2B5EF4-FFF2-40B4-BE49-F238E27FC236}">
                  <a16:creationId xmlns:a16="http://schemas.microsoft.com/office/drawing/2014/main" id="{DCE17455-AF6F-4083-A5FB-DE23A6BB2698}"/>
                </a:ext>
              </a:extLst>
            </p:cNvPr>
            <p:cNvSpPr/>
            <p:nvPr/>
          </p:nvSpPr>
          <p:spPr>
            <a:xfrm>
              <a:off x="4426225" y="36736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7" name="Google Shape;5762;p8">
              <a:extLst>
                <a:ext uri="{FF2B5EF4-FFF2-40B4-BE49-F238E27FC236}">
                  <a16:creationId xmlns:a16="http://schemas.microsoft.com/office/drawing/2014/main" id="{BD2BF293-C9A4-4C1A-9A9E-322858D0440D}"/>
                </a:ext>
              </a:extLst>
            </p:cNvPr>
            <p:cNvSpPr/>
            <p:nvPr/>
          </p:nvSpPr>
          <p:spPr>
            <a:xfrm>
              <a:off x="4235950" y="3689125"/>
              <a:ext cx="12575" cy="11600"/>
            </a:xfrm>
            <a:custGeom>
              <a:avLst/>
              <a:gdLst/>
              <a:ahLst/>
              <a:cxnLst/>
              <a:rect l="l" t="t" r="r" b="b"/>
              <a:pathLst>
                <a:path w="503" h="464" extrusionOk="0">
                  <a:moveTo>
                    <a:pt x="116" y="0"/>
                  </a:moveTo>
                  <a:lnTo>
                    <a:pt x="0" y="232"/>
                  </a:lnTo>
                  <a:lnTo>
                    <a:pt x="116"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8" name="Google Shape;5763;p8">
              <a:extLst>
                <a:ext uri="{FF2B5EF4-FFF2-40B4-BE49-F238E27FC236}">
                  <a16:creationId xmlns:a16="http://schemas.microsoft.com/office/drawing/2014/main" id="{9EDAD2F1-41BA-432C-98FF-D5B07FEE700A}"/>
                </a:ext>
              </a:extLst>
            </p:cNvPr>
            <p:cNvSpPr/>
            <p:nvPr/>
          </p:nvSpPr>
          <p:spPr>
            <a:xfrm>
              <a:off x="4166400" y="36736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9" name="Google Shape;5764;p8">
              <a:extLst>
                <a:ext uri="{FF2B5EF4-FFF2-40B4-BE49-F238E27FC236}">
                  <a16:creationId xmlns:a16="http://schemas.microsoft.com/office/drawing/2014/main" id="{9614A444-6390-407A-A2E3-BCC7CA45BFDD}"/>
                </a:ext>
              </a:extLst>
            </p:cNvPr>
            <p:cNvSpPr/>
            <p:nvPr/>
          </p:nvSpPr>
          <p:spPr>
            <a:xfrm>
              <a:off x="4115200" y="3673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0" name="Google Shape;5765;p8">
              <a:extLst>
                <a:ext uri="{FF2B5EF4-FFF2-40B4-BE49-F238E27FC236}">
                  <a16:creationId xmlns:a16="http://schemas.microsoft.com/office/drawing/2014/main" id="{743ECEA1-1316-4E57-AA8A-E49399BC3CBA}"/>
                </a:ext>
              </a:extLst>
            </p:cNvPr>
            <p:cNvSpPr/>
            <p:nvPr/>
          </p:nvSpPr>
          <p:spPr>
            <a:xfrm>
              <a:off x="4063050"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1" name="Google Shape;5766;p8">
              <a:extLst>
                <a:ext uri="{FF2B5EF4-FFF2-40B4-BE49-F238E27FC236}">
                  <a16:creationId xmlns:a16="http://schemas.microsoft.com/office/drawing/2014/main" id="{4201821C-31EF-4010-95CE-02988542AB9B}"/>
                </a:ext>
              </a:extLst>
            </p:cNvPr>
            <p:cNvSpPr/>
            <p:nvPr/>
          </p:nvSpPr>
          <p:spPr>
            <a:xfrm>
              <a:off x="4010900"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2" name="Google Shape;5767;p8">
              <a:extLst>
                <a:ext uri="{FF2B5EF4-FFF2-40B4-BE49-F238E27FC236}">
                  <a16:creationId xmlns:a16="http://schemas.microsoft.com/office/drawing/2014/main" id="{0EE81386-6CD9-4BD8-A564-2A7CCE8D0505}"/>
                </a:ext>
              </a:extLst>
            </p:cNvPr>
            <p:cNvSpPr/>
            <p:nvPr/>
          </p:nvSpPr>
          <p:spPr>
            <a:xfrm>
              <a:off x="3958725" y="3673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3" name="Google Shape;5768;p8">
              <a:extLst>
                <a:ext uri="{FF2B5EF4-FFF2-40B4-BE49-F238E27FC236}">
                  <a16:creationId xmlns:a16="http://schemas.microsoft.com/office/drawing/2014/main" id="{21896E89-0077-4489-97C7-E55F1E2438E8}"/>
                </a:ext>
              </a:extLst>
            </p:cNvPr>
            <p:cNvSpPr/>
            <p:nvPr/>
          </p:nvSpPr>
          <p:spPr>
            <a:xfrm>
              <a:off x="3906575" y="36736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4" name="Google Shape;5769;p8">
              <a:extLst>
                <a:ext uri="{FF2B5EF4-FFF2-40B4-BE49-F238E27FC236}">
                  <a16:creationId xmlns:a16="http://schemas.microsoft.com/office/drawing/2014/main" id="{F736B73F-923A-45D5-B02A-4271F22FA98C}"/>
                </a:ext>
              </a:extLst>
            </p:cNvPr>
            <p:cNvSpPr/>
            <p:nvPr/>
          </p:nvSpPr>
          <p:spPr>
            <a:xfrm>
              <a:off x="3855375" y="3673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5" name="Google Shape;5770;p8">
              <a:extLst>
                <a:ext uri="{FF2B5EF4-FFF2-40B4-BE49-F238E27FC236}">
                  <a16:creationId xmlns:a16="http://schemas.microsoft.com/office/drawing/2014/main" id="{26DFB4F4-CCF6-43CB-894D-5B39FEE72554}"/>
                </a:ext>
              </a:extLst>
            </p:cNvPr>
            <p:cNvSpPr/>
            <p:nvPr/>
          </p:nvSpPr>
          <p:spPr>
            <a:xfrm>
              <a:off x="3803225"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6" name="Google Shape;5771;p8">
              <a:extLst>
                <a:ext uri="{FF2B5EF4-FFF2-40B4-BE49-F238E27FC236}">
                  <a16:creationId xmlns:a16="http://schemas.microsoft.com/office/drawing/2014/main" id="{0DC22EC9-97BA-46AF-8052-DAB22E5B1370}"/>
                </a:ext>
              </a:extLst>
            </p:cNvPr>
            <p:cNvSpPr/>
            <p:nvPr/>
          </p:nvSpPr>
          <p:spPr>
            <a:xfrm>
              <a:off x="3755900" y="3678500"/>
              <a:ext cx="37700" cy="32850"/>
            </a:xfrm>
            <a:custGeom>
              <a:avLst/>
              <a:gdLst/>
              <a:ahLst/>
              <a:cxnLst/>
              <a:rect l="l" t="t" r="r" b="b"/>
              <a:pathLst>
                <a:path w="1508" h="1314" extrusionOk="0">
                  <a:moveTo>
                    <a:pt x="387" y="0"/>
                  </a:moveTo>
                  <a:lnTo>
                    <a:pt x="0" y="657"/>
                  </a:lnTo>
                  <a:lnTo>
                    <a:pt x="387" y="1314"/>
                  </a:lnTo>
                  <a:lnTo>
                    <a:pt x="1121" y="1314"/>
                  </a:lnTo>
                  <a:lnTo>
                    <a:pt x="1507" y="657"/>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7" name="Google Shape;5772;p8">
              <a:extLst>
                <a:ext uri="{FF2B5EF4-FFF2-40B4-BE49-F238E27FC236}">
                  <a16:creationId xmlns:a16="http://schemas.microsoft.com/office/drawing/2014/main" id="{FBE0C230-6477-4852-B7F7-171E1D383F9C}"/>
                </a:ext>
              </a:extLst>
            </p:cNvPr>
            <p:cNvSpPr/>
            <p:nvPr/>
          </p:nvSpPr>
          <p:spPr>
            <a:xfrm>
              <a:off x="2577500" y="3692975"/>
              <a:ext cx="3900" cy="3900"/>
            </a:xfrm>
            <a:custGeom>
              <a:avLst/>
              <a:gdLst/>
              <a:ahLst/>
              <a:cxnLst/>
              <a:rect l="l" t="t" r="r" b="b"/>
              <a:pathLst>
                <a:path w="156" h="156" extrusionOk="0">
                  <a:moveTo>
                    <a:pt x="1" y="1"/>
                  </a:moveTo>
                  <a:lnTo>
                    <a:pt x="1" y="78"/>
                  </a:lnTo>
                  <a:lnTo>
                    <a:pt x="1" y="155"/>
                  </a:lnTo>
                  <a:lnTo>
                    <a:pt x="117" y="155"/>
                  </a:lnTo>
                  <a:lnTo>
                    <a:pt x="155" y="78"/>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8" name="Google Shape;5773;p8">
              <a:extLst>
                <a:ext uri="{FF2B5EF4-FFF2-40B4-BE49-F238E27FC236}">
                  <a16:creationId xmlns:a16="http://schemas.microsoft.com/office/drawing/2014/main" id="{EC48BB94-E453-422B-80DB-916F621F7C91}"/>
                </a:ext>
              </a:extLst>
            </p:cNvPr>
            <p:cNvSpPr/>
            <p:nvPr/>
          </p:nvSpPr>
          <p:spPr>
            <a:xfrm>
              <a:off x="2504100" y="36736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9" name="Google Shape;5774;p8">
              <a:extLst>
                <a:ext uri="{FF2B5EF4-FFF2-40B4-BE49-F238E27FC236}">
                  <a16:creationId xmlns:a16="http://schemas.microsoft.com/office/drawing/2014/main" id="{4A2E9EC1-FC3E-41D0-8CE5-0BD6D2A61FDA}"/>
                </a:ext>
              </a:extLst>
            </p:cNvPr>
            <p:cNvSpPr/>
            <p:nvPr/>
          </p:nvSpPr>
          <p:spPr>
            <a:xfrm>
              <a:off x="2451950"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0" name="Google Shape;5775;p8">
              <a:extLst>
                <a:ext uri="{FF2B5EF4-FFF2-40B4-BE49-F238E27FC236}">
                  <a16:creationId xmlns:a16="http://schemas.microsoft.com/office/drawing/2014/main" id="{78B22AB7-6CBE-473C-8BB9-DE13A37D95EE}"/>
                </a:ext>
              </a:extLst>
            </p:cNvPr>
            <p:cNvSpPr/>
            <p:nvPr/>
          </p:nvSpPr>
          <p:spPr>
            <a:xfrm>
              <a:off x="2399775"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1" name="Google Shape;5776;p8">
              <a:extLst>
                <a:ext uri="{FF2B5EF4-FFF2-40B4-BE49-F238E27FC236}">
                  <a16:creationId xmlns:a16="http://schemas.microsoft.com/office/drawing/2014/main" id="{60FF4178-9785-4657-B43E-2C394FC5F308}"/>
                </a:ext>
              </a:extLst>
            </p:cNvPr>
            <p:cNvSpPr/>
            <p:nvPr/>
          </p:nvSpPr>
          <p:spPr>
            <a:xfrm>
              <a:off x="2347625" y="36736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2" name="Google Shape;5777;p8">
              <a:extLst>
                <a:ext uri="{FF2B5EF4-FFF2-40B4-BE49-F238E27FC236}">
                  <a16:creationId xmlns:a16="http://schemas.microsoft.com/office/drawing/2014/main" id="{37FCF4C3-BB9A-4265-A8F8-6ADC7B715B56}"/>
                </a:ext>
              </a:extLst>
            </p:cNvPr>
            <p:cNvSpPr/>
            <p:nvPr/>
          </p:nvSpPr>
          <p:spPr>
            <a:xfrm>
              <a:off x="2296425"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3" name="Google Shape;5778;p8">
              <a:extLst>
                <a:ext uri="{FF2B5EF4-FFF2-40B4-BE49-F238E27FC236}">
                  <a16:creationId xmlns:a16="http://schemas.microsoft.com/office/drawing/2014/main" id="{6B9651C9-CE0E-4537-BE72-FB099A1FCC78}"/>
                </a:ext>
              </a:extLst>
            </p:cNvPr>
            <p:cNvSpPr/>
            <p:nvPr/>
          </p:nvSpPr>
          <p:spPr>
            <a:xfrm>
              <a:off x="2244275" y="36736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4" name="Google Shape;5779;p8">
              <a:extLst>
                <a:ext uri="{FF2B5EF4-FFF2-40B4-BE49-F238E27FC236}">
                  <a16:creationId xmlns:a16="http://schemas.microsoft.com/office/drawing/2014/main" id="{74337592-6DB8-428D-B589-79A15A6531AE}"/>
                </a:ext>
              </a:extLst>
            </p:cNvPr>
            <p:cNvSpPr/>
            <p:nvPr/>
          </p:nvSpPr>
          <p:spPr>
            <a:xfrm>
              <a:off x="2192125" y="3673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5" name="Google Shape;5780;p8">
              <a:extLst>
                <a:ext uri="{FF2B5EF4-FFF2-40B4-BE49-F238E27FC236}">
                  <a16:creationId xmlns:a16="http://schemas.microsoft.com/office/drawing/2014/main" id="{7227DEF8-A8D9-4821-BA72-A2C5078DA090}"/>
                </a:ext>
              </a:extLst>
            </p:cNvPr>
            <p:cNvSpPr/>
            <p:nvPr/>
          </p:nvSpPr>
          <p:spPr>
            <a:xfrm>
              <a:off x="2139950" y="3673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6" name="Google Shape;5781;p8">
              <a:extLst>
                <a:ext uri="{FF2B5EF4-FFF2-40B4-BE49-F238E27FC236}">
                  <a16:creationId xmlns:a16="http://schemas.microsoft.com/office/drawing/2014/main" id="{A39CF128-DF9F-4FBF-8EBB-0AD55EDF4A16}"/>
                </a:ext>
              </a:extLst>
            </p:cNvPr>
            <p:cNvSpPr/>
            <p:nvPr/>
          </p:nvSpPr>
          <p:spPr>
            <a:xfrm>
              <a:off x="2087800" y="3673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7" name="Google Shape;5782;p8">
              <a:extLst>
                <a:ext uri="{FF2B5EF4-FFF2-40B4-BE49-F238E27FC236}">
                  <a16:creationId xmlns:a16="http://schemas.microsoft.com/office/drawing/2014/main" id="{0AC3D4F5-6562-46ED-A8FE-E048F87912A6}"/>
                </a:ext>
              </a:extLst>
            </p:cNvPr>
            <p:cNvSpPr/>
            <p:nvPr/>
          </p:nvSpPr>
          <p:spPr>
            <a:xfrm>
              <a:off x="2035650" y="3673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8" name="Google Shape;5783;p8">
              <a:extLst>
                <a:ext uri="{FF2B5EF4-FFF2-40B4-BE49-F238E27FC236}">
                  <a16:creationId xmlns:a16="http://schemas.microsoft.com/office/drawing/2014/main" id="{E11099AA-D786-4DBB-B472-1FF86C938708}"/>
                </a:ext>
              </a:extLst>
            </p:cNvPr>
            <p:cNvSpPr/>
            <p:nvPr/>
          </p:nvSpPr>
          <p:spPr>
            <a:xfrm>
              <a:off x="1983475" y="36736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9" name="Google Shape;5784;p8">
              <a:extLst>
                <a:ext uri="{FF2B5EF4-FFF2-40B4-BE49-F238E27FC236}">
                  <a16:creationId xmlns:a16="http://schemas.microsoft.com/office/drawing/2014/main" id="{60B88384-8E06-40F4-96E2-82551B61C14E}"/>
                </a:ext>
              </a:extLst>
            </p:cNvPr>
            <p:cNvSpPr/>
            <p:nvPr/>
          </p:nvSpPr>
          <p:spPr>
            <a:xfrm>
              <a:off x="1931325" y="3673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0" name="Google Shape;5785;p8">
              <a:extLst>
                <a:ext uri="{FF2B5EF4-FFF2-40B4-BE49-F238E27FC236}">
                  <a16:creationId xmlns:a16="http://schemas.microsoft.com/office/drawing/2014/main" id="{74808C79-AF79-4CA1-ACF0-5906529066BB}"/>
                </a:ext>
              </a:extLst>
            </p:cNvPr>
            <p:cNvSpPr/>
            <p:nvPr/>
          </p:nvSpPr>
          <p:spPr>
            <a:xfrm>
              <a:off x="6696075" y="3630200"/>
              <a:ext cx="29975" cy="25125"/>
            </a:xfrm>
            <a:custGeom>
              <a:avLst/>
              <a:gdLst/>
              <a:ahLst/>
              <a:cxnLst/>
              <a:rect l="l" t="t" r="r" b="b"/>
              <a:pathLst>
                <a:path w="1199" h="1005" extrusionOk="0">
                  <a:moveTo>
                    <a:pt x="310" y="0"/>
                  </a:moveTo>
                  <a:lnTo>
                    <a:pt x="1" y="503"/>
                  </a:lnTo>
                  <a:lnTo>
                    <a:pt x="310" y="1005"/>
                  </a:lnTo>
                  <a:lnTo>
                    <a:pt x="889" y="1005"/>
                  </a:lnTo>
                  <a:lnTo>
                    <a:pt x="1198" y="503"/>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1" name="Google Shape;5786;p8">
              <a:extLst>
                <a:ext uri="{FF2B5EF4-FFF2-40B4-BE49-F238E27FC236}">
                  <a16:creationId xmlns:a16="http://schemas.microsoft.com/office/drawing/2014/main" id="{64709780-0A4A-4C90-BD91-9F3A3A4253C0}"/>
                </a:ext>
              </a:extLst>
            </p:cNvPr>
            <p:cNvSpPr/>
            <p:nvPr/>
          </p:nvSpPr>
          <p:spPr>
            <a:xfrm>
              <a:off x="6635225"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2" name="Google Shape;5787;p8">
              <a:extLst>
                <a:ext uri="{FF2B5EF4-FFF2-40B4-BE49-F238E27FC236}">
                  <a16:creationId xmlns:a16="http://schemas.microsoft.com/office/drawing/2014/main" id="{2ACF5B9F-D3E4-4BDF-A81C-4F48175A7805}"/>
                </a:ext>
              </a:extLst>
            </p:cNvPr>
            <p:cNvSpPr/>
            <p:nvPr/>
          </p:nvSpPr>
          <p:spPr>
            <a:xfrm>
              <a:off x="6584025" y="3621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3" name="Google Shape;5788;p8">
              <a:extLst>
                <a:ext uri="{FF2B5EF4-FFF2-40B4-BE49-F238E27FC236}">
                  <a16:creationId xmlns:a16="http://schemas.microsoft.com/office/drawing/2014/main" id="{2CF94200-74A3-40A1-A346-A2C7C0D9A00E}"/>
                </a:ext>
              </a:extLst>
            </p:cNvPr>
            <p:cNvSpPr/>
            <p:nvPr/>
          </p:nvSpPr>
          <p:spPr>
            <a:xfrm>
              <a:off x="6531875"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4" name="Google Shape;5789;p8">
              <a:extLst>
                <a:ext uri="{FF2B5EF4-FFF2-40B4-BE49-F238E27FC236}">
                  <a16:creationId xmlns:a16="http://schemas.microsoft.com/office/drawing/2014/main" id="{A7D94E30-C227-4DD4-A5A1-E32ABAE80EAB}"/>
                </a:ext>
              </a:extLst>
            </p:cNvPr>
            <p:cNvSpPr/>
            <p:nvPr/>
          </p:nvSpPr>
          <p:spPr>
            <a:xfrm>
              <a:off x="6479725"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5" name="Google Shape;5790;p8">
              <a:extLst>
                <a:ext uri="{FF2B5EF4-FFF2-40B4-BE49-F238E27FC236}">
                  <a16:creationId xmlns:a16="http://schemas.microsoft.com/office/drawing/2014/main" id="{BCE03875-CEF9-47E4-88F2-468883151952}"/>
                </a:ext>
              </a:extLst>
            </p:cNvPr>
            <p:cNvSpPr/>
            <p:nvPr/>
          </p:nvSpPr>
          <p:spPr>
            <a:xfrm>
              <a:off x="6427550" y="3621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6" name="Google Shape;5791;p8">
              <a:extLst>
                <a:ext uri="{FF2B5EF4-FFF2-40B4-BE49-F238E27FC236}">
                  <a16:creationId xmlns:a16="http://schemas.microsoft.com/office/drawing/2014/main" id="{32FE49BE-56B3-4102-8EB0-D681589D1F87}"/>
                </a:ext>
              </a:extLst>
            </p:cNvPr>
            <p:cNvSpPr/>
            <p:nvPr/>
          </p:nvSpPr>
          <p:spPr>
            <a:xfrm>
              <a:off x="6375400" y="36215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7" name="Google Shape;5792;p8">
              <a:extLst>
                <a:ext uri="{FF2B5EF4-FFF2-40B4-BE49-F238E27FC236}">
                  <a16:creationId xmlns:a16="http://schemas.microsoft.com/office/drawing/2014/main" id="{A574FC25-D698-4548-81D5-4EAAAFB71083}"/>
                </a:ext>
              </a:extLst>
            </p:cNvPr>
            <p:cNvSpPr/>
            <p:nvPr/>
          </p:nvSpPr>
          <p:spPr>
            <a:xfrm>
              <a:off x="6323250" y="36215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8" name="Google Shape;5793;p8">
              <a:extLst>
                <a:ext uri="{FF2B5EF4-FFF2-40B4-BE49-F238E27FC236}">
                  <a16:creationId xmlns:a16="http://schemas.microsoft.com/office/drawing/2014/main" id="{0EF63B7D-A889-4951-8801-55C11A73081C}"/>
                </a:ext>
              </a:extLst>
            </p:cNvPr>
            <p:cNvSpPr/>
            <p:nvPr/>
          </p:nvSpPr>
          <p:spPr>
            <a:xfrm>
              <a:off x="6271075" y="36215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9" name="Google Shape;5794;p8">
              <a:extLst>
                <a:ext uri="{FF2B5EF4-FFF2-40B4-BE49-F238E27FC236}">
                  <a16:creationId xmlns:a16="http://schemas.microsoft.com/office/drawing/2014/main" id="{CEAF7210-CD39-4C4A-8FDB-27B3249B409C}"/>
                </a:ext>
              </a:extLst>
            </p:cNvPr>
            <p:cNvSpPr/>
            <p:nvPr/>
          </p:nvSpPr>
          <p:spPr>
            <a:xfrm>
              <a:off x="6219900"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0" name="Google Shape;5795;p8">
              <a:extLst>
                <a:ext uri="{FF2B5EF4-FFF2-40B4-BE49-F238E27FC236}">
                  <a16:creationId xmlns:a16="http://schemas.microsoft.com/office/drawing/2014/main" id="{DE1B3906-6DD6-49BE-94E5-C179D01B86B9}"/>
                </a:ext>
              </a:extLst>
            </p:cNvPr>
            <p:cNvSpPr/>
            <p:nvPr/>
          </p:nvSpPr>
          <p:spPr>
            <a:xfrm>
              <a:off x="6167725" y="3621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1" name="Google Shape;5796;p8">
              <a:extLst>
                <a:ext uri="{FF2B5EF4-FFF2-40B4-BE49-F238E27FC236}">
                  <a16:creationId xmlns:a16="http://schemas.microsoft.com/office/drawing/2014/main" id="{792301DD-40B6-42F7-8CD6-FE8092E207CF}"/>
                </a:ext>
              </a:extLst>
            </p:cNvPr>
            <p:cNvSpPr/>
            <p:nvPr/>
          </p:nvSpPr>
          <p:spPr>
            <a:xfrm>
              <a:off x="6115575" y="36215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2" name="Google Shape;5797;p8">
              <a:extLst>
                <a:ext uri="{FF2B5EF4-FFF2-40B4-BE49-F238E27FC236}">
                  <a16:creationId xmlns:a16="http://schemas.microsoft.com/office/drawing/2014/main" id="{44129059-154B-4A96-822F-21CE209391A2}"/>
                </a:ext>
              </a:extLst>
            </p:cNvPr>
            <p:cNvSpPr/>
            <p:nvPr/>
          </p:nvSpPr>
          <p:spPr>
            <a:xfrm>
              <a:off x="6063425" y="3622475"/>
              <a:ext cx="48300" cy="40600"/>
            </a:xfrm>
            <a:custGeom>
              <a:avLst/>
              <a:gdLst/>
              <a:ahLst/>
              <a:cxnLst/>
              <a:rect l="l" t="t" r="r" b="b"/>
              <a:pathLst>
                <a:path w="1932" h="1624" extrusionOk="0">
                  <a:moveTo>
                    <a:pt x="502" y="0"/>
                  </a:moveTo>
                  <a:lnTo>
                    <a:pt x="0" y="812"/>
                  </a:lnTo>
                  <a:lnTo>
                    <a:pt x="502" y="1623"/>
                  </a:lnTo>
                  <a:lnTo>
                    <a:pt x="1468" y="1623"/>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3" name="Google Shape;5798;p8">
              <a:extLst>
                <a:ext uri="{FF2B5EF4-FFF2-40B4-BE49-F238E27FC236}">
                  <a16:creationId xmlns:a16="http://schemas.microsoft.com/office/drawing/2014/main" id="{616533D0-AD88-4CA9-967F-95CC97F8B932}"/>
                </a:ext>
              </a:extLst>
            </p:cNvPr>
            <p:cNvSpPr/>
            <p:nvPr/>
          </p:nvSpPr>
          <p:spPr>
            <a:xfrm>
              <a:off x="6029600" y="3637925"/>
              <a:ext cx="11625" cy="9675"/>
            </a:xfrm>
            <a:custGeom>
              <a:avLst/>
              <a:gdLst/>
              <a:ahLst/>
              <a:cxnLst/>
              <a:rect l="l" t="t" r="r" b="b"/>
              <a:pathLst>
                <a:path w="465" h="387" extrusionOk="0">
                  <a:moveTo>
                    <a:pt x="117" y="1"/>
                  </a:moveTo>
                  <a:lnTo>
                    <a:pt x="1" y="194"/>
                  </a:lnTo>
                  <a:lnTo>
                    <a:pt x="117" y="387"/>
                  </a:lnTo>
                  <a:lnTo>
                    <a:pt x="349" y="387"/>
                  </a:lnTo>
                  <a:lnTo>
                    <a:pt x="465" y="194"/>
                  </a:lnTo>
                  <a:lnTo>
                    <a:pt x="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4" name="Google Shape;5799;p8">
              <a:extLst>
                <a:ext uri="{FF2B5EF4-FFF2-40B4-BE49-F238E27FC236}">
                  <a16:creationId xmlns:a16="http://schemas.microsoft.com/office/drawing/2014/main" id="{AECC2E25-15C0-4CFF-921B-1FEFE4042A67}"/>
                </a:ext>
              </a:extLst>
            </p:cNvPr>
            <p:cNvSpPr/>
            <p:nvPr/>
          </p:nvSpPr>
          <p:spPr>
            <a:xfrm>
              <a:off x="4514125" y="3630200"/>
              <a:ext cx="29000" cy="25125"/>
            </a:xfrm>
            <a:custGeom>
              <a:avLst/>
              <a:gdLst/>
              <a:ahLst/>
              <a:cxnLst/>
              <a:rect l="l" t="t" r="r" b="b"/>
              <a:pathLst>
                <a:path w="1160" h="1005" extrusionOk="0">
                  <a:moveTo>
                    <a:pt x="310" y="0"/>
                  </a:moveTo>
                  <a:lnTo>
                    <a:pt x="0" y="503"/>
                  </a:lnTo>
                  <a:lnTo>
                    <a:pt x="310" y="1005"/>
                  </a:lnTo>
                  <a:lnTo>
                    <a:pt x="850" y="1005"/>
                  </a:lnTo>
                  <a:lnTo>
                    <a:pt x="1160" y="503"/>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5" name="Google Shape;5800;p8">
              <a:extLst>
                <a:ext uri="{FF2B5EF4-FFF2-40B4-BE49-F238E27FC236}">
                  <a16:creationId xmlns:a16="http://schemas.microsoft.com/office/drawing/2014/main" id="{423A9DB4-9296-45BC-B892-04A763EAF38F}"/>
                </a:ext>
              </a:extLst>
            </p:cNvPr>
            <p:cNvSpPr/>
            <p:nvPr/>
          </p:nvSpPr>
          <p:spPr>
            <a:xfrm>
              <a:off x="4452300" y="36215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6" name="Google Shape;5801;p8">
              <a:extLst>
                <a:ext uri="{FF2B5EF4-FFF2-40B4-BE49-F238E27FC236}">
                  <a16:creationId xmlns:a16="http://schemas.microsoft.com/office/drawing/2014/main" id="{FE0525D0-7A5E-4316-87BA-2E56B94CD6B8}"/>
                </a:ext>
              </a:extLst>
            </p:cNvPr>
            <p:cNvSpPr/>
            <p:nvPr/>
          </p:nvSpPr>
          <p:spPr>
            <a:xfrm>
              <a:off x="4409800" y="3630200"/>
              <a:ext cx="29000" cy="25125"/>
            </a:xfrm>
            <a:custGeom>
              <a:avLst/>
              <a:gdLst/>
              <a:ahLst/>
              <a:cxnLst/>
              <a:rect l="l" t="t" r="r" b="b"/>
              <a:pathLst>
                <a:path w="1160" h="1005" extrusionOk="0">
                  <a:moveTo>
                    <a:pt x="310" y="0"/>
                  </a:moveTo>
                  <a:lnTo>
                    <a:pt x="1" y="503"/>
                  </a:lnTo>
                  <a:lnTo>
                    <a:pt x="310" y="1005"/>
                  </a:lnTo>
                  <a:lnTo>
                    <a:pt x="851" y="1005"/>
                  </a:lnTo>
                  <a:lnTo>
                    <a:pt x="1160" y="503"/>
                  </a:ln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7" name="Google Shape;5802;p8">
              <a:extLst>
                <a:ext uri="{FF2B5EF4-FFF2-40B4-BE49-F238E27FC236}">
                  <a16:creationId xmlns:a16="http://schemas.microsoft.com/office/drawing/2014/main" id="{1061466B-A831-4EC4-BA6D-8639801E5533}"/>
                </a:ext>
              </a:extLst>
            </p:cNvPr>
            <p:cNvSpPr/>
            <p:nvPr/>
          </p:nvSpPr>
          <p:spPr>
            <a:xfrm>
              <a:off x="4192475" y="36215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8" name="Google Shape;5803;p8">
              <a:extLst>
                <a:ext uri="{FF2B5EF4-FFF2-40B4-BE49-F238E27FC236}">
                  <a16:creationId xmlns:a16="http://schemas.microsoft.com/office/drawing/2014/main" id="{BECC6D4C-6E42-4513-B41A-EBDE6540B31A}"/>
                </a:ext>
              </a:extLst>
            </p:cNvPr>
            <p:cNvSpPr/>
            <p:nvPr/>
          </p:nvSpPr>
          <p:spPr>
            <a:xfrm>
              <a:off x="4140325" y="36215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9" name="Google Shape;5804;p8">
              <a:extLst>
                <a:ext uri="{FF2B5EF4-FFF2-40B4-BE49-F238E27FC236}">
                  <a16:creationId xmlns:a16="http://schemas.microsoft.com/office/drawing/2014/main" id="{C3713916-9491-4451-892A-AFB2C7881B27}"/>
                </a:ext>
              </a:extLst>
            </p:cNvPr>
            <p:cNvSpPr/>
            <p:nvPr/>
          </p:nvSpPr>
          <p:spPr>
            <a:xfrm>
              <a:off x="4089125"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0" name="Google Shape;5805;p8">
              <a:extLst>
                <a:ext uri="{FF2B5EF4-FFF2-40B4-BE49-F238E27FC236}">
                  <a16:creationId xmlns:a16="http://schemas.microsoft.com/office/drawing/2014/main" id="{D2F9963B-BE34-42D0-99D7-C1F9C1F29FE3}"/>
                </a:ext>
              </a:extLst>
            </p:cNvPr>
            <p:cNvSpPr/>
            <p:nvPr/>
          </p:nvSpPr>
          <p:spPr>
            <a:xfrm>
              <a:off x="4036975" y="36215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1" name="Google Shape;5806;p8">
              <a:extLst>
                <a:ext uri="{FF2B5EF4-FFF2-40B4-BE49-F238E27FC236}">
                  <a16:creationId xmlns:a16="http://schemas.microsoft.com/office/drawing/2014/main" id="{4ED75DD2-52E2-4C67-948E-B01A5F4DF97C}"/>
                </a:ext>
              </a:extLst>
            </p:cNvPr>
            <p:cNvSpPr/>
            <p:nvPr/>
          </p:nvSpPr>
          <p:spPr>
            <a:xfrm>
              <a:off x="3984825"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2" name="Google Shape;5807;p8">
              <a:extLst>
                <a:ext uri="{FF2B5EF4-FFF2-40B4-BE49-F238E27FC236}">
                  <a16:creationId xmlns:a16="http://schemas.microsoft.com/office/drawing/2014/main" id="{E02EE5AE-8CB4-42FD-A0E2-01389F3F0872}"/>
                </a:ext>
              </a:extLst>
            </p:cNvPr>
            <p:cNvSpPr/>
            <p:nvPr/>
          </p:nvSpPr>
          <p:spPr>
            <a:xfrm>
              <a:off x="3932650" y="36215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3" name="Google Shape;5808;p8">
              <a:extLst>
                <a:ext uri="{FF2B5EF4-FFF2-40B4-BE49-F238E27FC236}">
                  <a16:creationId xmlns:a16="http://schemas.microsoft.com/office/drawing/2014/main" id="{1392E7D7-2514-4283-AB5C-0CAECEA6FFF6}"/>
                </a:ext>
              </a:extLst>
            </p:cNvPr>
            <p:cNvSpPr/>
            <p:nvPr/>
          </p:nvSpPr>
          <p:spPr>
            <a:xfrm>
              <a:off x="3881475"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4" name="Google Shape;5809;p8">
              <a:extLst>
                <a:ext uri="{FF2B5EF4-FFF2-40B4-BE49-F238E27FC236}">
                  <a16:creationId xmlns:a16="http://schemas.microsoft.com/office/drawing/2014/main" id="{B7CBA73B-5055-402B-9084-69B2659D7054}"/>
                </a:ext>
              </a:extLst>
            </p:cNvPr>
            <p:cNvSpPr/>
            <p:nvPr/>
          </p:nvSpPr>
          <p:spPr>
            <a:xfrm>
              <a:off x="3829300"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5" name="Google Shape;5810;p8">
              <a:extLst>
                <a:ext uri="{FF2B5EF4-FFF2-40B4-BE49-F238E27FC236}">
                  <a16:creationId xmlns:a16="http://schemas.microsoft.com/office/drawing/2014/main" id="{9AB32CC7-9455-41CD-806C-5D737EFD5FA3}"/>
                </a:ext>
              </a:extLst>
            </p:cNvPr>
            <p:cNvSpPr/>
            <p:nvPr/>
          </p:nvSpPr>
          <p:spPr>
            <a:xfrm>
              <a:off x="3777150" y="36215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5811;p8">
              <a:extLst>
                <a:ext uri="{FF2B5EF4-FFF2-40B4-BE49-F238E27FC236}">
                  <a16:creationId xmlns:a16="http://schemas.microsoft.com/office/drawing/2014/main" id="{996A3287-7A7C-45C7-815D-C97D68A44B0F}"/>
                </a:ext>
              </a:extLst>
            </p:cNvPr>
            <p:cNvSpPr/>
            <p:nvPr/>
          </p:nvSpPr>
          <p:spPr>
            <a:xfrm>
              <a:off x="3736575" y="3632125"/>
              <a:ext cx="24175" cy="21275"/>
            </a:xfrm>
            <a:custGeom>
              <a:avLst/>
              <a:gdLst/>
              <a:ahLst/>
              <a:cxnLst/>
              <a:rect l="l" t="t" r="r" b="b"/>
              <a:pathLst>
                <a:path w="967" h="851" extrusionOk="0">
                  <a:moveTo>
                    <a:pt x="233" y="1"/>
                  </a:moveTo>
                  <a:lnTo>
                    <a:pt x="1" y="426"/>
                  </a:lnTo>
                  <a:lnTo>
                    <a:pt x="233" y="851"/>
                  </a:lnTo>
                  <a:lnTo>
                    <a:pt x="735" y="851"/>
                  </a:lnTo>
                  <a:lnTo>
                    <a:pt x="967" y="426"/>
                  </a:lnTo>
                  <a:lnTo>
                    <a:pt x="7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5812;p8">
              <a:extLst>
                <a:ext uri="{FF2B5EF4-FFF2-40B4-BE49-F238E27FC236}">
                  <a16:creationId xmlns:a16="http://schemas.microsoft.com/office/drawing/2014/main" id="{F377EB8E-B5BF-44B9-AAFC-899820F954AF}"/>
                </a:ext>
              </a:extLst>
            </p:cNvPr>
            <p:cNvSpPr/>
            <p:nvPr/>
          </p:nvSpPr>
          <p:spPr>
            <a:xfrm>
              <a:off x="2530175"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5813;p8">
              <a:extLst>
                <a:ext uri="{FF2B5EF4-FFF2-40B4-BE49-F238E27FC236}">
                  <a16:creationId xmlns:a16="http://schemas.microsoft.com/office/drawing/2014/main" id="{521C8CD2-13E5-4321-9D1F-59EDB899559C}"/>
                </a:ext>
              </a:extLst>
            </p:cNvPr>
            <p:cNvSpPr/>
            <p:nvPr/>
          </p:nvSpPr>
          <p:spPr>
            <a:xfrm>
              <a:off x="2478025"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5814;p8">
              <a:extLst>
                <a:ext uri="{FF2B5EF4-FFF2-40B4-BE49-F238E27FC236}">
                  <a16:creationId xmlns:a16="http://schemas.microsoft.com/office/drawing/2014/main" id="{D16D494D-AC86-48BF-88EB-6C80DDE6B8E8}"/>
                </a:ext>
              </a:extLst>
            </p:cNvPr>
            <p:cNvSpPr/>
            <p:nvPr/>
          </p:nvSpPr>
          <p:spPr>
            <a:xfrm>
              <a:off x="2425850" y="3621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5815;p8">
              <a:extLst>
                <a:ext uri="{FF2B5EF4-FFF2-40B4-BE49-F238E27FC236}">
                  <a16:creationId xmlns:a16="http://schemas.microsoft.com/office/drawing/2014/main" id="{0FD58243-5686-4C9D-800E-992F57ACAEFF}"/>
                </a:ext>
              </a:extLst>
            </p:cNvPr>
            <p:cNvSpPr/>
            <p:nvPr/>
          </p:nvSpPr>
          <p:spPr>
            <a:xfrm>
              <a:off x="2373700"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5816;p8">
              <a:extLst>
                <a:ext uri="{FF2B5EF4-FFF2-40B4-BE49-F238E27FC236}">
                  <a16:creationId xmlns:a16="http://schemas.microsoft.com/office/drawing/2014/main" id="{8F520FE5-0DD8-4FC5-AD0F-9674D5EC7E5B}"/>
                </a:ext>
              </a:extLst>
            </p:cNvPr>
            <p:cNvSpPr/>
            <p:nvPr/>
          </p:nvSpPr>
          <p:spPr>
            <a:xfrm>
              <a:off x="2321550"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5817;p8">
              <a:extLst>
                <a:ext uri="{FF2B5EF4-FFF2-40B4-BE49-F238E27FC236}">
                  <a16:creationId xmlns:a16="http://schemas.microsoft.com/office/drawing/2014/main" id="{60F78EE6-0D74-4E55-A748-1D251F45E661}"/>
                </a:ext>
              </a:extLst>
            </p:cNvPr>
            <p:cNvSpPr/>
            <p:nvPr/>
          </p:nvSpPr>
          <p:spPr>
            <a:xfrm>
              <a:off x="2270350"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5818;p8">
              <a:extLst>
                <a:ext uri="{FF2B5EF4-FFF2-40B4-BE49-F238E27FC236}">
                  <a16:creationId xmlns:a16="http://schemas.microsoft.com/office/drawing/2014/main" id="{B8D5C87A-3ABE-46EA-9107-402B4983843F}"/>
                </a:ext>
              </a:extLst>
            </p:cNvPr>
            <p:cNvSpPr/>
            <p:nvPr/>
          </p:nvSpPr>
          <p:spPr>
            <a:xfrm>
              <a:off x="2218200" y="3621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5819;p8">
              <a:extLst>
                <a:ext uri="{FF2B5EF4-FFF2-40B4-BE49-F238E27FC236}">
                  <a16:creationId xmlns:a16="http://schemas.microsoft.com/office/drawing/2014/main" id="{BA15EE35-194E-4F18-B819-59C4399F6D0D}"/>
                </a:ext>
              </a:extLst>
            </p:cNvPr>
            <p:cNvSpPr/>
            <p:nvPr/>
          </p:nvSpPr>
          <p:spPr>
            <a:xfrm>
              <a:off x="2166025" y="3621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5820;p8">
              <a:extLst>
                <a:ext uri="{FF2B5EF4-FFF2-40B4-BE49-F238E27FC236}">
                  <a16:creationId xmlns:a16="http://schemas.microsoft.com/office/drawing/2014/main" id="{3D82EF75-1040-4D73-8122-68D2FB0C61E7}"/>
                </a:ext>
              </a:extLst>
            </p:cNvPr>
            <p:cNvSpPr/>
            <p:nvPr/>
          </p:nvSpPr>
          <p:spPr>
            <a:xfrm>
              <a:off x="2113875" y="3621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5821;p8">
              <a:extLst>
                <a:ext uri="{FF2B5EF4-FFF2-40B4-BE49-F238E27FC236}">
                  <a16:creationId xmlns:a16="http://schemas.microsoft.com/office/drawing/2014/main" id="{37A2DF23-94BF-40CA-A478-F4FD68EBF641}"/>
                </a:ext>
              </a:extLst>
            </p:cNvPr>
            <p:cNvSpPr/>
            <p:nvPr/>
          </p:nvSpPr>
          <p:spPr>
            <a:xfrm>
              <a:off x="2061725" y="36215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5822;p8">
              <a:extLst>
                <a:ext uri="{FF2B5EF4-FFF2-40B4-BE49-F238E27FC236}">
                  <a16:creationId xmlns:a16="http://schemas.microsoft.com/office/drawing/2014/main" id="{3D5FB8FC-8D88-4549-AD47-6EA7A9C604C6}"/>
                </a:ext>
              </a:extLst>
            </p:cNvPr>
            <p:cNvSpPr/>
            <p:nvPr/>
          </p:nvSpPr>
          <p:spPr>
            <a:xfrm>
              <a:off x="2009550" y="36215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5823;p8">
              <a:extLst>
                <a:ext uri="{FF2B5EF4-FFF2-40B4-BE49-F238E27FC236}">
                  <a16:creationId xmlns:a16="http://schemas.microsoft.com/office/drawing/2014/main" id="{BD522CA8-2CF2-4A30-8C23-78FB718E397A}"/>
                </a:ext>
              </a:extLst>
            </p:cNvPr>
            <p:cNvSpPr/>
            <p:nvPr/>
          </p:nvSpPr>
          <p:spPr>
            <a:xfrm>
              <a:off x="1957400" y="36215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5824;p8">
              <a:extLst>
                <a:ext uri="{FF2B5EF4-FFF2-40B4-BE49-F238E27FC236}">
                  <a16:creationId xmlns:a16="http://schemas.microsoft.com/office/drawing/2014/main" id="{201E13A9-CE7B-461A-A895-755BD808E855}"/>
                </a:ext>
              </a:extLst>
            </p:cNvPr>
            <p:cNvSpPr/>
            <p:nvPr/>
          </p:nvSpPr>
          <p:spPr>
            <a:xfrm>
              <a:off x="1912975" y="3628275"/>
              <a:ext cx="33825" cy="29950"/>
            </a:xfrm>
            <a:custGeom>
              <a:avLst/>
              <a:gdLst/>
              <a:ahLst/>
              <a:cxnLst/>
              <a:rect l="l" t="t" r="r" b="b"/>
              <a:pathLst>
                <a:path w="1353" h="1198" extrusionOk="0">
                  <a:moveTo>
                    <a:pt x="348" y="0"/>
                  </a:moveTo>
                  <a:lnTo>
                    <a:pt x="0" y="580"/>
                  </a:lnTo>
                  <a:lnTo>
                    <a:pt x="348" y="1198"/>
                  </a:lnTo>
                  <a:lnTo>
                    <a:pt x="1005" y="1198"/>
                  </a:lnTo>
                  <a:lnTo>
                    <a:pt x="1353"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5825;p8">
              <a:extLst>
                <a:ext uri="{FF2B5EF4-FFF2-40B4-BE49-F238E27FC236}">
                  <a16:creationId xmlns:a16="http://schemas.microsoft.com/office/drawing/2014/main" id="{D5D7D751-4C6C-4CF2-97B8-7F929F778405}"/>
                </a:ext>
              </a:extLst>
            </p:cNvPr>
            <p:cNvSpPr/>
            <p:nvPr/>
          </p:nvSpPr>
          <p:spPr>
            <a:xfrm>
              <a:off x="7339375" y="3573200"/>
              <a:ext cx="42500" cy="36750"/>
            </a:xfrm>
            <a:custGeom>
              <a:avLst/>
              <a:gdLst/>
              <a:ahLst/>
              <a:cxnLst/>
              <a:rect l="l" t="t" r="r" b="b"/>
              <a:pathLst>
                <a:path w="1700" h="1470" extrusionOk="0">
                  <a:moveTo>
                    <a:pt x="425" y="1"/>
                  </a:moveTo>
                  <a:lnTo>
                    <a:pt x="0" y="735"/>
                  </a:lnTo>
                  <a:lnTo>
                    <a:pt x="425"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5826;p8">
              <a:extLst>
                <a:ext uri="{FF2B5EF4-FFF2-40B4-BE49-F238E27FC236}">
                  <a16:creationId xmlns:a16="http://schemas.microsoft.com/office/drawing/2014/main" id="{311D3778-46D9-4E2E-851A-097D4B2CA43B}"/>
                </a:ext>
              </a:extLst>
            </p:cNvPr>
            <p:cNvSpPr/>
            <p:nvPr/>
          </p:nvSpPr>
          <p:spPr>
            <a:xfrm>
              <a:off x="7151025" y="3590600"/>
              <a:ext cx="3875" cy="1950"/>
            </a:xfrm>
            <a:custGeom>
              <a:avLst/>
              <a:gdLst/>
              <a:ahLst/>
              <a:cxnLst/>
              <a:rect l="l" t="t" r="r" b="b"/>
              <a:pathLst>
                <a:path w="155" h="78" extrusionOk="0">
                  <a:moveTo>
                    <a:pt x="39" y="0"/>
                  </a:moveTo>
                  <a:lnTo>
                    <a:pt x="0" y="39"/>
                  </a:lnTo>
                  <a:lnTo>
                    <a:pt x="39" y="78"/>
                  </a:lnTo>
                  <a:lnTo>
                    <a:pt x="116" y="78"/>
                  </a:lnTo>
                  <a:lnTo>
                    <a:pt x="155" y="39"/>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5827;p8">
              <a:extLst>
                <a:ext uri="{FF2B5EF4-FFF2-40B4-BE49-F238E27FC236}">
                  <a16:creationId xmlns:a16="http://schemas.microsoft.com/office/drawing/2014/main" id="{777E78DD-C722-462E-967C-7298FE66D8B3}"/>
                </a:ext>
              </a:extLst>
            </p:cNvPr>
            <p:cNvSpPr/>
            <p:nvPr/>
          </p:nvSpPr>
          <p:spPr>
            <a:xfrm>
              <a:off x="6610125"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5828;p8">
              <a:extLst>
                <a:ext uri="{FF2B5EF4-FFF2-40B4-BE49-F238E27FC236}">
                  <a16:creationId xmlns:a16="http://schemas.microsoft.com/office/drawing/2014/main" id="{D56633C4-4C8E-4736-ABC3-EC6C69478B63}"/>
                </a:ext>
              </a:extLst>
            </p:cNvPr>
            <p:cNvSpPr/>
            <p:nvPr/>
          </p:nvSpPr>
          <p:spPr>
            <a:xfrm>
              <a:off x="6557950"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5829;p8">
              <a:extLst>
                <a:ext uri="{FF2B5EF4-FFF2-40B4-BE49-F238E27FC236}">
                  <a16:creationId xmlns:a16="http://schemas.microsoft.com/office/drawing/2014/main" id="{DA1BEBB5-B9EF-452E-BC58-959DC71BD4C9}"/>
                </a:ext>
              </a:extLst>
            </p:cNvPr>
            <p:cNvSpPr/>
            <p:nvPr/>
          </p:nvSpPr>
          <p:spPr>
            <a:xfrm>
              <a:off x="6505800" y="3571275"/>
              <a:ext cx="47350" cy="40600"/>
            </a:xfrm>
            <a:custGeom>
              <a:avLst/>
              <a:gdLst/>
              <a:ahLst/>
              <a:cxnLst/>
              <a:rect l="l" t="t" r="r" b="b"/>
              <a:pathLst>
                <a:path w="1894" h="1624" extrusionOk="0">
                  <a:moveTo>
                    <a:pt x="464" y="1"/>
                  </a:moveTo>
                  <a:lnTo>
                    <a:pt x="0" y="812"/>
                  </a:lnTo>
                  <a:lnTo>
                    <a:pt x="464" y="1623"/>
                  </a:lnTo>
                  <a:lnTo>
                    <a:pt x="1430" y="1623"/>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5830;p8">
              <a:extLst>
                <a:ext uri="{FF2B5EF4-FFF2-40B4-BE49-F238E27FC236}">
                  <a16:creationId xmlns:a16="http://schemas.microsoft.com/office/drawing/2014/main" id="{872E187D-A9EB-4184-9C01-960AB7B46860}"/>
                </a:ext>
              </a:extLst>
            </p:cNvPr>
            <p:cNvSpPr/>
            <p:nvPr/>
          </p:nvSpPr>
          <p:spPr>
            <a:xfrm>
              <a:off x="6453650"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6" name="Google Shape;5831;p8">
              <a:extLst>
                <a:ext uri="{FF2B5EF4-FFF2-40B4-BE49-F238E27FC236}">
                  <a16:creationId xmlns:a16="http://schemas.microsoft.com/office/drawing/2014/main" id="{C1B836B7-D64F-4094-A83C-5358D986D19B}"/>
                </a:ext>
              </a:extLst>
            </p:cNvPr>
            <p:cNvSpPr/>
            <p:nvPr/>
          </p:nvSpPr>
          <p:spPr>
            <a:xfrm>
              <a:off x="6401475"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7" name="Google Shape;5832;p8">
              <a:extLst>
                <a:ext uri="{FF2B5EF4-FFF2-40B4-BE49-F238E27FC236}">
                  <a16:creationId xmlns:a16="http://schemas.microsoft.com/office/drawing/2014/main" id="{11C08E8E-0651-4517-BD11-9BDDB696959A}"/>
                </a:ext>
              </a:extLst>
            </p:cNvPr>
            <p:cNvSpPr/>
            <p:nvPr/>
          </p:nvSpPr>
          <p:spPr>
            <a:xfrm>
              <a:off x="6349325" y="35703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5833;p8">
              <a:extLst>
                <a:ext uri="{FF2B5EF4-FFF2-40B4-BE49-F238E27FC236}">
                  <a16:creationId xmlns:a16="http://schemas.microsoft.com/office/drawing/2014/main" id="{A96E5E22-7515-4057-85F2-2B2C9CF3D63B}"/>
                </a:ext>
              </a:extLst>
            </p:cNvPr>
            <p:cNvSpPr/>
            <p:nvPr/>
          </p:nvSpPr>
          <p:spPr>
            <a:xfrm>
              <a:off x="6297175" y="35703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5834;p8">
              <a:extLst>
                <a:ext uri="{FF2B5EF4-FFF2-40B4-BE49-F238E27FC236}">
                  <a16:creationId xmlns:a16="http://schemas.microsoft.com/office/drawing/2014/main" id="{3BC69732-C161-48A9-B782-D39B2A19F2DA}"/>
                </a:ext>
              </a:extLst>
            </p:cNvPr>
            <p:cNvSpPr/>
            <p:nvPr/>
          </p:nvSpPr>
          <p:spPr>
            <a:xfrm>
              <a:off x="6245000" y="35703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5835;p8">
              <a:extLst>
                <a:ext uri="{FF2B5EF4-FFF2-40B4-BE49-F238E27FC236}">
                  <a16:creationId xmlns:a16="http://schemas.microsoft.com/office/drawing/2014/main" id="{55601303-3328-4270-9101-9D1E044C3A17}"/>
                </a:ext>
              </a:extLst>
            </p:cNvPr>
            <p:cNvSpPr/>
            <p:nvPr/>
          </p:nvSpPr>
          <p:spPr>
            <a:xfrm>
              <a:off x="6193825"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5836;p8">
              <a:extLst>
                <a:ext uri="{FF2B5EF4-FFF2-40B4-BE49-F238E27FC236}">
                  <a16:creationId xmlns:a16="http://schemas.microsoft.com/office/drawing/2014/main" id="{5DAD7C00-AADE-48DE-841A-33D02CF8B26A}"/>
                </a:ext>
              </a:extLst>
            </p:cNvPr>
            <p:cNvSpPr/>
            <p:nvPr/>
          </p:nvSpPr>
          <p:spPr>
            <a:xfrm>
              <a:off x="6141650" y="35703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5837;p8">
              <a:extLst>
                <a:ext uri="{FF2B5EF4-FFF2-40B4-BE49-F238E27FC236}">
                  <a16:creationId xmlns:a16="http://schemas.microsoft.com/office/drawing/2014/main" id="{E263B420-DE54-4C28-ABA3-4FAE1E905F82}"/>
                </a:ext>
              </a:extLst>
            </p:cNvPr>
            <p:cNvSpPr/>
            <p:nvPr/>
          </p:nvSpPr>
          <p:spPr>
            <a:xfrm>
              <a:off x="4550825" y="3588675"/>
              <a:ext cx="7750" cy="5800"/>
            </a:xfrm>
            <a:custGeom>
              <a:avLst/>
              <a:gdLst/>
              <a:ahLst/>
              <a:cxnLst/>
              <a:rect l="l" t="t" r="r" b="b"/>
              <a:pathLst>
                <a:path w="310" h="232" extrusionOk="0">
                  <a:moveTo>
                    <a:pt x="78" y="0"/>
                  </a:moveTo>
                  <a:lnTo>
                    <a:pt x="1" y="116"/>
                  </a:lnTo>
                  <a:lnTo>
                    <a:pt x="78" y="232"/>
                  </a:lnTo>
                  <a:lnTo>
                    <a:pt x="232" y="232"/>
                  </a:lnTo>
                  <a:lnTo>
                    <a:pt x="310"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5838;p8">
              <a:extLst>
                <a:ext uri="{FF2B5EF4-FFF2-40B4-BE49-F238E27FC236}">
                  <a16:creationId xmlns:a16="http://schemas.microsoft.com/office/drawing/2014/main" id="{9B14FD6A-DDAF-401D-8B26-47A0A60E78A1}"/>
                </a:ext>
              </a:extLst>
            </p:cNvPr>
            <p:cNvSpPr/>
            <p:nvPr/>
          </p:nvSpPr>
          <p:spPr>
            <a:xfrm>
              <a:off x="4478375" y="35703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5839;p8">
              <a:extLst>
                <a:ext uri="{FF2B5EF4-FFF2-40B4-BE49-F238E27FC236}">
                  <a16:creationId xmlns:a16="http://schemas.microsoft.com/office/drawing/2014/main" id="{B921BE9F-6CF1-49A6-907C-02157CC1DC48}"/>
                </a:ext>
              </a:extLst>
            </p:cNvPr>
            <p:cNvSpPr/>
            <p:nvPr/>
          </p:nvSpPr>
          <p:spPr>
            <a:xfrm>
              <a:off x="4425250" y="3570325"/>
              <a:ext cx="50275" cy="42525"/>
            </a:xfrm>
            <a:custGeom>
              <a:avLst/>
              <a:gdLst/>
              <a:ahLst/>
              <a:cxnLst/>
              <a:rect l="l" t="t" r="r" b="b"/>
              <a:pathLst>
                <a:path w="2011" h="1701" extrusionOk="0">
                  <a:moveTo>
                    <a:pt x="542" y="0"/>
                  </a:moveTo>
                  <a:lnTo>
                    <a:pt x="1" y="850"/>
                  </a:lnTo>
                  <a:lnTo>
                    <a:pt x="542" y="1700"/>
                  </a:lnTo>
                  <a:lnTo>
                    <a:pt x="1469" y="1700"/>
                  </a:lnTo>
                  <a:lnTo>
                    <a:pt x="2010"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5840;p8">
              <a:extLst>
                <a:ext uri="{FF2B5EF4-FFF2-40B4-BE49-F238E27FC236}">
                  <a16:creationId xmlns:a16="http://schemas.microsoft.com/office/drawing/2014/main" id="{8BC43208-A960-44B1-A9A3-98F4CCB255BA}"/>
                </a:ext>
              </a:extLst>
            </p:cNvPr>
            <p:cNvSpPr/>
            <p:nvPr/>
          </p:nvSpPr>
          <p:spPr>
            <a:xfrm>
              <a:off x="4286175" y="3584800"/>
              <a:ext cx="17400" cy="13550"/>
            </a:xfrm>
            <a:custGeom>
              <a:avLst/>
              <a:gdLst/>
              <a:ahLst/>
              <a:cxnLst/>
              <a:rect l="l" t="t" r="r" b="b"/>
              <a:pathLst>
                <a:path w="696" h="542" extrusionOk="0">
                  <a:moveTo>
                    <a:pt x="155" y="1"/>
                  </a:moveTo>
                  <a:lnTo>
                    <a:pt x="0" y="271"/>
                  </a:lnTo>
                  <a:lnTo>
                    <a:pt x="155" y="541"/>
                  </a:lnTo>
                  <a:lnTo>
                    <a:pt x="503" y="541"/>
                  </a:lnTo>
                  <a:lnTo>
                    <a:pt x="696" y="271"/>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5841;p8">
              <a:extLst>
                <a:ext uri="{FF2B5EF4-FFF2-40B4-BE49-F238E27FC236}">
                  <a16:creationId xmlns:a16="http://schemas.microsoft.com/office/drawing/2014/main" id="{447489D2-3190-4513-AFEA-59458B171C38}"/>
                </a:ext>
              </a:extLst>
            </p:cNvPr>
            <p:cNvSpPr/>
            <p:nvPr/>
          </p:nvSpPr>
          <p:spPr>
            <a:xfrm>
              <a:off x="4218550" y="3570325"/>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5842;p8">
              <a:extLst>
                <a:ext uri="{FF2B5EF4-FFF2-40B4-BE49-F238E27FC236}">
                  <a16:creationId xmlns:a16="http://schemas.microsoft.com/office/drawing/2014/main" id="{D49DAF4D-F4E9-4E4C-B1AD-7030BA72C84C}"/>
                </a:ext>
              </a:extLst>
            </p:cNvPr>
            <p:cNvSpPr/>
            <p:nvPr/>
          </p:nvSpPr>
          <p:spPr>
            <a:xfrm>
              <a:off x="4166400" y="35703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5843;p8">
              <a:extLst>
                <a:ext uri="{FF2B5EF4-FFF2-40B4-BE49-F238E27FC236}">
                  <a16:creationId xmlns:a16="http://schemas.microsoft.com/office/drawing/2014/main" id="{BEF3CF17-C9EA-4525-90D4-9ADA877E2EC0}"/>
                </a:ext>
              </a:extLst>
            </p:cNvPr>
            <p:cNvSpPr/>
            <p:nvPr/>
          </p:nvSpPr>
          <p:spPr>
            <a:xfrm>
              <a:off x="4115200" y="35703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5844;p8">
              <a:extLst>
                <a:ext uri="{FF2B5EF4-FFF2-40B4-BE49-F238E27FC236}">
                  <a16:creationId xmlns:a16="http://schemas.microsoft.com/office/drawing/2014/main" id="{CEB825F2-F505-4732-8903-B55E2D6991DA}"/>
                </a:ext>
              </a:extLst>
            </p:cNvPr>
            <p:cNvSpPr/>
            <p:nvPr/>
          </p:nvSpPr>
          <p:spPr>
            <a:xfrm>
              <a:off x="4063050"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5845;p8">
              <a:extLst>
                <a:ext uri="{FF2B5EF4-FFF2-40B4-BE49-F238E27FC236}">
                  <a16:creationId xmlns:a16="http://schemas.microsoft.com/office/drawing/2014/main" id="{B5F4C612-A727-4D7E-8D07-BF02E101A120}"/>
                </a:ext>
              </a:extLst>
            </p:cNvPr>
            <p:cNvSpPr/>
            <p:nvPr/>
          </p:nvSpPr>
          <p:spPr>
            <a:xfrm>
              <a:off x="4010900"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5846;p8">
              <a:extLst>
                <a:ext uri="{FF2B5EF4-FFF2-40B4-BE49-F238E27FC236}">
                  <a16:creationId xmlns:a16="http://schemas.microsoft.com/office/drawing/2014/main" id="{F7C02F08-CED6-453E-BD16-16383B4E05F2}"/>
                </a:ext>
              </a:extLst>
            </p:cNvPr>
            <p:cNvSpPr/>
            <p:nvPr/>
          </p:nvSpPr>
          <p:spPr>
            <a:xfrm>
              <a:off x="3958725" y="35703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5847;p8">
              <a:extLst>
                <a:ext uri="{FF2B5EF4-FFF2-40B4-BE49-F238E27FC236}">
                  <a16:creationId xmlns:a16="http://schemas.microsoft.com/office/drawing/2014/main" id="{82B634DC-160C-4FEE-AA05-F5929FDC049E}"/>
                </a:ext>
              </a:extLst>
            </p:cNvPr>
            <p:cNvSpPr/>
            <p:nvPr/>
          </p:nvSpPr>
          <p:spPr>
            <a:xfrm>
              <a:off x="3906575" y="35703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5848;p8">
              <a:extLst>
                <a:ext uri="{FF2B5EF4-FFF2-40B4-BE49-F238E27FC236}">
                  <a16:creationId xmlns:a16="http://schemas.microsoft.com/office/drawing/2014/main" id="{3F6D88CA-61A6-47D3-9A33-42CF3CDA38D4}"/>
                </a:ext>
              </a:extLst>
            </p:cNvPr>
            <p:cNvSpPr/>
            <p:nvPr/>
          </p:nvSpPr>
          <p:spPr>
            <a:xfrm>
              <a:off x="3855375" y="35703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4" name="Google Shape;5849;p8">
              <a:extLst>
                <a:ext uri="{FF2B5EF4-FFF2-40B4-BE49-F238E27FC236}">
                  <a16:creationId xmlns:a16="http://schemas.microsoft.com/office/drawing/2014/main" id="{CB08E935-4F1C-45AC-9A2C-1D7D36AA9139}"/>
                </a:ext>
              </a:extLst>
            </p:cNvPr>
            <p:cNvSpPr/>
            <p:nvPr/>
          </p:nvSpPr>
          <p:spPr>
            <a:xfrm>
              <a:off x="3803225"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5" name="Google Shape;5850;p8">
              <a:extLst>
                <a:ext uri="{FF2B5EF4-FFF2-40B4-BE49-F238E27FC236}">
                  <a16:creationId xmlns:a16="http://schemas.microsoft.com/office/drawing/2014/main" id="{FD06022E-31F7-4553-BFBC-3AA763A8CBE6}"/>
                </a:ext>
              </a:extLst>
            </p:cNvPr>
            <p:cNvSpPr/>
            <p:nvPr/>
          </p:nvSpPr>
          <p:spPr>
            <a:xfrm>
              <a:off x="3751075"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5851;p8">
              <a:extLst>
                <a:ext uri="{FF2B5EF4-FFF2-40B4-BE49-F238E27FC236}">
                  <a16:creationId xmlns:a16="http://schemas.microsoft.com/office/drawing/2014/main" id="{A6075217-CDC9-4F50-9EC9-6F678C3A1155}"/>
                </a:ext>
              </a:extLst>
            </p:cNvPr>
            <p:cNvSpPr/>
            <p:nvPr/>
          </p:nvSpPr>
          <p:spPr>
            <a:xfrm>
              <a:off x="3712425" y="3582875"/>
              <a:ext cx="20325" cy="17400"/>
            </a:xfrm>
            <a:custGeom>
              <a:avLst/>
              <a:gdLst/>
              <a:ahLst/>
              <a:cxnLst/>
              <a:rect l="l" t="t" r="r" b="b"/>
              <a:pathLst>
                <a:path w="813" h="696" extrusionOk="0">
                  <a:moveTo>
                    <a:pt x="194" y="0"/>
                  </a:moveTo>
                  <a:lnTo>
                    <a:pt x="1" y="348"/>
                  </a:lnTo>
                  <a:lnTo>
                    <a:pt x="194" y="696"/>
                  </a:lnTo>
                  <a:lnTo>
                    <a:pt x="619" y="696"/>
                  </a:lnTo>
                  <a:lnTo>
                    <a:pt x="812" y="348"/>
                  </a:lnTo>
                  <a:lnTo>
                    <a:pt x="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5852;p8">
              <a:extLst>
                <a:ext uri="{FF2B5EF4-FFF2-40B4-BE49-F238E27FC236}">
                  <a16:creationId xmlns:a16="http://schemas.microsoft.com/office/drawing/2014/main" id="{E4094C19-B5DF-4783-97DF-783F3667578E}"/>
                </a:ext>
              </a:extLst>
            </p:cNvPr>
            <p:cNvSpPr/>
            <p:nvPr/>
          </p:nvSpPr>
          <p:spPr>
            <a:xfrm>
              <a:off x="2555300" y="35703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5853;p8">
              <a:extLst>
                <a:ext uri="{FF2B5EF4-FFF2-40B4-BE49-F238E27FC236}">
                  <a16:creationId xmlns:a16="http://schemas.microsoft.com/office/drawing/2014/main" id="{43C1D853-CDAC-4A02-AFCF-E24A019AAE08}"/>
                </a:ext>
              </a:extLst>
            </p:cNvPr>
            <p:cNvSpPr/>
            <p:nvPr/>
          </p:nvSpPr>
          <p:spPr>
            <a:xfrm>
              <a:off x="2504100" y="35703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5854;p8">
              <a:extLst>
                <a:ext uri="{FF2B5EF4-FFF2-40B4-BE49-F238E27FC236}">
                  <a16:creationId xmlns:a16="http://schemas.microsoft.com/office/drawing/2014/main" id="{754467AD-C157-461D-98D2-C6C2DA1287D6}"/>
                </a:ext>
              </a:extLst>
            </p:cNvPr>
            <p:cNvSpPr/>
            <p:nvPr/>
          </p:nvSpPr>
          <p:spPr>
            <a:xfrm>
              <a:off x="2451950"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5855;p8">
              <a:extLst>
                <a:ext uri="{FF2B5EF4-FFF2-40B4-BE49-F238E27FC236}">
                  <a16:creationId xmlns:a16="http://schemas.microsoft.com/office/drawing/2014/main" id="{98778B35-99C0-4CB3-B1A9-6EA58566DECA}"/>
                </a:ext>
              </a:extLst>
            </p:cNvPr>
            <p:cNvSpPr/>
            <p:nvPr/>
          </p:nvSpPr>
          <p:spPr>
            <a:xfrm>
              <a:off x="2399775"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5856;p8">
              <a:extLst>
                <a:ext uri="{FF2B5EF4-FFF2-40B4-BE49-F238E27FC236}">
                  <a16:creationId xmlns:a16="http://schemas.microsoft.com/office/drawing/2014/main" id="{FBBD9D92-D679-477E-A57B-3729236B499C}"/>
                </a:ext>
              </a:extLst>
            </p:cNvPr>
            <p:cNvSpPr/>
            <p:nvPr/>
          </p:nvSpPr>
          <p:spPr>
            <a:xfrm>
              <a:off x="2347625" y="35703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5857;p8">
              <a:extLst>
                <a:ext uri="{FF2B5EF4-FFF2-40B4-BE49-F238E27FC236}">
                  <a16:creationId xmlns:a16="http://schemas.microsoft.com/office/drawing/2014/main" id="{C013F524-4B3A-4C12-B29C-9785D5F0D50A}"/>
                </a:ext>
              </a:extLst>
            </p:cNvPr>
            <p:cNvSpPr/>
            <p:nvPr/>
          </p:nvSpPr>
          <p:spPr>
            <a:xfrm>
              <a:off x="2296425"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5858;p8">
              <a:extLst>
                <a:ext uri="{FF2B5EF4-FFF2-40B4-BE49-F238E27FC236}">
                  <a16:creationId xmlns:a16="http://schemas.microsoft.com/office/drawing/2014/main" id="{4DD80B43-75EA-4D86-A588-B9F661CC33CC}"/>
                </a:ext>
              </a:extLst>
            </p:cNvPr>
            <p:cNvSpPr/>
            <p:nvPr/>
          </p:nvSpPr>
          <p:spPr>
            <a:xfrm>
              <a:off x="2244275" y="35703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5859;p8">
              <a:extLst>
                <a:ext uri="{FF2B5EF4-FFF2-40B4-BE49-F238E27FC236}">
                  <a16:creationId xmlns:a16="http://schemas.microsoft.com/office/drawing/2014/main" id="{982207B6-B4CA-44F2-94FD-56AD08E6ABCA}"/>
                </a:ext>
              </a:extLst>
            </p:cNvPr>
            <p:cNvSpPr/>
            <p:nvPr/>
          </p:nvSpPr>
          <p:spPr>
            <a:xfrm>
              <a:off x="2192125" y="35703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5860;p8">
              <a:extLst>
                <a:ext uri="{FF2B5EF4-FFF2-40B4-BE49-F238E27FC236}">
                  <a16:creationId xmlns:a16="http://schemas.microsoft.com/office/drawing/2014/main" id="{B393ACC4-4EB4-4684-93CB-805EF940345F}"/>
                </a:ext>
              </a:extLst>
            </p:cNvPr>
            <p:cNvSpPr/>
            <p:nvPr/>
          </p:nvSpPr>
          <p:spPr>
            <a:xfrm>
              <a:off x="2139950" y="35703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5861;p8">
              <a:extLst>
                <a:ext uri="{FF2B5EF4-FFF2-40B4-BE49-F238E27FC236}">
                  <a16:creationId xmlns:a16="http://schemas.microsoft.com/office/drawing/2014/main" id="{467A1F70-257B-421D-9B3A-99A013F4389C}"/>
                </a:ext>
              </a:extLst>
            </p:cNvPr>
            <p:cNvSpPr/>
            <p:nvPr/>
          </p:nvSpPr>
          <p:spPr>
            <a:xfrm>
              <a:off x="2087800" y="35703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5862;p8">
              <a:extLst>
                <a:ext uri="{FF2B5EF4-FFF2-40B4-BE49-F238E27FC236}">
                  <a16:creationId xmlns:a16="http://schemas.microsoft.com/office/drawing/2014/main" id="{4AEDAF0D-3B8B-4709-B4BB-2AB07F467BF5}"/>
                </a:ext>
              </a:extLst>
            </p:cNvPr>
            <p:cNvSpPr/>
            <p:nvPr/>
          </p:nvSpPr>
          <p:spPr>
            <a:xfrm>
              <a:off x="2035650" y="35703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5863;p8">
              <a:extLst>
                <a:ext uri="{FF2B5EF4-FFF2-40B4-BE49-F238E27FC236}">
                  <a16:creationId xmlns:a16="http://schemas.microsoft.com/office/drawing/2014/main" id="{5055B83D-E19D-4A6B-956F-32D601E91C34}"/>
                </a:ext>
              </a:extLst>
            </p:cNvPr>
            <p:cNvSpPr/>
            <p:nvPr/>
          </p:nvSpPr>
          <p:spPr>
            <a:xfrm>
              <a:off x="1983475" y="35703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9" name="Google Shape;5864;p8">
              <a:extLst>
                <a:ext uri="{FF2B5EF4-FFF2-40B4-BE49-F238E27FC236}">
                  <a16:creationId xmlns:a16="http://schemas.microsoft.com/office/drawing/2014/main" id="{5E2F494E-8AF5-4076-A62C-021EA9C7564F}"/>
                </a:ext>
              </a:extLst>
            </p:cNvPr>
            <p:cNvSpPr/>
            <p:nvPr/>
          </p:nvSpPr>
          <p:spPr>
            <a:xfrm>
              <a:off x="1931325" y="35703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0" name="Google Shape;5865;p8">
              <a:extLst>
                <a:ext uri="{FF2B5EF4-FFF2-40B4-BE49-F238E27FC236}">
                  <a16:creationId xmlns:a16="http://schemas.microsoft.com/office/drawing/2014/main" id="{4C94D1C7-AD05-4DFE-96DB-C6B63CE72980}"/>
                </a:ext>
              </a:extLst>
            </p:cNvPr>
            <p:cNvSpPr/>
            <p:nvPr/>
          </p:nvSpPr>
          <p:spPr>
            <a:xfrm>
              <a:off x="1896550" y="3584800"/>
              <a:ext cx="14525" cy="13550"/>
            </a:xfrm>
            <a:custGeom>
              <a:avLst/>
              <a:gdLst/>
              <a:ahLst/>
              <a:cxnLst/>
              <a:rect l="l" t="t" r="r" b="b"/>
              <a:pathLst>
                <a:path w="581" h="542" extrusionOk="0">
                  <a:moveTo>
                    <a:pt x="155" y="1"/>
                  </a:moveTo>
                  <a:lnTo>
                    <a:pt x="1" y="271"/>
                  </a:lnTo>
                  <a:lnTo>
                    <a:pt x="155" y="541"/>
                  </a:lnTo>
                  <a:lnTo>
                    <a:pt x="426" y="541"/>
                  </a:lnTo>
                  <a:lnTo>
                    <a:pt x="580"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1" name="Google Shape;5866;p8">
              <a:extLst>
                <a:ext uri="{FF2B5EF4-FFF2-40B4-BE49-F238E27FC236}">
                  <a16:creationId xmlns:a16="http://schemas.microsoft.com/office/drawing/2014/main" id="{136CBFC8-ACE0-4F07-82C8-6CDAE328D525}"/>
                </a:ext>
              </a:extLst>
            </p:cNvPr>
            <p:cNvSpPr/>
            <p:nvPr/>
          </p:nvSpPr>
          <p:spPr>
            <a:xfrm>
              <a:off x="6644875" y="3527825"/>
              <a:ext cx="28050" cy="23200"/>
            </a:xfrm>
            <a:custGeom>
              <a:avLst/>
              <a:gdLst/>
              <a:ahLst/>
              <a:cxnLst/>
              <a:rect l="l" t="t" r="r" b="b"/>
              <a:pathLst>
                <a:path w="1122" h="928" extrusionOk="0">
                  <a:moveTo>
                    <a:pt x="271" y="0"/>
                  </a:moveTo>
                  <a:lnTo>
                    <a:pt x="1" y="464"/>
                  </a:lnTo>
                  <a:lnTo>
                    <a:pt x="271" y="927"/>
                  </a:lnTo>
                  <a:lnTo>
                    <a:pt x="851" y="927"/>
                  </a:lnTo>
                  <a:lnTo>
                    <a:pt x="1121" y="464"/>
                  </a:ln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5867;p8">
              <a:extLst>
                <a:ext uri="{FF2B5EF4-FFF2-40B4-BE49-F238E27FC236}">
                  <a16:creationId xmlns:a16="http://schemas.microsoft.com/office/drawing/2014/main" id="{B800CF81-AA83-4AF4-BB44-EEED2D7DF052}"/>
                </a:ext>
              </a:extLst>
            </p:cNvPr>
            <p:cNvSpPr/>
            <p:nvPr/>
          </p:nvSpPr>
          <p:spPr>
            <a:xfrm>
              <a:off x="6584025" y="35181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5868;p8">
              <a:extLst>
                <a:ext uri="{FF2B5EF4-FFF2-40B4-BE49-F238E27FC236}">
                  <a16:creationId xmlns:a16="http://schemas.microsoft.com/office/drawing/2014/main" id="{6215C214-051E-4B89-AE7F-0A755636CF14}"/>
                </a:ext>
              </a:extLst>
            </p:cNvPr>
            <p:cNvSpPr/>
            <p:nvPr/>
          </p:nvSpPr>
          <p:spPr>
            <a:xfrm>
              <a:off x="6551200" y="3535550"/>
              <a:ext cx="8700" cy="7750"/>
            </a:xfrm>
            <a:custGeom>
              <a:avLst/>
              <a:gdLst/>
              <a:ahLst/>
              <a:cxnLst/>
              <a:rect l="l" t="t" r="r" b="b"/>
              <a:pathLst>
                <a:path w="348" h="310" extrusionOk="0">
                  <a:moveTo>
                    <a:pt x="78" y="0"/>
                  </a:moveTo>
                  <a:lnTo>
                    <a:pt x="0" y="155"/>
                  </a:lnTo>
                  <a:lnTo>
                    <a:pt x="78" y="309"/>
                  </a:lnTo>
                  <a:lnTo>
                    <a:pt x="271" y="309"/>
                  </a:lnTo>
                  <a:lnTo>
                    <a:pt x="348"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5869;p8">
              <a:extLst>
                <a:ext uri="{FF2B5EF4-FFF2-40B4-BE49-F238E27FC236}">
                  <a16:creationId xmlns:a16="http://schemas.microsoft.com/office/drawing/2014/main" id="{FB0F132A-A134-4A7B-BEF4-C7F27751C9B5}"/>
                </a:ext>
              </a:extLst>
            </p:cNvPr>
            <p:cNvSpPr/>
            <p:nvPr/>
          </p:nvSpPr>
          <p:spPr>
            <a:xfrm>
              <a:off x="6427550" y="35181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5870;p8">
              <a:extLst>
                <a:ext uri="{FF2B5EF4-FFF2-40B4-BE49-F238E27FC236}">
                  <a16:creationId xmlns:a16="http://schemas.microsoft.com/office/drawing/2014/main" id="{0587EAFC-51E5-4E22-A80D-9B7C29D859D8}"/>
                </a:ext>
              </a:extLst>
            </p:cNvPr>
            <p:cNvSpPr/>
            <p:nvPr/>
          </p:nvSpPr>
          <p:spPr>
            <a:xfrm>
              <a:off x="6375400" y="35181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5871;p8">
              <a:extLst>
                <a:ext uri="{FF2B5EF4-FFF2-40B4-BE49-F238E27FC236}">
                  <a16:creationId xmlns:a16="http://schemas.microsoft.com/office/drawing/2014/main" id="{883615F7-4296-49C2-B265-D9193C0E9402}"/>
                </a:ext>
              </a:extLst>
            </p:cNvPr>
            <p:cNvSpPr/>
            <p:nvPr/>
          </p:nvSpPr>
          <p:spPr>
            <a:xfrm>
              <a:off x="6323250" y="35181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5872;p8">
              <a:extLst>
                <a:ext uri="{FF2B5EF4-FFF2-40B4-BE49-F238E27FC236}">
                  <a16:creationId xmlns:a16="http://schemas.microsoft.com/office/drawing/2014/main" id="{78FA6182-4A73-4761-9E41-B2311A73CA60}"/>
                </a:ext>
              </a:extLst>
            </p:cNvPr>
            <p:cNvSpPr/>
            <p:nvPr/>
          </p:nvSpPr>
          <p:spPr>
            <a:xfrm>
              <a:off x="6271075" y="35181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5873;p8">
              <a:extLst>
                <a:ext uri="{FF2B5EF4-FFF2-40B4-BE49-F238E27FC236}">
                  <a16:creationId xmlns:a16="http://schemas.microsoft.com/office/drawing/2014/main" id="{ED77347F-3B03-4C82-AB16-9ABD4474035E}"/>
                </a:ext>
              </a:extLst>
            </p:cNvPr>
            <p:cNvSpPr/>
            <p:nvPr/>
          </p:nvSpPr>
          <p:spPr>
            <a:xfrm>
              <a:off x="6219900"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5874;p8">
              <a:extLst>
                <a:ext uri="{FF2B5EF4-FFF2-40B4-BE49-F238E27FC236}">
                  <a16:creationId xmlns:a16="http://schemas.microsoft.com/office/drawing/2014/main" id="{2BD9B557-93F7-44A1-BAB1-0A346AA86A6A}"/>
                </a:ext>
              </a:extLst>
            </p:cNvPr>
            <p:cNvSpPr/>
            <p:nvPr/>
          </p:nvSpPr>
          <p:spPr>
            <a:xfrm>
              <a:off x="6176425" y="3526850"/>
              <a:ext cx="29975" cy="25125"/>
            </a:xfrm>
            <a:custGeom>
              <a:avLst/>
              <a:gdLst/>
              <a:ahLst/>
              <a:cxnLst/>
              <a:rect l="l" t="t" r="r" b="b"/>
              <a:pathLst>
                <a:path w="1199" h="1005" extrusionOk="0">
                  <a:moveTo>
                    <a:pt x="271" y="0"/>
                  </a:moveTo>
                  <a:lnTo>
                    <a:pt x="1" y="503"/>
                  </a:lnTo>
                  <a:lnTo>
                    <a:pt x="271" y="1005"/>
                  </a:lnTo>
                  <a:lnTo>
                    <a:pt x="889" y="1005"/>
                  </a:lnTo>
                  <a:lnTo>
                    <a:pt x="1198" y="503"/>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5875;p8">
              <a:extLst>
                <a:ext uri="{FF2B5EF4-FFF2-40B4-BE49-F238E27FC236}">
                  <a16:creationId xmlns:a16="http://schemas.microsoft.com/office/drawing/2014/main" id="{5E538C4D-EAA0-4257-93C2-5C3C43DDD560}"/>
                </a:ext>
              </a:extLst>
            </p:cNvPr>
            <p:cNvSpPr/>
            <p:nvPr/>
          </p:nvSpPr>
          <p:spPr>
            <a:xfrm>
              <a:off x="4504475" y="35181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5876;p8">
              <a:extLst>
                <a:ext uri="{FF2B5EF4-FFF2-40B4-BE49-F238E27FC236}">
                  <a16:creationId xmlns:a16="http://schemas.microsoft.com/office/drawing/2014/main" id="{2B59608C-7C0E-4441-9456-7DF1311B216E}"/>
                </a:ext>
              </a:extLst>
            </p:cNvPr>
            <p:cNvSpPr/>
            <p:nvPr/>
          </p:nvSpPr>
          <p:spPr>
            <a:xfrm>
              <a:off x="4456175" y="3522025"/>
              <a:ext cx="40600" cy="34800"/>
            </a:xfrm>
            <a:custGeom>
              <a:avLst/>
              <a:gdLst/>
              <a:ahLst/>
              <a:cxnLst/>
              <a:rect l="l" t="t" r="r" b="b"/>
              <a:pathLst>
                <a:path w="1624" h="1392" extrusionOk="0">
                  <a:moveTo>
                    <a:pt x="425" y="0"/>
                  </a:moveTo>
                  <a:lnTo>
                    <a:pt x="0" y="696"/>
                  </a:lnTo>
                  <a:lnTo>
                    <a:pt x="425" y="1391"/>
                  </a:lnTo>
                  <a:lnTo>
                    <a:pt x="1198" y="1391"/>
                  </a:lnTo>
                  <a:lnTo>
                    <a:pt x="1623" y="696"/>
                  </a:lnTo>
                  <a:lnTo>
                    <a:pt x="11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5877;p8">
              <a:extLst>
                <a:ext uri="{FF2B5EF4-FFF2-40B4-BE49-F238E27FC236}">
                  <a16:creationId xmlns:a16="http://schemas.microsoft.com/office/drawing/2014/main" id="{44A74A82-C840-4D2D-9C04-49A9454B9AB3}"/>
                </a:ext>
              </a:extLst>
            </p:cNvPr>
            <p:cNvSpPr/>
            <p:nvPr/>
          </p:nvSpPr>
          <p:spPr>
            <a:xfrm>
              <a:off x="4296800" y="35181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5878;p8">
              <a:extLst>
                <a:ext uri="{FF2B5EF4-FFF2-40B4-BE49-F238E27FC236}">
                  <a16:creationId xmlns:a16="http://schemas.microsoft.com/office/drawing/2014/main" id="{50436C2C-5B5A-482E-A3A8-11990D50A66C}"/>
                </a:ext>
              </a:extLst>
            </p:cNvPr>
            <p:cNvSpPr/>
            <p:nvPr/>
          </p:nvSpPr>
          <p:spPr>
            <a:xfrm>
              <a:off x="4244650" y="35181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5879;p8">
              <a:extLst>
                <a:ext uri="{FF2B5EF4-FFF2-40B4-BE49-F238E27FC236}">
                  <a16:creationId xmlns:a16="http://schemas.microsoft.com/office/drawing/2014/main" id="{874B6DD0-54E1-4F62-AB26-18EC0DB21845}"/>
                </a:ext>
              </a:extLst>
            </p:cNvPr>
            <p:cNvSpPr/>
            <p:nvPr/>
          </p:nvSpPr>
          <p:spPr>
            <a:xfrm>
              <a:off x="4192475" y="35181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5880;p8">
              <a:extLst>
                <a:ext uri="{FF2B5EF4-FFF2-40B4-BE49-F238E27FC236}">
                  <a16:creationId xmlns:a16="http://schemas.microsoft.com/office/drawing/2014/main" id="{2681CADB-3F5C-482C-AE6E-6C59DA5C44BE}"/>
                </a:ext>
              </a:extLst>
            </p:cNvPr>
            <p:cNvSpPr/>
            <p:nvPr/>
          </p:nvSpPr>
          <p:spPr>
            <a:xfrm>
              <a:off x="4140325" y="35181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5881;p8">
              <a:extLst>
                <a:ext uri="{FF2B5EF4-FFF2-40B4-BE49-F238E27FC236}">
                  <a16:creationId xmlns:a16="http://schemas.microsoft.com/office/drawing/2014/main" id="{372AF8B9-6445-4D2F-921A-18B4C6955273}"/>
                </a:ext>
              </a:extLst>
            </p:cNvPr>
            <p:cNvSpPr/>
            <p:nvPr/>
          </p:nvSpPr>
          <p:spPr>
            <a:xfrm>
              <a:off x="4089125"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5882;p8">
              <a:extLst>
                <a:ext uri="{FF2B5EF4-FFF2-40B4-BE49-F238E27FC236}">
                  <a16:creationId xmlns:a16="http://schemas.microsoft.com/office/drawing/2014/main" id="{643C65F9-8CC6-4B1D-A799-2E7D0939F022}"/>
                </a:ext>
              </a:extLst>
            </p:cNvPr>
            <p:cNvSpPr/>
            <p:nvPr/>
          </p:nvSpPr>
          <p:spPr>
            <a:xfrm>
              <a:off x="4036975" y="35181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5883;p8">
              <a:extLst>
                <a:ext uri="{FF2B5EF4-FFF2-40B4-BE49-F238E27FC236}">
                  <a16:creationId xmlns:a16="http://schemas.microsoft.com/office/drawing/2014/main" id="{251C26D1-0B8E-4E7D-92ED-1849BDCDBFE0}"/>
                </a:ext>
              </a:extLst>
            </p:cNvPr>
            <p:cNvSpPr/>
            <p:nvPr/>
          </p:nvSpPr>
          <p:spPr>
            <a:xfrm>
              <a:off x="3984825"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5884;p8">
              <a:extLst>
                <a:ext uri="{FF2B5EF4-FFF2-40B4-BE49-F238E27FC236}">
                  <a16:creationId xmlns:a16="http://schemas.microsoft.com/office/drawing/2014/main" id="{BDA06205-AABE-4A98-A0EB-3F93CF865C9C}"/>
                </a:ext>
              </a:extLst>
            </p:cNvPr>
            <p:cNvSpPr/>
            <p:nvPr/>
          </p:nvSpPr>
          <p:spPr>
            <a:xfrm>
              <a:off x="3932650" y="35181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5885;p8">
              <a:extLst>
                <a:ext uri="{FF2B5EF4-FFF2-40B4-BE49-F238E27FC236}">
                  <a16:creationId xmlns:a16="http://schemas.microsoft.com/office/drawing/2014/main" id="{C7B28D0A-A5E2-461B-BF77-6DF3B86768E1}"/>
                </a:ext>
              </a:extLst>
            </p:cNvPr>
            <p:cNvSpPr/>
            <p:nvPr/>
          </p:nvSpPr>
          <p:spPr>
            <a:xfrm>
              <a:off x="3881475"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5886;p8">
              <a:extLst>
                <a:ext uri="{FF2B5EF4-FFF2-40B4-BE49-F238E27FC236}">
                  <a16:creationId xmlns:a16="http://schemas.microsoft.com/office/drawing/2014/main" id="{6967A506-DB6B-4FE5-BE22-D372E01339A1}"/>
                </a:ext>
              </a:extLst>
            </p:cNvPr>
            <p:cNvSpPr/>
            <p:nvPr/>
          </p:nvSpPr>
          <p:spPr>
            <a:xfrm>
              <a:off x="3829300"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5887;p8">
              <a:extLst>
                <a:ext uri="{FF2B5EF4-FFF2-40B4-BE49-F238E27FC236}">
                  <a16:creationId xmlns:a16="http://schemas.microsoft.com/office/drawing/2014/main" id="{668E7A7E-E9F5-484C-A8A3-AADEB9DCF5FA}"/>
                </a:ext>
              </a:extLst>
            </p:cNvPr>
            <p:cNvSpPr/>
            <p:nvPr/>
          </p:nvSpPr>
          <p:spPr>
            <a:xfrm>
              <a:off x="3777150" y="35181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5888;p8">
              <a:extLst>
                <a:ext uri="{FF2B5EF4-FFF2-40B4-BE49-F238E27FC236}">
                  <a16:creationId xmlns:a16="http://schemas.microsoft.com/office/drawing/2014/main" id="{9FD76272-2BC5-457E-81F1-F28D2B2AD1A4}"/>
                </a:ext>
              </a:extLst>
            </p:cNvPr>
            <p:cNvSpPr/>
            <p:nvPr/>
          </p:nvSpPr>
          <p:spPr>
            <a:xfrm>
              <a:off x="3725000"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5889;p8">
              <a:extLst>
                <a:ext uri="{FF2B5EF4-FFF2-40B4-BE49-F238E27FC236}">
                  <a16:creationId xmlns:a16="http://schemas.microsoft.com/office/drawing/2014/main" id="{04460231-73B9-4720-B9DE-18D320742CF2}"/>
                </a:ext>
              </a:extLst>
            </p:cNvPr>
            <p:cNvSpPr/>
            <p:nvPr/>
          </p:nvSpPr>
          <p:spPr>
            <a:xfrm>
              <a:off x="3329950" y="3536500"/>
              <a:ext cx="5800" cy="5825"/>
            </a:xfrm>
            <a:custGeom>
              <a:avLst/>
              <a:gdLst/>
              <a:ahLst/>
              <a:cxnLst/>
              <a:rect l="l" t="t" r="r" b="b"/>
              <a:pathLst>
                <a:path w="232" h="233" extrusionOk="0">
                  <a:moveTo>
                    <a:pt x="77" y="1"/>
                  </a:moveTo>
                  <a:lnTo>
                    <a:pt x="0" y="117"/>
                  </a:lnTo>
                  <a:lnTo>
                    <a:pt x="77" y="233"/>
                  </a:lnTo>
                  <a:lnTo>
                    <a:pt x="193" y="233"/>
                  </a:lnTo>
                  <a:lnTo>
                    <a:pt x="232" y="117"/>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5890;p8">
              <a:extLst>
                <a:ext uri="{FF2B5EF4-FFF2-40B4-BE49-F238E27FC236}">
                  <a16:creationId xmlns:a16="http://schemas.microsoft.com/office/drawing/2014/main" id="{5CC77FAE-4197-413D-86E4-A70B080D575A}"/>
                </a:ext>
              </a:extLst>
            </p:cNvPr>
            <p:cNvSpPr/>
            <p:nvPr/>
          </p:nvSpPr>
          <p:spPr>
            <a:xfrm>
              <a:off x="2592950" y="3527825"/>
              <a:ext cx="25150" cy="23200"/>
            </a:xfrm>
            <a:custGeom>
              <a:avLst/>
              <a:gdLst/>
              <a:ahLst/>
              <a:cxnLst/>
              <a:rect l="l" t="t" r="r" b="b"/>
              <a:pathLst>
                <a:path w="1006" h="928" extrusionOk="0">
                  <a:moveTo>
                    <a:pt x="233" y="0"/>
                  </a:moveTo>
                  <a:lnTo>
                    <a:pt x="1" y="464"/>
                  </a:lnTo>
                  <a:lnTo>
                    <a:pt x="233" y="927"/>
                  </a:lnTo>
                  <a:lnTo>
                    <a:pt x="735" y="927"/>
                  </a:lnTo>
                  <a:lnTo>
                    <a:pt x="1005" y="464"/>
                  </a:lnTo>
                  <a:lnTo>
                    <a:pt x="7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5891;p8">
              <a:extLst>
                <a:ext uri="{FF2B5EF4-FFF2-40B4-BE49-F238E27FC236}">
                  <a16:creationId xmlns:a16="http://schemas.microsoft.com/office/drawing/2014/main" id="{419BFE94-832D-4C8B-8EFE-B83D1D08F004}"/>
                </a:ext>
              </a:extLst>
            </p:cNvPr>
            <p:cNvSpPr/>
            <p:nvPr/>
          </p:nvSpPr>
          <p:spPr>
            <a:xfrm>
              <a:off x="2530175"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5892;p8">
              <a:extLst>
                <a:ext uri="{FF2B5EF4-FFF2-40B4-BE49-F238E27FC236}">
                  <a16:creationId xmlns:a16="http://schemas.microsoft.com/office/drawing/2014/main" id="{45011C7D-531A-468C-B43C-08FE045FF8A2}"/>
                </a:ext>
              </a:extLst>
            </p:cNvPr>
            <p:cNvSpPr/>
            <p:nvPr/>
          </p:nvSpPr>
          <p:spPr>
            <a:xfrm>
              <a:off x="2478025"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5893;p8">
              <a:extLst>
                <a:ext uri="{FF2B5EF4-FFF2-40B4-BE49-F238E27FC236}">
                  <a16:creationId xmlns:a16="http://schemas.microsoft.com/office/drawing/2014/main" id="{396C8144-2153-44C5-BF44-400E140BB5BE}"/>
                </a:ext>
              </a:extLst>
            </p:cNvPr>
            <p:cNvSpPr/>
            <p:nvPr/>
          </p:nvSpPr>
          <p:spPr>
            <a:xfrm>
              <a:off x="2425850" y="35181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5894;p8">
              <a:extLst>
                <a:ext uri="{FF2B5EF4-FFF2-40B4-BE49-F238E27FC236}">
                  <a16:creationId xmlns:a16="http://schemas.microsoft.com/office/drawing/2014/main" id="{9EA5C617-0A2D-4FDA-B944-2BED9DC7DC9D}"/>
                </a:ext>
              </a:extLst>
            </p:cNvPr>
            <p:cNvSpPr/>
            <p:nvPr/>
          </p:nvSpPr>
          <p:spPr>
            <a:xfrm>
              <a:off x="2373700"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5895;p8">
              <a:extLst>
                <a:ext uri="{FF2B5EF4-FFF2-40B4-BE49-F238E27FC236}">
                  <a16:creationId xmlns:a16="http://schemas.microsoft.com/office/drawing/2014/main" id="{7A373A8F-E049-43CD-865D-72D2338A6167}"/>
                </a:ext>
              </a:extLst>
            </p:cNvPr>
            <p:cNvSpPr/>
            <p:nvPr/>
          </p:nvSpPr>
          <p:spPr>
            <a:xfrm>
              <a:off x="2321550"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5896;p8">
              <a:extLst>
                <a:ext uri="{FF2B5EF4-FFF2-40B4-BE49-F238E27FC236}">
                  <a16:creationId xmlns:a16="http://schemas.microsoft.com/office/drawing/2014/main" id="{81627205-D159-40CE-AB68-AC84705B079A}"/>
                </a:ext>
              </a:extLst>
            </p:cNvPr>
            <p:cNvSpPr/>
            <p:nvPr/>
          </p:nvSpPr>
          <p:spPr>
            <a:xfrm>
              <a:off x="2270350"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5897;p8">
              <a:extLst>
                <a:ext uri="{FF2B5EF4-FFF2-40B4-BE49-F238E27FC236}">
                  <a16:creationId xmlns:a16="http://schemas.microsoft.com/office/drawing/2014/main" id="{07CFE13E-D057-499B-8C9A-FF1C05DF0A66}"/>
                </a:ext>
              </a:extLst>
            </p:cNvPr>
            <p:cNvSpPr/>
            <p:nvPr/>
          </p:nvSpPr>
          <p:spPr>
            <a:xfrm>
              <a:off x="2218200" y="35181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5898;p8">
              <a:extLst>
                <a:ext uri="{FF2B5EF4-FFF2-40B4-BE49-F238E27FC236}">
                  <a16:creationId xmlns:a16="http://schemas.microsoft.com/office/drawing/2014/main" id="{584240C4-E5A3-4128-A00F-4CA6AC2DB9CD}"/>
                </a:ext>
              </a:extLst>
            </p:cNvPr>
            <p:cNvSpPr/>
            <p:nvPr/>
          </p:nvSpPr>
          <p:spPr>
            <a:xfrm>
              <a:off x="2166025" y="35181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5899;p8">
              <a:extLst>
                <a:ext uri="{FF2B5EF4-FFF2-40B4-BE49-F238E27FC236}">
                  <a16:creationId xmlns:a16="http://schemas.microsoft.com/office/drawing/2014/main" id="{4B123C52-C1C2-4CA8-8CCA-87D1427AA947}"/>
                </a:ext>
              </a:extLst>
            </p:cNvPr>
            <p:cNvSpPr/>
            <p:nvPr/>
          </p:nvSpPr>
          <p:spPr>
            <a:xfrm>
              <a:off x="2113875" y="35181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5900;p8">
              <a:extLst>
                <a:ext uri="{FF2B5EF4-FFF2-40B4-BE49-F238E27FC236}">
                  <a16:creationId xmlns:a16="http://schemas.microsoft.com/office/drawing/2014/main" id="{1F93F110-9565-42FB-896B-F17471332AAE}"/>
                </a:ext>
              </a:extLst>
            </p:cNvPr>
            <p:cNvSpPr/>
            <p:nvPr/>
          </p:nvSpPr>
          <p:spPr>
            <a:xfrm>
              <a:off x="2061725" y="35181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5901;p8">
              <a:extLst>
                <a:ext uri="{FF2B5EF4-FFF2-40B4-BE49-F238E27FC236}">
                  <a16:creationId xmlns:a16="http://schemas.microsoft.com/office/drawing/2014/main" id="{7475D549-E471-41AA-99C4-EB274F23DC5F}"/>
                </a:ext>
              </a:extLst>
            </p:cNvPr>
            <p:cNvSpPr/>
            <p:nvPr/>
          </p:nvSpPr>
          <p:spPr>
            <a:xfrm>
              <a:off x="2009550" y="35181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5902;p8">
              <a:extLst>
                <a:ext uri="{FF2B5EF4-FFF2-40B4-BE49-F238E27FC236}">
                  <a16:creationId xmlns:a16="http://schemas.microsoft.com/office/drawing/2014/main" id="{981D5E19-2213-4722-BE24-6B9AF6D1028A}"/>
                </a:ext>
              </a:extLst>
            </p:cNvPr>
            <p:cNvSpPr/>
            <p:nvPr/>
          </p:nvSpPr>
          <p:spPr>
            <a:xfrm>
              <a:off x="1957400" y="35181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5903;p8">
              <a:extLst>
                <a:ext uri="{FF2B5EF4-FFF2-40B4-BE49-F238E27FC236}">
                  <a16:creationId xmlns:a16="http://schemas.microsoft.com/office/drawing/2014/main" id="{A9C4EAE5-7716-4167-BD47-0EC0A353096C}"/>
                </a:ext>
              </a:extLst>
            </p:cNvPr>
            <p:cNvSpPr/>
            <p:nvPr/>
          </p:nvSpPr>
          <p:spPr>
            <a:xfrm>
              <a:off x="1909100" y="3522025"/>
              <a:ext cx="40600" cy="34800"/>
            </a:xfrm>
            <a:custGeom>
              <a:avLst/>
              <a:gdLst/>
              <a:ahLst/>
              <a:cxnLst/>
              <a:rect l="l" t="t" r="r" b="b"/>
              <a:pathLst>
                <a:path w="1624" h="1392" extrusionOk="0">
                  <a:moveTo>
                    <a:pt x="387" y="0"/>
                  </a:moveTo>
                  <a:lnTo>
                    <a:pt x="1" y="696"/>
                  </a:lnTo>
                  <a:lnTo>
                    <a:pt x="387" y="1391"/>
                  </a:lnTo>
                  <a:lnTo>
                    <a:pt x="1237" y="1391"/>
                  </a:lnTo>
                  <a:lnTo>
                    <a:pt x="1624"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5904;p8">
              <a:extLst>
                <a:ext uri="{FF2B5EF4-FFF2-40B4-BE49-F238E27FC236}">
                  <a16:creationId xmlns:a16="http://schemas.microsoft.com/office/drawing/2014/main" id="{3B97D763-CD5C-4566-BAC0-269E67C12D3F}"/>
                </a:ext>
              </a:extLst>
            </p:cNvPr>
            <p:cNvSpPr/>
            <p:nvPr/>
          </p:nvSpPr>
          <p:spPr>
            <a:xfrm>
              <a:off x="1854050" y="35181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5905;p8">
              <a:extLst>
                <a:ext uri="{FF2B5EF4-FFF2-40B4-BE49-F238E27FC236}">
                  <a16:creationId xmlns:a16="http://schemas.microsoft.com/office/drawing/2014/main" id="{4B389A1F-C62C-48F2-B419-2157FCE69D11}"/>
                </a:ext>
              </a:extLst>
            </p:cNvPr>
            <p:cNvSpPr/>
            <p:nvPr/>
          </p:nvSpPr>
          <p:spPr>
            <a:xfrm>
              <a:off x="7150050" y="3484350"/>
              <a:ext cx="5825" cy="5825"/>
            </a:xfrm>
            <a:custGeom>
              <a:avLst/>
              <a:gdLst/>
              <a:ahLst/>
              <a:cxnLst/>
              <a:rect l="l" t="t" r="r" b="b"/>
              <a:pathLst>
                <a:path w="233" h="233" extrusionOk="0">
                  <a:moveTo>
                    <a:pt x="39" y="0"/>
                  </a:moveTo>
                  <a:lnTo>
                    <a:pt x="0" y="116"/>
                  </a:lnTo>
                  <a:lnTo>
                    <a:pt x="39" y="232"/>
                  </a:lnTo>
                  <a:lnTo>
                    <a:pt x="155" y="232"/>
                  </a:lnTo>
                  <a:lnTo>
                    <a:pt x="232"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5906;p8">
              <a:extLst>
                <a:ext uri="{FF2B5EF4-FFF2-40B4-BE49-F238E27FC236}">
                  <a16:creationId xmlns:a16="http://schemas.microsoft.com/office/drawing/2014/main" id="{471F03FE-AD1F-4801-88FE-BD48005CA49F}"/>
                </a:ext>
              </a:extLst>
            </p:cNvPr>
            <p:cNvSpPr/>
            <p:nvPr/>
          </p:nvSpPr>
          <p:spPr>
            <a:xfrm>
              <a:off x="6622675" y="3477600"/>
              <a:ext cx="22225" cy="19325"/>
            </a:xfrm>
            <a:custGeom>
              <a:avLst/>
              <a:gdLst/>
              <a:ahLst/>
              <a:cxnLst/>
              <a:rect l="l" t="t" r="r" b="b"/>
              <a:pathLst>
                <a:path w="889" h="773" extrusionOk="0">
                  <a:moveTo>
                    <a:pt x="232" y="0"/>
                  </a:moveTo>
                  <a:lnTo>
                    <a:pt x="0" y="386"/>
                  </a:lnTo>
                  <a:lnTo>
                    <a:pt x="232" y="773"/>
                  </a:lnTo>
                  <a:lnTo>
                    <a:pt x="657" y="773"/>
                  </a:lnTo>
                  <a:lnTo>
                    <a:pt x="889" y="386"/>
                  </a:lnTo>
                  <a:lnTo>
                    <a:pt x="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5907;p8">
              <a:extLst>
                <a:ext uri="{FF2B5EF4-FFF2-40B4-BE49-F238E27FC236}">
                  <a16:creationId xmlns:a16="http://schemas.microsoft.com/office/drawing/2014/main" id="{EA3BD164-56B9-4C28-9387-0DA01429C509}"/>
                </a:ext>
              </a:extLst>
            </p:cNvPr>
            <p:cNvSpPr/>
            <p:nvPr/>
          </p:nvSpPr>
          <p:spPr>
            <a:xfrm>
              <a:off x="6564725" y="3472750"/>
              <a:ext cx="33825" cy="29000"/>
            </a:xfrm>
            <a:custGeom>
              <a:avLst/>
              <a:gdLst/>
              <a:ahLst/>
              <a:cxnLst/>
              <a:rect l="l" t="t" r="r" b="b"/>
              <a:pathLst>
                <a:path w="1353" h="1160" extrusionOk="0">
                  <a:moveTo>
                    <a:pt x="348" y="1"/>
                  </a:moveTo>
                  <a:lnTo>
                    <a:pt x="0" y="580"/>
                  </a:lnTo>
                  <a:lnTo>
                    <a:pt x="348" y="1160"/>
                  </a:lnTo>
                  <a:lnTo>
                    <a:pt x="1005" y="1160"/>
                  </a:lnTo>
                  <a:lnTo>
                    <a:pt x="1352"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5908;p8">
              <a:extLst>
                <a:ext uri="{FF2B5EF4-FFF2-40B4-BE49-F238E27FC236}">
                  <a16:creationId xmlns:a16="http://schemas.microsoft.com/office/drawing/2014/main" id="{CD6BA107-0305-4C7E-9AFC-107ABEA9639D}"/>
                </a:ext>
              </a:extLst>
            </p:cNvPr>
            <p:cNvSpPr/>
            <p:nvPr/>
          </p:nvSpPr>
          <p:spPr>
            <a:xfrm>
              <a:off x="6463300" y="3475650"/>
              <a:ext cx="28025" cy="23225"/>
            </a:xfrm>
            <a:custGeom>
              <a:avLst/>
              <a:gdLst/>
              <a:ahLst/>
              <a:cxnLst/>
              <a:rect l="l" t="t" r="r" b="b"/>
              <a:pathLst>
                <a:path w="1121" h="929" extrusionOk="0">
                  <a:moveTo>
                    <a:pt x="271" y="1"/>
                  </a:moveTo>
                  <a:lnTo>
                    <a:pt x="0" y="464"/>
                  </a:lnTo>
                  <a:lnTo>
                    <a:pt x="271" y="928"/>
                  </a:lnTo>
                  <a:lnTo>
                    <a:pt x="850" y="928"/>
                  </a:lnTo>
                  <a:lnTo>
                    <a:pt x="1121" y="464"/>
                  </a:lnTo>
                  <a:lnTo>
                    <a:pt x="8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5909;p8">
              <a:extLst>
                <a:ext uri="{FF2B5EF4-FFF2-40B4-BE49-F238E27FC236}">
                  <a16:creationId xmlns:a16="http://schemas.microsoft.com/office/drawing/2014/main" id="{0C28F85D-BED0-4EE9-9EFD-FB8EFD7F3D72}"/>
                </a:ext>
              </a:extLst>
            </p:cNvPr>
            <p:cNvSpPr/>
            <p:nvPr/>
          </p:nvSpPr>
          <p:spPr>
            <a:xfrm>
              <a:off x="6401475"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5910;p8">
              <a:extLst>
                <a:ext uri="{FF2B5EF4-FFF2-40B4-BE49-F238E27FC236}">
                  <a16:creationId xmlns:a16="http://schemas.microsoft.com/office/drawing/2014/main" id="{A28327C1-2036-48DF-A8E8-839B67755628}"/>
                </a:ext>
              </a:extLst>
            </p:cNvPr>
            <p:cNvSpPr/>
            <p:nvPr/>
          </p:nvSpPr>
          <p:spPr>
            <a:xfrm>
              <a:off x="6349325" y="346600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5911;p8">
              <a:extLst>
                <a:ext uri="{FF2B5EF4-FFF2-40B4-BE49-F238E27FC236}">
                  <a16:creationId xmlns:a16="http://schemas.microsoft.com/office/drawing/2014/main" id="{D8205F03-7858-47BD-9F3E-8372989DF6EB}"/>
                </a:ext>
              </a:extLst>
            </p:cNvPr>
            <p:cNvSpPr/>
            <p:nvPr/>
          </p:nvSpPr>
          <p:spPr>
            <a:xfrm>
              <a:off x="6309725" y="3476625"/>
              <a:ext cx="24175" cy="21275"/>
            </a:xfrm>
            <a:custGeom>
              <a:avLst/>
              <a:gdLst/>
              <a:ahLst/>
              <a:cxnLst/>
              <a:rect l="l" t="t" r="r" b="b"/>
              <a:pathLst>
                <a:path w="967" h="851" extrusionOk="0">
                  <a:moveTo>
                    <a:pt x="232" y="0"/>
                  </a:moveTo>
                  <a:lnTo>
                    <a:pt x="0" y="425"/>
                  </a:lnTo>
                  <a:lnTo>
                    <a:pt x="232" y="850"/>
                  </a:lnTo>
                  <a:lnTo>
                    <a:pt x="734" y="850"/>
                  </a:lnTo>
                  <a:lnTo>
                    <a:pt x="966" y="425"/>
                  </a:lnTo>
                  <a:lnTo>
                    <a:pt x="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5912;p8">
              <a:extLst>
                <a:ext uri="{FF2B5EF4-FFF2-40B4-BE49-F238E27FC236}">
                  <a16:creationId xmlns:a16="http://schemas.microsoft.com/office/drawing/2014/main" id="{94555C50-C393-4832-A94C-9AE5D8257BE1}"/>
                </a:ext>
              </a:extLst>
            </p:cNvPr>
            <p:cNvSpPr/>
            <p:nvPr/>
          </p:nvSpPr>
          <p:spPr>
            <a:xfrm>
              <a:off x="6261425" y="3480475"/>
              <a:ext cx="16450" cy="13550"/>
            </a:xfrm>
            <a:custGeom>
              <a:avLst/>
              <a:gdLst/>
              <a:ahLst/>
              <a:cxnLst/>
              <a:rect l="l" t="t" r="r" b="b"/>
              <a:pathLst>
                <a:path w="658" h="542" extrusionOk="0">
                  <a:moveTo>
                    <a:pt x="155" y="1"/>
                  </a:moveTo>
                  <a:lnTo>
                    <a:pt x="1" y="271"/>
                  </a:lnTo>
                  <a:lnTo>
                    <a:pt x="155" y="542"/>
                  </a:lnTo>
                  <a:lnTo>
                    <a:pt x="503" y="542"/>
                  </a:lnTo>
                  <a:lnTo>
                    <a:pt x="657" y="271"/>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5913;p8">
              <a:extLst>
                <a:ext uri="{FF2B5EF4-FFF2-40B4-BE49-F238E27FC236}">
                  <a16:creationId xmlns:a16="http://schemas.microsoft.com/office/drawing/2014/main" id="{D91E2E4D-0951-4563-A58F-07DBB4BE6DBA}"/>
                </a:ext>
              </a:extLst>
            </p:cNvPr>
            <p:cNvSpPr/>
            <p:nvPr/>
          </p:nvSpPr>
          <p:spPr>
            <a:xfrm>
              <a:off x="4530550" y="34660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5914;p8">
              <a:extLst>
                <a:ext uri="{FF2B5EF4-FFF2-40B4-BE49-F238E27FC236}">
                  <a16:creationId xmlns:a16="http://schemas.microsoft.com/office/drawing/2014/main" id="{016D6333-A772-40E7-8225-A3A3D6000AEC}"/>
                </a:ext>
              </a:extLst>
            </p:cNvPr>
            <p:cNvSpPr/>
            <p:nvPr/>
          </p:nvSpPr>
          <p:spPr>
            <a:xfrm>
              <a:off x="4322875" y="34660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5915;p8">
              <a:extLst>
                <a:ext uri="{FF2B5EF4-FFF2-40B4-BE49-F238E27FC236}">
                  <a16:creationId xmlns:a16="http://schemas.microsoft.com/office/drawing/2014/main" id="{133F7B84-1C7A-4FA4-BBAF-BAF908E0C38E}"/>
                </a:ext>
              </a:extLst>
            </p:cNvPr>
            <p:cNvSpPr/>
            <p:nvPr/>
          </p:nvSpPr>
          <p:spPr>
            <a:xfrm>
              <a:off x="4270725" y="34660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5916;p8">
              <a:extLst>
                <a:ext uri="{FF2B5EF4-FFF2-40B4-BE49-F238E27FC236}">
                  <a16:creationId xmlns:a16="http://schemas.microsoft.com/office/drawing/2014/main" id="{8420F97E-733B-466D-8E3C-F143ED9BFD89}"/>
                </a:ext>
              </a:extLst>
            </p:cNvPr>
            <p:cNvSpPr/>
            <p:nvPr/>
          </p:nvSpPr>
          <p:spPr>
            <a:xfrm>
              <a:off x="4220500" y="3467925"/>
              <a:ext cx="43475" cy="38675"/>
            </a:xfrm>
            <a:custGeom>
              <a:avLst/>
              <a:gdLst/>
              <a:ahLst/>
              <a:cxnLst/>
              <a:rect l="l" t="t" r="r" b="b"/>
              <a:pathLst>
                <a:path w="1739" h="1547" extrusionOk="0">
                  <a:moveTo>
                    <a:pt x="425" y="1"/>
                  </a:moveTo>
                  <a:lnTo>
                    <a:pt x="0" y="773"/>
                  </a:lnTo>
                  <a:lnTo>
                    <a:pt x="425" y="1546"/>
                  </a:lnTo>
                  <a:lnTo>
                    <a:pt x="1352" y="1546"/>
                  </a:lnTo>
                  <a:lnTo>
                    <a:pt x="1739" y="773"/>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5917;p8">
              <a:extLst>
                <a:ext uri="{FF2B5EF4-FFF2-40B4-BE49-F238E27FC236}">
                  <a16:creationId xmlns:a16="http://schemas.microsoft.com/office/drawing/2014/main" id="{3C334340-02E8-4C7F-A193-D61406D35844}"/>
                </a:ext>
              </a:extLst>
            </p:cNvPr>
            <p:cNvSpPr/>
            <p:nvPr/>
          </p:nvSpPr>
          <p:spPr>
            <a:xfrm>
              <a:off x="4166400" y="34660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5918;p8">
              <a:extLst>
                <a:ext uri="{FF2B5EF4-FFF2-40B4-BE49-F238E27FC236}">
                  <a16:creationId xmlns:a16="http://schemas.microsoft.com/office/drawing/2014/main" id="{691AD1F3-3610-47E2-993F-0C9E421EA5D9}"/>
                </a:ext>
              </a:extLst>
            </p:cNvPr>
            <p:cNvSpPr/>
            <p:nvPr/>
          </p:nvSpPr>
          <p:spPr>
            <a:xfrm>
              <a:off x="4115200" y="34660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5919;p8">
              <a:extLst>
                <a:ext uri="{FF2B5EF4-FFF2-40B4-BE49-F238E27FC236}">
                  <a16:creationId xmlns:a16="http://schemas.microsoft.com/office/drawing/2014/main" id="{0F9990EA-B0FA-4E83-83E9-5FA43F08A525}"/>
                </a:ext>
              </a:extLst>
            </p:cNvPr>
            <p:cNvSpPr/>
            <p:nvPr/>
          </p:nvSpPr>
          <p:spPr>
            <a:xfrm>
              <a:off x="4063050"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5920;p8">
              <a:extLst>
                <a:ext uri="{FF2B5EF4-FFF2-40B4-BE49-F238E27FC236}">
                  <a16:creationId xmlns:a16="http://schemas.microsoft.com/office/drawing/2014/main" id="{1AAC48B5-118E-41F1-8948-C80DEC8742F3}"/>
                </a:ext>
              </a:extLst>
            </p:cNvPr>
            <p:cNvSpPr/>
            <p:nvPr/>
          </p:nvSpPr>
          <p:spPr>
            <a:xfrm>
              <a:off x="4010900" y="34660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5921;p8">
              <a:extLst>
                <a:ext uri="{FF2B5EF4-FFF2-40B4-BE49-F238E27FC236}">
                  <a16:creationId xmlns:a16="http://schemas.microsoft.com/office/drawing/2014/main" id="{5A9F50F2-AA75-44EA-B76B-5671077CA271}"/>
                </a:ext>
              </a:extLst>
            </p:cNvPr>
            <p:cNvSpPr/>
            <p:nvPr/>
          </p:nvSpPr>
          <p:spPr>
            <a:xfrm>
              <a:off x="3958725" y="34660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5922;p8">
              <a:extLst>
                <a:ext uri="{FF2B5EF4-FFF2-40B4-BE49-F238E27FC236}">
                  <a16:creationId xmlns:a16="http://schemas.microsoft.com/office/drawing/2014/main" id="{3D96C4FE-198F-482A-B535-D4F2C747E0A0}"/>
                </a:ext>
              </a:extLst>
            </p:cNvPr>
            <p:cNvSpPr/>
            <p:nvPr/>
          </p:nvSpPr>
          <p:spPr>
            <a:xfrm>
              <a:off x="3906575" y="34660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5923;p8">
              <a:extLst>
                <a:ext uri="{FF2B5EF4-FFF2-40B4-BE49-F238E27FC236}">
                  <a16:creationId xmlns:a16="http://schemas.microsoft.com/office/drawing/2014/main" id="{66EFEB7D-1F2A-448A-B526-C60AD49A8A3F}"/>
                </a:ext>
              </a:extLst>
            </p:cNvPr>
            <p:cNvSpPr/>
            <p:nvPr/>
          </p:nvSpPr>
          <p:spPr>
            <a:xfrm>
              <a:off x="3855375" y="34660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5924;p8">
              <a:extLst>
                <a:ext uri="{FF2B5EF4-FFF2-40B4-BE49-F238E27FC236}">
                  <a16:creationId xmlns:a16="http://schemas.microsoft.com/office/drawing/2014/main" id="{F885A8FB-EDDC-4E1D-894F-1AECF3107DFE}"/>
                </a:ext>
              </a:extLst>
            </p:cNvPr>
            <p:cNvSpPr/>
            <p:nvPr/>
          </p:nvSpPr>
          <p:spPr>
            <a:xfrm>
              <a:off x="3803225"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5925;p8">
              <a:extLst>
                <a:ext uri="{FF2B5EF4-FFF2-40B4-BE49-F238E27FC236}">
                  <a16:creationId xmlns:a16="http://schemas.microsoft.com/office/drawing/2014/main" id="{6EE3C731-4682-4F95-AF47-B9847E8F8948}"/>
                </a:ext>
              </a:extLst>
            </p:cNvPr>
            <p:cNvSpPr/>
            <p:nvPr/>
          </p:nvSpPr>
          <p:spPr>
            <a:xfrm>
              <a:off x="3751075" y="34660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5926;p8">
              <a:extLst>
                <a:ext uri="{FF2B5EF4-FFF2-40B4-BE49-F238E27FC236}">
                  <a16:creationId xmlns:a16="http://schemas.microsoft.com/office/drawing/2014/main" id="{DE57D178-26B5-4C52-ACF4-EBAC485122D4}"/>
                </a:ext>
              </a:extLst>
            </p:cNvPr>
            <p:cNvSpPr/>
            <p:nvPr/>
          </p:nvSpPr>
          <p:spPr>
            <a:xfrm>
              <a:off x="2555300" y="346600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5927;p8">
              <a:extLst>
                <a:ext uri="{FF2B5EF4-FFF2-40B4-BE49-F238E27FC236}">
                  <a16:creationId xmlns:a16="http://schemas.microsoft.com/office/drawing/2014/main" id="{1146E963-93BB-4467-8991-C33C6CCE13E8}"/>
                </a:ext>
              </a:extLst>
            </p:cNvPr>
            <p:cNvSpPr/>
            <p:nvPr/>
          </p:nvSpPr>
          <p:spPr>
            <a:xfrm>
              <a:off x="2504100" y="34660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5928;p8">
              <a:extLst>
                <a:ext uri="{FF2B5EF4-FFF2-40B4-BE49-F238E27FC236}">
                  <a16:creationId xmlns:a16="http://schemas.microsoft.com/office/drawing/2014/main" id="{D98FB40B-4961-402A-9C22-50F00D575D28}"/>
                </a:ext>
              </a:extLst>
            </p:cNvPr>
            <p:cNvSpPr/>
            <p:nvPr/>
          </p:nvSpPr>
          <p:spPr>
            <a:xfrm>
              <a:off x="2451950" y="34660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5929;p8">
              <a:extLst>
                <a:ext uri="{FF2B5EF4-FFF2-40B4-BE49-F238E27FC236}">
                  <a16:creationId xmlns:a16="http://schemas.microsoft.com/office/drawing/2014/main" id="{B4508F96-EBB2-4139-94A4-EEA4CF694991}"/>
                </a:ext>
              </a:extLst>
            </p:cNvPr>
            <p:cNvSpPr/>
            <p:nvPr/>
          </p:nvSpPr>
          <p:spPr>
            <a:xfrm>
              <a:off x="2399775"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5930;p8">
              <a:extLst>
                <a:ext uri="{FF2B5EF4-FFF2-40B4-BE49-F238E27FC236}">
                  <a16:creationId xmlns:a16="http://schemas.microsoft.com/office/drawing/2014/main" id="{682FC6E1-FF1D-4430-B44B-2D7DC53F8D9F}"/>
                </a:ext>
              </a:extLst>
            </p:cNvPr>
            <p:cNvSpPr/>
            <p:nvPr/>
          </p:nvSpPr>
          <p:spPr>
            <a:xfrm>
              <a:off x="2347625" y="34660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5931;p8">
              <a:extLst>
                <a:ext uri="{FF2B5EF4-FFF2-40B4-BE49-F238E27FC236}">
                  <a16:creationId xmlns:a16="http://schemas.microsoft.com/office/drawing/2014/main" id="{53FDC894-65E6-40D8-859C-D1C3239BE74A}"/>
                </a:ext>
              </a:extLst>
            </p:cNvPr>
            <p:cNvSpPr/>
            <p:nvPr/>
          </p:nvSpPr>
          <p:spPr>
            <a:xfrm>
              <a:off x="2296425"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5932;p8">
              <a:extLst>
                <a:ext uri="{FF2B5EF4-FFF2-40B4-BE49-F238E27FC236}">
                  <a16:creationId xmlns:a16="http://schemas.microsoft.com/office/drawing/2014/main" id="{DB5441F1-2051-4E36-A025-1ECB61F00B1C}"/>
                </a:ext>
              </a:extLst>
            </p:cNvPr>
            <p:cNvSpPr/>
            <p:nvPr/>
          </p:nvSpPr>
          <p:spPr>
            <a:xfrm>
              <a:off x="2244275" y="34660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5933;p8">
              <a:extLst>
                <a:ext uri="{FF2B5EF4-FFF2-40B4-BE49-F238E27FC236}">
                  <a16:creationId xmlns:a16="http://schemas.microsoft.com/office/drawing/2014/main" id="{D1A3199D-4ACC-4DEF-B8FC-45A732AF8339}"/>
                </a:ext>
              </a:extLst>
            </p:cNvPr>
            <p:cNvSpPr/>
            <p:nvPr/>
          </p:nvSpPr>
          <p:spPr>
            <a:xfrm>
              <a:off x="2192125" y="34660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5934;p8">
              <a:extLst>
                <a:ext uri="{FF2B5EF4-FFF2-40B4-BE49-F238E27FC236}">
                  <a16:creationId xmlns:a16="http://schemas.microsoft.com/office/drawing/2014/main" id="{17460CD3-B3D0-4632-A3B0-3EC9665A0D29}"/>
                </a:ext>
              </a:extLst>
            </p:cNvPr>
            <p:cNvSpPr/>
            <p:nvPr/>
          </p:nvSpPr>
          <p:spPr>
            <a:xfrm>
              <a:off x="2139950" y="34660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5935;p8">
              <a:extLst>
                <a:ext uri="{FF2B5EF4-FFF2-40B4-BE49-F238E27FC236}">
                  <a16:creationId xmlns:a16="http://schemas.microsoft.com/office/drawing/2014/main" id="{801D8FBA-1A33-4754-A0BD-271DE75D1BBA}"/>
                </a:ext>
              </a:extLst>
            </p:cNvPr>
            <p:cNvSpPr/>
            <p:nvPr/>
          </p:nvSpPr>
          <p:spPr>
            <a:xfrm>
              <a:off x="2087800" y="346600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5936;p8">
              <a:extLst>
                <a:ext uri="{FF2B5EF4-FFF2-40B4-BE49-F238E27FC236}">
                  <a16:creationId xmlns:a16="http://schemas.microsoft.com/office/drawing/2014/main" id="{13A44092-F86B-4655-BE37-A8E24BAC3AAD}"/>
                </a:ext>
              </a:extLst>
            </p:cNvPr>
            <p:cNvSpPr/>
            <p:nvPr/>
          </p:nvSpPr>
          <p:spPr>
            <a:xfrm>
              <a:off x="2035650" y="34660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5937;p8">
              <a:extLst>
                <a:ext uri="{FF2B5EF4-FFF2-40B4-BE49-F238E27FC236}">
                  <a16:creationId xmlns:a16="http://schemas.microsoft.com/office/drawing/2014/main" id="{4F6A1CAE-A0E7-420F-BA45-C6BF5EE16609}"/>
                </a:ext>
              </a:extLst>
            </p:cNvPr>
            <p:cNvSpPr/>
            <p:nvPr/>
          </p:nvSpPr>
          <p:spPr>
            <a:xfrm>
              <a:off x="1983475" y="34660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5938;p8">
              <a:extLst>
                <a:ext uri="{FF2B5EF4-FFF2-40B4-BE49-F238E27FC236}">
                  <a16:creationId xmlns:a16="http://schemas.microsoft.com/office/drawing/2014/main" id="{7B08B704-1B36-4131-801D-89D05E0B6AF2}"/>
                </a:ext>
              </a:extLst>
            </p:cNvPr>
            <p:cNvSpPr/>
            <p:nvPr/>
          </p:nvSpPr>
          <p:spPr>
            <a:xfrm>
              <a:off x="1931325" y="346600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5939;p8">
              <a:extLst>
                <a:ext uri="{FF2B5EF4-FFF2-40B4-BE49-F238E27FC236}">
                  <a16:creationId xmlns:a16="http://schemas.microsoft.com/office/drawing/2014/main" id="{D2348399-60D1-4EC7-BB0B-FB7651816D08}"/>
                </a:ext>
              </a:extLst>
            </p:cNvPr>
            <p:cNvSpPr/>
            <p:nvPr/>
          </p:nvSpPr>
          <p:spPr>
            <a:xfrm>
              <a:off x="1879175" y="34660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5940;p8">
              <a:extLst>
                <a:ext uri="{FF2B5EF4-FFF2-40B4-BE49-F238E27FC236}">
                  <a16:creationId xmlns:a16="http://schemas.microsoft.com/office/drawing/2014/main" id="{5FF30C3F-E1D7-4BE4-BE18-DBF9FADE4E31}"/>
                </a:ext>
              </a:extLst>
            </p:cNvPr>
            <p:cNvSpPr/>
            <p:nvPr/>
          </p:nvSpPr>
          <p:spPr>
            <a:xfrm>
              <a:off x="1827975" y="34660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5941;p8">
              <a:extLst>
                <a:ext uri="{FF2B5EF4-FFF2-40B4-BE49-F238E27FC236}">
                  <a16:creationId xmlns:a16="http://schemas.microsoft.com/office/drawing/2014/main" id="{EAB6D5C2-DE70-4656-BEEB-2DFAF6EB5423}"/>
                </a:ext>
              </a:extLst>
            </p:cNvPr>
            <p:cNvSpPr/>
            <p:nvPr/>
          </p:nvSpPr>
          <p:spPr>
            <a:xfrm>
              <a:off x="1775825" y="346600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5942;p8">
              <a:extLst>
                <a:ext uri="{FF2B5EF4-FFF2-40B4-BE49-F238E27FC236}">
                  <a16:creationId xmlns:a16="http://schemas.microsoft.com/office/drawing/2014/main" id="{8C767392-E0D1-4AE0-B091-6B4A805CD100}"/>
                </a:ext>
              </a:extLst>
            </p:cNvPr>
            <p:cNvSpPr/>
            <p:nvPr/>
          </p:nvSpPr>
          <p:spPr>
            <a:xfrm>
              <a:off x="6864150" y="3432200"/>
              <a:ext cx="6775" cy="5800"/>
            </a:xfrm>
            <a:custGeom>
              <a:avLst/>
              <a:gdLst/>
              <a:ahLst/>
              <a:cxnLst/>
              <a:rect l="l" t="t" r="r" b="b"/>
              <a:pathLst>
                <a:path w="271" h="232" extrusionOk="0">
                  <a:moveTo>
                    <a:pt x="78" y="0"/>
                  </a:moveTo>
                  <a:lnTo>
                    <a:pt x="0" y="116"/>
                  </a:lnTo>
                  <a:lnTo>
                    <a:pt x="78" y="232"/>
                  </a:lnTo>
                  <a:lnTo>
                    <a:pt x="193" y="232"/>
                  </a:lnTo>
                  <a:lnTo>
                    <a:pt x="271" y="116"/>
                  </a:lnTo>
                  <a:lnTo>
                    <a:pt x="1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5943;p8">
              <a:extLst>
                <a:ext uri="{FF2B5EF4-FFF2-40B4-BE49-F238E27FC236}">
                  <a16:creationId xmlns:a16="http://schemas.microsoft.com/office/drawing/2014/main" id="{BDACC30E-179B-4D89-887B-25A05288F08E}"/>
                </a:ext>
              </a:extLst>
            </p:cNvPr>
            <p:cNvSpPr/>
            <p:nvPr/>
          </p:nvSpPr>
          <p:spPr>
            <a:xfrm>
              <a:off x="6584025" y="3414800"/>
              <a:ext cx="46400" cy="40600"/>
            </a:xfrm>
            <a:custGeom>
              <a:avLst/>
              <a:gdLst/>
              <a:ahLst/>
              <a:cxnLst/>
              <a:rect l="l" t="t" r="r" b="b"/>
              <a:pathLst>
                <a:path w="1856" h="1624" extrusionOk="0">
                  <a:moveTo>
                    <a:pt x="465" y="1"/>
                  </a:moveTo>
                  <a:lnTo>
                    <a:pt x="1" y="812"/>
                  </a:lnTo>
                  <a:lnTo>
                    <a:pt x="465" y="1623"/>
                  </a:lnTo>
                  <a:lnTo>
                    <a:pt x="1430" y="1623"/>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5944;p8">
              <a:extLst>
                <a:ext uri="{FF2B5EF4-FFF2-40B4-BE49-F238E27FC236}">
                  <a16:creationId xmlns:a16="http://schemas.microsoft.com/office/drawing/2014/main" id="{8AE0CA3A-F922-427D-8ADC-9B56CC6FD914}"/>
                </a:ext>
              </a:extLst>
            </p:cNvPr>
            <p:cNvSpPr/>
            <p:nvPr/>
          </p:nvSpPr>
          <p:spPr>
            <a:xfrm>
              <a:off x="6443025" y="3428325"/>
              <a:ext cx="16425" cy="13550"/>
            </a:xfrm>
            <a:custGeom>
              <a:avLst/>
              <a:gdLst/>
              <a:ahLst/>
              <a:cxnLst/>
              <a:rect l="l" t="t" r="r" b="b"/>
              <a:pathLst>
                <a:path w="657" h="542" extrusionOk="0">
                  <a:moveTo>
                    <a:pt x="155" y="1"/>
                  </a:moveTo>
                  <a:lnTo>
                    <a:pt x="0" y="271"/>
                  </a:lnTo>
                  <a:lnTo>
                    <a:pt x="155" y="542"/>
                  </a:lnTo>
                  <a:lnTo>
                    <a:pt x="502" y="542"/>
                  </a:lnTo>
                  <a:lnTo>
                    <a:pt x="657" y="271"/>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5945;p8">
              <a:extLst>
                <a:ext uri="{FF2B5EF4-FFF2-40B4-BE49-F238E27FC236}">
                  <a16:creationId xmlns:a16="http://schemas.microsoft.com/office/drawing/2014/main" id="{93315918-A5A1-42D4-81DF-2DD2B3D5CA5A}"/>
                </a:ext>
              </a:extLst>
            </p:cNvPr>
            <p:cNvSpPr/>
            <p:nvPr/>
          </p:nvSpPr>
          <p:spPr>
            <a:xfrm>
              <a:off x="6378300" y="3416750"/>
              <a:ext cx="42525" cy="36725"/>
            </a:xfrm>
            <a:custGeom>
              <a:avLst/>
              <a:gdLst/>
              <a:ahLst/>
              <a:cxnLst/>
              <a:rect l="l" t="t" r="r" b="b"/>
              <a:pathLst>
                <a:path w="1701" h="1469" extrusionOk="0">
                  <a:moveTo>
                    <a:pt x="425" y="0"/>
                  </a:moveTo>
                  <a:lnTo>
                    <a:pt x="0" y="734"/>
                  </a:lnTo>
                  <a:lnTo>
                    <a:pt x="425" y="1468"/>
                  </a:lnTo>
                  <a:lnTo>
                    <a:pt x="1275" y="1468"/>
                  </a:lnTo>
                  <a:lnTo>
                    <a:pt x="1700"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5946;p8">
              <a:extLst>
                <a:ext uri="{FF2B5EF4-FFF2-40B4-BE49-F238E27FC236}">
                  <a16:creationId xmlns:a16="http://schemas.microsoft.com/office/drawing/2014/main" id="{DFC2465D-C481-412E-A385-6D844864CC28}"/>
                </a:ext>
              </a:extLst>
            </p:cNvPr>
            <p:cNvSpPr/>
            <p:nvPr/>
          </p:nvSpPr>
          <p:spPr>
            <a:xfrm>
              <a:off x="6333875" y="3423500"/>
              <a:ext cx="28025" cy="24175"/>
            </a:xfrm>
            <a:custGeom>
              <a:avLst/>
              <a:gdLst/>
              <a:ahLst/>
              <a:cxnLst/>
              <a:rect l="l" t="t" r="r" b="b"/>
              <a:pathLst>
                <a:path w="1121" h="967" extrusionOk="0">
                  <a:moveTo>
                    <a:pt x="271" y="0"/>
                  </a:moveTo>
                  <a:lnTo>
                    <a:pt x="0" y="464"/>
                  </a:lnTo>
                  <a:lnTo>
                    <a:pt x="271" y="966"/>
                  </a:lnTo>
                  <a:lnTo>
                    <a:pt x="850" y="966"/>
                  </a:lnTo>
                  <a:lnTo>
                    <a:pt x="1121" y="464"/>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5947;p8">
              <a:extLst>
                <a:ext uri="{FF2B5EF4-FFF2-40B4-BE49-F238E27FC236}">
                  <a16:creationId xmlns:a16="http://schemas.microsoft.com/office/drawing/2014/main" id="{E0460A36-AD59-49A4-8DD3-0D9F15EA96A7}"/>
                </a:ext>
              </a:extLst>
            </p:cNvPr>
            <p:cNvSpPr/>
            <p:nvPr/>
          </p:nvSpPr>
          <p:spPr>
            <a:xfrm>
              <a:off x="4414625" y="3426400"/>
              <a:ext cx="19350" cy="17400"/>
            </a:xfrm>
            <a:custGeom>
              <a:avLst/>
              <a:gdLst/>
              <a:ahLst/>
              <a:cxnLst/>
              <a:rect l="l" t="t" r="r" b="b"/>
              <a:pathLst>
                <a:path w="774" h="696" extrusionOk="0">
                  <a:moveTo>
                    <a:pt x="194" y="0"/>
                  </a:moveTo>
                  <a:lnTo>
                    <a:pt x="1" y="348"/>
                  </a:lnTo>
                  <a:lnTo>
                    <a:pt x="194" y="696"/>
                  </a:lnTo>
                  <a:lnTo>
                    <a:pt x="581" y="696"/>
                  </a:lnTo>
                  <a:lnTo>
                    <a:pt x="774" y="348"/>
                  </a:lnTo>
                  <a:lnTo>
                    <a:pt x="5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5948;p8">
              <a:extLst>
                <a:ext uri="{FF2B5EF4-FFF2-40B4-BE49-F238E27FC236}">
                  <a16:creationId xmlns:a16="http://schemas.microsoft.com/office/drawing/2014/main" id="{4F1E8C37-F608-4539-A2CB-BC18160E683E}"/>
                </a:ext>
              </a:extLst>
            </p:cNvPr>
            <p:cNvSpPr/>
            <p:nvPr/>
          </p:nvSpPr>
          <p:spPr>
            <a:xfrm>
              <a:off x="4296800" y="34138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5949;p8">
              <a:extLst>
                <a:ext uri="{FF2B5EF4-FFF2-40B4-BE49-F238E27FC236}">
                  <a16:creationId xmlns:a16="http://schemas.microsoft.com/office/drawing/2014/main" id="{6CE5A472-A86A-46CB-8C17-E45DCF2989B3}"/>
                </a:ext>
              </a:extLst>
            </p:cNvPr>
            <p:cNvSpPr/>
            <p:nvPr/>
          </p:nvSpPr>
          <p:spPr>
            <a:xfrm>
              <a:off x="4244650" y="34138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5950;p8">
              <a:extLst>
                <a:ext uri="{FF2B5EF4-FFF2-40B4-BE49-F238E27FC236}">
                  <a16:creationId xmlns:a16="http://schemas.microsoft.com/office/drawing/2014/main" id="{171C7D53-27FB-4B83-9784-51947D17E2B6}"/>
                </a:ext>
              </a:extLst>
            </p:cNvPr>
            <p:cNvSpPr/>
            <p:nvPr/>
          </p:nvSpPr>
          <p:spPr>
            <a:xfrm>
              <a:off x="4194425" y="3415775"/>
              <a:ext cx="44450" cy="39625"/>
            </a:xfrm>
            <a:custGeom>
              <a:avLst/>
              <a:gdLst/>
              <a:ahLst/>
              <a:cxnLst/>
              <a:rect l="l" t="t" r="r" b="b"/>
              <a:pathLst>
                <a:path w="1778" h="1585" extrusionOk="0">
                  <a:moveTo>
                    <a:pt x="425" y="0"/>
                  </a:moveTo>
                  <a:lnTo>
                    <a:pt x="0" y="773"/>
                  </a:lnTo>
                  <a:lnTo>
                    <a:pt x="425" y="1584"/>
                  </a:lnTo>
                  <a:lnTo>
                    <a:pt x="1352" y="1584"/>
                  </a:lnTo>
                  <a:lnTo>
                    <a:pt x="1777" y="773"/>
                  </a:lnTo>
                  <a:lnTo>
                    <a:pt x="13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5951;p8">
              <a:extLst>
                <a:ext uri="{FF2B5EF4-FFF2-40B4-BE49-F238E27FC236}">
                  <a16:creationId xmlns:a16="http://schemas.microsoft.com/office/drawing/2014/main" id="{17B2F698-C761-48CE-A492-8B027506DA70}"/>
                </a:ext>
              </a:extLst>
            </p:cNvPr>
            <p:cNvSpPr/>
            <p:nvPr/>
          </p:nvSpPr>
          <p:spPr>
            <a:xfrm>
              <a:off x="4140325" y="34138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5952;p8">
              <a:extLst>
                <a:ext uri="{FF2B5EF4-FFF2-40B4-BE49-F238E27FC236}">
                  <a16:creationId xmlns:a16="http://schemas.microsoft.com/office/drawing/2014/main" id="{08FCD03A-6B7B-4ABF-A807-4FB3F9229E7A}"/>
                </a:ext>
              </a:extLst>
            </p:cNvPr>
            <p:cNvSpPr/>
            <p:nvPr/>
          </p:nvSpPr>
          <p:spPr>
            <a:xfrm>
              <a:off x="4089125"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5953;p8">
              <a:extLst>
                <a:ext uri="{FF2B5EF4-FFF2-40B4-BE49-F238E27FC236}">
                  <a16:creationId xmlns:a16="http://schemas.microsoft.com/office/drawing/2014/main" id="{934B9A1D-945C-4716-BA11-5D50728FC769}"/>
                </a:ext>
              </a:extLst>
            </p:cNvPr>
            <p:cNvSpPr/>
            <p:nvPr/>
          </p:nvSpPr>
          <p:spPr>
            <a:xfrm>
              <a:off x="4036975" y="34138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5954;p8">
              <a:extLst>
                <a:ext uri="{FF2B5EF4-FFF2-40B4-BE49-F238E27FC236}">
                  <a16:creationId xmlns:a16="http://schemas.microsoft.com/office/drawing/2014/main" id="{09CE20EC-283A-4620-A0A9-3F9620934191}"/>
                </a:ext>
              </a:extLst>
            </p:cNvPr>
            <p:cNvSpPr/>
            <p:nvPr/>
          </p:nvSpPr>
          <p:spPr>
            <a:xfrm>
              <a:off x="3984825" y="34138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5955;p8">
              <a:extLst>
                <a:ext uri="{FF2B5EF4-FFF2-40B4-BE49-F238E27FC236}">
                  <a16:creationId xmlns:a16="http://schemas.microsoft.com/office/drawing/2014/main" id="{01908879-17CD-4093-812E-65728A03F6BE}"/>
                </a:ext>
              </a:extLst>
            </p:cNvPr>
            <p:cNvSpPr/>
            <p:nvPr/>
          </p:nvSpPr>
          <p:spPr>
            <a:xfrm>
              <a:off x="3932650" y="34138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5956;p8">
              <a:extLst>
                <a:ext uri="{FF2B5EF4-FFF2-40B4-BE49-F238E27FC236}">
                  <a16:creationId xmlns:a16="http://schemas.microsoft.com/office/drawing/2014/main" id="{DF473133-0EDE-453C-BF07-42CAD6D5DB86}"/>
                </a:ext>
              </a:extLst>
            </p:cNvPr>
            <p:cNvSpPr/>
            <p:nvPr/>
          </p:nvSpPr>
          <p:spPr>
            <a:xfrm>
              <a:off x="3881475" y="34138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5957;p8">
              <a:extLst>
                <a:ext uri="{FF2B5EF4-FFF2-40B4-BE49-F238E27FC236}">
                  <a16:creationId xmlns:a16="http://schemas.microsoft.com/office/drawing/2014/main" id="{B84BBC64-47B8-477C-9C5E-BDFCFF68ACE1}"/>
                </a:ext>
              </a:extLst>
            </p:cNvPr>
            <p:cNvSpPr/>
            <p:nvPr/>
          </p:nvSpPr>
          <p:spPr>
            <a:xfrm>
              <a:off x="3829300"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5958;p8">
              <a:extLst>
                <a:ext uri="{FF2B5EF4-FFF2-40B4-BE49-F238E27FC236}">
                  <a16:creationId xmlns:a16="http://schemas.microsoft.com/office/drawing/2014/main" id="{6D1B4959-F457-4C43-868D-E49CC7614F32}"/>
                </a:ext>
              </a:extLst>
            </p:cNvPr>
            <p:cNvSpPr/>
            <p:nvPr/>
          </p:nvSpPr>
          <p:spPr>
            <a:xfrm>
              <a:off x="3777150" y="34138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5959;p8">
              <a:extLst>
                <a:ext uri="{FF2B5EF4-FFF2-40B4-BE49-F238E27FC236}">
                  <a16:creationId xmlns:a16="http://schemas.microsoft.com/office/drawing/2014/main" id="{7B002FEA-C5FE-491D-8CCB-85FB853DA1D5}"/>
                </a:ext>
              </a:extLst>
            </p:cNvPr>
            <p:cNvSpPr/>
            <p:nvPr/>
          </p:nvSpPr>
          <p:spPr>
            <a:xfrm>
              <a:off x="2581375" y="34138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5960;p8">
              <a:extLst>
                <a:ext uri="{FF2B5EF4-FFF2-40B4-BE49-F238E27FC236}">
                  <a16:creationId xmlns:a16="http://schemas.microsoft.com/office/drawing/2014/main" id="{93540223-88BB-47AE-8470-9242DDE01E0C}"/>
                </a:ext>
              </a:extLst>
            </p:cNvPr>
            <p:cNvSpPr/>
            <p:nvPr/>
          </p:nvSpPr>
          <p:spPr>
            <a:xfrm>
              <a:off x="2530175"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5961;p8">
              <a:extLst>
                <a:ext uri="{FF2B5EF4-FFF2-40B4-BE49-F238E27FC236}">
                  <a16:creationId xmlns:a16="http://schemas.microsoft.com/office/drawing/2014/main" id="{594B0F0E-B6E8-4B1E-8C13-AA630322E168}"/>
                </a:ext>
              </a:extLst>
            </p:cNvPr>
            <p:cNvSpPr/>
            <p:nvPr/>
          </p:nvSpPr>
          <p:spPr>
            <a:xfrm>
              <a:off x="2478025" y="34138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5962;p8">
              <a:extLst>
                <a:ext uri="{FF2B5EF4-FFF2-40B4-BE49-F238E27FC236}">
                  <a16:creationId xmlns:a16="http://schemas.microsoft.com/office/drawing/2014/main" id="{9CD9327F-C3BE-48A3-BB68-C17B045F3588}"/>
                </a:ext>
              </a:extLst>
            </p:cNvPr>
            <p:cNvSpPr/>
            <p:nvPr/>
          </p:nvSpPr>
          <p:spPr>
            <a:xfrm>
              <a:off x="2425850" y="34138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8" name="Google Shape;5963;p8">
              <a:extLst>
                <a:ext uri="{FF2B5EF4-FFF2-40B4-BE49-F238E27FC236}">
                  <a16:creationId xmlns:a16="http://schemas.microsoft.com/office/drawing/2014/main" id="{1D623C7F-D5C9-45EC-BB75-095D9D5172B2}"/>
                </a:ext>
              </a:extLst>
            </p:cNvPr>
            <p:cNvSpPr/>
            <p:nvPr/>
          </p:nvSpPr>
          <p:spPr>
            <a:xfrm>
              <a:off x="2373700"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9" name="Google Shape;5964;p8">
              <a:extLst>
                <a:ext uri="{FF2B5EF4-FFF2-40B4-BE49-F238E27FC236}">
                  <a16:creationId xmlns:a16="http://schemas.microsoft.com/office/drawing/2014/main" id="{A89CCEFE-878E-4D02-A5D7-A64E0C54167A}"/>
                </a:ext>
              </a:extLst>
            </p:cNvPr>
            <p:cNvSpPr/>
            <p:nvPr/>
          </p:nvSpPr>
          <p:spPr>
            <a:xfrm>
              <a:off x="2321550" y="34138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0" name="Google Shape;5965;p8">
              <a:extLst>
                <a:ext uri="{FF2B5EF4-FFF2-40B4-BE49-F238E27FC236}">
                  <a16:creationId xmlns:a16="http://schemas.microsoft.com/office/drawing/2014/main" id="{9E54A98D-6747-4CE6-91C1-10610F6B7D4D}"/>
                </a:ext>
              </a:extLst>
            </p:cNvPr>
            <p:cNvSpPr/>
            <p:nvPr/>
          </p:nvSpPr>
          <p:spPr>
            <a:xfrm>
              <a:off x="2270350"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1" name="Google Shape;5966;p8">
              <a:extLst>
                <a:ext uri="{FF2B5EF4-FFF2-40B4-BE49-F238E27FC236}">
                  <a16:creationId xmlns:a16="http://schemas.microsoft.com/office/drawing/2014/main" id="{6BC8CA14-0361-4159-A7E1-0A324A7BD47C}"/>
                </a:ext>
              </a:extLst>
            </p:cNvPr>
            <p:cNvSpPr/>
            <p:nvPr/>
          </p:nvSpPr>
          <p:spPr>
            <a:xfrm>
              <a:off x="2218200" y="34138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2" name="Google Shape;5967;p8">
              <a:extLst>
                <a:ext uri="{FF2B5EF4-FFF2-40B4-BE49-F238E27FC236}">
                  <a16:creationId xmlns:a16="http://schemas.microsoft.com/office/drawing/2014/main" id="{B46CA8AA-637D-4B4B-8CC4-7513171E8321}"/>
                </a:ext>
              </a:extLst>
            </p:cNvPr>
            <p:cNvSpPr/>
            <p:nvPr/>
          </p:nvSpPr>
          <p:spPr>
            <a:xfrm>
              <a:off x="2166025" y="34138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3" name="Google Shape;5968;p8">
              <a:extLst>
                <a:ext uri="{FF2B5EF4-FFF2-40B4-BE49-F238E27FC236}">
                  <a16:creationId xmlns:a16="http://schemas.microsoft.com/office/drawing/2014/main" id="{822F0FD0-12BF-4CD8-9A33-0445C962D222}"/>
                </a:ext>
              </a:extLst>
            </p:cNvPr>
            <p:cNvSpPr/>
            <p:nvPr/>
          </p:nvSpPr>
          <p:spPr>
            <a:xfrm>
              <a:off x="2113875" y="34138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4" name="Google Shape;5969;p8">
              <a:extLst>
                <a:ext uri="{FF2B5EF4-FFF2-40B4-BE49-F238E27FC236}">
                  <a16:creationId xmlns:a16="http://schemas.microsoft.com/office/drawing/2014/main" id="{844E8A6F-8D32-4558-80DF-3AB91F82F24E}"/>
                </a:ext>
              </a:extLst>
            </p:cNvPr>
            <p:cNvSpPr/>
            <p:nvPr/>
          </p:nvSpPr>
          <p:spPr>
            <a:xfrm>
              <a:off x="2061725" y="341385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5" name="Google Shape;5970;p8">
              <a:extLst>
                <a:ext uri="{FF2B5EF4-FFF2-40B4-BE49-F238E27FC236}">
                  <a16:creationId xmlns:a16="http://schemas.microsoft.com/office/drawing/2014/main" id="{CCA76831-29D4-4608-B703-DD37F0475862}"/>
                </a:ext>
              </a:extLst>
            </p:cNvPr>
            <p:cNvSpPr/>
            <p:nvPr/>
          </p:nvSpPr>
          <p:spPr>
            <a:xfrm>
              <a:off x="2009550" y="34138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6" name="Google Shape;5971;p8">
              <a:extLst>
                <a:ext uri="{FF2B5EF4-FFF2-40B4-BE49-F238E27FC236}">
                  <a16:creationId xmlns:a16="http://schemas.microsoft.com/office/drawing/2014/main" id="{C9E2A98A-F64C-47A5-9F46-A63B8FCF7C11}"/>
                </a:ext>
              </a:extLst>
            </p:cNvPr>
            <p:cNvSpPr/>
            <p:nvPr/>
          </p:nvSpPr>
          <p:spPr>
            <a:xfrm>
              <a:off x="1957400" y="341385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7" name="Google Shape;5972;p8">
              <a:extLst>
                <a:ext uri="{FF2B5EF4-FFF2-40B4-BE49-F238E27FC236}">
                  <a16:creationId xmlns:a16="http://schemas.microsoft.com/office/drawing/2014/main" id="{3787D735-7CAA-464F-B69E-F100752522EE}"/>
                </a:ext>
              </a:extLst>
            </p:cNvPr>
            <p:cNvSpPr/>
            <p:nvPr/>
          </p:nvSpPr>
          <p:spPr>
            <a:xfrm>
              <a:off x="1905250" y="341385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8" name="Google Shape;5973;p8">
              <a:extLst>
                <a:ext uri="{FF2B5EF4-FFF2-40B4-BE49-F238E27FC236}">
                  <a16:creationId xmlns:a16="http://schemas.microsoft.com/office/drawing/2014/main" id="{F81918DE-F6ED-4909-84C1-B442A9355157}"/>
                </a:ext>
              </a:extLst>
            </p:cNvPr>
            <p:cNvSpPr/>
            <p:nvPr/>
          </p:nvSpPr>
          <p:spPr>
            <a:xfrm>
              <a:off x="1854050" y="34138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9" name="Google Shape;5974;p8">
              <a:extLst>
                <a:ext uri="{FF2B5EF4-FFF2-40B4-BE49-F238E27FC236}">
                  <a16:creationId xmlns:a16="http://schemas.microsoft.com/office/drawing/2014/main" id="{B4EFB3B5-E02E-4238-B61E-D85CFDFCBE65}"/>
                </a:ext>
              </a:extLst>
            </p:cNvPr>
            <p:cNvSpPr/>
            <p:nvPr/>
          </p:nvSpPr>
          <p:spPr>
            <a:xfrm>
              <a:off x="1801900" y="34138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0" name="Google Shape;5975;p8">
              <a:extLst>
                <a:ext uri="{FF2B5EF4-FFF2-40B4-BE49-F238E27FC236}">
                  <a16:creationId xmlns:a16="http://schemas.microsoft.com/office/drawing/2014/main" id="{4DB9FD41-9C92-49A4-8F09-AB2B2144DE21}"/>
                </a:ext>
              </a:extLst>
            </p:cNvPr>
            <p:cNvSpPr/>
            <p:nvPr/>
          </p:nvSpPr>
          <p:spPr>
            <a:xfrm>
              <a:off x="1749725" y="3414800"/>
              <a:ext cx="48325" cy="40600"/>
            </a:xfrm>
            <a:custGeom>
              <a:avLst/>
              <a:gdLst/>
              <a:ahLst/>
              <a:cxnLst/>
              <a:rect l="l" t="t" r="r" b="b"/>
              <a:pathLst>
                <a:path w="1933" h="1624" extrusionOk="0">
                  <a:moveTo>
                    <a:pt x="503" y="1"/>
                  </a:moveTo>
                  <a:lnTo>
                    <a:pt x="1" y="812"/>
                  </a:lnTo>
                  <a:lnTo>
                    <a:pt x="503" y="1623"/>
                  </a:lnTo>
                  <a:lnTo>
                    <a:pt x="1430" y="1623"/>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1" name="Google Shape;5976;p8">
              <a:extLst>
                <a:ext uri="{FF2B5EF4-FFF2-40B4-BE49-F238E27FC236}">
                  <a16:creationId xmlns:a16="http://schemas.microsoft.com/office/drawing/2014/main" id="{3C39DD13-36C9-4FF0-8809-594C02BF2E1E}"/>
                </a:ext>
              </a:extLst>
            </p:cNvPr>
            <p:cNvSpPr/>
            <p:nvPr/>
          </p:nvSpPr>
          <p:spPr>
            <a:xfrm>
              <a:off x="7044775" y="3379075"/>
              <a:ext cx="8700" cy="7750"/>
            </a:xfrm>
            <a:custGeom>
              <a:avLst/>
              <a:gdLst/>
              <a:ahLst/>
              <a:cxnLst/>
              <a:rect l="l" t="t" r="r" b="b"/>
              <a:pathLst>
                <a:path w="348" h="310" extrusionOk="0">
                  <a:moveTo>
                    <a:pt x="116" y="0"/>
                  </a:moveTo>
                  <a:lnTo>
                    <a:pt x="0" y="155"/>
                  </a:lnTo>
                  <a:lnTo>
                    <a:pt x="116" y="309"/>
                  </a:lnTo>
                  <a:lnTo>
                    <a:pt x="271" y="309"/>
                  </a:lnTo>
                  <a:lnTo>
                    <a:pt x="348"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2" name="Google Shape;5977;p8">
              <a:extLst>
                <a:ext uri="{FF2B5EF4-FFF2-40B4-BE49-F238E27FC236}">
                  <a16:creationId xmlns:a16="http://schemas.microsoft.com/office/drawing/2014/main" id="{BD99760C-54B8-4B65-B681-3097F73E81CA}"/>
                </a:ext>
              </a:extLst>
            </p:cNvPr>
            <p:cNvSpPr/>
            <p:nvPr/>
          </p:nvSpPr>
          <p:spPr>
            <a:xfrm>
              <a:off x="6990675" y="3377125"/>
              <a:ext cx="12575" cy="11625"/>
            </a:xfrm>
            <a:custGeom>
              <a:avLst/>
              <a:gdLst/>
              <a:ahLst/>
              <a:cxnLst/>
              <a:rect l="l" t="t" r="r" b="b"/>
              <a:pathLst>
                <a:path w="503" h="465" extrusionOk="0">
                  <a:moveTo>
                    <a:pt x="155" y="1"/>
                  </a:moveTo>
                  <a:lnTo>
                    <a:pt x="1" y="233"/>
                  </a:lnTo>
                  <a:lnTo>
                    <a:pt x="155" y="465"/>
                  </a:lnTo>
                  <a:lnTo>
                    <a:pt x="387" y="465"/>
                  </a:lnTo>
                  <a:lnTo>
                    <a:pt x="503" y="233"/>
                  </a:lnTo>
                  <a:lnTo>
                    <a:pt x="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3" name="Google Shape;5978;p8">
              <a:extLst>
                <a:ext uri="{FF2B5EF4-FFF2-40B4-BE49-F238E27FC236}">
                  <a16:creationId xmlns:a16="http://schemas.microsoft.com/office/drawing/2014/main" id="{D0A0698A-BA44-4E68-8FEA-3FE03937D2F7}"/>
                </a:ext>
              </a:extLst>
            </p:cNvPr>
            <p:cNvSpPr/>
            <p:nvPr/>
          </p:nvSpPr>
          <p:spPr>
            <a:xfrm>
              <a:off x="6774325" y="3370375"/>
              <a:ext cx="29950" cy="25150"/>
            </a:xfrm>
            <a:custGeom>
              <a:avLst/>
              <a:gdLst/>
              <a:ahLst/>
              <a:cxnLst/>
              <a:rect l="l" t="t" r="r" b="b"/>
              <a:pathLst>
                <a:path w="1198" h="1006" extrusionOk="0">
                  <a:moveTo>
                    <a:pt x="309" y="1"/>
                  </a:moveTo>
                  <a:lnTo>
                    <a:pt x="0" y="503"/>
                  </a:lnTo>
                  <a:lnTo>
                    <a:pt x="309" y="1005"/>
                  </a:lnTo>
                  <a:lnTo>
                    <a:pt x="889" y="1005"/>
                  </a:lnTo>
                  <a:lnTo>
                    <a:pt x="1198" y="503"/>
                  </a:lnTo>
                  <a:lnTo>
                    <a:pt x="8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4" name="Google Shape;5979;p8">
              <a:extLst>
                <a:ext uri="{FF2B5EF4-FFF2-40B4-BE49-F238E27FC236}">
                  <a16:creationId xmlns:a16="http://schemas.microsoft.com/office/drawing/2014/main" id="{04D0A714-0E3A-441B-BAB6-DF6E5F108EDE}"/>
                </a:ext>
              </a:extLst>
            </p:cNvPr>
            <p:cNvSpPr/>
            <p:nvPr/>
          </p:nvSpPr>
          <p:spPr>
            <a:xfrm>
              <a:off x="6718300" y="3366500"/>
              <a:ext cx="37700" cy="33850"/>
            </a:xfrm>
            <a:custGeom>
              <a:avLst/>
              <a:gdLst/>
              <a:ahLst/>
              <a:cxnLst/>
              <a:rect l="l" t="t" r="r" b="b"/>
              <a:pathLst>
                <a:path w="1508" h="1354" extrusionOk="0">
                  <a:moveTo>
                    <a:pt x="348" y="1"/>
                  </a:moveTo>
                  <a:lnTo>
                    <a:pt x="0" y="658"/>
                  </a:lnTo>
                  <a:lnTo>
                    <a:pt x="348" y="1353"/>
                  </a:lnTo>
                  <a:lnTo>
                    <a:pt x="1159" y="1353"/>
                  </a:lnTo>
                  <a:lnTo>
                    <a:pt x="1507" y="658"/>
                  </a:lnTo>
                  <a:lnTo>
                    <a:pt x="11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5" name="Google Shape;5980;p8">
              <a:extLst>
                <a:ext uri="{FF2B5EF4-FFF2-40B4-BE49-F238E27FC236}">
                  <a16:creationId xmlns:a16="http://schemas.microsoft.com/office/drawing/2014/main" id="{01FF1072-204D-4F37-ACE3-E6F68598FE37}"/>
                </a:ext>
              </a:extLst>
            </p:cNvPr>
            <p:cNvSpPr/>
            <p:nvPr/>
          </p:nvSpPr>
          <p:spPr>
            <a:xfrm>
              <a:off x="6198650" y="3366500"/>
              <a:ext cx="37675" cy="33850"/>
            </a:xfrm>
            <a:custGeom>
              <a:avLst/>
              <a:gdLst/>
              <a:ahLst/>
              <a:cxnLst/>
              <a:rect l="l" t="t" r="r" b="b"/>
              <a:pathLst>
                <a:path w="1507" h="1354" extrusionOk="0">
                  <a:moveTo>
                    <a:pt x="348" y="1"/>
                  </a:moveTo>
                  <a:lnTo>
                    <a:pt x="0" y="658"/>
                  </a:lnTo>
                  <a:lnTo>
                    <a:pt x="348" y="1353"/>
                  </a:lnTo>
                  <a:lnTo>
                    <a:pt x="1159" y="1353"/>
                  </a:lnTo>
                  <a:lnTo>
                    <a:pt x="1507" y="658"/>
                  </a:lnTo>
                  <a:lnTo>
                    <a:pt x="11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6" name="Google Shape;5981;p8">
              <a:extLst>
                <a:ext uri="{FF2B5EF4-FFF2-40B4-BE49-F238E27FC236}">
                  <a16:creationId xmlns:a16="http://schemas.microsoft.com/office/drawing/2014/main" id="{B0E1CD7F-1A03-4C59-9B48-714A964DF267}"/>
                </a:ext>
              </a:extLst>
            </p:cNvPr>
            <p:cNvSpPr/>
            <p:nvPr/>
          </p:nvSpPr>
          <p:spPr>
            <a:xfrm>
              <a:off x="6100125" y="3371350"/>
              <a:ext cx="28025" cy="24175"/>
            </a:xfrm>
            <a:custGeom>
              <a:avLst/>
              <a:gdLst/>
              <a:ahLst/>
              <a:cxnLst/>
              <a:rect l="l" t="t" r="r" b="b"/>
              <a:pathLst>
                <a:path w="1121" h="967" extrusionOk="0">
                  <a:moveTo>
                    <a:pt x="271" y="0"/>
                  </a:moveTo>
                  <a:lnTo>
                    <a:pt x="0" y="464"/>
                  </a:lnTo>
                  <a:lnTo>
                    <a:pt x="271" y="966"/>
                  </a:lnTo>
                  <a:lnTo>
                    <a:pt x="812" y="966"/>
                  </a:lnTo>
                  <a:lnTo>
                    <a:pt x="1121" y="464"/>
                  </a:lnTo>
                  <a:lnTo>
                    <a:pt x="8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7" name="Google Shape;5982;p8">
              <a:extLst>
                <a:ext uri="{FF2B5EF4-FFF2-40B4-BE49-F238E27FC236}">
                  <a16:creationId xmlns:a16="http://schemas.microsoft.com/office/drawing/2014/main" id="{B0A3934A-86D5-4C84-8F80-383505466ACA}"/>
                </a:ext>
              </a:extLst>
            </p:cNvPr>
            <p:cNvSpPr/>
            <p:nvPr/>
          </p:nvSpPr>
          <p:spPr>
            <a:xfrm>
              <a:off x="4334475" y="3372300"/>
              <a:ext cx="25125" cy="21275"/>
            </a:xfrm>
            <a:custGeom>
              <a:avLst/>
              <a:gdLst/>
              <a:ahLst/>
              <a:cxnLst/>
              <a:rect l="l" t="t" r="r" b="b"/>
              <a:pathLst>
                <a:path w="1005" h="851" extrusionOk="0">
                  <a:moveTo>
                    <a:pt x="232" y="1"/>
                  </a:moveTo>
                  <a:lnTo>
                    <a:pt x="0" y="426"/>
                  </a:lnTo>
                  <a:lnTo>
                    <a:pt x="232" y="851"/>
                  </a:lnTo>
                  <a:lnTo>
                    <a:pt x="734" y="851"/>
                  </a:lnTo>
                  <a:lnTo>
                    <a:pt x="1005" y="426"/>
                  </a:lnTo>
                  <a:lnTo>
                    <a:pt x="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8" name="Google Shape;5983;p8">
              <a:extLst>
                <a:ext uri="{FF2B5EF4-FFF2-40B4-BE49-F238E27FC236}">
                  <a16:creationId xmlns:a16="http://schemas.microsoft.com/office/drawing/2014/main" id="{85509A13-2B3D-4F36-B7D3-F06375AF61DC}"/>
                </a:ext>
              </a:extLst>
            </p:cNvPr>
            <p:cNvSpPr/>
            <p:nvPr/>
          </p:nvSpPr>
          <p:spPr>
            <a:xfrm>
              <a:off x="4270725" y="33616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9" name="Google Shape;5984;p8">
              <a:extLst>
                <a:ext uri="{FF2B5EF4-FFF2-40B4-BE49-F238E27FC236}">
                  <a16:creationId xmlns:a16="http://schemas.microsoft.com/office/drawing/2014/main" id="{928FA6AC-4C15-45DA-852C-F9A2BE8A0945}"/>
                </a:ext>
              </a:extLst>
            </p:cNvPr>
            <p:cNvSpPr/>
            <p:nvPr/>
          </p:nvSpPr>
          <p:spPr>
            <a:xfrm>
              <a:off x="4218550" y="33616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0" name="Google Shape;5985;p8">
              <a:extLst>
                <a:ext uri="{FF2B5EF4-FFF2-40B4-BE49-F238E27FC236}">
                  <a16:creationId xmlns:a16="http://schemas.microsoft.com/office/drawing/2014/main" id="{EB3EF585-98A2-40EE-A788-FBBD72115CB7}"/>
                </a:ext>
              </a:extLst>
            </p:cNvPr>
            <p:cNvSpPr/>
            <p:nvPr/>
          </p:nvSpPr>
          <p:spPr>
            <a:xfrm>
              <a:off x="4166400" y="33616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1" name="Google Shape;5986;p8">
              <a:extLst>
                <a:ext uri="{FF2B5EF4-FFF2-40B4-BE49-F238E27FC236}">
                  <a16:creationId xmlns:a16="http://schemas.microsoft.com/office/drawing/2014/main" id="{DFCB7DEB-CFD4-4824-85C6-64CC26E0A9EE}"/>
                </a:ext>
              </a:extLst>
            </p:cNvPr>
            <p:cNvSpPr/>
            <p:nvPr/>
          </p:nvSpPr>
          <p:spPr>
            <a:xfrm>
              <a:off x="4115200" y="3361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2" name="Google Shape;5987;p8">
              <a:extLst>
                <a:ext uri="{FF2B5EF4-FFF2-40B4-BE49-F238E27FC236}">
                  <a16:creationId xmlns:a16="http://schemas.microsoft.com/office/drawing/2014/main" id="{4F02C79D-F361-49F2-857A-034EBB83E994}"/>
                </a:ext>
              </a:extLst>
            </p:cNvPr>
            <p:cNvSpPr/>
            <p:nvPr/>
          </p:nvSpPr>
          <p:spPr>
            <a:xfrm>
              <a:off x="4063050" y="3361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3" name="Google Shape;5988;p8">
              <a:extLst>
                <a:ext uri="{FF2B5EF4-FFF2-40B4-BE49-F238E27FC236}">
                  <a16:creationId xmlns:a16="http://schemas.microsoft.com/office/drawing/2014/main" id="{8C0FDAD0-574A-4762-BF32-DBAEAF28CE70}"/>
                </a:ext>
              </a:extLst>
            </p:cNvPr>
            <p:cNvSpPr/>
            <p:nvPr/>
          </p:nvSpPr>
          <p:spPr>
            <a:xfrm>
              <a:off x="4010900" y="3361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4" name="Google Shape;5989;p8">
              <a:extLst>
                <a:ext uri="{FF2B5EF4-FFF2-40B4-BE49-F238E27FC236}">
                  <a16:creationId xmlns:a16="http://schemas.microsoft.com/office/drawing/2014/main" id="{EB457C4B-51FC-40DF-AA44-E23EB98DA928}"/>
                </a:ext>
              </a:extLst>
            </p:cNvPr>
            <p:cNvSpPr/>
            <p:nvPr/>
          </p:nvSpPr>
          <p:spPr>
            <a:xfrm>
              <a:off x="3958725" y="3361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5" name="Google Shape;5990;p8">
              <a:extLst>
                <a:ext uri="{FF2B5EF4-FFF2-40B4-BE49-F238E27FC236}">
                  <a16:creationId xmlns:a16="http://schemas.microsoft.com/office/drawing/2014/main" id="{0230A914-9E90-4945-8526-E7B39231104F}"/>
                </a:ext>
              </a:extLst>
            </p:cNvPr>
            <p:cNvSpPr/>
            <p:nvPr/>
          </p:nvSpPr>
          <p:spPr>
            <a:xfrm>
              <a:off x="3906575" y="33616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6" name="Google Shape;5991;p8">
              <a:extLst>
                <a:ext uri="{FF2B5EF4-FFF2-40B4-BE49-F238E27FC236}">
                  <a16:creationId xmlns:a16="http://schemas.microsoft.com/office/drawing/2014/main" id="{8A11F4AA-7506-4AA7-BB65-DE56388FB4C8}"/>
                </a:ext>
              </a:extLst>
            </p:cNvPr>
            <p:cNvSpPr/>
            <p:nvPr/>
          </p:nvSpPr>
          <p:spPr>
            <a:xfrm>
              <a:off x="3855375" y="3361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7" name="Google Shape;5992;p8">
              <a:extLst>
                <a:ext uri="{FF2B5EF4-FFF2-40B4-BE49-F238E27FC236}">
                  <a16:creationId xmlns:a16="http://schemas.microsoft.com/office/drawing/2014/main" id="{6A7EC090-BA13-41FA-8D20-AEF79E4F8BF2}"/>
                </a:ext>
              </a:extLst>
            </p:cNvPr>
            <p:cNvSpPr/>
            <p:nvPr/>
          </p:nvSpPr>
          <p:spPr>
            <a:xfrm>
              <a:off x="3803225" y="3361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8" name="Google Shape;5993;p8">
              <a:extLst>
                <a:ext uri="{FF2B5EF4-FFF2-40B4-BE49-F238E27FC236}">
                  <a16:creationId xmlns:a16="http://schemas.microsoft.com/office/drawing/2014/main" id="{E49D756E-ADF7-414A-940C-A937B3C16B7F}"/>
                </a:ext>
              </a:extLst>
            </p:cNvPr>
            <p:cNvSpPr/>
            <p:nvPr/>
          </p:nvSpPr>
          <p:spPr>
            <a:xfrm>
              <a:off x="3751075" y="3361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9" name="Google Shape;5994;p8">
              <a:extLst>
                <a:ext uri="{FF2B5EF4-FFF2-40B4-BE49-F238E27FC236}">
                  <a16:creationId xmlns:a16="http://schemas.microsoft.com/office/drawing/2014/main" id="{482A4F22-983B-4F62-AC4A-7CECA87F3479}"/>
                </a:ext>
              </a:extLst>
            </p:cNvPr>
            <p:cNvSpPr/>
            <p:nvPr/>
          </p:nvSpPr>
          <p:spPr>
            <a:xfrm>
              <a:off x="2607450" y="33616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0" name="Google Shape;5995;p8">
              <a:extLst>
                <a:ext uri="{FF2B5EF4-FFF2-40B4-BE49-F238E27FC236}">
                  <a16:creationId xmlns:a16="http://schemas.microsoft.com/office/drawing/2014/main" id="{8FA7A67A-B63D-4568-B6AA-2EF585FF0AD8}"/>
                </a:ext>
              </a:extLst>
            </p:cNvPr>
            <p:cNvSpPr/>
            <p:nvPr/>
          </p:nvSpPr>
          <p:spPr>
            <a:xfrm>
              <a:off x="2555300" y="33616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1" name="Google Shape;5996;p8">
              <a:extLst>
                <a:ext uri="{FF2B5EF4-FFF2-40B4-BE49-F238E27FC236}">
                  <a16:creationId xmlns:a16="http://schemas.microsoft.com/office/drawing/2014/main" id="{9C6339A3-DA02-44C3-B1F7-9FD1E991563F}"/>
                </a:ext>
              </a:extLst>
            </p:cNvPr>
            <p:cNvSpPr/>
            <p:nvPr/>
          </p:nvSpPr>
          <p:spPr>
            <a:xfrm>
              <a:off x="2504100" y="33616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2" name="Google Shape;5997;p8">
              <a:extLst>
                <a:ext uri="{FF2B5EF4-FFF2-40B4-BE49-F238E27FC236}">
                  <a16:creationId xmlns:a16="http://schemas.microsoft.com/office/drawing/2014/main" id="{9359C4CE-46C7-4834-A0FC-54158347EA2C}"/>
                </a:ext>
              </a:extLst>
            </p:cNvPr>
            <p:cNvSpPr/>
            <p:nvPr/>
          </p:nvSpPr>
          <p:spPr>
            <a:xfrm>
              <a:off x="2451950" y="3361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3" name="Google Shape;5998;p8">
              <a:extLst>
                <a:ext uri="{FF2B5EF4-FFF2-40B4-BE49-F238E27FC236}">
                  <a16:creationId xmlns:a16="http://schemas.microsoft.com/office/drawing/2014/main" id="{C5390602-2E00-40E2-A3C9-BDC2F57D1894}"/>
                </a:ext>
              </a:extLst>
            </p:cNvPr>
            <p:cNvSpPr/>
            <p:nvPr/>
          </p:nvSpPr>
          <p:spPr>
            <a:xfrm>
              <a:off x="2399775" y="3361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4" name="Google Shape;5999;p8">
              <a:extLst>
                <a:ext uri="{FF2B5EF4-FFF2-40B4-BE49-F238E27FC236}">
                  <a16:creationId xmlns:a16="http://schemas.microsoft.com/office/drawing/2014/main" id="{F11C2C56-0C42-45B5-80C5-8E970CD1489A}"/>
                </a:ext>
              </a:extLst>
            </p:cNvPr>
            <p:cNvSpPr/>
            <p:nvPr/>
          </p:nvSpPr>
          <p:spPr>
            <a:xfrm>
              <a:off x="2347625" y="33616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5" name="Google Shape;6000;p8">
              <a:extLst>
                <a:ext uri="{FF2B5EF4-FFF2-40B4-BE49-F238E27FC236}">
                  <a16:creationId xmlns:a16="http://schemas.microsoft.com/office/drawing/2014/main" id="{3D81FFDA-ACEB-4C9A-BDEE-F47B46E4D370}"/>
                </a:ext>
              </a:extLst>
            </p:cNvPr>
            <p:cNvSpPr/>
            <p:nvPr/>
          </p:nvSpPr>
          <p:spPr>
            <a:xfrm>
              <a:off x="2296425" y="3361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6" name="Google Shape;6001;p8">
              <a:extLst>
                <a:ext uri="{FF2B5EF4-FFF2-40B4-BE49-F238E27FC236}">
                  <a16:creationId xmlns:a16="http://schemas.microsoft.com/office/drawing/2014/main" id="{3D2B805D-5201-4AF7-80F6-43794E89E39E}"/>
                </a:ext>
              </a:extLst>
            </p:cNvPr>
            <p:cNvSpPr/>
            <p:nvPr/>
          </p:nvSpPr>
          <p:spPr>
            <a:xfrm>
              <a:off x="2244275" y="33616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7" name="Google Shape;6002;p8">
              <a:extLst>
                <a:ext uri="{FF2B5EF4-FFF2-40B4-BE49-F238E27FC236}">
                  <a16:creationId xmlns:a16="http://schemas.microsoft.com/office/drawing/2014/main" id="{C8D25AF5-045F-420D-B370-BDF4FA4C60B1}"/>
                </a:ext>
              </a:extLst>
            </p:cNvPr>
            <p:cNvSpPr/>
            <p:nvPr/>
          </p:nvSpPr>
          <p:spPr>
            <a:xfrm>
              <a:off x="2192125" y="3361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8" name="Google Shape;6003;p8">
              <a:extLst>
                <a:ext uri="{FF2B5EF4-FFF2-40B4-BE49-F238E27FC236}">
                  <a16:creationId xmlns:a16="http://schemas.microsoft.com/office/drawing/2014/main" id="{9F627C35-25FE-4BD4-8A59-BFB93391A530}"/>
                </a:ext>
              </a:extLst>
            </p:cNvPr>
            <p:cNvSpPr/>
            <p:nvPr/>
          </p:nvSpPr>
          <p:spPr>
            <a:xfrm>
              <a:off x="2139950" y="3361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9" name="Google Shape;6004;p8">
              <a:extLst>
                <a:ext uri="{FF2B5EF4-FFF2-40B4-BE49-F238E27FC236}">
                  <a16:creationId xmlns:a16="http://schemas.microsoft.com/office/drawing/2014/main" id="{DC253B9D-4408-40CD-AE98-70C606EA003B}"/>
                </a:ext>
              </a:extLst>
            </p:cNvPr>
            <p:cNvSpPr/>
            <p:nvPr/>
          </p:nvSpPr>
          <p:spPr>
            <a:xfrm>
              <a:off x="2087800" y="33616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0" name="Google Shape;6005;p8">
              <a:extLst>
                <a:ext uri="{FF2B5EF4-FFF2-40B4-BE49-F238E27FC236}">
                  <a16:creationId xmlns:a16="http://schemas.microsoft.com/office/drawing/2014/main" id="{DE21ABBE-268C-432D-A705-C41EA288597A}"/>
                </a:ext>
              </a:extLst>
            </p:cNvPr>
            <p:cNvSpPr/>
            <p:nvPr/>
          </p:nvSpPr>
          <p:spPr>
            <a:xfrm>
              <a:off x="2035650" y="33616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1" name="Google Shape;6006;p8">
              <a:extLst>
                <a:ext uri="{FF2B5EF4-FFF2-40B4-BE49-F238E27FC236}">
                  <a16:creationId xmlns:a16="http://schemas.microsoft.com/office/drawing/2014/main" id="{43DDE474-AED8-477F-9C88-4A258FF1EDFB}"/>
                </a:ext>
              </a:extLst>
            </p:cNvPr>
            <p:cNvSpPr/>
            <p:nvPr/>
          </p:nvSpPr>
          <p:spPr>
            <a:xfrm>
              <a:off x="1983475" y="33616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2" name="Google Shape;6007;p8">
              <a:extLst>
                <a:ext uri="{FF2B5EF4-FFF2-40B4-BE49-F238E27FC236}">
                  <a16:creationId xmlns:a16="http://schemas.microsoft.com/office/drawing/2014/main" id="{D9FABBC4-F73A-453C-B380-C0DE13F1D8DD}"/>
                </a:ext>
              </a:extLst>
            </p:cNvPr>
            <p:cNvSpPr/>
            <p:nvPr/>
          </p:nvSpPr>
          <p:spPr>
            <a:xfrm>
              <a:off x="1931325" y="33616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3" name="Google Shape;6008;p8">
              <a:extLst>
                <a:ext uri="{FF2B5EF4-FFF2-40B4-BE49-F238E27FC236}">
                  <a16:creationId xmlns:a16="http://schemas.microsoft.com/office/drawing/2014/main" id="{2E2AA96A-36DA-4EB3-B217-E2B2BADD9308}"/>
                </a:ext>
              </a:extLst>
            </p:cNvPr>
            <p:cNvSpPr/>
            <p:nvPr/>
          </p:nvSpPr>
          <p:spPr>
            <a:xfrm>
              <a:off x="1879175" y="33616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4" name="Google Shape;6009;p8">
              <a:extLst>
                <a:ext uri="{FF2B5EF4-FFF2-40B4-BE49-F238E27FC236}">
                  <a16:creationId xmlns:a16="http://schemas.microsoft.com/office/drawing/2014/main" id="{C16C07C2-6021-4C23-9BC6-00FD0A633305}"/>
                </a:ext>
              </a:extLst>
            </p:cNvPr>
            <p:cNvSpPr/>
            <p:nvPr/>
          </p:nvSpPr>
          <p:spPr>
            <a:xfrm>
              <a:off x="1827975" y="33616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5" name="Google Shape;6010;p8">
              <a:extLst>
                <a:ext uri="{FF2B5EF4-FFF2-40B4-BE49-F238E27FC236}">
                  <a16:creationId xmlns:a16="http://schemas.microsoft.com/office/drawing/2014/main" id="{EE99C277-0F8E-483B-9C0F-2E23D3C4FCDB}"/>
                </a:ext>
              </a:extLst>
            </p:cNvPr>
            <p:cNvSpPr/>
            <p:nvPr/>
          </p:nvSpPr>
          <p:spPr>
            <a:xfrm>
              <a:off x="1775825" y="33616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6" name="Google Shape;6011;p8">
              <a:extLst>
                <a:ext uri="{FF2B5EF4-FFF2-40B4-BE49-F238E27FC236}">
                  <a16:creationId xmlns:a16="http://schemas.microsoft.com/office/drawing/2014/main" id="{B8FBFE1D-5DB4-4E5E-9874-AF2BF2CE21EE}"/>
                </a:ext>
              </a:extLst>
            </p:cNvPr>
            <p:cNvSpPr/>
            <p:nvPr/>
          </p:nvSpPr>
          <p:spPr>
            <a:xfrm>
              <a:off x="1723650" y="33616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7" name="Google Shape;6012;p8">
              <a:extLst>
                <a:ext uri="{FF2B5EF4-FFF2-40B4-BE49-F238E27FC236}">
                  <a16:creationId xmlns:a16="http://schemas.microsoft.com/office/drawing/2014/main" id="{819D36B8-CB4D-45EC-92F3-3F355A4A24B8}"/>
                </a:ext>
              </a:extLst>
            </p:cNvPr>
            <p:cNvSpPr/>
            <p:nvPr/>
          </p:nvSpPr>
          <p:spPr>
            <a:xfrm>
              <a:off x="6687375" y="33105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8" name="Google Shape;6013;p8">
              <a:extLst>
                <a:ext uri="{FF2B5EF4-FFF2-40B4-BE49-F238E27FC236}">
                  <a16:creationId xmlns:a16="http://schemas.microsoft.com/office/drawing/2014/main" id="{5BD5BC7E-133C-4A06-872B-B6D114C130CE}"/>
                </a:ext>
              </a:extLst>
            </p:cNvPr>
            <p:cNvSpPr/>
            <p:nvPr/>
          </p:nvSpPr>
          <p:spPr>
            <a:xfrm>
              <a:off x="6641025" y="3316275"/>
              <a:ext cx="36725" cy="30950"/>
            </a:xfrm>
            <a:custGeom>
              <a:avLst/>
              <a:gdLst/>
              <a:ahLst/>
              <a:cxnLst/>
              <a:rect l="l" t="t" r="r" b="b"/>
              <a:pathLst>
                <a:path w="1469" h="1238" extrusionOk="0">
                  <a:moveTo>
                    <a:pt x="348" y="1"/>
                  </a:moveTo>
                  <a:lnTo>
                    <a:pt x="0" y="619"/>
                  </a:lnTo>
                  <a:lnTo>
                    <a:pt x="348" y="1237"/>
                  </a:lnTo>
                  <a:lnTo>
                    <a:pt x="1082" y="1237"/>
                  </a:lnTo>
                  <a:lnTo>
                    <a:pt x="1469" y="619"/>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9" name="Google Shape;6014;p8">
              <a:extLst>
                <a:ext uri="{FF2B5EF4-FFF2-40B4-BE49-F238E27FC236}">
                  <a16:creationId xmlns:a16="http://schemas.microsoft.com/office/drawing/2014/main" id="{EE435046-DA8D-4046-8A6F-925215C551EC}"/>
                </a:ext>
              </a:extLst>
            </p:cNvPr>
            <p:cNvSpPr/>
            <p:nvPr/>
          </p:nvSpPr>
          <p:spPr>
            <a:xfrm>
              <a:off x="6584025" y="33105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0" name="Google Shape;6015;p8">
              <a:extLst>
                <a:ext uri="{FF2B5EF4-FFF2-40B4-BE49-F238E27FC236}">
                  <a16:creationId xmlns:a16="http://schemas.microsoft.com/office/drawing/2014/main" id="{6F19EC69-2CC8-4FD2-9E97-A9C33B6EB10A}"/>
                </a:ext>
              </a:extLst>
            </p:cNvPr>
            <p:cNvSpPr/>
            <p:nvPr/>
          </p:nvSpPr>
          <p:spPr>
            <a:xfrm>
              <a:off x="6531875"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1" name="Google Shape;6016;p8">
              <a:extLst>
                <a:ext uri="{FF2B5EF4-FFF2-40B4-BE49-F238E27FC236}">
                  <a16:creationId xmlns:a16="http://schemas.microsoft.com/office/drawing/2014/main" id="{B5A2B072-A108-4D3C-BB8D-3065302F9222}"/>
                </a:ext>
              </a:extLst>
            </p:cNvPr>
            <p:cNvSpPr/>
            <p:nvPr/>
          </p:nvSpPr>
          <p:spPr>
            <a:xfrm>
              <a:off x="6292325" y="3329800"/>
              <a:ext cx="5825" cy="3900"/>
            </a:xfrm>
            <a:custGeom>
              <a:avLst/>
              <a:gdLst/>
              <a:ahLst/>
              <a:cxnLst/>
              <a:rect l="l" t="t" r="r" b="b"/>
              <a:pathLst>
                <a:path w="233" h="156" extrusionOk="0">
                  <a:moveTo>
                    <a:pt x="78" y="1"/>
                  </a:moveTo>
                  <a:lnTo>
                    <a:pt x="1" y="78"/>
                  </a:lnTo>
                  <a:lnTo>
                    <a:pt x="78" y="155"/>
                  </a:lnTo>
                  <a:lnTo>
                    <a:pt x="194" y="155"/>
                  </a:lnTo>
                  <a:lnTo>
                    <a:pt x="233" y="78"/>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2" name="Google Shape;6017;p8">
              <a:extLst>
                <a:ext uri="{FF2B5EF4-FFF2-40B4-BE49-F238E27FC236}">
                  <a16:creationId xmlns:a16="http://schemas.microsoft.com/office/drawing/2014/main" id="{53853D4D-5AED-45E6-A7A2-BE842BBED8E2}"/>
                </a:ext>
              </a:extLst>
            </p:cNvPr>
            <p:cNvSpPr/>
            <p:nvPr/>
          </p:nvSpPr>
          <p:spPr>
            <a:xfrm>
              <a:off x="5967800" y="3318225"/>
              <a:ext cx="30925" cy="27050"/>
            </a:xfrm>
            <a:custGeom>
              <a:avLst/>
              <a:gdLst/>
              <a:ahLst/>
              <a:cxnLst/>
              <a:rect l="l" t="t" r="r" b="b"/>
              <a:pathLst>
                <a:path w="1237" h="1082" extrusionOk="0">
                  <a:moveTo>
                    <a:pt x="309" y="0"/>
                  </a:moveTo>
                  <a:lnTo>
                    <a:pt x="0" y="541"/>
                  </a:lnTo>
                  <a:lnTo>
                    <a:pt x="309"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3" name="Google Shape;6018;p8">
              <a:extLst>
                <a:ext uri="{FF2B5EF4-FFF2-40B4-BE49-F238E27FC236}">
                  <a16:creationId xmlns:a16="http://schemas.microsoft.com/office/drawing/2014/main" id="{92671B7D-936A-41CF-B7DC-5963EFBE4A87}"/>
                </a:ext>
              </a:extLst>
            </p:cNvPr>
            <p:cNvSpPr/>
            <p:nvPr/>
          </p:nvSpPr>
          <p:spPr>
            <a:xfrm>
              <a:off x="5907900" y="33105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4" name="Google Shape;6019;p8">
              <a:extLst>
                <a:ext uri="{FF2B5EF4-FFF2-40B4-BE49-F238E27FC236}">
                  <a16:creationId xmlns:a16="http://schemas.microsoft.com/office/drawing/2014/main" id="{AFFF8A4E-C0BD-4193-A283-76D758F38369}"/>
                </a:ext>
              </a:extLst>
            </p:cNvPr>
            <p:cNvSpPr/>
            <p:nvPr/>
          </p:nvSpPr>
          <p:spPr>
            <a:xfrm>
              <a:off x="5865400" y="3319175"/>
              <a:ext cx="29000" cy="25150"/>
            </a:xfrm>
            <a:custGeom>
              <a:avLst/>
              <a:gdLst/>
              <a:ahLst/>
              <a:cxnLst/>
              <a:rect l="l" t="t" r="r" b="b"/>
              <a:pathLst>
                <a:path w="1160" h="1006" extrusionOk="0">
                  <a:moveTo>
                    <a:pt x="310" y="1"/>
                  </a:moveTo>
                  <a:lnTo>
                    <a:pt x="1" y="503"/>
                  </a:lnTo>
                  <a:lnTo>
                    <a:pt x="310" y="1005"/>
                  </a:lnTo>
                  <a:lnTo>
                    <a:pt x="851" y="1005"/>
                  </a:lnTo>
                  <a:lnTo>
                    <a:pt x="1160" y="503"/>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5" name="Google Shape;6020;p8">
              <a:extLst>
                <a:ext uri="{FF2B5EF4-FFF2-40B4-BE49-F238E27FC236}">
                  <a16:creationId xmlns:a16="http://schemas.microsoft.com/office/drawing/2014/main" id="{7BA36DF0-F0BF-4C87-9098-16E33083CBC0}"/>
                </a:ext>
              </a:extLst>
            </p:cNvPr>
            <p:cNvSpPr/>
            <p:nvPr/>
          </p:nvSpPr>
          <p:spPr>
            <a:xfrm>
              <a:off x="5820975" y="3324975"/>
              <a:ext cx="13550" cy="12575"/>
            </a:xfrm>
            <a:custGeom>
              <a:avLst/>
              <a:gdLst/>
              <a:ahLst/>
              <a:cxnLst/>
              <a:rect l="l" t="t" r="r" b="b"/>
              <a:pathLst>
                <a:path w="542" h="503" extrusionOk="0">
                  <a:moveTo>
                    <a:pt x="117" y="1"/>
                  </a:moveTo>
                  <a:lnTo>
                    <a:pt x="1" y="271"/>
                  </a:lnTo>
                  <a:lnTo>
                    <a:pt x="117" y="503"/>
                  </a:lnTo>
                  <a:lnTo>
                    <a:pt x="426" y="503"/>
                  </a:lnTo>
                  <a:lnTo>
                    <a:pt x="542"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6" name="Google Shape;6021;p8">
              <a:extLst>
                <a:ext uri="{FF2B5EF4-FFF2-40B4-BE49-F238E27FC236}">
                  <a16:creationId xmlns:a16="http://schemas.microsoft.com/office/drawing/2014/main" id="{099582DF-5531-4E12-B733-5A843EF856E8}"/>
                </a:ext>
              </a:extLst>
            </p:cNvPr>
            <p:cNvSpPr/>
            <p:nvPr/>
          </p:nvSpPr>
          <p:spPr>
            <a:xfrm>
              <a:off x="4296800" y="33105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7" name="Google Shape;6022;p8">
              <a:extLst>
                <a:ext uri="{FF2B5EF4-FFF2-40B4-BE49-F238E27FC236}">
                  <a16:creationId xmlns:a16="http://schemas.microsoft.com/office/drawing/2014/main" id="{E67C9C7F-26EB-46C6-B2EF-EDD19D95CDDE}"/>
                </a:ext>
              </a:extLst>
            </p:cNvPr>
            <p:cNvSpPr/>
            <p:nvPr/>
          </p:nvSpPr>
          <p:spPr>
            <a:xfrm>
              <a:off x="4244650" y="331050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8" name="Google Shape;6023;p8">
              <a:extLst>
                <a:ext uri="{FF2B5EF4-FFF2-40B4-BE49-F238E27FC236}">
                  <a16:creationId xmlns:a16="http://schemas.microsoft.com/office/drawing/2014/main" id="{E2813962-F35F-49E1-B4AC-F9CDF34DBCD0}"/>
                </a:ext>
              </a:extLst>
            </p:cNvPr>
            <p:cNvSpPr/>
            <p:nvPr/>
          </p:nvSpPr>
          <p:spPr>
            <a:xfrm>
              <a:off x="4192475" y="33105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9" name="Google Shape;6024;p8">
              <a:extLst>
                <a:ext uri="{FF2B5EF4-FFF2-40B4-BE49-F238E27FC236}">
                  <a16:creationId xmlns:a16="http://schemas.microsoft.com/office/drawing/2014/main" id="{26AFDFD9-EB8D-4DD4-A6A7-67103976F05A}"/>
                </a:ext>
              </a:extLst>
            </p:cNvPr>
            <p:cNvSpPr/>
            <p:nvPr/>
          </p:nvSpPr>
          <p:spPr>
            <a:xfrm>
              <a:off x="4140325" y="33105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0" name="Google Shape;6025;p8">
              <a:extLst>
                <a:ext uri="{FF2B5EF4-FFF2-40B4-BE49-F238E27FC236}">
                  <a16:creationId xmlns:a16="http://schemas.microsoft.com/office/drawing/2014/main" id="{FF64EA19-E427-4738-B328-5DC1EBBAF212}"/>
                </a:ext>
              </a:extLst>
            </p:cNvPr>
            <p:cNvSpPr/>
            <p:nvPr/>
          </p:nvSpPr>
          <p:spPr>
            <a:xfrm>
              <a:off x="4089125"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1" name="Google Shape;6026;p8">
              <a:extLst>
                <a:ext uri="{FF2B5EF4-FFF2-40B4-BE49-F238E27FC236}">
                  <a16:creationId xmlns:a16="http://schemas.microsoft.com/office/drawing/2014/main" id="{9EE55310-B81A-46FC-8229-117150DF8F27}"/>
                </a:ext>
              </a:extLst>
            </p:cNvPr>
            <p:cNvSpPr/>
            <p:nvPr/>
          </p:nvSpPr>
          <p:spPr>
            <a:xfrm>
              <a:off x="4036975" y="33105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2" name="Google Shape;6027;p8">
              <a:extLst>
                <a:ext uri="{FF2B5EF4-FFF2-40B4-BE49-F238E27FC236}">
                  <a16:creationId xmlns:a16="http://schemas.microsoft.com/office/drawing/2014/main" id="{1F9D7322-D339-437D-95C2-DB160FF3E25B}"/>
                </a:ext>
              </a:extLst>
            </p:cNvPr>
            <p:cNvSpPr/>
            <p:nvPr/>
          </p:nvSpPr>
          <p:spPr>
            <a:xfrm>
              <a:off x="3984825" y="33105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3" name="Google Shape;6028;p8">
              <a:extLst>
                <a:ext uri="{FF2B5EF4-FFF2-40B4-BE49-F238E27FC236}">
                  <a16:creationId xmlns:a16="http://schemas.microsoft.com/office/drawing/2014/main" id="{5D0C051E-6EAE-42FD-A2F6-AE33D055DBEB}"/>
                </a:ext>
              </a:extLst>
            </p:cNvPr>
            <p:cNvSpPr/>
            <p:nvPr/>
          </p:nvSpPr>
          <p:spPr>
            <a:xfrm>
              <a:off x="3932650" y="33105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4" name="Google Shape;6029;p8">
              <a:extLst>
                <a:ext uri="{FF2B5EF4-FFF2-40B4-BE49-F238E27FC236}">
                  <a16:creationId xmlns:a16="http://schemas.microsoft.com/office/drawing/2014/main" id="{2BF26D1F-F3ED-421E-BC02-9B9F3A7E84C0}"/>
                </a:ext>
              </a:extLst>
            </p:cNvPr>
            <p:cNvSpPr/>
            <p:nvPr/>
          </p:nvSpPr>
          <p:spPr>
            <a:xfrm>
              <a:off x="3881475" y="33105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5" name="Google Shape;6030;p8">
              <a:extLst>
                <a:ext uri="{FF2B5EF4-FFF2-40B4-BE49-F238E27FC236}">
                  <a16:creationId xmlns:a16="http://schemas.microsoft.com/office/drawing/2014/main" id="{2C96F503-E5BE-45E8-BC5B-71A705AD8C49}"/>
                </a:ext>
              </a:extLst>
            </p:cNvPr>
            <p:cNvSpPr/>
            <p:nvPr/>
          </p:nvSpPr>
          <p:spPr>
            <a:xfrm>
              <a:off x="3829300"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6" name="Google Shape;6031;p8">
              <a:extLst>
                <a:ext uri="{FF2B5EF4-FFF2-40B4-BE49-F238E27FC236}">
                  <a16:creationId xmlns:a16="http://schemas.microsoft.com/office/drawing/2014/main" id="{69C49877-FF0A-4AA5-B2F4-E72F8C863174}"/>
                </a:ext>
              </a:extLst>
            </p:cNvPr>
            <p:cNvSpPr/>
            <p:nvPr/>
          </p:nvSpPr>
          <p:spPr>
            <a:xfrm>
              <a:off x="3777150" y="33105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7" name="Google Shape;6032;p8">
              <a:extLst>
                <a:ext uri="{FF2B5EF4-FFF2-40B4-BE49-F238E27FC236}">
                  <a16:creationId xmlns:a16="http://schemas.microsoft.com/office/drawing/2014/main" id="{63D2D851-2544-4F75-B2C5-B372087C1B7B}"/>
                </a:ext>
              </a:extLst>
            </p:cNvPr>
            <p:cNvSpPr/>
            <p:nvPr/>
          </p:nvSpPr>
          <p:spPr>
            <a:xfrm>
              <a:off x="3739475" y="3323050"/>
              <a:ext cx="18375" cy="17400"/>
            </a:xfrm>
            <a:custGeom>
              <a:avLst/>
              <a:gdLst/>
              <a:ahLst/>
              <a:cxnLst/>
              <a:rect l="l" t="t" r="r" b="b"/>
              <a:pathLst>
                <a:path w="735" h="696" extrusionOk="0">
                  <a:moveTo>
                    <a:pt x="155" y="0"/>
                  </a:moveTo>
                  <a:lnTo>
                    <a:pt x="1" y="348"/>
                  </a:lnTo>
                  <a:lnTo>
                    <a:pt x="155" y="696"/>
                  </a:lnTo>
                  <a:lnTo>
                    <a:pt x="580" y="696"/>
                  </a:lnTo>
                  <a:lnTo>
                    <a:pt x="735" y="348"/>
                  </a:lnTo>
                  <a:lnTo>
                    <a:pt x="5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8" name="Google Shape;6033;p8">
              <a:extLst>
                <a:ext uri="{FF2B5EF4-FFF2-40B4-BE49-F238E27FC236}">
                  <a16:creationId xmlns:a16="http://schemas.microsoft.com/office/drawing/2014/main" id="{8CF85664-DC3D-4F53-8169-4745B318A240}"/>
                </a:ext>
              </a:extLst>
            </p:cNvPr>
            <p:cNvSpPr/>
            <p:nvPr/>
          </p:nvSpPr>
          <p:spPr>
            <a:xfrm>
              <a:off x="2633525" y="33105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9" name="Google Shape;6034;p8">
              <a:extLst>
                <a:ext uri="{FF2B5EF4-FFF2-40B4-BE49-F238E27FC236}">
                  <a16:creationId xmlns:a16="http://schemas.microsoft.com/office/drawing/2014/main" id="{D3F88AC1-3037-4972-964C-BFADC906C350}"/>
                </a:ext>
              </a:extLst>
            </p:cNvPr>
            <p:cNvSpPr/>
            <p:nvPr/>
          </p:nvSpPr>
          <p:spPr>
            <a:xfrm>
              <a:off x="2581375" y="33105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0" name="Google Shape;6035;p8">
              <a:extLst>
                <a:ext uri="{FF2B5EF4-FFF2-40B4-BE49-F238E27FC236}">
                  <a16:creationId xmlns:a16="http://schemas.microsoft.com/office/drawing/2014/main" id="{4351C4E7-B37E-4EA1-A79C-B93557B74F8B}"/>
                </a:ext>
              </a:extLst>
            </p:cNvPr>
            <p:cNvSpPr/>
            <p:nvPr/>
          </p:nvSpPr>
          <p:spPr>
            <a:xfrm>
              <a:off x="2530175"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6036;p8">
              <a:extLst>
                <a:ext uri="{FF2B5EF4-FFF2-40B4-BE49-F238E27FC236}">
                  <a16:creationId xmlns:a16="http://schemas.microsoft.com/office/drawing/2014/main" id="{B0D142DA-3B68-4735-83CD-F552E29CB213}"/>
                </a:ext>
              </a:extLst>
            </p:cNvPr>
            <p:cNvSpPr/>
            <p:nvPr/>
          </p:nvSpPr>
          <p:spPr>
            <a:xfrm>
              <a:off x="2478025" y="33105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2" name="Google Shape;6037;p8">
              <a:extLst>
                <a:ext uri="{FF2B5EF4-FFF2-40B4-BE49-F238E27FC236}">
                  <a16:creationId xmlns:a16="http://schemas.microsoft.com/office/drawing/2014/main" id="{8E738335-336E-4317-8F14-9E119A634CDC}"/>
                </a:ext>
              </a:extLst>
            </p:cNvPr>
            <p:cNvSpPr/>
            <p:nvPr/>
          </p:nvSpPr>
          <p:spPr>
            <a:xfrm>
              <a:off x="2425850" y="33105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3" name="Google Shape;6038;p8">
              <a:extLst>
                <a:ext uri="{FF2B5EF4-FFF2-40B4-BE49-F238E27FC236}">
                  <a16:creationId xmlns:a16="http://schemas.microsoft.com/office/drawing/2014/main" id="{924E78AD-F339-4A9C-8557-EA1C91CB367C}"/>
                </a:ext>
              </a:extLst>
            </p:cNvPr>
            <p:cNvSpPr/>
            <p:nvPr/>
          </p:nvSpPr>
          <p:spPr>
            <a:xfrm>
              <a:off x="2373700"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4" name="Google Shape;6039;p8">
              <a:extLst>
                <a:ext uri="{FF2B5EF4-FFF2-40B4-BE49-F238E27FC236}">
                  <a16:creationId xmlns:a16="http://schemas.microsoft.com/office/drawing/2014/main" id="{B7DB275C-F13A-4C1C-8405-D860B491D2DF}"/>
                </a:ext>
              </a:extLst>
            </p:cNvPr>
            <p:cNvSpPr/>
            <p:nvPr/>
          </p:nvSpPr>
          <p:spPr>
            <a:xfrm>
              <a:off x="2321550" y="33105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5" name="Google Shape;6040;p8">
              <a:extLst>
                <a:ext uri="{FF2B5EF4-FFF2-40B4-BE49-F238E27FC236}">
                  <a16:creationId xmlns:a16="http://schemas.microsoft.com/office/drawing/2014/main" id="{9F450196-3058-4853-A7BB-9C221B7D00D1}"/>
                </a:ext>
              </a:extLst>
            </p:cNvPr>
            <p:cNvSpPr/>
            <p:nvPr/>
          </p:nvSpPr>
          <p:spPr>
            <a:xfrm>
              <a:off x="2270350"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6" name="Google Shape;6041;p8">
              <a:extLst>
                <a:ext uri="{FF2B5EF4-FFF2-40B4-BE49-F238E27FC236}">
                  <a16:creationId xmlns:a16="http://schemas.microsoft.com/office/drawing/2014/main" id="{9018D7A9-8E11-46C7-9AD4-B8E703637FB2}"/>
                </a:ext>
              </a:extLst>
            </p:cNvPr>
            <p:cNvSpPr/>
            <p:nvPr/>
          </p:nvSpPr>
          <p:spPr>
            <a:xfrm>
              <a:off x="2218200" y="33105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7" name="Google Shape;6042;p8">
              <a:extLst>
                <a:ext uri="{FF2B5EF4-FFF2-40B4-BE49-F238E27FC236}">
                  <a16:creationId xmlns:a16="http://schemas.microsoft.com/office/drawing/2014/main" id="{24D96D9C-5AEB-4240-8914-A57F540EA671}"/>
                </a:ext>
              </a:extLst>
            </p:cNvPr>
            <p:cNvSpPr/>
            <p:nvPr/>
          </p:nvSpPr>
          <p:spPr>
            <a:xfrm>
              <a:off x="2166025" y="33105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8" name="Google Shape;6043;p8">
              <a:extLst>
                <a:ext uri="{FF2B5EF4-FFF2-40B4-BE49-F238E27FC236}">
                  <a16:creationId xmlns:a16="http://schemas.microsoft.com/office/drawing/2014/main" id="{89731A00-C598-429C-9447-FCF1F014B432}"/>
                </a:ext>
              </a:extLst>
            </p:cNvPr>
            <p:cNvSpPr/>
            <p:nvPr/>
          </p:nvSpPr>
          <p:spPr>
            <a:xfrm>
              <a:off x="2113875" y="33105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9" name="Google Shape;6044;p8">
              <a:extLst>
                <a:ext uri="{FF2B5EF4-FFF2-40B4-BE49-F238E27FC236}">
                  <a16:creationId xmlns:a16="http://schemas.microsoft.com/office/drawing/2014/main" id="{771EEC13-FF9A-4586-B8CE-9437E51E3AB9}"/>
                </a:ext>
              </a:extLst>
            </p:cNvPr>
            <p:cNvSpPr/>
            <p:nvPr/>
          </p:nvSpPr>
          <p:spPr>
            <a:xfrm>
              <a:off x="2061725" y="331050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0" name="Google Shape;6045;p8">
              <a:extLst>
                <a:ext uri="{FF2B5EF4-FFF2-40B4-BE49-F238E27FC236}">
                  <a16:creationId xmlns:a16="http://schemas.microsoft.com/office/drawing/2014/main" id="{F9660896-3ADA-40EF-8A68-91EA93FAF0CD}"/>
                </a:ext>
              </a:extLst>
            </p:cNvPr>
            <p:cNvSpPr/>
            <p:nvPr/>
          </p:nvSpPr>
          <p:spPr>
            <a:xfrm>
              <a:off x="2009550" y="33105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1" name="Google Shape;6046;p8">
              <a:extLst>
                <a:ext uri="{FF2B5EF4-FFF2-40B4-BE49-F238E27FC236}">
                  <a16:creationId xmlns:a16="http://schemas.microsoft.com/office/drawing/2014/main" id="{F8796A31-6E2B-46F6-B12B-C42C1529819C}"/>
                </a:ext>
              </a:extLst>
            </p:cNvPr>
            <p:cNvSpPr/>
            <p:nvPr/>
          </p:nvSpPr>
          <p:spPr>
            <a:xfrm>
              <a:off x="1957400" y="331050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2" name="Google Shape;6047;p8">
              <a:extLst>
                <a:ext uri="{FF2B5EF4-FFF2-40B4-BE49-F238E27FC236}">
                  <a16:creationId xmlns:a16="http://schemas.microsoft.com/office/drawing/2014/main" id="{8E90009E-1F35-4F3B-881B-1088D1326D10}"/>
                </a:ext>
              </a:extLst>
            </p:cNvPr>
            <p:cNvSpPr/>
            <p:nvPr/>
          </p:nvSpPr>
          <p:spPr>
            <a:xfrm>
              <a:off x="1905250" y="331050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3" name="Google Shape;6048;p8">
              <a:extLst>
                <a:ext uri="{FF2B5EF4-FFF2-40B4-BE49-F238E27FC236}">
                  <a16:creationId xmlns:a16="http://schemas.microsoft.com/office/drawing/2014/main" id="{2D1F7E3E-E455-43FF-B6E6-336FDB38BF27}"/>
                </a:ext>
              </a:extLst>
            </p:cNvPr>
            <p:cNvSpPr/>
            <p:nvPr/>
          </p:nvSpPr>
          <p:spPr>
            <a:xfrm>
              <a:off x="1854050" y="33105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4" name="Google Shape;6049;p8">
              <a:extLst>
                <a:ext uri="{FF2B5EF4-FFF2-40B4-BE49-F238E27FC236}">
                  <a16:creationId xmlns:a16="http://schemas.microsoft.com/office/drawing/2014/main" id="{D6CE6017-A4A4-43BA-A375-22243DB4FB77}"/>
                </a:ext>
              </a:extLst>
            </p:cNvPr>
            <p:cNvSpPr/>
            <p:nvPr/>
          </p:nvSpPr>
          <p:spPr>
            <a:xfrm>
              <a:off x="1801900" y="33105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5" name="Google Shape;6050;p8">
              <a:extLst>
                <a:ext uri="{FF2B5EF4-FFF2-40B4-BE49-F238E27FC236}">
                  <a16:creationId xmlns:a16="http://schemas.microsoft.com/office/drawing/2014/main" id="{C2FD88AB-C886-4B5B-A293-B61AB2C78255}"/>
                </a:ext>
              </a:extLst>
            </p:cNvPr>
            <p:cNvSpPr/>
            <p:nvPr/>
          </p:nvSpPr>
          <p:spPr>
            <a:xfrm>
              <a:off x="1749725" y="33105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6" name="Google Shape;6051;p8">
              <a:extLst>
                <a:ext uri="{FF2B5EF4-FFF2-40B4-BE49-F238E27FC236}">
                  <a16:creationId xmlns:a16="http://schemas.microsoft.com/office/drawing/2014/main" id="{5E52A199-16C4-49E4-A74C-CADB085011DC}"/>
                </a:ext>
              </a:extLst>
            </p:cNvPr>
            <p:cNvSpPr/>
            <p:nvPr/>
          </p:nvSpPr>
          <p:spPr>
            <a:xfrm>
              <a:off x="1697575" y="33105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7" name="Google Shape;6052;p8">
              <a:extLst>
                <a:ext uri="{FF2B5EF4-FFF2-40B4-BE49-F238E27FC236}">
                  <a16:creationId xmlns:a16="http://schemas.microsoft.com/office/drawing/2014/main" id="{B69B8193-0A48-4079-969C-9442518F807C}"/>
                </a:ext>
              </a:extLst>
            </p:cNvPr>
            <p:cNvSpPr/>
            <p:nvPr/>
          </p:nvSpPr>
          <p:spPr>
            <a:xfrm>
              <a:off x="6888300" y="3275725"/>
              <a:ext cx="8700" cy="7750"/>
            </a:xfrm>
            <a:custGeom>
              <a:avLst/>
              <a:gdLst/>
              <a:ahLst/>
              <a:cxnLst/>
              <a:rect l="l" t="t" r="r" b="b"/>
              <a:pathLst>
                <a:path w="348" h="310" extrusionOk="0">
                  <a:moveTo>
                    <a:pt x="116" y="0"/>
                  </a:moveTo>
                  <a:lnTo>
                    <a:pt x="0" y="155"/>
                  </a:lnTo>
                  <a:lnTo>
                    <a:pt x="116" y="309"/>
                  </a:lnTo>
                  <a:lnTo>
                    <a:pt x="271" y="309"/>
                  </a:lnTo>
                  <a:lnTo>
                    <a:pt x="348"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8" name="Google Shape;6053;p8">
              <a:extLst>
                <a:ext uri="{FF2B5EF4-FFF2-40B4-BE49-F238E27FC236}">
                  <a16:creationId xmlns:a16="http://schemas.microsoft.com/office/drawing/2014/main" id="{C9DB04B1-D3DB-4ECC-9183-82957F237A2D}"/>
                </a:ext>
              </a:extLst>
            </p:cNvPr>
            <p:cNvSpPr/>
            <p:nvPr/>
          </p:nvSpPr>
          <p:spPr>
            <a:xfrm>
              <a:off x="6836125" y="3275725"/>
              <a:ext cx="10650" cy="7750"/>
            </a:xfrm>
            <a:custGeom>
              <a:avLst/>
              <a:gdLst/>
              <a:ahLst/>
              <a:cxnLst/>
              <a:rect l="l" t="t" r="r" b="b"/>
              <a:pathLst>
                <a:path w="426" h="310" extrusionOk="0">
                  <a:moveTo>
                    <a:pt x="117" y="0"/>
                  </a:moveTo>
                  <a:lnTo>
                    <a:pt x="1" y="155"/>
                  </a:lnTo>
                  <a:lnTo>
                    <a:pt x="117" y="309"/>
                  </a:lnTo>
                  <a:lnTo>
                    <a:pt x="310" y="309"/>
                  </a:lnTo>
                  <a:lnTo>
                    <a:pt x="426" y="155"/>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9" name="Google Shape;6054;p8">
              <a:extLst>
                <a:ext uri="{FF2B5EF4-FFF2-40B4-BE49-F238E27FC236}">
                  <a16:creationId xmlns:a16="http://schemas.microsoft.com/office/drawing/2014/main" id="{59A81080-C089-4E37-A719-00C6E5789720}"/>
                </a:ext>
              </a:extLst>
            </p:cNvPr>
            <p:cNvSpPr/>
            <p:nvPr/>
          </p:nvSpPr>
          <p:spPr>
            <a:xfrm>
              <a:off x="6768525" y="3262200"/>
              <a:ext cx="41550" cy="34800"/>
            </a:xfrm>
            <a:custGeom>
              <a:avLst/>
              <a:gdLst/>
              <a:ahLst/>
              <a:cxnLst/>
              <a:rect l="l" t="t" r="r" b="b"/>
              <a:pathLst>
                <a:path w="1662" h="1392" extrusionOk="0">
                  <a:moveTo>
                    <a:pt x="425" y="0"/>
                  </a:moveTo>
                  <a:lnTo>
                    <a:pt x="0" y="696"/>
                  </a:lnTo>
                  <a:lnTo>
                    <a:pt x="425" y="1391"/>
                  </a:lnTo>
                  <a:lnTo>
                    <a:pt x="1237" y="1391"/>
                  </a:lnTo>
                  <a:lnTo>
                    <a:pt x="1662"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0" name="Google Shape;6055;p8">
              <a:extLst>
                <a:ext uri="{FF2B5EF4-FFF2-40B4-BE49-F238E27FC236}">
                  <a16:creationId xmlns:a16="http://schemas.microsoft.com/office/drawing/2014/main" id="{ABE8583E-ECAC-4328-B5AD-F7C79F1F0F31}"/>
                </a:ext>
              </a:extLst>
            </p:cNvPr>
            <p:cNvSpPr/>
            <p:nvPr/>
          </p:nvSpPr>
          <p:spPr>
            <a:xfrm>
              <a:off x="6729875" y="3273775"/>
              <a:ext cx="14525" cy="11625"/>
            </a:xfrm>
            <a:custGeom>
              <a:avLst/>
              <a:gdLst/>
              <a:ahLst/>
              <a:cxnLst/>
              <a:rect l="l" t="t" r="r" b="b"/>
              <a:pathLst>
                <a:path w="581" h="465" extrusionOk="0">
                  <a:moveTo>
                    <a:pt x="155" y="1"/>
                  </a:moveTo>
                  <a:lnTo>
                    <a:pt x="1" y="233"/>
                  </a:lnTo>
                  <a:lnTo>
                    <a:pt x="155" y="465"/>
                  </a:lnTo>
                  <a:lnTo>
                    <a:pt x="426" y="465"/>
                  </a:lnTo>
                  <a:lnTo>
                    <a:pt x="580" y="233"/>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1" name="Google Shape;6056;p8">
              <a:extLst>
                <a:ext uri="{FF2B5EF4-FFF2-40B4-BE49-F238E27FC236}">
                  <a16:creationId xmlns:a16="http://schemas.microsoft.com/office/drawing/2014/main" id="{6EC7A592-26A5-49B3-9872-CF69CE73F1FC}"/>
                </a:ext>
              </a:extLst>
            </p:cNvPr>
            <p:cNvSpPr/>
            <p:nvPr/>
          </p:nvSpPr>
          <p:spPr>
            <a:xfrm>
              <a:off x="6661300"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2" name="Google Shape;6057;p8">
              <a:extLst>
                <a:ext uri="{FF2B5EF4-FFF2-40B4-BE49-F238E27FC236}">
                  <a16:creationId xmlns:a16="http://schemas.microsoft.com/office/drawing/2014/main" id="{2BA41A36-1E6C-4F4A-A3D3-E8BA5ED1B3F4}"/>
                </a:ext>
              </a:extLst>
            </p:cNvPr>
            <p:cNvSpPr/>
            <p:nvPr/>
          </p:nvSpPr>
          <p:spPr>
            <a:xfrm>
              <a:off x="6610125" y="32583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3" name="Google Shape;6058;p8">
              <a:extLst>
                <a:ext uri="{FF2B5EF4-FFF2-40B4-BE49-F238E27FC236}">
                  <a16:creationId xmlns:a16="http://schemas.microsoft.com/office/drawing/2014/main" id="{EC6EC2A3-2C01-4FC1-8897-960E886342E8}"/>
                </a:ext>
              </a:extLst>
            </p:cNvPr>
            <p:cNvSpPr/>
            <p:nvPr/>
          </p:nvSpPr>
          <p:spPr>
            <a:xfrm>
              <a:off x="6557950"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4" name="Google Shape;6059;p8">
              <a:extLst>
                <a:ext uri="{FF2B5EF4-FFF2-40B4-BE49-F238E27FC236}">
                  <a16:creationId xmlns:a16="http://schemas.microsoft.com/office/drawing/2014/main" id="{E30EC370-7B0B-4A47-8904-B80794810079}"/>
                </a:ext>
              </a:extLst>
            </p:cNvPr>
            <p:cNvSpPr/>
            <p:nvPr/>
          </p:nvSpPr>
          <p:spPr>
            <a:xfrm>
              <a:off x="6518350" y="3269925"/>
              <a:ext cx="22250" cy="19350"/>
            </a:xfrm>
            <a:custGeom>
              <a:avLst/>
              <a:gdLst/>
              <a:ahLst/>
              <a:cxnLst/>
              <a:rect l="l" t="t" r="r" b="b"/>
              <a:pathLst>
                <a:path w="890" h="774" extrusionOk="0">
                  <a:moveTo>
                    <a:pt x="232" y="0"/>
                  </a:moveTo>
                  <a:lnTo>
                    <a:pt x="1" y="387"/>
                  </a:lnTo>
                  <a:lnTo>
                    <a:pt x="232" y="773"/>
                  </a:lnTo>
                  <a:lnTo>
                    <a:pt x="657" y="773"/>
                  </a:lnTo>
                  <a:lnTo>
                    <a:pt x="889" y="387"/>
                  </a:lnTo>
                  <a:lnTo>
                    <a:pt x="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5" name="Google Shape;6060;p8">
              <a:extLst>
                <a:ext uri="{FF2B5EF4-FFF2-40B4-BE49-F238E27FC236}">
                  <a16:creationId xmlns:a16="http://schemas.microsoft.com/office/drawing/2014/main" id="{143913A8-0A8E-4614-B254-7BE3FA2B9166}"/>
                </a:ext>
              </a:extLst>
            </p:cNvPr>
            <p:cNvSpPr/>
            <p:nvPr/>
          </p:nvSpPr>
          <p:spPr>
            <a:xfrm>
              <a:off x="6422725" y="3277650"/>
              <a:ext cx="4850" cy="3900"/>
            </a:xfrm>
            <a:custGeom>
              <a:avLst/>
              <a:gdLst/>
              <a:ahLst/>
              <a:cxnLst/>
              <a:rect l="l" t="t" r="r" b="b"/>
              <a:pathLst>
                <a:path w="194" h="156" extrusionOk="0">
                  <a:moveTo>
                    <a:pt x="39" y="0"/>
                  </a:moveTo>
                  <a:lnTo>
                    <a:pt x="1" y="78"/>
                  </a:lnTo>
                  <a:lnTo>
                    <a:pt x="39" y="155"/>
                  </a:lnTo>
                  <a:lnTo>
                    <a:pt x="155" y="155"/>
                  </a:lnTo>
                  <a:lnTo>
                    <a:pt x="194" y="78"/>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6" name="Google Shape;6061;p8">
              <a:extLst>
                <a:ext uri="{FF2B5EF4-FFF2-40B4-BE49-F238E27FC236}">
                  <a16:creationId xmlns:a16="http://schemas.microsoft.com/office/drawing/2014/main" id="{DC74665D-AEB9-4EF9-822C-5314A7355ECE}"/>
                </a:ext>
              </a:extLst>
            </p:cNvPr>
            <p:cNvSpPr/>
            <p:nvPr/>
          </p:nvSpPr>
          <p:spPr>
            <a:xfrm>
              <a:off x="6163875" y="3277650"/>
              <a:ext cx="3875" cy="3900"/>
            </a:xfrm>
            <a:custGeom>
              <a:avLst/>
              <a:gdLst/>
              <a:ahLst/>
              <a:cxnLst/>
              <a:rect l="l" t="t" r="r" b="b"/>
              <a:pathLst>
                <a:path w="155" h="156" extrusionOk="0">
                  <a:moveTo>
                    <a:pt x="39" y="0"/>
                  </a:moveTo>
                  <a:lnTo>
                    <a:pt x="0" y="78"/>
                  </a:lnTo>
                  <a:lnTo>
                    <a:pt x="39" y="155"/>
                  </a:lnTo>
                  <a:lnTo>
                    <a:pt x="155" y="155"/>
                  </a:lnTo>
                  <a:lnTo>
                    <a:pt x="155" y="78"/>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7" name="Google Shape;6062;p8">
              <a:extLst>
                <a:ext uri="{FF2B5EF4-FFF2-40B4-BE49-F238E27FC236}">
                  <a16:creationId xmlns:a16="http://schemas.microsoft.com/office/drawing/2014/main" id="{E5690A3C-79C4-466A-9075-3FEDC3411063}"/>
                </a:ext>
              </a:extLst>
            </p:cNvPr>
            <p:cNvSpPr/>
            <p:nvPr/>
          </p:nvSpPr>
          <p:spPr>
            <a:xfrm>
              <a:off x="6107850" y="3274750"/>
              <a:ext cx="11625" cy="9675"/>
            </a:xfrm>
            <a:custGeom>
              <a:avLst/>
              <a:gdLst/>
              <a:ahLst/>
              <a:cxnLst/>
              <a:rect l="l" t="t" r="r" b="b"/>
              <a:pathLst>
                <a:path w="465" h="387" extrusionOk="0">
                  <a:moveTo>
                    <a:pt x="116" y="1"/>
                  </a:moveTo>
                  <a:lnTo>
                    <a:pt x="0" y="194"/>
                  </a:lnTo>
                  <a:lnTo>
                    <a:pt x="116" y="387"/>
                  </a:lnTo>
                  <a:lnTo>
                    <a:pt x="348" y="387"/>
                  </a:lnTo>
                  <a:lnTo>
                    <a:pt x="464" y="194"/>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8" name="Google Shape;6063;p8">
              <a:extLst>
                <a:ext uri="{FF2B5EF4-FFF2-40B4-BE49-F238E27FC236}">
                  <a16:creationId xmlns:a16="http://schemas.microsoft.com/office/drawing/2014/main" id="{150FE15D-F034-4041-9973-7F213A849928}"/>
                </a:ext>
              </a:extLst>
            </p:cNvPr>
            <p:cNvSpPr/>
            <p:nvPr/>
          </p:nvSpPr>
          <p:spPr>
            <a:xfrm>
              <a:off x="5784275" y="3265100"/>
              <a:ext cx="33825" cy="29000"/>
            </a:xfrm>
            <a:custGeom>
              <a:avLst/>
              <a:gdLst/>
              <a:ahLst/>
              <a:cxnLst/>
              <a:rect l="l" t="t" r="r" b="b"/>
              <a:pathLst>
                <a:path w="1353" h="1160" extrusionOk="0">
                  <a:moveTo>
                    <a:pt x="348" y="0"/>
                  </a:moveTo>
                  <a:lnTo>
                    <a:pt x="0" y="580"/>
                  </a:lnTo>
                  <a:lnTo>
                    <a:pt x="348" y="1159"/>
                  </a:lnTo>
                  <a:lnTo>
                    <a:pt x="1044" y="1159"/>
                  </a:lnTo>
                  <a:lnTo>
                    <a:pt x="1353" y="580"/>
                  </a:lnTo>
                  <a:lnTo>
                    <a:pt x="10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9" name="Google Shape;6064;p8">
              <a:extLst>
                <a:ext uri="{FF2B5EF4-FFF2-40B4-BE49-F238E27FC236}">
                  <a16:creationId xmlns:a16="http://schemas.microsoft.com/office/drawing/2014/main" id="{446F5DBD-6E97-4560-8573-AEFBDDAD9871}"/>
                </a:ext>
              </a:extLst>
            </p:cNvPr>
            <p:cNvSpPr/>
            <p:nvPr/>
          </p:nvSpPr>
          <p:spPr>
            <a:xfrm>
              <a:off x="4344125" y="3276675"/>
              <a:ext cx="5825" cy="5825"/>
            </a:xfrm>
            <a:custGeom>
              <a:avLst/>
              <a:gdLst/>
              <a:ahLst/>
              <a:cxnLst/>
              <a:rect l="l" t="t" r="r" b="b"/>
              <a:pathLst>
                <a:path w="233" h="233" extrusionOk="0">
                  <a:moveTo>
                    <a:pt x="39" y="1"/>
                  </a:moveTo>
                  <a:lnTo>
                    <a:pt x="1" y="117"/>
                  </a:lnTo>
                  <a:lnTo>
                    <a:pt x="39" y="233"/>
                  </a:lnTo>
                  <a:lnTo>
                    <a:pt x="155" y="233"/>
                  </a:lnTo>
                  <a:lnTo>
                    <a:pt x="232" y="117"/>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0" name="Google Shape;6065;p8">
              <a:extLst>
                <a:ext uri="{FF2B5EF4-FFF2-40B4-BE49-F238E27FC236}">
                  <a16:creationId xmlns:a16="http://schemas.microsoft.com/office/drawing/2014/main" id="{326CBE0A-0D42-44E9-88F1-7DC978EA78DE}"/>
                </a:ext>
              </a:extLst>
            </p:cNvPr>
            <p:cNvSpPr/>
            <p:nvPr/>
          </p:nvSpPr>
          <p:spPr>
            <a:xfrm>
              <a:off x="4270725" y="32583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1" name="Google Shape;6066;p8">
              <a:extLst>
                <a:ext uri="{FF2B5EF4-FFF2-40B4-BE49-F238E27FC236}">
                  <a16:creationId xmlns:a16="http://schemas.microsoft.com/office/drawing/2014/main" id="{E1D51480-1C12-445B-AB46-C2CD052AF758}"/>
                </a:ext>
              </a:extLst>
            </p:cNvPr>
            <p:cNvSpPr/>
            <p:nvPr/>
          </p:nvSpPr>
          <p:spPr>
            <a:xfrm>
              <a:off x="4218550" y="32583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2" name="Google Shape;6067;p8">
              <a:extLst>
                <a:ext uri="{FF2B5EF4-FFF2-40B4-BE49-F238E27FC236}">
                  <a16:creationId xmlns:a16="http://schemas.microsoft.com/office/drawing/2014/main" id="{C5CEB15E-BA99-469B-80AF-B7973555009A}"/>
                </a:ext>
              </a:extLst>
            </p:cNvPr>
            <p:cNvSpPr/>
            <p:nvPr/>
          </p:nvSpPr>
          <p:spPr>
            <a:xfrm>
              <a:off x="4166400" y="32583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3" name="Google Shape;6068;p8">
              <a:extLst>
                <a:ext uri="{FF2B5EF4-FFF2-40B4-BE49-F238E27FC236}">
                  <a16:creationId xmlns:a16="http://schemas.microsoft.com/office/drawing/2014/main" id="{B5491AC9-A02A-4B27-9D1F-F51DB32A5FBC}"/>
                </a:ext>
              </a:extLst>
            </p:cNvPr>
            <p:cNvSpPr/>
            <p:nvPr/>
          </p:nvSpPr>
          <p:spPr>
            <a:xfrm>
              <a:off x="4115200" y="32583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4" name="Google Shape;6069;p8">
              <a:extLst>
                <a:ext uri="{FF2B5EF4-FFF2-40B4-BE49-F238E27FC236}">
                  <a16:creationId xmlns:a16="http://schemas.microsoft.com/office/drawing/2014/main" id="{4105C6F5-3811-4402-AC49-9757B1C92443}"/>
                </a:ext>
              </a:extLst>
            </p:cNvPr>
            <p:cNvSpPr/>
            <p:nvPr/>
          </p:nvSpPr>
          <p:spPr>
            <a:xfrm>
              <a:off x="4063050"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5" name="Google Shape;6070;p8">
              <a:extLst>
                <a:ext uri="{FF2B5EF4-FFF2-40B4-BE49-F238E27FC236}">
                  <a16:creationId xmlns:a16="http://schemas.microsoft.com/office/drawing/2014/main" id="{7B71F052-3E94-4F43-AAE2-FCDD58D08445}"/>
                </a:ext>
              </a:extLst>
            </p:cNvPr>
            <p:cNvSpPr/>
            <p:nvPr/>
          </p:nvSpPr>
          <p:spPr>
            <a:xfrm>
              <a:off x="4010900" y="32583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6" name="Google Shape;6071;p8">
              <a:extLst>
                <a:ext uri="{FF2B5EF4-FFF2-40B4-BE49-F238E27FC236}">
                  <a16:creationId xmlns:a16="http://schemas.microsoft.com/office/drawing/2014/main" id="{013A622D-D502-4942-AD73-1BBCE877EBE5}"/>
                </a:ext>
              </a:extLst>
            </p:cNvPr>
            <p:cNvSpPr/>
            <p:nvPr/>
          </p:nvSpPr>
          <p:spPr>
            <a:xfrm>
              <a:off x="3958725" y="32583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7" name="Google Shape;6072;p8">
              <a:extLst>
                <a:ext uri="{FF2B5EF4-FFF2-40B4-BE49-F238E27FC236}">
                  <a16:creationId xmlns:a16="http://schemas.microsoft.com/office/drawing/2014/main" id="{A5160B5D-631E-4BB2-94D2-19246064B5F3}"/>
                </a:ext>
              </a:extLst>
            </p:cNvPr>
            <p:cNvSpPr/>
            <p:nvPr/>
          </p:nvSpPr>
          <p:spPr>
            <a:xfrm>
              <a:off x="3906575" y="32583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8" name="Google Shape;6073;p8">
              <a:extLst>
                <a:ext uri="{FF2B5EF4-FFF2-40B4-BE49-F238E27FC236}">
                  <a16:creationId xmlns:a16="http://schemas.microsoft.com/office/drawing/2014/main" id="{E303D0B7-B15F-42DE-8E0F-A3B2C1BA9F3C}"/>
                </a:ext>
              </a:extLst>
            </p:cNvPr>
            <p:cNvSpPr/>
            <p:nvPr/>
          </p:nvSpPr>
          <p:spPr>
            <a:xfrm>
              <a:off x="3855375" y="32583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9" name="Google Shape;6074;p8">
              <a:extLst>
                <a:ext uri="{FF2B5EF4-FFF2-40B4-BE49-F238E27FC236}">
                  <a16:creationId xmlns:a16="http://schemas.microsoft.com/office/drawing/2014/main" id="{570CC919-AEDF-4FCE-84E7-08967B157E7A}"/>
                </a:ext>
              </a:extLst>
            </p:cNvPr>
            <p:cNvSpPr/>
            <p:nvPr/>
          </p:nvSpPr>
          <p:spPr>
            <a:xfrm>
              <a:off x="3803225"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0" name="Google Shape;6075;p8">
              <a:extLst>
                <a:ext uri="{FF2B5EF4-FFF2-40B4-BE49-F238E27FC236}">
                  <a16:creationId xmlns:a16="http://schemas.microsoft.com/office/drawing/2014/main" id="{21B83076-324B-4E80-8173-6605F36AA5C9}"/>
                </a:ext>
              </a:extLst>
            </p:cNvPr>
            <p:cNvSpPr/>
            <p:nvPr/>
          </p:nvSpPr>
          <p:spPr>
            <a:xfrm>
              <a:off x="3751075" y="32583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1" name="Google Shape;6076;p8">
              <a:extLst>
                <a:ext uri="{FF2B5EF4-FFF2-40B4-BE49-F238E27FC236}">
                  <a16:creationId xmlns:a16="http://schemas.microsoft.com/office/drawing/2014/main" id="{516105F4-DABA-4BF9-A544-60AE09B0ACF9}"/>
                </a:ext>
              </a:extLst>
            </p:cNvPr>
            <p:cNvSpPr/>
            <p:nvPr/>
          </p:nvSpPr>
          <p:spPr>
            <a:xfrm>
              <a:off x="2675050" y="3271850"/>
              <a:ext cx="16450" cy="15475"/>
            </a:xfrm>
            <a:custGeom>
              <a:avLst/>
              <a:gdLst/>
              <a:ahLst/>
              <a:cxnLst/>
              <a:rect l="l" t="t" r="r" b="b"/>
              <a:pathLst>
                <a:path w="658" h="619" extrusionOk="0">
                  <a:moveTo>
                    <a:pt x="156" y="1"/>
                  </a:moveTo>
                  <a:lnTo>
                    <a:pt x="1" y="310"/>
                  </a:lnTo>
                  <a:lnTo>
                    <a:pt x="156" y="619"/>
                  </a:lnTo>
                  <a:lnTo>
                    <a:pt x="503" y="619"/>
                  </a:lnTo>
                  <a:lnTo>
                    <a:pt x="658" y="310"/>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2" name="Google Shape;6077;p8">
              <a:extLst>
                <a:ext uri="{FF2B5EF4-FFF2-40B4-BE49-F238E27FC236}">
                  <a16:creationId xmlns:a16="http://schemas.microsoft.com/office/drawing/2014/main" id="{941DD10F-D5DF-4796-AF27-F32FBF5616C4}"/>
                </a:ext>
              </a:extLst>
            </p:cNvPr>
            <p:cNvSpPr/>
            <p:nvPr/>
          </p:nvSpPr>
          <p:spPr>
            <a:xfrm>
              <a:off x="2607450" y="32583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3" name="Google Shape;6078;p8">
              <a:extLst>
                <a:ext uri="{FF2B5EF4-FFF2-40B4-BE49-F238E27FC236}">
                  <a16:creationId xmlns:a16="http://schemas.microsoft.com/office/drawing/2014/main" id="{A60DB070-8415-4A5C-BA91-BC7B8DF41401}"/>
                </a:ext>
              </a:extLst>
            </p:cNvPr>
            <p:cNvSpPr/>
            <p:nvPr/>
          </p:nvSpPr>
          <p:spPr>
            <a:xfrm>
              <a:off x="2555300" y="32583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4" name="Google Shape;6079;p8">
              <a:extLst>
                <a:ext uri="{FF2B5EF4-FFF2-40B4-BE49-F238E27FC236}">
                  <a16:creationId xmlns:a16="http://schemas.microsoft.com/office/drawing/2014/main" id="{DA0F54B9-6EA2-47CA-B6C3-4A91C81C41F6}"/>
                </a:ext>
              </a:extLst>
            </p:cNvPr>
            <p:cNvSpPr/>
            <p:nvPr/>
          </p:nvSpPr>
          <p:spPr>
            <a:xfrm>
              <a:off x="2504100" y="32583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5" name="Google Shape;6080;p8">
              <a:extLst>
                <a:ext uri="{FF2B5EF4-FFF2-40B4-BE49-F238E27FC236}">
                  <a16:creationId xmlns:a16="http://schemas.microsoft.com/office/drawing/2014/main" id="{3267DFEE-DBA4-4500-94B5-B3C83530BAF3}"/>
                </a:ext>
              </a:extLst>
            </p:cNvPr>
            <p:cNvSpPr/>
            <p:nvPr/>
          </p:nvSpPr>
          <p:spPr>
            <a:xfrm>
              <a:off x="2451950" y="32583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6" name="Google Shape;6081;p8">
              <a:extLst>
                <a:ext uri="{FF2B5EF4-FFF2-40B4-BE49-F238E27FC236}">
                  <a16:creationId xmlns:a16="http://schemas.microsoft.com/office/drawing/2014/main" id="{98AD1041-4BAF-43A1-B412-B9669A24C149}"/>
                </a:ext>
              </a:extLst>
            </p:cNvPr>
            <p:cNvSpPr/>
            <p:nvPr/>
          </p:nvSpPr>
          <p:spPr>
            <a:xfrm>
              <a:off x="2399775"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7" name="Google Shape;6082;p8">
              <a:extLst>
                <a:ext uri="{FF2B5EF4-FFF2-40B4-BE49-F238E27FC236}">
                  <a16:creationId xmlns:a16="http://schemas.microsoft.com/office/drawing/2014/main" id="{4718CE23-CEA8-4838-8E10-631C61FD70EF}"/>
                </a:ext>
              </a:extLst>
            </p:cNvPr>
            <p:cNvSpPr/>
            <p:nvPr/>
          </p:nvSpPr>
          <p:spPr>
            <a:xfrm>
              <a:off x="2347625" y="32583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8" name="Google Shape;6083;p8">
              <a:extLst>
                <a:ext uri="{FF2B5EF4-FFF2-40B4-BE49-F238E27FC236}">
                  <a16:creationId xmlns:a16="http://schemas.microsoft.com/office/drawing/2014/main" id="{23E0AB4C-218E-4580-BC41-2343FEA56B1F}"/>
                </a:ext>
              </a:extLst>
            </p:cNvPr>
            <p:cNvSpPr/>
            <p:nvPr/>
          </p:nvSpPr>
          <p:spPr>
            <a:xfrm>
              <a:off x="2296425"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9" name="Google Shape;6084;p8">
              <a:extLst>
                <a:ext uri="{FF2B5EF4-FFF2-40B4-BE49-F238E27FC236}">
                  <a16:creationId xmlns:a16="http://schemas.microsoft.com/office/drawing/2014/main" id="{2F223819-868C-4B2B-BEF9-5FDBEE6DB3C4}"/>
                </a:ext>
              </a:extLst>
            </p:cNvPr>
            <p:cNvSpPr/>
            <p:nvPr/>
          </p:nvSpPr>
          <p:spPr>
            <a:xfrm>
              <a:off x="2244275" y="32583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0" name="Google Shape;6085;p8">
              <a:extLst>
                <a:ext uri="{FF2B5EF4-FFF2-40B4-BE49-F238E27FC236}">
                  <a16:creationId xmlns:a16="http://schemas.microsoft.com/office/drawing/2014/main" id="{B9FA757C-A9BE-473A-8D4F-05CB06C23F55}"/>
                </a:ext>
              </a:extLst>
            </p:cNvPr>
            <p:cNvSpPr/>
            <p:nvPr/>
          </p:nvSpPr>
          <p:spPr>
            <a:xfrm>
              <a:off x="2192125" y="32583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1" name="Google Shape;6086;p8">
              <a:extLst>
                <a:ext uri="{FF2B5EF4-FFF2-40B4-BE49-F238E27FC236}">
                  <a16:creationId xmlns:a16="http://schemas.microsoft.com/office/drawing/2014/main" id="{9141464E-5B6C-46D2-847B-3822092B14AB}"/>
                </a:ext>
              </a:extLst>
            </p:cNvPr>
            <p:cNvSpPr/>
            <p:nvPr/>
          </p:nvSpPr>
          <p:spPr>
            <a:xfrm>
              <a:off x="2139950" y="32583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2" name="Google Shape;6087;p8">
              <a:extLst>
                <a:ext uri="{FF2B5EF4-FFF2-40B4-BE49-F238E27FC236}">
                  <a16:creationId xmlns:a16="http://schemas.microsoft.com/office/drawing/2014/main" id="{9518A221-6F71-4861-B7FB-7986615ADFC1}"/>
                </a:ext>
              </a:extLst>
            </p:cNvPr>
            <p:cNvSpPr/>
            <p:nvPr/>
          </p:nvSpPr>
          <p:spPr>
            <a:xfrm>
              <a:off x="2087800" y="32583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3" name="Google Shape;6088;p8">
              <a:extLst>
                <a:ext uri="{FF2B5EF4-FFF2-40B4-BE49-F238E27FC236}">
                  <a16:creationId xmlns:a16="http://schemas.microsoft.com/office/drawing/2014/main" id="{5E898628-47F8-4A22-B751-06927D6130E2}"/>
                </a:ext>
              </a:extLst>
            </p:cNvPr>
            <p:cNvSpPr/>
            <p:nvPr/>
          </p:nvSpPr>
          <p:spPr>
            <a:xfrm>
              <a:off x="2035650" y="32583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4" name="Google Shape;6089;p8">
              <a:extLst>
                <a:ext uri="{FF2B5EF4-FFF2-40B4-BE49-F238E27FC236}">
                  <a16:creationId xmlns:a16="http://schemas.microsoft.com/office/drawing/2014/main" id="{4F9EA7F8-9633-476A-8DF9-D63985A26334}"/>
                </a:ext>
              </a:extLst>
            </p:cNvPr>
            <p:cNvSpPr/>
            <p:nvPr/>
          </p:nvSpPr>
          <p:spPr>
            <a:xfrm>
              <a:off x="1983475" y="32583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5" name="Google Shape;6090;p8">
              <a:extLst>
                <a:ext uri="{FF2B5EF4-FFF2-40B4-BE49-F238E27FC236}">
                  <a16:creationId xmlns:a16="http://schemas.microsoft.com/office/drawing/2014/main" id="{841F5251-6FC9-445E-89FC-803A343D8C10}"/>
                </a:ext>
              </a:extLst>
            </p:cNvPr>
            <p:cNvSpPr/>
            <p:nvPr/>
          </p:nvSpPr>
          <p:spPr>
            <a:xfrm>
              <a:off x="1931325" y="32583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6" name="Google Shape;6091;p8">
              <a:extLst>
                <a:ext uri="{FF2B5EF4-FFF2-40B4-BE49-F238E27FC236}">
                  <a16:creationId xmlns:a16="http://schemas.microsoft.com/office/drawing/2014/main" id="{1D8679B1-7E05-4C22-88D4-6E3C2083D67E}"/>
                </a:ext>
              </a:extLst>
            </p:cNvPr>
            <p:cNvSpPr/>
            <p:nvPr/>
          </p:nvSpPr>
          <p:spPr>
            <a:xfrm>
              <a:off x="1879175" y="32583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7" name="Google Shape;6092;p8">
              <a:extLst>
                <a:ext uri="{FF2B5EF4-FFF2-40B4-BE49-F238E27FC236}">
                  <a16:creationId xmlns:a16="http://schemas.microsoft.com/office/drawing/2014/main" id="{EF960CD4-1092-4668-BB6B-11F1D6AAA908}"/>
                </a:ext>
              </a:extLst>
            </p:cNvPr>
            <p:cNvSpPr/>
            <p:nvPr/>
          </p:nvSpPr>
          <p:spPr>
            <a:xfrm>
              <a:off x="1827975" y="32583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8" name="Google Shape;6093;p8">
              <a:extLst>
                <a:ext uri="{FF2B5EF4-FFF2-40B4-BE49-F238E27FC236}">
                  <a16:creationId xmlns:a16="http://schemas.microsoft.com/office/drawing/2014/main" id="{AA2BA031-0432-4FA9-8291-785E0D4589F4}"/>
                </a:ext>
              </a:extLst>
            </p:cNvPr>
            <p:cNvSpPr/>
            <p:nvPr/>
          </p:nvSpPr>
          <p:spPr>
            <a:xfrm>
              <a:off x="1775825" y="32583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9" name="Google Shape;6094;p8">
              <a:extLst>
                <a:ext uri="{FF2B5EF4-FFF2-40B4-BE49-F238E27FC236}">
                  <a16:creationId xmlns:a16="http://schemas.microsoft.com/office/drawing/2014/main" id="{C9ED51F0-69B1-47DD-82B0-3BD8FE2671C6}"/>
                </a:ext>
              </a:extLst>
            </p:cNvPr>
            <p:cNvSpPr/>
            <p:nvPr/>
          </p:nvSpPr>
          <p:spPr>
            <a:xfrm>
              <a:off x="1723650" y="32583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0" name="Google Shape;6095;p8">
              <a:extLst>
                <a:ext uri="{FF2B5EF4-FFF2-40B4-BE49-F238E27FC236}">
                  <a16:creationId xmlns:a16="http://schemas.microsoft.com/office/drawing/2014/main" id="{31CD19DE-AA0A-4F99-9284-9A5F2BB7F420}"/>
                </a:ext>
              </a:extLst>
            </p:cNvPr>
            <p:cNvSpPr/>
            <p:nvPr/>
          </p:nvSpPr>
          <p:spPr>
            <a:xfrm>
              <a:off x="1671500" y="32583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1" name="Google Shape;6096;p8">
              <a:extLst>
                <a:ext uri="{FF2B5EF4-FFF2-40B4-BE49-F238E27FC236}">
                  <a16:creationId xmlns:a16="http://schemas.microsoft.com/office/drawing/2014/main" id="{D6B11DB1-6C66-4F3E-8D34-176DCD0D5EA2}"/>
                </a:ext>
              </a:extLst>
            </p:cNvPr>
            <p:cNvSpPr/>
            <p:nvPr/>
          </p:nvSpPr>
          <p:spPr>
            <a:xfrm>
              <a:off x="6865100" y="3225500"/>
              <a:ext cx="4875" cy="2925"/>
            </a:xfrm>
            <a:custGeom>
              <a:avLst/>
              <a:gdLst/>
              <a:ahLst/>
              <a:cxnLst/>
              <a:rect l="l" t="t" r="r" b="b"/>
              <a:pathLst>
                <a:path w="195" h="117" extrusionOk="0">
                  <a:moveTo>
                    <a:pt x="78" y="0"/>
                  </a:moveTo>
                  <a:lnTo>
                    <a:pt x="1" y="77"/>
                  </a:lnTo>
                  <a:lnTo>
                    <a:pt x="78" y="116"/>
                  </a:lnTo>
                  <a:lnTo>
                    <a:pt x="117" y="116"/>
                  </a:lnTo>
                  <a:lnTo>
                    <a:pt x="194" y="77"/>
                  </a:lnTo>
                  <a:lnTo>
                    <a:pt x="1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2" name="Google Shape;6097;p8">
              <a:extLst>
                <a:ext uri="{FF2B5EF4-FFF2-40B4-BE49-F238E27FC236}">
                  <a16:creationId xmlns:a16="http://schemas.microsoft.com/office/drawing/2014/main" id="{A9CFD9AC-7C9E-4835-BCAE-F351567D399B}"/>
                </a:ext>
              </a:extLst>
            </p:cNvPr>
            <p:cNvSpPr/>
            <p:nvPr/>
          </p:nvSpPr>
          <p:spPr>
            <a:xfrm>
              <a:off x="6641025" y="3211975"/>
              <a:ext cx="36725" cy="30925"/>
            </a:xfrm>
            <a:custGeom>
              <a:avLst/>
              <a:gdLst/>
              <a:ahLst/>
              <a:cxnLst/>
              <a:rect l="l" t="t" r="r" b="b"/>
              <a:pathLst>
                <a:path w="1469" h="1237" extrusionOk="0">
                  <a:moveTo>
                    <a:pt x="348" y="0"/>
                  </a:moveTo>
                  <a:lnTo>
                    <a:pt x="0" y="618"/>
                  </a:lnTo>
                  <a:lnTo>
                    <a:pt x="348" y="1237"/>
                  </a:lnTo>
                  <a:lnTo>
                    <a:pt x="1082" y="1237"/>
                  </a:lnTo>
                  <a:lnTo>
                    <a:pt x="1469" y="618"/>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3" name="Google Shape;6098;p8">
              <a:extLst>
                <a:ext uri="{FF2B5EF4-FFF2-40B4-BE49-F238E27FC236}">
                  <a16:creationId xmlns:a16="http://schemas.microsoft.com/office/drawing/2014/main" id="{923697AE-EC97-49C8-BF3C-23D9A3D881DB}"/>
                </a:ext>
              </a:extLst>
            </p:cNvPr>
            <p:cNvSpPr/>
            <p:nvPr/>
          </p:nvSpPr>
          <p:spPr>
            <a:xfrm>
              <a:off x="6584025" y="32061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4" name="Google Shape;6099;p8">
              <a:extLst>
                <a:ext uri="{FF2B5EF4-FFF2-40B4-BE49-F238E27FC236}">
                  <a16:creationId xmlns:a16="http://schemas.microsoft.com/office/drawing/2014/main" id="{D1E4FDF3-7FD9-49EF-AA95-7BC071A0D8BB}"/>
                </a:ext>
              </a:extLst>
            </p:cNvPr>
            <p:cNvSpPr/>
            <p:nvPr/>
          </p:nvSpPr>
          <p:spPr>
            <a:xfrm>
              <a:off x="6531875"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5" name="Google Shape;6100;p8">
              <a:extLst>
                <a:ext uri="{FF2B5EF4-FFF2-40B4-BE49-F238E27FC236}">
                  <a16:creationId xmlns:a16="http://schemas.microsoft.com/office/drawing/2014/main" id="{BBD5D272-CFC4-49B0-B922-64027E9C5686}"/>
                </a:ext>
              </a:extLst>
            </p:cNvPr>
            <p:cNvSpPr/>
            <p:nvPr/>
          </p:nvSpPr>
          <p:spPr>
            <a:xfrm>
              <a:off x="6479725"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6" name="Google Shape;6101;p8">
              <a:extLst>
                <a:ext uri="{FF2B5EF4-FFF2-40B4-BE49-F238E27FC236}">
                  <a16:creationId xmlns:a16="http://schemas.microsoft.com/office/drawing/2014/main" id="{6EC02924-0B88-4DD8-A761-E8C3F4925F5E}"/>
                </a:ext>
              </a:extLst>
            </p:cNvPr>
            <p:cNvSpPr/>
            <p:nvPr/>
          </p:nvSpPr>
          <p:spPr>
            <a:xfrm>
              <a:off x="6429500" y="3208100"/>
              <a:ext cx="43475" cy="38675"/>
            </a:xfrm>
            <a:custGeom>
              <a:avLst/>
              <a:gdLst/>
              <a:ahLst/>
              <a:cxnLst/>
              <a:rect l="l" t="t" r="r" b="b"/>
              <a:pathLst>
                <a:path w="1739" h="1547" extrusionOk="0">
                  <a:moveTo>
                    <a:pt x="425" y="1"/>
                  </a:moveTo>
                  <a:lnTo>
                    <a:pt x="0" y="773"/>
                  </a:lnTo>
                  <a:lnTo>
                    <a:pt x="425" y="1546"/>
                  </a:lnTo>
                  <a:lnTo>
                    <a:pt x="1314" y="1546"/>
                  </a:lnTo>
                  <a:lnTo>
                    <a:pt x="1739" y="773"/>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7" name="Google Shape;6102;p8">
              <a:extLst>
                <a:ext uri="{FF2B5EF4-FFF2-40B4-BE49-F238E27FC236}">
                  <a16:creationId xmlns:a16="http://schemas.microsoft.com/office/drawing/2014/main" id="{E0025981-925F-4576-9DC9-A429C716FED6}"/>
                </a:ext>
              </a:extLst>
            </p:cNvPr>
            <p:cNvSpPr/>
            <p:nvPr/>
          </p:nvSpPr>
          <p:spPr>
            <a:xfrm>
              <a:off x="6344500" y="3224525"/>
              <a:ext cx="5825" cy="5825"/>
            </a:xfrm>
            <a:custGeom>
              <a:avLst/>
              <a:gdLst/>
              <a:ahLst/>
              <a:cxnLst/>
              <a:rect l="l" t="t" r="r" b="b"/>
              <a:pathLst>
                <a:path w="233" h="233" extrusionOk="0">
                  <a:moveTo>
                    <a:pt x="77" y="1"/>
                  </a:moveTo>
                  <a:lnTo>
                    <a:pt x="0" y="116"/>
                  </a:lnTo>
                  <a:lnTo>
                    <a:pt x="77" y="232"/>
                  </a:lnTo>
                  <a:lnTo>
                    <a:pt x="193" y="232"/>
                  </a:lnTo>
                  <a:lnTo>
                    <a:pt x="232" y="116"/>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8" name="Google Shape;6103;p8">
              <a:extLst>
                <a:ext uri="{FF2B5EF4-FFF2-40B4-BE49-F238E27FC236}">
                  <a16:creationId xmlns:a16="http://schemas.microsoft.com/office/drawing/2014/main" id="{393EE778-4C01-4C64-8E97-B63E281122DF}"/>
                </a:ext>
              </a:extLst>
            </p:cNvPr>
            <p:cNvSpPr/>
            <p:nvPr/>
          </p:nvSpPr>
          <p:spPr>
            <a:xfrm>
              <a:off x="6287500" y="3220650"/>
              <a:ext cx="15475" cy="13550"/>
            </a:xfrm>
            <a:custGeom>
              <a:avLst/>
              <a:gdLst/>
              <a:ahLst/>
              <a:cxnLst/>
              <a:rect l="l" t="t" r="r" b="b"/>
              <a:pathLst>
                <a:path w="619" h="542" extrusionOk="0">
                  <a:moveTo>
                    <a:pt x="155" y="1"/>
                  </a:moveTo>
                  <a:lnTo>
                    <a:pt x="1" y="271"/>
                  </a:lnTo>
                  <a:lnTo>
                    <a:pt x="155" y="542"/>
                  </a:lnTo>
                  <a:lnTo>
                    <a:pt x="503" y="542"/>
                  </a:lnTo>
                  <a:lnTo>
                    <a:pt x="619" y="271"/>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9" name="Google Shape;6104;p8">
              <a:extLst>
                <a:ext uri="{FF2B5EF4-FFF2-40B4-BE49-F238E27FC236}">
                  <a16:creationId xmlns:a16="http://schemas.microsoft.com/office/drawing/2014/main" id="{B1420BC7-3660-4797-B871-3D6F3EF397B4}"/>
                </a:ext>
              </a:extLst>
            </p:cNvPr>
            <p:cNvSpPr/>
            <p:nvPr/>
          </p:nvSpPr>
          <p:spPr>
            <a:xfrm>
              <a:off x="6187050" y="3223550"/>
              <a:ext cx="8725" cy="7750"/>
            </a:xfrm>
            <a:custGeom>
              <a:avLst/>
              <a:gdLst/>
              <a:ahLst/>
              <a:cxnLst/>
              <a:rect l="l" t="t" r="r" b="b"/>
              <a:pathLst>
                <a:path w="349" h="310" extrusionOk="0">
                  <a:moveTo>
                    <a:pt x="78" y="1"/>
                  </a:moveTo>
                  <a:lnTo>
                    <a:pt x="1" y="155"/>
                  </a:lnTo>
                  <a:lnTo>
                    <a:pt x="78" y="310"/>
                  </a:lnTo>
                  <a:lnTo>
                    <a:pt x="271" y="310"/>
                  </a:lnTo>
                  <a:lnTo>
                    <a:pt x="348" y="155"/>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0" name="Google Shape;6105;p8">
              <a:extLst>
                <a:ext uri="{FF2B5EF4-FFF2-40B4-BE49-F238E27FC236}">
                  <a16:creationId xmlns:a16="http://schemas.microsoft.com/office/drawing/2014/main" id="{5AD4D931-D335-4BEB-9C8F-9331B71616F5}"/>
                </a:ext>
              </a:extLst>
            </p:cNvPr>
            <p:cNvSpPr/>
            <p:nvPr/>
          </p:nvSpPr>
          <p:spPr>
            <a:xfrm>
              <a:off x="6128125" y="3216800"/>
              <a:ext cx="23225" cy="21275"/>
            </a:xfrm>
            <a:custGeom>
              <a:avLst/>
              <a:gdLst/>
              <a:ahLst/>
              <a:cxnLst/>
              <a:rect l="l" t="t" r="r" b="b"/>
              <a:pathLst>
                <a:path w="929" h="851" extrusionOk="0">
                  <a:moveTo>
                    <a:pt x="233" y="0"/>
                  </a:moveTo>
                  <a:lnTo>
                    <a:pt x="1" y="425"/>
                  </a:lnTo>
                  <a:lnTo>
                    <a:pt x="233" y="850"/>
                  </a:lnTo>
                  <a:lnTo>
                    <a:pt x="735" y="850"/>
                  </a:lnTo>
                  <a:lnTo>
                    <a:pt x="928" y="425"/>
                  </a:lnTo>
                  <a:lnTo>
                    <a:pt x="7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1" name="Google Shape;6106;p8">
              <a:extLst>
                <a:ext uri="{FF2B5EF4-FFF2-40B4-BE49-F238E27FC236}">
                  <a16:creationId xmlns:a16="http://schemas.microsoft.com/office/drawing/2014/main" id="{6C42B685-2ADD-439F-AED1-B8859A18BD61}"/>
                </a:ext>
              </a:extLst>
            </p:cNvPr>
            <p:cNvSpPr/>
            <p:nvPr/>
          </p:nvSpPr>
          <p:spPr>
            <a:xfrm>
              <a:off x="6017050" y="3211000"/>
              <a:ext cx="36725" cy="32875"/>
            </a:xfrm>
            <a:custGeom>
              <a:avLst/>
              <a:gdLst/>
              <a:ahLst/>
              <a:cxnLst/>
              <a:rect l="l" t="t" r="r" b="b"/>
              <a:pathLst>
                <a:path w="1469" h="1315" extrusionOk="0">
                  <a:moveTo>
                    <a:pt x="387" y="1"/>
                  </a:moveTo>
                  <a:lnTo>
                    <a:pt x="1" y="657"/>
                  </a:lnTo>
                  <a:lnTo>
                    <a:pt x="387" y="1314"/>
                  </a:lnTo>
                  <a:lnTo>
                    <a:pt x="1121" y="1314"/>
                  </a:lnTo>
                  <a:lnTo>
                    <a:pt x="1469" y="657"/>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2" name="Google Shape;6107;p8">
              <a:extLst>
                <a:ext uri="{FF2B5EF4-FFF2-40B4-BE49-F238E27FC236}">
                  <a16:creationId xmlns:a16="http://schemas.microsoft.com/office/drawing/2014/main" id="{B8449464-264F-4A58-ACD9-0EEA87387E82}"/>
                </a:ext>
              </a:extLst>
            </p:cNvPr>
            <p:cNvSpPr/>
            <p:nvPr/>
          </p:nvSpPr>
          <p:spPr>
            <a:xfrm>
              <a:off x="5981325" y="3225500"/>
              <a:ext cx="3875" cy="3875"/>
            </a:xfrm>
            <a:custGeom>
              <a:avLst/>
              <a:gdLst/>
              <a:ahLst/>
              <a:cxnLst/>
              <a:rect l="l" t="t" r="r" b="b"/>
              <a:pathLst>
                <a:path w="155" h="155" extrusionOk="0">
                  <a:moveTo>
                    <a:pt x="39" y="0"/>
                  </a:moveTo>
                  <a:lnTo>
                    <a:pt x="0" y="77"/>
                  </a:lnTo>
                  <a:lnTo>
                    <a:pt x="39" y="155"/>
                  </a:lnTo>
                  <a:lnTo>
                    <a:pt x="155" y="155"/>
                  </a:lnTo>
                  <a:lnTo>
                    <a:pt x="155" y="77"/>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3" name="Google Shape;6108;p8">
              <a:extLst>
                <a:ext uri="{FF2B5EF4-FFF2-40B4-BE49-F238E27FC236}">
                  <a16:creationId xmlns:a16="http://schemas.microsoft.com/office/drawing/2014/main" id="{4F48B992-AE70-4275-83BE-AA40A628F30D}"/>
                </a:ext>
              </a:extLst>
            </p:cNvPr>
            <p:cNvSpPr/>
            <p:nvPr/>
          </p:nvSpPr>
          <p:spPr>
            <a:xfrm>
              <a:off x="5825800" y="3225500"/>
              <a:ext cx="3900" cy="3875"/>
            </a:xfrm>
            <a:custGeom>
              <a:avLst/>
              <a:gdLst/>
              <a:ahLst/>
              <a:cxnLst/>
              <a:rect l="l" t="t" r="r" b="b"/>
              <a:pathLst>
                <a:path w="156" h="155" extrusionOk="0">
                  <a:moveTo>
                    <a:pt x="39" y="0"/>
                  </a:moveTo>
                  <a:lnTo>
                    <a:pt x="1" y="77"/>
                  </a:lnTo>
                  <a:lnTo>
                    <a:pt x="39" y="155"/>
                  </a:lnTo>
                  <a:lnTo>
                    <a:pt x="117" y="155"/>
                  </a:lnTo>
                  <a:lnTo>
                    <a:pt x="155" y="77"/>
                  </a:lnTo>
                  <a:lnTo>
                    <a:pt x="1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4" name="Google Shape;6109;p8">
              <a:extLst>
                <a:ext uri="{FF2B5EF4-FFF2-40B4-BE49-F238E27FC236}">
                  <a16:creationId xmlns:a16="http://schemas.microsoft.com/office/drawing/2014/main" id="{B3E39B61-F315-46F8-BE6E-D703AE062736}"/>
                </a:ext>
              </a:extLst>
            </p:cNvPr>
            <p:cNvSpPr/>
            <p:nvPr/>
          </p:nvSpPr>
          <p:spPr>
            <a:xfrm>
              <a:off x="5751425" y="320617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5" name="Google Shape;6110;p8">
              <a:extLst>
                <a:ext uri="{FF2B5EF4-FFF2-40B4-BE49-F238E27FC236}">
                  <a16:creationId xmlns:a16="http://schemas.microsoft.com/office/drawing/2014/main" id="{C58E4A8E-5649-4DED-9CDA-1AD7843AE580}"/>
                </a:ext>
              </a:extLst>
            </p:cNvPr>
            <p:cNvSpPr/>
            <p:nvPr/>
          </p:nvSpPr>
          <p:spPr>
            <a:xfrm>
              <a:off x="4296800" y="32061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6" name="Google Shape;6111;p8">
              <a:extLst>
                <a:ext uri="{FF2B5EF4-FFF2-40B4-BE49-F238E27FC236}">
                  <a16:creationId xmlns:a16="http://schemas.microsoft.com/office/drawing/2014/main" id="{80C8B3FA-CB3A-43C2-B4E2-6DE0BB6D4641}"/>
                </a:ext>
              </a:extLst>
            </p:cNvPr>
            <p:cNvSpPr/>
            <p:nvPr/>
          </p:nvSpPr>
          <p:spPr>
            <a:xfrm>
              <a:off x="4244650" y="320617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7" name="Google Shape;6112;p8">
              <a:extLst>
                <a:ext uri="{FF2B5EF4-FFF2-40B4-BE49-F238E27FC236}">
                  <a16:creationId xmlns:a16="http://schemas.microsoft.com/office/drawing/2014/main" id="{B951E207-927B-4770-813F-21A1B34A1143}"/>
                </a:ext>
              </a:extLst>
            </p:cNvPr>
            <p:cNvSpPr/>
            <p:nvPr/>
          </p:nvSpPr>
          <p:spPr>
            <a:xfrm>
              <a:off x="4192475" y="32061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8" name="Google Shape;6113;p8">
              <a:extLst>
                <a:ext uri="{FF2B5EF4-FFF2-40B4-BE49-F238E27FC236}">
                  <a16:creationId xmlns:a16="http://schemas.microsoft.com/office/drawing/2014/main" id="{49808A1B-FAFE-4295-B1C8-2F410921A589}"/>
                </a:ext>
              </a:extLst>
            </p:cNvPr>
            <p:cNvSpPr/>
            <p:nvPr/>
          </p:nvSpPr>
          <p:spPr>
            <a:xfrm>
              <a:off x="4140325" y="32061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9" name="Google Shape;6114;p8">
              <a:extLst>
                <a:ext uri="{FF2B5EF4-FFF2-40B4-BE49-F238E27FC236}">
                  <a16:creationId xmlns:a16="http://schemas.microsoft.com/office/drawing/2014/main" id="{8C305A98-046A-464F-BBED-94E2A47E80D9}"/>
                </a:ext>
              </a:extLst>
            </p:cNvPr>
            <p:cNvSpPr/>
            <p:nvPr/>
          </p:nvSpPr>
          <p:spPr>
            <a:xfrm>
              <a:off x="4093950" y="3210025"/>
              <a:ext cx="37700" cy="33850"/>
            </a:xfrm>
            <a:custGeom>
              <a:avLst/>
              <a:gdLst/>
              <a:ahLst/>
              <a:cxnLst/>
              <a:rect l="l" t="t" r="r" b="b"/>
              <a:pathLst>
                <a:path w="1508" h="1354" extrusionOk="0">
                  <a:moveTo>
                    <a:pt x="349" y="1"/>
                  </a:moveTo>
                  <a:lnTo>
                    <a:pt x="1" y="696"/>
                  </a:lnTo>
                  <a:lnTo>
                    <a:pt x="349" y="1353"/>
                  </a:lnTo>
                  <a:lnTo>
                    <a:pt x="1160" y="1353"/>
                  </a:lnTo>
                  <a:lnTo>
                    <a:pt x="1508" y="696"/>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0" name="Google Shape;6115;p8">
              <a:extLst>
                <a:ext uri="{FF2B5EF4-FFF2-40B4-BE49-F238E27FC236}">
                  <a16:creationId xmlns:a16="http://schemas.microsoft.com/office/drawing/2014/main" id="{6711DA71-9D43-485F-9CF7-DE60BA14BBFC}"/>
                </a:ext>
              </a:extLst>
            </p:cNvPr>
            <p:cNvSpPr/>
            <p:nvPr/>
          </p:nvSpPr>
          <p:spPr>
            <a:xfrm>
              <a:off x="4036975" y="32061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1" name="Google Shape;6116;p8">
              <a:extLst>
                <a:ext uri="{FF2B5EF4-FFF2-40B4-BE49-F238E27FC236}">
                  <a16:creationId xmlns:a16="http://schemas.microsoft.com/office/drawing/2014/main" id="{CA914ADD-9333-44A3-8136-CAA6CB2AD103}"/>
                </a:ext>
              </a:extLst>
            </p:cNvPr>
            <p:cNvSpPr/>
            <p:nvPr/>
          </p:nvSpPr>
          <p:spPr>
            <a:xfrm>
              <a:off x="3984825"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2" name="Google Shape;6117;p8">
              <a:extLst>
                <a:ext uri="{FF2B5EF4-FFF2-40B4-BE49-F238E27FC236}">
                  <a16:creationId xmlns:a16="http://schemas.microsoft.com/office/drawing/2014/main" id="{12EDEEC7-29D1-4DE8-857F-F68C554CFCA3}"/>
                </a:ext>
              </a:extLst>
            </p:cNvPr>
            <p:cNvSpPr/>
            <p:nvPr/>
          </p:nvSpPr>
          <p:spPr>
            <a:xfrm>
              <a:off x="3932650" y="32061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3" name="Google Shape;6118;p8">
              <a:extLst>
                <a:ext uri="{FF2B5EF4-FFF2-40B4-BE49-F238E27FC236}">
                  <a16:creationId xmlns:a16="http://schemas.microsoft.com/office/drawing/2014/main" id="{B3C94F59-A4FA-41AA-8AB0-66393A15320E}"/>
                </a:ext>
              </a:extLst>
            </p:cNvPr>
            <p:cNvSpPr/>
            <p:nvPr/>
          </p:nvSpPr>
          <p:spPr>
            <a:xfrm>
              <a:off x="3881475"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4" name="Google Shape;6119;p8">
              <a:extLst>
                <a:ext uri="{FF2B5EF4-FFF2-40B4-BE49-F238E27FC236}">
                  <a16:creationId xmlns:a16="http://schemas.microsoft.com/office/drawing/2014/main" id="{A1BD83B0-1ABE-41EB-A2BF-D332936CC80E}"/>
                </a:ext>
              </a:extLst>
            </p:cNvPr>
            <p:cNvSpPr/>
            <p:nvPr/>
          </p:nvSpPr>
          <p:spPr>
            <a:xfrm>
              <a:off x="3829300"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5" name="Google Shape;6120;p8">
              <a:extLst>
                <a:ext uri="{FF2B5EF4-FFF2-40B4-BE49-F238E27FC236}">
                  <a16:creationId xmlns:a16="http://schemas.microsoft.com/office/drawing/2014/main" id="{E2428191-21A7-4F93-9BB4-7262B01517DE}"/>
                </a:ext>
              </a:extLst>
            </p:cNvPr>
            <p:cNvSpPr/>
            <p:nvPr/>
          </p:nvSpPr>
          <p:spPr>
            <a:xfrm>
              <a:off x="3777150" y="32061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6" name="Google Shape;6121;p8">
              <a:extLst>
                <a:ext uri="{FF2B5EF4-FFF2-40B4-BE49-F238E27FC236}">
                  <a16:creationId xmlns:a16="http://schemas.microsoft.com/office/drawing/2014/main" id="{F3EEDA33-424E-4E96-BCDB-1C55F6C75C50}"/>
                </a:ext>
              </a:extLst>
            </p:cNvPr>
            <p:cNvSpPr/>
            <p:nvPr/>
          </p:nvSpPr>
          <p:spPr>
            <a:xfrm>
              <a:off x="3725000"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7" name="Google Shape;6122;p8">
              <a:extLst>
                <a:ext uri="{FF2B5EF4-FFF2-40B4-BE49-F238E27FC236}">
                  <a16:creationId xmlns:a16="http://schemas.microsoft.com/office/drawing/2014/main" id="{5441652B-E4B0-4847-96AC-186DD35671E9}"/>
                </a:ext>
              </a:extLst>
            </p:cNvPr>
            <p:cNvSpPr/>
            <p:nvPr/>
          </p:nvSpPr>
          <p:spPr>
            <a:xfrm>
              <a:off x="3691175" y="3222600"/>
              <a:ext cx="11625" cy="9675"/>
            </a:xfrm>
            <a:custGeom>
              <a:avLst/>
              <a:gdLst/>
              <a:ahLst/>
              <a:cxnLst/>
              <a:rect l="l" t="t" r="r" b="b"/>
              <a:pathLst>
                <a:path w="465" h="387" extrusionOk="0">
                  <a:moveTo>
                    <a:pt x="117" y="0"/>
                  </a:moveTo>
                  <a:lnTo>
                    <a:pt x="1" y="193"/>
                  </a:lnTo>
                  <a:lnTo>
                    <a:pt x="117" y="387"/>
                  </a:lnTo>
                  <a:lnTo>
                    <a:pt x="349" y="387"/>
                  </a:lnTo>
                  <a:lnTo>
                    <a:pt x="464" y="193"/>
                  </a:lnTo>
                  <a:lnTo>
                    <a:pt x="3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8" name="Google Shape;6123;p8">
              <a:extLst>
                <a:ext uri="{FF2B5EF4-FFF2-40B4-BE49-F238E27FC236}">
                  <a16:creationId xmlns:a16="http://schemas.microsoft.com/office/drawing/2014/main" id="{FD05779E-9003-4BB2-B1BE-83A65200D0D7}"/>
                </a:ext>
              </a:extLst>
            </p:cNvPr>
            <p:cNvSpPr/>
            <p:nvPr/>
          </p:nvSpPr>
          <p:spPr>
            <a:xfrm>
              <a:off x="2597800" y="3220650"/>
              <a:ext cx="15475" cy="13550"/>
            </a:xfrm>
            <a:custGeom>
              <a:avLst/>
              <a:gdLst/>
              <a:ahLst/>
              <a:cxnLst/>
              <a:rect l="l" t="t" r="r" b="b"/>
              <a:pathLst>
                <a:path w="619" h="542" extrusionOk="0">
                  <a:moveTo>
                    <a:pt x="116" y="1"/>
                  </a:moveTo>
                  <a:lnTo>
                    <a:pt x="0" y="271"/>
                  </a:lnTo>
                  <a:lnTo>
                    <a:pt x="116" y="542"/>
                  </a:lnTo>
                  <a:lnTo>
                    <a:pt x="464" y="542"/>
                  </a:lnTo>
                  <a:lnTo>
                    <a:pt x="618" y="271"/>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9" name="Google Shape;6124;p8">
              <a:extLst>
                <a:ext uri="{FF2B5EF4-FFF2-40B4-BE49-F238E27FC236}">
                  <a16:creationId xmlns:a16="http://schemas.microsoft.com/office/drawing/2014/main" id="{E2275B98-31A5-4C8C-9350-B9ECFF5CFA93}"/>
                </a:ext>
              </a:extLst>
            </p:cNvPr>
            <p:cNvSpPr/>
            <p:nvPr/>
          </p:nvSpPr>
          <p:spPr>
            <a:xfrm>
              <a:off x="2530175"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0" name="Google Shape;6125;p8">
              <a:extLst>
                <a:ext uri="{FF2B5EF4-FFF2-40B4-BE49-F238E27FC236}">
                  <a16:creationId xmlns:a16="http://schemas.microsoft.com/office/drawing/2014/main" id="{4CF65A8B-8D34-484F-B7E6-B83716733E2C}"/>
                </a:ext>
              </a:extLst>
            </p:cNvPr>
            <p:cNvSpPr/>
            <p:nvPr/>
          </p:nvSpPr>
          <p:spPr>
            <a:xfrm>
              <a:off x="2478025"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1" name="Google Shape;6126;p8">
              <a:extLst>
                <a:ext uri="{FF2B5EF4-FFF2-40B4-BE49-F238E27FC236}">
                  <a16:creationId xmlns:a16="http://schemas.microsoft.com/office/drawing/2014/main" id="{0FC7EF82-E17B-4DA4-9536-2A6FD6E95A1E}"/>
                </a:ext>
              </a:extLst>
            </p:cNvPr>
            <p:cNvSpPr/>
            <p:nvPr/>
          </p:nvSpPr>
          <p:spPr>
            <a:xfrm>
              <a:off x="2425850" y="32061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2" name="Google Shape;6127;p8">
              <a:extLst>
                <a:ext uri="{FF2B5EF4-FFF2-40B4-BE49-F238E27FC236}">
                  <a16:creationId xmlns:a16="http://schemas.microsoft.com/office/drawing/2014/main" id="{157E5179-DD73-4F3A-B29C-96D24F8B616A}"/>
                </a:ext>
              </a:extLst>
            </p:cNvPr>
            <p:cNvSpPr/>
            <p:nvPr/>
          </p:nvSpPr>
          <p:spPr>
            <a:xfrm>
              <a:off x="2373700"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3" name="Google Shape;6128;p8">
              <a:extLst>
                <a:ext uri="{FF2B5EF4-FFF2-40B4-BE49-F238E27FC236}">
                  <a16:creationId xmlns:a16="http://schemas.microsoft.com/office/drawing/2014/main" id="{2AE209D0-2A8F-4F15-B6BD-84C6B4BFFB54}"/>
                </a:ext>
              </a:extLst>
            </p:cNvPr>
            <p:cNvSpPr/>
            <p:nvPr/>
          </p:nvSpPr>
          <p:spPr>
            <a:xfrm>
              <a:off x="2321550"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4" name="Google Shape;6129;p8">
              <a:extLst>
                <a:ext uri="{FF2B5EF4-FFF2-40B4-BE49-F238E27FC236}">
                  <a16:creationId xmlns:a16="http://schemas.microsoft.com/office/drawing/2014/main" id="{1DA3D375-4462-47DE-85AD-C4011454287B}"/>
                </a:ext>
              </a:extLst>
            </p:cNvPr>
            <p:cNvSpPr/>
            <p:nvPr/>
          </p:nvSpPr>
          <p:spPr>
            <a:xfrm>
              <a:off x="2270350"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5" name="Google Shape;6130;p8">
              <a:extLst>
                <a:ext uri="{FF2B5EF4-FFF2-40B4-BE49-F238E27FC236}">
                  <a16:creationId xmlns:a16="http://schemas.microsoft.com/office/drawing/2014/main" id="{0ED30C69-F50F-4E12-8199-675BE26D2C62}"/>
                </a:ext>
              </a:extLst>
            </p:cNvPr>
            <p:cNvSpPr/>
            <p:nvPr/>
          </p:nvSpPr>
          <p:spPr>
            <a:xfrm>
              <a:off x="2218200" y="32061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6" name="Google Shape;6131;p8">
              <a:extLst>
                <a:ext uri="{FF2B5EF4-FFF2-40B4-BE49-F238E27FC236}">
                  <a16:creationId xmlns:a16="http://schemas.microsoft.com/office/drawing/2014/main" id="{A5B9F116-647A-4614-B5C9-D19FA90F6527}"/>
                </a:ext>
              </a:extLst>
            </p:cNvPr>
            <p:cNvSpPr/>
            <p:nvPr/>
          </p:nvSpPr>
          <p:spPr>
            <a:xfrm>
              <a:off x="2166025" y="32061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7" name="Google Shape;6132;p8">
              <a:extLst>
                <a:ext uri="{FF2B5EF4-FFF2-40B4-BE49-F238E27FC236}">
                  <a16:creationId xmlns:a16="http://schemas.microsoft.com/office/drawing/2014/main" id="{7FC6E6FB-9243-49A7-837A-2D432608E369}"/>
                </a:ext>
              </a:extLst>
            </p:cNvPr>
            <p:cNvSpPr/>
            <p:nvPr/>
          </p:nvSpPr>
          <p:spPr>
            <a:xfrm>
              <a:off x="2113875" y="32061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8" name="Google Shape;6133;p8">
              <a:extLst>
                <a:ext uri="{FF2B5EF4-FFF2-40B4-BE49-F238E27FC236}">
                  <a16:creationId xmlns:a16="http://schemas.microsoft.com/office/drawing/2014/main" id="{5E1E068B-59B4-4E76-AC94-7A828D4B76BF}"/>
                </a:ext>
              </a:extLst>
            </p:cNvPr>
            <p:cNvSpPr/>
            <p:nvPr/>
          </p:nvSpPr>
          <p:spPr>
            <a:xfrm>
              <a:off x="2061725" y="320617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9" name="Google Shape;6134;p8">
              <a:extLst>
                <a:ext uri="{FF2B5EF4-FFF2-40B4-BE49-F238E27FC236}">
                  <a16:creationId xmlns:a16="http://schemas.microsoft.com/office/drawing/2014/main" id="{0A2F1173-DE63-4868-956F-C421D54FE364}"/>
                </a:ext>
              </a:extLst>
            </p:cNvPr>
            <p:cNvSpPr/>
            <p:nvPr/>
          </p:nvSpPr>
          <p:spPr>
            <a:xfrm>
              <a:off x="2009550" y="32061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0" name="Google Shape;6135;p8">
              <a:extLst>
                <a:ext uri="{FF2B5EF4-FFF2-40B4-BE49-F238E27FC236}">
                  <a16:creationId xmlns:a16="http://schemas.microsoft.com/office/drawing/2014/main" id="{CA3148AD-A849-460A-B170-54E3B772FE32}"/>
                </a:ext>
              </a:extLst>
            </p:cNvPr>
            <p:cNvSpPr/>
            <p:nvPr/>
          </p:nvSpPr>
          <p:spPr>
            <a:xfrm>
              <a:off x="1957400" y="320617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1" name="Google Shape;6136;p8">
              <a:extLst>
                <a:ext uri="{FF2B5EF4-FFF2-40B4-BE49-F238E27FC236}">
                  <a16:creationId xmlns:a16="http://schemas.microsoft.com/office/drawing/2014/main" id="{8E3CF214-97F3-48B6-BFF9-E3C39A600798}"/>
                </a:ext>
              </a:extLst>
            </p:cNvPr>
            <p:cNvSpPr/>
            <p:nvPr/>
          </p:nvSpPr>
          <p:spPr>
            <a:xfrm>
              <a:off x="1905250" y="320617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2" name="Google Shape;6137;p8">
              <a:extLst>
                <a:ext uri="{FF2B5EF4-FFF2-40B4-BE49-F238E27FC236}">
                  <a16:creationId xmlns:a16="http://schemas.microsoft.com/office/drawing/2014/main" id="{F9458E35-D10C-4F90-871F-5709CBD2D78F}"/>
                </a:ext>
              </a:extLst>
            </p:cNvPr>
            <p:cNvSpPr/>
            <p:nvPr/>
          </p:nvSpPr>
          <p:spPr>
            <a:xfrm>
              <a:off x="1854050" y="32061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3" name="Google Shape;6138;p8">
              <a:extLst>
                <a:ext uri="{FF2B5EF4-FFF2-40B4-BE49-F238E27FC236}">
                  <a16:creationId xmlns:a16="http://schemas.microsoft.com/office/drawing/2014/main" id="{2FE230EB-E380-452E-9FF7-532259DF3A9E}"/>
                </a:ext>
              </a:extLst>
            </p:cNvPr>
            <p:cNvSpPr/>
            <p:nvPr/>
          </p:nvSpPr>
          <p:spPr>
            <a:xfrm>
              <a:off x="1801900" y="32061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4" name="Google Shape;6139;p8">
              <a:extLst>
                <a:ext uri="{FF2B5EF4-FFF2-40B4-BE49-F238E27FC236}">
                  <a16:creationId xmlns:a16="http://schemas.microsoft.com/office/drawing/2014/main" id="{C1B8431F-03CA-4430-868D-7C9BB0E12A46}"/>
                </a:ext>
              </a:extLst>
            </p:cNvPr>
            <p:cNvSpPr/>
            <p:nvPr/>
          </p:nvSpPr>
          <p:spPr>
            <a:xfrm>
              <a:off x="1749725" y="320617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5" name="Google Shape;6140;p8">
              <a:extLst>
                <a:ext uri="{FF2B5EF4-FFF2-40B4-BE49-F238E27FC236}">
                  <a16:creationId xmlns:a16="http://schemas.microsoft.com/office/drawing/2014/main" id="{A2194133-3214-4885-9D9A-AFF91D4B5492}"/>
                </a:ext>
              </a:extLst>
            </p:cNvPr>
            <p:cNvSpPr/>
            <p:nvPr/>
          </p:nvSpPr>
          <p:spPr>
            <a:xfrm>
              <a:off x="1697575" y="32061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6" name="Google Shape;6141;p8">
              <a:extLst>
                <a:ext uri="{FF2B5EF4-FFF2-40B4-BE49-F238E27FC236}">
                  <a16:creationId xmlns:a16="http://schemas.microsoft.com/office/drawing/2014/main" id="{9D1B20DA-08A9-496C-809C-B784162FB4B1}"/>
                </a:ext>
              </a:extLst>
            </p:cNvPr>
            <p:cNvSpPr/>
            <p:nvPr/>
          </p:nvSpPr>
          <p:spPr>
            <a:xfrm>
              <a:off x="1654125" y="3213900"/>
              <a:ext cx="30925" cy="27075"/>
            </a:xfrm>
            <a:custGeom>
              <a:avLst/>
              <a:gdLst/>
              <a:ahLst/>
              <a:cxnLst/>
              <a:rect l="l" t="t" r="r" b="b"/>
              <a:pathLst>
                <a:path w="1237" h="1083" extrusionOk="0">
                  <a:moveTo>
                    <a:pt x="309" y="1"/>
                  </a:moveTo>
                  <a:lnTo>
                    <a:pt x="0" y="541"/>
                  </a:lnTo>
                  <a:lnTo>
                    <a:pt x="309" y="1082"/>
                  </a:lnTo>
                  <a:lnTo>
                    <a:pt x="927" y="1082"/>
                  </a:lnTo>
                  <a:lnTo>
                    <a:pt x="1236" y="541"/>
                  </a:lnTo>
                  <a:lnTo>
                    <a:pt x="9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7" name="Google Shape;6142;p8">
              <a:extLst>
                <a:ext uri="{FF2B5EF4-FFF2-40B4-BE49-F238E27FC236}">
                  <a16:creationId xmlns:a16="http://schemas.microsoft.com/office/drawing/2014/main" id="{BC468CCC-EE75-4E9F-80A5-B1C3173A100F}"/>
                </a:ext>
              </a:extLst>
            </p:cNvPr>
            <p:cNvSpPr/>
            <p:nvPr/>
          </p:nvSpPr>
          <p:spPr>
            <a:xfrm>
              <a:off x="6786875" y="3173325"/>
              <a:ext cx="5825" cy="3900"/>
            </a:xfrm>
            <a:custGeom>
              <a:avLst/>
              <a:gdLst/>
              <a:ahLst/>
              <a:cxnLst/>
              <a:rect l="l" t="t" r="r" b="b"/>
              <a:pathLst>
                <a:path w="233" h="156" extrusionOk="0">
                  <a:moveTo>
                    <a:pt x="39" y="1"/>
                  </a:moveTo>
                  <a:lnTo>
                    <a:pt x="0" y="78"/>
                  </a:lnTo>
                  <a:lnTo>
                    <a:pt x="39" y="155"/>
                  </a:lnTo>
                  <a:lnTo>
                    <a:pt x="155" y="155"/>
                  </a:lnTo>
                  <a:lnTo>
                    <a:pt x="232"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8" name="Google Shape;6143;p8">
              <a:extLst>
                <a:ext uri="{FF2B5EF4-FFF2-40B4-BE49-F238E27FC236}">
                  <a16:creationId xmlns:a16="http://schemas.microsoft.com/office/drawing/2014/main" id="{BC339ACF-2480-4CDF-8381-73795FF7C464}"/>
                </a:ext>
              </a:extLst>
            </p:cNvPr>
            <p:cNvSpPr/>
            <p:nvPr/>
          </p:nvSpPr>
          <p:spPr>
            <a:xfrm>
              <a:off x="6518350" y="3165600"/>
              <a:ext cx="21275" cy="18375"/>
            </a:xfrm>
            <a:custGeom>
              <a:avLst/>
              <a:gdLst/>
              <a:ahLst/>
              <a:cxnLst/>
              <a:rect l="l" t="t" r="r" b="b"/>
              <a:pathLst>
                <a:path w="851" h="735" extrusionOk="0">
                  <a:moveTo>
                    <a:pt x="232" y="1"/>
                  </a:moveTo>
                  <a:lnTo>
                    <a:pt x="1" y="387"/>
                  </a:lnTo>
                  <a:lnTo>
                    <a:pt x="232" y="735"/>
                  </a:lnTo>
                  <a:lnTo>
                    <a:pt x="657" y="735"/>
                  </a:lnTo>
                  <a:lnTo>
                    <a:pt x="851"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9" name="Google Shape;6144;p8">
              <a:extLst>
                <a:ext uri="{FF2B5EF4-FFF2-40B4-BE49-F238E27FC236}">
                  <a16:creationId xmlns:a16="http://schemas.microsoft.com/office/drawing/2014/main" id="{55B6CE5D-DF84-4864-9ACA-DB6413586392}"/>
                </a:ext>
              </a:extLst>
            </p:cNvPr>
            <p:cNvSpPr/>
            <p:nvPr/>
          </p:nvSpPr>
          <p:spPr>
            <a:xfrm>
              <a:off x="6472000" y="3171400"/>
              <a:ext cx="10650" cy="7750"/>
            </a:xfrm>
            <a:custGeom>
              <a:avLst/>
              <a:gdLst/>
              <a:ahLst/>
              <a:cxnLst/>
              <a:rect l="l" t="t" r="r" b="b"/>
              <a:pathLst>
                <a:path w="426" h="310" extrusionOk="0">
                  <a:moveTo>
                    <a:pt x="116" y="1"/>
                  </a:moveTo>
                  <a:lnTo>
                    <a:pt x="0" y="155"/>
                  </a:lnTo>
                  <a:lnTo>
                    <a:pt x="116" y="310"/>
                  </a:lnTo>
                  <a:lnTo>
                    <a:pt x="309" y="310"/>
                  </a:lnTo>
                  <a:lnTo>
                    <a:pt x="425" y="155"/>
                  </a:ln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0" name="Google Shape;6145;p8">
              <a:extLst>
                <a:ext uri="{FF2B5EF4-FFF2-40B4-BE49-F238E27FC236}">
                  <a16:creationId xmlns:a16="http://schemas.microsoft.com/office/drawing/2014/main" id="{72DB4FDC-B909-4D44-AEE6-516B1A6B7D2F}"/>
                </a:ext>
              </a:extLst>
            </p:cNvPr>
            <p:cNvSpPr/>
            <p:nvPr/>
          </p:nvSpPr>
          <p:spPr>
            <a:xfrm>
              <a:off x="6401475"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1" name="Google Shape;6146;p8">
              <a:extLst>
                <a:ext uri="{FF2B5EF4-FFF2-40B4-BE49-F238E27FC236}">
                  <a16:creationId xmlns:a16="http://schemas.microsoft.com/office/drawing/2014/main" id="{FEF8199B-C01F-4D74-981F-BFAE19889C01}"/>
                </a:ext>
              </a:extLst>
            </p:cNvPr>
            <p:cNvSpPr/>
            <p:nvPr/>
          </p:nvSpPr>
          <p:spPr>
            <a:xfrm>
              <a:off x="6362850" y="3165600"/>
              <a:ext cx="22225" cy="19350"/>
            </a:xfrm>
            <a:custGeom>
              <a:avLst/>
              <a:gdLst/>
              <a:ahLst/>
              <a:cxnLst/>
              <a:rect l="l" t="t" r="r" b="b"/>
              <a:pathLst>
                <a:path w="889" h="774" extrusionOk="0">
                  <a:moveTo>
                    <a:pt x="193" y="1"/>
                  </a:moveTo>
                  <a:lnTo>
                    <a:pt x="0" y="387"/>
                  </a:lnTo>
                  <a:lnTo>
                    <a:pt x="193" y="773"/>
                  </a:lnTo>
                  <a:lnTo>
                    <a:pt x="657" y="773"/>
                  </a:lnTo>
                  <a:lnTo>
                    <a:pt x="889"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2" name="Google Shape;6147;p8">
              <a:extLst>
                <a:ext uri="{FF2B5EF4-FFF2-40B4-BE49-F238E27FC236}">
                  <a16:creationId xmlns:a16="http://schemas.microsoft.com/office/drawing/2014/main" id="{74E9DC45-A0E4-4564-9645-637BD17A9DF8}"/>
                </a:ext>
              </a:extLst>
            </p:cNvPr>
            <p:cNvSpPr/>
            <p:nvPr/>
          </p:nvSpPr>
          <p:spPr>
            <a:xfrm>
              <a:off x="6211200" y="3170425"/>
              <a:ext cx="11625" cy="9700"/>
            </a:xfrm>
            <a:custGeom>
              <a:avLst/>
              <a:gdLst/>
              <a:ahLst/>
              <a:cxnLst/>
              <a:rect l="l" t="t" r="r" b="b"/>
              <a:pathLst>
                <a:path w="465" h="388" extrusionOk="0">
                  <a:moveTo>
                    <a:pt x="116" y="1"/>
                  </a:moveTo>
                  <a:lnTo>
                    <a:pt x="0" y="194"/>
                  </a:lnTo>
                  <a:lnTo>
                    <a:pt x="116" y="387"/>
                  </a:lnTo>
                  <a:lnTo>
                    <a:pt x="348" y="387"/>
                  </a:lnTo>
                  <a:lnTo>
                    <a:pt x="464" y="194"/>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3" name="Google Shape;6148;p8">
              <a:extLst>
                <a:ext uri="{FF2B5EF4-FFF2-40B4-BE49-F238E27FC236}">
                  <a16:creationId xmlns:a16="http://schemas.microsoft.com/office/drawing/2014/main" id="{E0D5742A-AA41-4172-9C1D-6B3BA1F899DF}"/>
                </a:ext>
              </a:extLst>
            </p:cNvPr>
            <p:cNvSpPr/>
            <p:nvPr/>
          </p:nvSpPr>
          <p:spPr>
            <a:xfrm>
              <a:off x="6143575" y="3155950"/>
              <a:ext cx="44475" cy="38650"/>
            </a:xfrm>
            <a:custGeom>
              <a:avLst/>
              <a:gdLst/>
              <a:ahLst/>
              <a:cxnLst/>
              <a:rect l="l" t="t" r="r" b="b"/>
              <a:pathLst>
                <a:path w="1779" h="1546" extrusionOk="0">
                  <a:moveTo>
                    <a:pt x="426" y="0"/>
                  </a:moveTo>
                  <a:lnTo>
                    <a:pt x="1" y="773"/>
                  </a:lnTo>
                  <a:lnTo>
                    <a:pt x="426" y="1546"/>
                  </a:lnTo>
                  <a:lnTo>
                    <a:pt x="1353" y="1546"/>
                  </a:lnTo>
                  <a:lnTo>
                    <a:pt x="1778" y="773"/>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4" name="Google Shape;6149;p8">
              <a:extLst>
                <a:ext uri="{FF2B5EF4-FFF2-40B4-BE49-F238E27FC236}">
                  <a16:creationId xmlns:a16="http://schemas.microsoft.com/office/drawing/2014/main" id="{D576D78E-C3EA-46D8-9196-06FE68B72892}"/>
                </a:ext>
              </a:extLst>
            </p:cNvPr>
            <p:cNvSpPr/>
            <p:nvPr/>
          </p:nvSpPr>
          <p:spPr>
            <a:xfrm>
              <a:off x="6109775" y="3171400"/>
              <a:ext cx="7750" cy="7750"/>
            </a:xfrm>
            <a:custGeom>
              <a:avLst/>
              <a:gdLst/>
              <a:ahLst/>
              <a:cxnLst/>
              <a:rect l="l" t="t" r="r" b="b"/>
              <a:pathLst>
                <a:path w="310" h="310" extrusionOk="0">
                  <a:moveTo>
                    <a:pt x="78" y="1"/>
                  </a:moveTo>
                  <a:lnTo>
                    <a:pt x="1" y="155"/>
                  </a:lnTo>
                  <a:lnTo>
                    <a:pt x="78" y="310"/>
                  </a:lnTo>
                  <a:lnTo>
                    <a:pt x="233" y="310"/>
                  </a:lnTo>
                  <a:lnTo>
                    <a:pt x="310" y="155"/>
                  </a:lnTo>
                  <a:lnTo>
                    <a:pt x="2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5" name="Google Shape;6150;p8">
              <a:extLst>
                <a:ext uri="{FF2B5EF4-FFF2-40B4-BE49-F238E27FC236}">
                  <a16:creationId xmlns:a16="http://schemas.microsoft.com/office/drawing/2014/main" id="{0A344908-805A-4925-9303-0464E3AB75FA}"/>
                </a:ext>
              </a:extLst>
            </p:cNvPr>
            <p:cNvSpPr/>
            <p:nvPr/>
          </p:nvSpPr>
          <p:spPr>
            <a:xfrm>
              <a:off x="6048925" y="3164650"/>
              <a:ext cx="25150" cy="21275"/>
            </a:xfrm>
            <a:custGeom>
              <a:avLst/>
              <a:gdLst/>
              <a:ahLst/>
              <a:cxnLst/>
              <a:rect l="l" t="t" r="r" b="b"/>
              <a:pathLst>
                <a:path w="1006" h="851" extrusionOk="0">
                  <a:moveTo>
                    <a:pt x="271" y="0"/>
                  </a:moveTo>
                  <a:lnTo>
                    <a:pt x="1" y="425"/>
                  </a:lnTo>
                  <a:lnTo>
                    <a:pt x="271" y="850"/>
                  </a:lnTo>
                  <a:lnTo>
                    <a:pt x="773" y="850"/>
                  </a:lnTo>
                  <a:lnTo>
                    <a:pt x="1005" y="425"/>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6" name="Google Shape;6151;p8">
              <a:extLst>
                <a:ext uri="{FF2B5EF4-FFF2-40B4-BE49-F238E27FC236}">
                  <a16:creationId xmlns:a16="http://schemas.microsoft.com/office/drawing/2014/main" id="{67E81FDD-8DFE-4117-A945-0B325AE2FAAE}"/>
                </a:ext>
              </a:extLst>
            </p:cNvPr>
            <p:cNvSpPr/>
            <p:nvPr/>
          </p:nvSpPr>
          <p:spPr>
            <a:xfrm>
              <a:off x="5985175" y="31540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7" name="Google Shape;6152;p8">
              <a:extLst>
                <a:ext uri="{FF2B5EF4-FFF2-40B4-BE49-F238E27FC236}">
                  <a16:creationId xmlns:a16="http://schemas.microsoft.com/office/drawing/2014/main" id="{8EA8057C-27AA-45A5-BD77-ADBB26CDEA23}"/>
                </a:ext>
              </a:extLst>
            </p:cNvPr>
            <p:cNvSpPr/>
            <p:nvPr/>
          </p:nvSpPr>
          <p:spPr>
            <a:xfrm>
              <a:off x="5934000" y="315402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8" name="Google Shape;6153;p8">
              <a:extLst>
                <a:ext uri="{FF2B5EF4-FFF2-40B4-BE49-F238E27FC236}">
                  <a16:creationId xmlns:a16="http://schemas.microsoft.com/office/drawing/2014/main" id="{5E597B58-F098-4E78-B464-9D721BA5C4D3}"/>
                </a:ext>
              </a:extLst>
            </p:cNvPr>
            <p:cNvSpPr/>
            <p:nvPr/>
          </p:nvSpPr>
          <p:spPr>
            <a:xfrm>
              <a:off x="5891500" y="3163675"/>
              <a:ext cx="29000" cy="23200"/>
            </a:xfrm>
            <a:custGeom>
              <a:avLst/>
              <a:gdLst/>
              <a:ahLst/>
              <a:cxnLst/>
              <a:rect l="l" t="t" r="r" b="b"/>
              <a:pathLst>
                <a:path w="1160" h="928" extrusionOk="0">
                  <a:moveTo>
                    <a:pt x="309" y="0"/>
                  </a:moveTo>
                  <a:lnTo>
                    <a:pt x="0" y="464"/>
                  </a:lnTo>
                  <a:lnTo>
                    <a:pt x="309" y="928"/>
                  </a:lnTo>
                  <a:lnTo>
                    <a:pt x="850" y="928"/>
                  </a:lnTo>
                  <a:lnTo>
                    <a:pt x="1159" y="464"/>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9" name="Google Shape;6154;p8">
              <a:extLst>
                <a:ext uri="{FF2B5EF4-FFF2-40B4-BE49-F238E27FC236}">
                  <a16:creationId xmlns:a16="http://schemas.microsoft.com/office/drawing/2014/main" id="{0241BA43-24BC-407E-83A2-2A6ABC3F47EF}"/>
                </a:ext>
              </a:extLst>
            </p:cNvPr>
            <p:cNvSpPr/>
            <p:nvPr/>
          </p:nvSpPr>
          <p:spPr>
            <a:xfrm>
              <a:off x="5798775" y="3173325"/>
              <a:ext cx="5800" cy="3900"/>
            </a:xfrm>
            <a:custGeom>
              <a:avLst/>
              <a:gdLst/>
              <a:ahLst/>
              <a:cxnLst/>
              <a:rect l="l" t="t" r="r" b="b"/>
              <a:pathLst>
                <a:path w="232" h="156" extrusionOk="0">
                  <a:moveTo>
                    <a:pt x="77" y="1"/>
                  </a:moveTo>
                  <a:lnTo>
                    <a:pt x="0" y="78"/>
                  </a:lnTo>
                  <a:lnTo>
                    <a:pt x="77" y="155"/>
                  </a:lnTo>
                  <a:lnTo>
                    <a:pt x="155" y="155"/>
                  </a:lnTo>
                  <a:lnTo>
                    <a:pt x="232"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0" name="Google Shape;6155;p8">
              <a:extLst>
                <a:ext uri="{FF2B5EF4-FFF2-40B4-BE49-F238E27FC236}">
                  <a16:creationId xmlns:a16="http://schemas.microsoft.com/office/drawing/2014/main" id="{38319526-F3C2-48BA-B325-900AC32DBCC6}"/>
                </a:ext>
              </a:extLst>
            </p:cNvPr>
            <p:cNvSpPr/>
            <p:nvPr/>
          </p:nvSpPr>
          <p:spPr>
            <a:xfrm>
              <a:off x="5725350" y="31540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1" name="Google Shape;6156;p8">
              <a:extLst>
                <a:ext uri="{FF2B5EF4-FFF2-40B4-BE49-F238E27FC236}">
                  <a16:creationId xmlns:a16="http://schemas.microsoft.com/office/drawing/2014/main" id="{EC100D6E-481F-4CA3-97FD-5F18C0BD5DE6}"/>
                </a:ext>
              </a:extLst>
            </p:cNvPr>
            <p:cNvSpPr/>
            <p:nvPr/>
          </p:nvSpPr>
          <p:spPr>
            <a:xfrm>
              <a:off x="4390500" y="3168500"/>
              <a:ext cx="15475" cy="13550"/>
            </a:xfrm>
            <a:custGeom>
              <a:avLst/>
              <a:gdLst/>
              <a:ahLst/>
              <a:cxnLst/>
              <a:rect l="l" t="t" r="r" b="b"/>
              <a:pathLst>
                <a:path w="619" h="542" extrusionOk="0">
                  <a:moveTo>
                    <a:pt x="155" y="1"/>
                  </a:moveTo>
                  <a:lnTo>
                    <a:pt x="0" y="271"/>
                  </a:lnTo>
                  <a:lnTo>
                    <a:pt x="155" y="542"/>
                  </a:lnTo>
                  <a:lnTo>
                    <a:pt x="464" y="542"/>
                  </a:lnTo>
                  <a:lnTo>
                    <a:pt x="618" y="271"/>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2" name="Google Shape;6157;p8">
              <a:extLst>
                <a:ext uri="{FF2B5EF4-FFF2-40B4-BE49-F238E27FC236}">
                  <a16:creationId xmlns:a16="http://schemas.microsoft.com/office/drawing/2014/main" id="{1BBEC8E2-19F9-4699-8631-C772C62F9817}"/>
                </a:ext>
              </a:extLst>
            </p:cNvPr>
            <p:cNvSpPr/>
            <p:nvPr/>
          </p:nvSpPr>
          <p:spPr>
            <a:xfrm>
              <a:off x="4322875" y="31540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3" name="Google Shape;6158;p8">
              <a:extLst>
                <a:ext uri="{FF2B5EF4-FFF2-40B4-BE49-F238E27FC236}">
                  <a16:creationId xmlns:a16="http://schemas.microsoft.com/office/drawing/2014/main" id="{F8A9D225-EB1E-4883-9B01-5FC892AC02E0}"/>
                </a:ext>
              </a:extLst>
            </p:cNvPr>
            <p:cNvSpPr/>
            <p:nvPr/>
          </p:nvSpPr>
          <p:spPr>
            <a:xfrm>
              <a:off x="4270725" y="31540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4" name="Google Shape;6159;p8">
              <a:extLst>
                <a:ext uri="{FF2B5EF4-FFF2-40B4-BE49-F238E27FC236}">
                  <a16:creationId xmlns:a16="http://schemas.microsoft.com/office/drawing/2014/main" id="{69780FBE-3782-4AC6-8423-6F222D4DA666}"/>
                </a:ext>
              </a:extLst>
            </p:cNvPr>
            <p:cNvSpPr/>
            <p:nvPr/>
          </p:nvSpPr>
          <p:spPr>
            <a:xfrm>
              <a:off x="4218550" y="3154025"/>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5" name="Google Shape;6160;p8">
              <a:extLst>
                <a:ext uri="{FF2B5EF4-FFF2-40B4-BE49-F238E27FC236}">
                  <a16:creationId xmlns:a16="http://schemas.microsoft.com/office/drawing/2014/main" id="{073D34D3-95E4-47DA-B69B-2CB163AE4702}"/>
                </a:ext>
              </a:extLst>
            </p:cNvPr>
            <p:cNvSpPr/>
            <p:nvPr/>
          </p:nvSpPr>
          <p:spPr>
            <a:xfrm>
              <a:off x="4115200" y="31540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6" name="Google Shape;6161;p8">
              <a:extLst>
                <a:ext uri="{FF2B5EF4-FFF2-40B4-BE49-F238E27FC236}">
                  <a16:creationId xmlns:a16="http://schemas.microsoft.com/office/drawing/2014/main" id="{4AD78A2C-ECB3-453A-A2FB-0F15B5C13B93}"/>
                </a:ext>
              </a:extLst>
            </p:cNvPr>
            <p:cNvSpPr/>
            <p:nvPr/>
          </p:nvSpPr>
          <p:spPr>
            <a:xfrm>
              <a:off x="4063050"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7" name="Google Shape;6162;p8">
              <a:extLst>
                <a:ext uri="{FF2B5EF4-FFF2-40B4-BE49-F238E27FC236}">
                  <a16:creationId xmlns:a16="http://schemas.microsoft.com/office/drawing/2014/main" id="{55D1BB63-93B2-4FB3-A075-3EA985960A94}"/>
                </a:ext>
              </a:extLst>
            </p:cNvPr>
            <p:cNvSpPr/>
            <p:nvPr/>
          </p:nvSpPr>
          <p:spPr>
            <a:xfrm>
              <a:off x="4010900" y="31540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8" name="Google Shape;6163;p8">
              <a:extLst>
                <a:ext uri="{FF2B5EF4-FFF2-40B4-BE49-F238E27FC236}">
                  <a16:creationId xmlns:a16="http://schemas.microsoft.com/office/drawing/2014/main" id="{710087F7-0E93-4217-99AF-2C9814EEB257}"/>
                </a:ext>
              </a:extLst>
            </p:cNvPr>
            <p:cNvSpPr/>
            <p:nvPr/>
          </p:nvSpPr>
          <p:spPr>
            <a:xfrm>
              <a:off x="3958725" y="31540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9" name="Google Shape;6164;p8">
              <a:extLst>
                <a:ext uri="{FF2B5EF4-FFF2-40B4-BE49-F238E27FC236}">
                  <a16:creationId xmlns:a16="http://schemas.microsoft.com/office/drawing/2014/main" id="{4ACB1B16-1A66-4B98-8A0C-50CAA1F79C91}"/>
                </a:ext>
              </a:extLst>
            </p:cNvPr>
            <p:cNvSpPr/>
            <p:nvPr/>
          </p:nvSpPr>
          <p:spPr>
            <a:xfrm>
              <a:off x="3906575" y="31540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0" name="Google Shape;6165;p8">
              <a:extLst>
                <a:ext uri="{FF2B5EF4-FFF2-40B4-BE49-F238E27FC236}">
                  <a16:creationId xmlns:a16="http://schemas.microsoft.com/office/drawing/2014/main" id="{76FBE5CA-C545-4068-91D8-2183E692F6BE}"/>
                </a:ext>
              </a:extLst>
            </p:cNvPr>
            <p:cNvSpPr/>
            <p:nvPr/>
          </p:nvSpPr>
          <p:spPr>
            <a:xfrm>
              <a:off x="3855375" y="31540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1" name="Google Shape;6166;p8">
              <a:extLst>
                <a:ext uri="{FF2B5EF4-FFF2-40B4-BE49-F238E27FC236}">
                  <a16:creationId xmlns:a16="http://schemas.microsoft.com/office/drawing/2014/main" id="{61BC1177-0EF2-4F07-B236-EA02C0842548}"/>
                </a:ext>
              </a:extLst>
            </p:cNvPr>
            <p:cNvSpPr/>
            <p:nvPr/>
          </p:nvSpPr>
          <p:spPr>
            <a:xfrm>
              <a:off x="3803225"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2" name="Google Shape;6167;p8">
              <a:extLst>
                <a:ext uri="{FF2B5EF4-FFF2-40B4-BE49-F238E27FC236}">
                  <a16:creationId xmlns:a16="http://schemas.microsoft.com/office/drawing/2014/main" id="{18FD513C-E228-4A53-A1C4-182BBA3EAC57}"/>
                </a:ext>
              </a:extLst>
            </p:cNvPr>
            <p:cNvSpPr/>
            <p:nvPr/>
          </p:nvSpPr>
          <p:spPr>
            <a:xfrm>
              <a:off x="3751075" y="31540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3" name="Google Shape;6168;p8">
              <a:extLst>
                <a:ext uri="{FF2B5EF4-FFF2-40B4-BE49-F238E27FC236}">
                  <a16:creationId xmlns:a16="http://schemas.microsoft.com/office/drawing/2014/main" id="{632022FC-AC1D-4E0C-9CFF-17E24D3FD0FF}"/>
                </a:ext>
              </a:extLst>
            </p:cNvPr>
            <p:cNvSpPr/>
            <p:nvPr/>
          </p:nvSpPr>
          <p:spPr>
            <a:xfrm>
              <a:off x="3698900" y="31540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4" name="Google Shape;6169;p8">
              <a:extLst>
                <a:ext uri="{FF2B5EF4-FFF2-40B4-BE49-F238E27FC236}">
                  <a16:creationId xmlns:a16="http://schemas.microsoft.com/office/drawing/2014/main" id="{3AA29673-C0F4-488E-8D5D-19795C7AB7D4}"/>
                </a:ext>
              </a:extLst>
            </p:cNvPr>
            <p:cNvSpPr/>
            <p:nvPr/>
          </p:nvSpPr>
          <p:spPr>
            <a:xfrm>
              <a:off x="3651575" y="3157875"/>
              <a:ext cx="39625" cy="33825"/>
            </a:xfrm>
            <a:custGeom>
              <a:avLst/>
              <a:gdLst/>
              <a:ahLst/>
              <a:cxnLst/>
              <a:rect l="l" t="t" r="r" b="b"/>
              <a:pathLst>
                <a:path w="1585" h="1353" extrusionOk="0">
                  <a:moveTo>
                    <a:pt x="387" y="1"/>
                  </a:moveTo>
                  <a:lnTo>
                    <a:pt x="1" y="696"/>
                  </a:lnTo>
                  <a:lnTo>
                    <a:pt x="387" y="1353"/>
                  </a:lnTo>
                  <a:lnTo>
                    <a:pt x="1198" y="1353"/>
                  </a:lnTo>
                  <a:lnTo>
                    <a:pt x="1585"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5" name="Google Shape;6170;p8">
              <a:extLst>
                <a:ext uri="{FF2B5EF4-FFF2-40B4-BE49-F238E27FC236}">
                  <a16:creationId xmlns:a16="http://schemas.microsoft.com/office/drawing/2014/main" id="{D6EF8D37-03AA-43D9-92CD-AAF225A24A70}"/>
                </a:ext>
              </a:extLst>
            </p:cNvPr>
            <p:cNvSpPr/>
            <p:nvPr/>
          </p:nvSpPr>
          <p:spPr>
            <a:xfrm>
              <a:off x="2470300" y="3170425"/>
              <a:ext cx="10650" cy="9700"/>
            </a:xfrm>
            <a:custGeom>
              <a:avLst/>
              <a:gdLst/>
              <a:ahLst/>
              <a:cxnLst/>
              <a:rect l="l" t="t" r="r" b="b"/>
              <a:pathLst>
                <a:path w="426" h="388" extrusionOk="0">
                  <a:moveTo>
                    <a:pt x="116" y="1"/>
                  </a:moveTo>
                  <a:lnTo>
                    <a:pt x="0" y="194"/>
                  </a:lnTo>
                  <a:lnTo>
                    <a:pt x="116" y="387"/>
                  </a:lnTo>
                  <a:lnTo>
                    <a:pt x="309" y="387"/>
                  </a:lnTo>
                  <a:lnTo>
                    <a:pt x="425" y="194"/>
                  </a:ln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6" name="Google Shape;6171;p8">
              <a:extLst>
                <a:ext uri="{FF2B5EF4-FFF2-40B4-BE49-F238E27FC236}">
                  <a16:creationId xmlns:a16="http://schemas.microsoft.com/office/drawing/2014/main" id="{2F4C8727-957C-4569-AEEE-256E1E212137}"/>
                </a:ext>
              </a:extLst>
            </p:cNvPr>
            <p:cNvSpPr/>
            <p:nvPr/>
          </p:nvSpPr>
          <p:spPr>
            <a:xfrm>
              <a:off x="2399775"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7" name="Google Shape;6172;p8">
              <a:extLst>
                <a:ext uri="{FF2B5EF4-FFF2-40B4-BE49-F238E27FC236}">
                  <a16:creationId xmlns:a16="http://schemas.microsoft.com/office/drawing/2014/main" id="{E8D2911D-1E13-45B0-877C-0384BB59BA67}"/>
                </a:ext>
              </a:extLst>
            </p:cNvPr>
            <p:cNvSpPr/>
            <p:nvPr/>
          </p:nvSpPr>
          <p:spPr>
            <a:xfrm>
              <a:off x="2348600" y="3155950"/>
              <a:ext cx="46375" cy="38650"/>
            </a:xfrm>
            <a:custGeom>
              <a:avLst/>
              <a:gdLst/>
              <a:ahLst/>
              <a:cxnLst/>
              <a:rect l="l" t="t" r="r" b="b"/>
              <a:pathLst>
                <a:path w="1855" h="1546" extrusionOk="0">
                  <a:moveTo>
                    <a:pt x="464" y="0"/>
                  </a:moveTo>
                  <a:lnTo>
                    <a:pt x="0" y="773"/>
                  </a:lnTo>
                  <a:lnTo>
                    <a:pt x="464" y="1546"/>
                  </a:lnTo>
                  <a:lnTo>
                    <a:pt x="1352" y="1546"/>
                  </a:lnTo>
                  <a:lnTo>
                    <a:pt x="1855" y="773"/>
                  </a:lnTo>
                  <a:lnTo>
                    <a:pt x="13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8" name="Google Shape;6173;p8">
              <a:extLst>
                <a:ext uri="{FF2B5EF4-FFF2-40B4-BE49-F238E27FC236}">
                  <a16:creationId xmlns:a16="http://schemas.microsoft.com/office/drawing/2014/main" id="{46D928B3-2315-4F8F-82AC-60B284568500}"/>
                </a:ext>
              </a:extLst>
            </p:cNvPr>
            <p:cNvSpPr/>
            <p:nvPr/>
          </p:nvSpPr>
          <p:spPr>
            <a:xfrm>
              <a:off x="2296425"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9" name="Google Shape;6174;p8">
              <a:extLst>
                <a:ext uri="{FF2B5EF4-FFF2-40B4-BE49-F238E27FC236}">
                  <a16:creationId xmlns:a16="http://schemas.microsoft.com/office/drawing/2014/main" id="{AB534C87-61B0-4161-A337-5D4D370667F7}"/>
                </a:ext>
              </a:extLst>
            </p:cNvPr>
            <p:cNvSpPr/>
            <p:nvPr/>
          </p:nvSpPr>
          <p:spPr>
            <a:xfrm>
              <a:off x="2244275" y="31540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0" name="Google Shape;6175;p8">
              <a:extLst>
                <a:ext uri="{FF2B5EF4-FFF2-40B4-BE49-F238E27FC236}">
                  <a16:creationId xmlns:a16="http://schemas.microsoft.com/office/drawing/2014/main" id="{3DE51E54-FB82-4298-90F4-2B446D68DB8E}"/>
                </a:ext>
              </a:extLst>
            </p:cNvPr>
            <p:cNvSpPr/>
            <p:nvPr/>
          </p:nvSpPr>
          <p:spPr>
            <a:xfrm>
              <a:off x="2192125" y="31540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1" name="Google Shape;6176;p8">
              <a:extLst>
                <a:ext uri="{FF2B5EF4-FFF2-40B4-BE49-F238E27FC236}">
                  <a16:creationId xmlns:a16="http://schemas.microsoft.com/office/drawing/2014/main" id="{D4932E2C-2902-4A2C-A9AB-BC49B1A8191D}"/>
                </a:ext>
              </a:extLst>
            </p:cNvPr>
            <p:cNvSpPr/>
            <p:nvPr/>
          </p:nvSpPr>
          <p:spPr>
            <a:xfrm>
              <a:off x="2139950" y="31540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2" name="Google Shape;6177;p8">
              <a:extLst>
                <a:ext uri="{FF2B5EF4-FFF2-40B4-BE49-F238E27FC236}">
                  <a16:creationId xmlns:a16="http://schemas.microsoft.com/office/drawing/2014/main" id="{117B9CDA-C7D7-4E34-945D-31EB661E1601}"/>
                </a:ext>
              </a:extLst>
            </p:cNvPr>
            <p:cNvSpPr/>
            <p:nvPr/>
          </p:nvSpPr>
          <p:spPr>
            <a:xfrm>
              <a:off x="2087800" y="31540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3" name="Google Shape;6178;p8">
              <a:extLst>
                <a:ext uri="{FF2B5EF4-FFF2-40B4-BE49-F238E27FC236}">
                  <a16:creationId xmlns:a16="http://schemas.microsoft.com/office/drawing/2014/main" id="{85884A45-D421-4F10-AA5E-EEA5422263D7}"/>
                </a:ext>
              </a:extLst>
            </p:cNvPr>
            <p:cNvSpPr/>
            <p:nvPr/>
          </p:nvSpPr>
          <p:spPr>
            <a:xfrm>
              <a:off x="2035650" y="31540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4" name="Google Shape;6179;p8">
              <a:extLst>
                <a:ext uri="{FF2B5EF4-FFF2-40B4-BE49-F238E27FC236}">
                  <a16:creationId xmlns:a16="http://schemas.microsoft.com/office/drawing/2014/main" id="{04829416-B0EB-4F3B-B5A2-E063C8B9C2A6}"/>
                </a:ext>
              </a:extLst>
            </p:cNvPr>
            <p:cNvSpPr/>
            <p:nvPr/>
          </p:nvSpPr>
          <p:spPr>
            <a:xfrm>
              <a:off x="1983475" y="31540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5" name="Google Shape;6180;p8">
              <a:extLst>
                <a:ext uri="{FF2B5EF4-FFF2-40B4-BE49-F238E27FC236}">
                  <a16:creationId xmlns:a16="http://schemas.microsoft.com/office/drawing/2014/main" id="{01174DB5-7DC8-4011-933D-EF0856C0EFAB}"/>
                </a:ext>
              </a:extLst>
            </p:cNvPr>
            <p:cNvSpPr/>
            <p:nvPr/>
          </p:nvSpPr>
          <p:spPr>
            <a:xfrm>
              <a:off x="1931325" y="31540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6" name="Google Shape;6181;p8">
              <a:extLst>
                <a:ext uri="{FF2B5EF4-FFF2-40B4-BE49-F238E27FC236}">
                  <a16:creationId xmlns:a16="http://schemas.microsoft.com/office/drawing/2014/main" id="{63D5439E-B9A6-4389-AAD0-52F1F7F98B2D}"/>
                </a:ext>
              </a:extLst>
            </p:cNvPr>
            <p:cNvSpPr/>
            <p:nvPr/>
          </p:nvSpPr>
          <p:spPr>
            <a:xfrm>
              <a:off x="1879175" y="31540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7" name="Google Shape;6182;p8">
              <a:extLst>
                <a:ext uri="{FF2B5EF4-FFF2-40B4-BE49-F238E27FC236}">
                  <a16:creationId xmlns:a16="http://schemas.microsoft.com/office/drawing/2014/main" id="{0BB129E3-E8FA-42D0-9B1A-A6C8874EA640}"/>
                </a:ext>
              </a:extLst>
            </p:cNvPr>
            <p:cNvSpPr/>
            <p:nvPr/>
          </p:nvSpPr>
          <p:spPr>
            <a:xfrm>
              <a:off x="1827975" y="31540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8" name="Google Shape;6183;p8">
              <a:extLst>
                <a:ext uri="{FF2B5EF4-FFF2-40B4-BE49-F238E27FC236}">
                  <a16:creationId xmlns:a16="http://schemas.microsoft.com/office/drawing/2014/main" id="{4A81E7AB-B75E-43D7-B34C-E17CB5D129A6}"/>
                </a:ext>
              </a:extLst>
            </p:cNvPr>
            <p:cNvSpPr/>
            <p:nvPr/>
          </p:nvSpPr>
          <p:spPr>
            <a:xfrm>
              <a:off x="1775825" y="315402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9" name="Google Shape;6184;p8">
              <a:extLst>
                <a:ext uri="{FF2B5EF4-FFF2-40B4-BE49-F238E27FC236}">
                  <a16:creationId xmlns:a16="http://schemas.microsoft.com/office/drawing/2014/main" id="{D9A339EC-CD73-42B7-897F-020021093D1A}"/>
                </a:ext>
              </a:extLst>
            </p:cNvPr>
            <p:cNvSpPr/>
            <p:nvPr/>
          </p:nvSpPr>
          <p:spPr>
            <a:xfrm>
              <a:off x="1723650" y="31540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0" name="Google Shape;6185;p8">
              <a:extLst>
                <a:ext uri="{FF2B5EF4-FFF2-40B4-BE49-F238E27FC236}">
                  <a16:creationId xmlns:a16="http://schemas.microsoft.com/office/drawing/2014/main" id="{746342E3-3E1D-4AD5-BEC0-EF34F7897608}"/>
                </a:ext>
              </a:extLst>
            </p:cNvPr>
            <p:cNvSpPr/>
            <p:nvPr/>
          </p:nvSpPr>
          <p:spPr>
            <a:xfrm>
              <a:off x="1671500" y="31540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1" name="Google Shape;6186;p8">
              <a:extLst>
                <a:ext uri="{FF2B5EF4-FFF2-40B4-BE49-F238E27FC236}">
                  <a16:creationId xmlns:a16="http://schemas.microsoft.com/office/drawing/2014/main" id="{DAB51686-1695-4474-B834-0DCBFA4D2A05}"/>
                </a:ext>
              </a:extLst>
            </p:cNvPr>
            <p:cNvSpPr/>
            <p:nvPr/>
          </p:nvSpPr>
          <p:spPr>
            <a:xfrm>
              <a:off x="6289425" y="3118275"/>
              <a:ext cx="12600" cy="11625"/>
            </a:xfrm>
            <a:custGeom>
              <a:avLst/>
              <a:gdLst/>
              <a:ahLst/>
              <a:cxnLst/>
              <a:rect l="l" t="t" r="r" b="b"/>
              <a:pathLst>
                <a:path w="504" h="465" extrusionOk="0">
                  <a:moveTo>
                    <a:pt x="117" y="1"/>
                  </a:moveTo>
                  <a:lnTo>
                    <a:pt x="1" y="232"/>
                  </a:lnTo>
                  <a:lnTo>
                    <a:pt x="117" y="464"/>
                  </a:lnTo>
                  <a:lnTo>
                    <a:pt x="387" y="464"/>
                  </a:lnTo>
                  <a:lnTo>
                    <a:pt x="503" y="232"/>
                  </a:lnTo>
                  <a:lnTo>
                    <a:pt x="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2" name="Google Shape;6187;p8">
              <a:extLst>
                <a:ext uri="{FF2B5EF4-FFF2-40B4-BE49-F238E27FC236}">
                  <a16:creationId xmlns:a16="http://schemas.microsoft.com/office/drawing/2014/main" id="{8CC3EAAC-C540-48B7-8468-E25CC42E50FA}"/>
                </a:ext>
              </a:extLst>
            </p:cNvPr>
            <p:cNvSpPr/>
            <p:nvPr/>
          </p:nvSpPr>
          <p:spPr>
            <a:xfrm>
              <a:off x="6174500" y="3108625"/>
              <a:ext cx="33825" cy="29950"/>
            </a:xfrm>
            <a:custGeom>
              <a:avLst/>
              <a:gdLst/>
              <a:ahLst/>
              <a:cxnLst/>
              <a:rect l="l" t="t" r="r" b="b"/>
              <a:pathLst>
                <a:path w="1353" h="1198" extrusionOk="0">
                  <a:moveTo>
                    <a:pt x="348" y="0"/>
                  </a:moveTo>
                  <a:lnTo>
                    <a:pt x="0" y="618"/>
                  </a:lnTo>
                  <a:lnTo>
                    <a:pt x="348" y="1198"/>
                  </a:lnTo>
                  <a:lnTo>
                    <a:pt x="1005" y="1198"/>
                  </a:lnTo>
                  <a:lnTo>
                    <a:pt x="1353" y="618"/>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3" name="Google Shape;6188;p8">
              <a:extLst>
                <a:ext uri="{FF2B5EF4-FFF2-40B4-BE49-F238E27FC236}">
                  <a16:creationId xmlns:a16="http://schemas.microsoft.com/office/drawing/2014/main" id="{C28EA0D3-AF12-46FE-8553-699F11D3B6F0}"/>
                </a:ext>
              </a:extLst>
            </p:cNvPr>
            <p:cNvSpPr/>
            <p:nvPr/>
          </p:nvSpPr>
          <p:spPr>
            <a:xfrm>
              <a:off x="6117500" y="3105725"/>
              <a:ext cx="44475" cy="36725"/>
            </a:xfrm>
            <a:custGeom>
              <a:avLst/>
              <a:gdLst/>
              <a:ahLst/>
              <a:cxnLst/>
              <a:rect l="l" t="t" r="r" b="b"/>
              <a:pathLst>
                <a:path w="1779" h="1469" extrusionOk="0">
                  <a:moveTo>
                    <a:pt x="464" y="0"/>
                  </a:moveTo>
                  <a:lnTo>
                    <a:pt x="1" y="734"/>
                  </a:lnTo>
                  <a:lnTo>
                    <a:pt x="464" y="1468"/>
                  </a:lnTo>
                  <a:lnTo>
                    <a:pt x="1314" y="1468"/>
                  </a:lnTo>
                  <a:lnTo>
                    <a:pt x="1778" y="734"/>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4" name="Google Shape;6189;p8">
              <a:extLst>
                <a:ext uri="{FF2B5EF4-FFF2-40B4-BE49-F238E27FC236}">
                  <a16:creationId xmlns:a16="http://schemas.microsoft.com/office/drawing/2014/main" id="{19CE49E2-6629-43D0-B91E-9DBA6D6B495E}"/>
                </a:ext>
              </a:extLst>
            </p:cNvPr>
            <p:cNvSpPr/>
            <p:nvPr/>
          </p:nvSpPr>
          <p:spPr>
            <a:xfrm>
              <a:off x="6082725" y="3119250"/>
              <a:ext cx="9700" cy="8700"/>
            </a:xfrm>
            <a:custGeom>
              <a:avLst/>
              <a:gdLst/>
              <a:ahLst/>
              <a:cxnLst/>
              <a:rect l="l" t="t" r="r" b="b"/>
              <a:pathLst>
                <a:path w="388" h="348" extrusionOk="0">
                  <a:moveTo>
                    <a:pt x="78" y="0"/>
                  </a:moveTo>
                  <a:lnTo>
                    <a:pt x="1" y="193"/>
                  </a:lnTo>
                  <a:lnTo>
                    <a:pt x="78" y="348"/>
                  </a:lnTo>
                  <a:lnTo>
                    <a:pt x="310" y="348"/>
                  </a:lnTo>
                  <a:lnTo>
                    <a:pt x="387"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5" name="Google Shape;6190;p8">
              <a:extLst>
                <a:ext uri="{FF2B5EF4-FFF2-40B4-BE49-F238E27FC236}">
                  <a16:creationId xmlns:a16="http://schemas.microsoft.com/office/drawing/2014/main" id="{953AAEB3-1E03-4A1C-BD7D-340B74CBAF22}"/>
                </a:ext>
              </a:extLst>
            </p:cNvPr>
            <p:cNvSpPr/>
            <p:nvPr/>
          </p:nvSpPr>
          <p:spPr>
            <a:xfrm>
              <a:off x="6011250" y="3102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6" name="Google Shape;6191;p8">
              <a:extLst>
                <a:ext uri="{FF2B5EF4-FFF2-40B4-BE49-F238E27FC236}">
                  <a16:creationId xmlns:a16="http://schemas.microsoft.com/office/drawing/2014/main" id="{D9CDEE7B-5F8A-4DDB-8FF9-A34BCFD85A65}"/>
                </a:ext>
              </a:extLst>
            </p:cNvPr>
            <p:cNvSpPr/>
            <p:nvPr/>
          </p:nvSpPr>
          <p:spPr>
            <a:xfrm>
              <a:off x="5959100" y="31028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7" name="Google Shape;6192;p8">
              <a:extLst>
                <a:ext uri="{FF2B5EF4-FFF2-40B4-BE49-F238E27FC236}">
                  <a16:creationId xmlns:a16="http://schemas.microsoft.com/office/drawing/2014/main" id="{4979986E-C583-47FD-9A85-FC043B066F91}"/>
                </a:ext>
              </a:extLst>
            </p:cNvPr>
            <p:cNvSpPr/>
            <p:nvPr/>
          </p:nvSpPr>
          <p:spPr>
            <a:xfrm>
              <a:off x="5907900" y="31028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8" name="Google Shape;6193;p8">
              <a:extLst>
                <a:ext uri="{FF2B5EF4-FFF2-40B4-BE49-F238E27FC236}">
                  <a16:creationId xmlns:a16="http://schemas.microsoft.com/office/drawing/2014/main" id="{0476D24E-A4AF-43F3-9BB5-D89DC3A8BC96}"/>
                </a:ext>
              </a:extLst>
            </p:cNvPr>
            <p:cNvSpPr/>
            <p:nvPr/>
          </p:nvSpPr>
          <p:spPr>
            <a:xfrm>
              <a:off x="5876025" y="3120200"/>
              <a:ext cx="7750" cy="6800"/>
            </a:xfrm>
            <a:custGeom>
              <a:avLst/>
              <a:gdLst/>
              <a:ahLst/>
              <a:cxnLst/>
              <a:rect l="l" t="t" r="r" b="b"/>
              <a:pathLst>
                <a:path w="310" h="272" extrusionOk="0">
                  <a:moveTo>
                    <a:pt x="78" y="1"/>
                  </a:moveTo>
                  <a:lnTo>
                    <a:pt x="1" y="155"/>
                  </a:lnTo>
                  <a:lnTo>
                    <a:pt x="78" y="271"/>
                  </a:lnTo>
                  <a:lnTo>
                    <a:pt x="233" y="271"/>
                  </a:lnTo>
                  <a:lnTo>
                    <a:pt x="310" y="155"/>
                  </a:lnTo>
                  <a:lnTo>
                    <a:pt x="2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9" name="Google Shape;6194;p8">
              <a:extLst>
                <a:ext uri="{FF2B5EF4-FFF2-40B4-BE49-F238E27FC236}">
                  <a16:creationId xmlns:a16="http://schemas.microsoft.com/office/drawing/2014/main" id="{FD98B0A7-2A13-404F-BA36-4E6E5CA1469F}"/>
                </a:ext>
              </a:extLst>
            </p:cNvPr>
            <p:cNvSpPr/>
            <p:nvPr/>
          </p:nvSpPr>
          <p:spPr>
            <a:xfrm>
              <a:off x="5772675" y="3122150"/>
              <a:ext cx="5825" cy="3875"/>
            </a:xfrm>
            <a:custGeom>
              <a:avLst/>
              <a:gdLst/>
              <a:ahLst/>
              <a:cxnLst/>
              <a:rect l="l" t="t" r="r" b="b"/>
              <a:pathLst>
                <a:path w="233" h="155" extrusionOk="0">
                  <a:moveTo>
                    <a:pt x="78" y="0"/>
                  </a:moveTo>
                  <a:lnTo>
                    <a:pt x="1" y="77"/>
                  </a:lnTo>
                  <a:lnTo>
                    <a:pt x="78" y="155"/>
                  </a:lnTo>
                  <a:lnTo>
                    <a:pt x="155" y="155"/>
                  </a:lnTo>
                  <a:lnTo>
                    <a:pt x="233" y="77"/>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0" name="Google Shape;6195;p8">
              <a:extLst>
                <a:ext uri="{FF2B5EF4-FFF2-40B4-BE49-F238E27FC236}">
                  <a16:creationId xmlns:a16="http://schemas.microsoft.com/office/drawing/2014/main" id="{611E7B6D-1B51-4BAD-BE7B-90979AAABDA1}"/>
                </a:ext>
              </a:extLst>
            </p:cNvPr>
            <p:cNvSpPr/>
            <p:nvPr/>
          </p:nvSpPr>
          <p:spPr>
            <a:xfrm>
              <a:off x="5700250" y="31028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1" name="Google Shape;6196;p8">
              <a:extLst>
                <a:ext uri="{FF2B5EF4-FFF2-40B4-BE49-F238E27FC236}">
                  <a16:creationId xmlns:a16="http://schemas.microsoft.com/office/drawing/2014/main" id="{D0EC38CD-84AA-475C-8E06-E6D13E9E1F56}"/>
                </a:ext>
              </a:extLst>
            </p:cNvPr>
            <p:cNvSpPr/>
            <p:nvPr/>
          </p:nvSpPr>
          <p:spPr>
            <a:xfrm>
              <a:off x="5664500" y="3117300"/>
              <a:ext cx="15475" cy="12600"/>
            </a:xfrm>
            <a:custGeom>
              <a:avLst/>
              <a:gdLst/>
              <a:ahLst/>
              <a:cxnLst/>
              <a:rect l="l" t="t" r="r" b="b"/>
              <a:pathLst>
                <a:path w="619" h="504" extrusionOk="0">
                  <a:moveTo>
                    <a:pt x="155" y="1"/>
                  </a:moveTo>
                  <a:lnTo>
                    <a:pt x="1" y="271"/>
                  </a:lnTo>
                  <a:lnTo>
                    <a:pt x="155" y="503"/>
                  </a:lnTo>
                  <a:lnTo>
                    <a:pt x="426" y="503"/>
                  </a:lnTo>
                  <a:lnTo>
                    <a:pt x="619"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2" name="Google Shape;6197;p8">
              <a:extLst>
                <a:ext uri="{FF2B5EF4-FFF2-40B4-BE49-F238E27FC236}">
                  <a16:creationId xmlns:a16="http://schemas.microsoft.com/office/drawing/2014/main" id="{67BFB8CD-79FD-4D69-B202-E87A1BCE7963}"/>
                </a:ext>
              </a:extLst>
            </p:cNvPr>
            <p:cNvSpPr/>
            <p:nvPr/>
          </p:nvSpPr>
          <p:spPr>
            <a:xfrm>
              <a:off x="4409800" y="3111525"/>
              <a:ext cx="29000" cy="25125"/>
            </a:xfrm>
            <a:custGeom>
              <a:avLst/>
              <a:gdLst/>
              <a:ahLst/>
              <a:cxnLst/>
              <a:rect l="l" t="t" r="r" b="b"/>
              <a:pathLst>
                <a:path w="1160" h="1005" extrusionOk="0">
                  <a:moveTo>
                    <a:pt x="271" y="0"/>
                  </a:moveTo>
                  <a:lnTo>
                    <a:pt x="1" y="502"/>
                  </a:lnTo>
                  <a:lnTo>
                    <a:pt x="271" y="1005"/>
                  </a:lnTo>
                  <a:lnTo>
                    <a:pt x="889" y="1005"/>
                  </a:lnTo>
                  <a:lnTo>
                    <a:pt x="1160" y="502"/>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3" name="Google Shape;6198;p8">
              <a:extLst>
                <a:ext uri="{FF2B5EF4-FFF2-40B4-BE49-F238E27FC236}">
                  <a16:creationId xmlns:a16="http://schemas.microsoft.com/office/drawing/2014/main" id="{4F4DE75E-B593-4F0E-8B96-46AFBB57D5F9}"/>
                </a:ext>
              </a:extLst>
            </p:cNvPr>
            <p:cNvSpPr/>
            <p:nvPr/>
          </p:nvSpPr>
          <p:spPr>
            <a:xfrm>
              <a:off x="4348950" y="31028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4" name="Google Shape;6199;p8">
              <a:extLst>
                <a:ext uri="{FF2B5EF4-FFF2-40B4-BE49-F238E27FC236}">
                  <a16:creationId xmlns:a16="http://schemas.microsoft.com/office/drawing/2014/main" id="{3D89E1A4-08B1-4203-BA53-B0C844DF7096}"/>
                </a:ext>
              </a:extLst>
            </p:cNvPr>
            <p:cNvSpPr/>
            <p:nvPr/>
          </p:nvSpPr>
          <p:spPr>
            <a:xfrm>
              <a:off x="4296800" y="31028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5" name="Google Shape;6200;p8">
              <a:extLst>
                <a:ext uri="{FF2B5EF4-FFF2-40B4-BE49-F238E27FC236}">
                  <a16:creationId xmlns:a16="http://schemas.microsoft.com/office/drawing/2014/main" id="{124B5CD8-3D4E-4D29-BD29-0C6165F60DDA}"/>
                </a:ext>
              </a:extLst>
            </p:cNvPr>
            <p:cNvSpPr/>
            <p:nvPr/>
          </p:nvSpPr>
          <p:spPr>
            <a:xfrm>
              <a:off x="4244650" y="31028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6" name="Google Shape;6201;p8">
              <a:extLst>
                <a:ext uri="{FF2B5EF4-FFF2-40B4-BE49-F238E27FC236}">
                  <a16:creationId xmlns:a16="http://schemas.microsoft.com/office/drawing/2014/main" id="{90800AF4-EB8D-4E64-9CA8-CCD5D37A2EDF}"/>
                </a:ext>
              </a:extLst>
            </p:cNvPr>
            <p:cNvSpPr/>
            <p:nvPr/>
          </p:nvSpPr>
          <p:spPr>
            <a:xfrm>
              <a:off x="4193450" y="3103800"/>
              <a:ext cx="46375" cy="39625"/>
            </a:xfrm>
            <a:custGeom>
              <a:avLst/>
              <a:gdLst/>
              <a:ahLst/>
              <a:cxnLst/>
              <a:rect l="l" t="t" r="r" b="b"/>
              <a:pathLst>
                <a:path w="1855" h="1585" extrusionOk="0">
                  <a:moveTo>
                    <a:pt x="464" y="0"/>
                  </a:moveTo>
                  <a:lnTo>
                    <a:pt x="0" y="811"/>
                  </a:lnTo>
                  <a:lnTo>
                    <a:pt x="464" y="1584"/>
                  </a:lnTo>
                  <a:lnTo>
                    <a:pt x="1391" y="1584"/>
                  </a:lnTo>
                  <a:lnTo>
                    <a:pt x="1855" y="811"/>
                  </a:lnTo>
                  <a:lnTo>
                    <a:pt x="13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7" name="Google Shape;6202;p8">
              <a:extLst>
                <a:ext uri="{FF2B5EF4-FFF2-40B4-BE49-F238E27FC236}">
                  <a16:creationId xmlns:a16="http://schemas.microsoft.com/office/drawing/2014/main" id="{A85E7793-9E27-4118-816F-CDFFA48F05E2}"/>
                </a:ext>
              </a:extLst>
            </p:cNvPr>
            <p:cNvSpPr/>
            <p:nvPr/>
          </p:nvSpPr>
          <p:spPr>
            <a:xfrm>
              <a:off x="4140325" y="31028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8" name="Google Shape;6203;p8">
              <a:extLst>
                <a:ext uri="{FF2B5EF4-FFF2-40B4-BE49-F238E27FC236}">
                  <a16:creationId xmlns:a16="http://schemas.microsoft.com/office/drawing/2014/main" id="{8075E0D4-DAB7-4073-8F84-69E76EA423BC}"/>
                </a:ext>
              </a:extLst>
            </p:cNvPr>
            <p:cNvSpPr/>
            <p:nvPr/>
          </p:nvSpPr>
          <p:spPr>
            <a:xfrm>
              <a:off x="4089125" y="3102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9" name="Google Shape;6204;p8">
              <a:extLst>
                <a:ext uri="{FF2B5EF4-FFF2-40B4-BE49-F238E27FC236}">
                  <a16:creationId xmlns:a16="http://schemas.microsoft.com/office/drawing/2014/main" id="{B590A173-53E7-4395-B59F-1A94D123DE95}"/>
                </a:ext>
              </a:extLst>
            </p:cNvPr>
            <p:cNvSpPr/>
            <p:nvPr/>
          </p:nvSpPr>
          <p:spPr>
            <a:xfrm>
              <a:off x="4036975" y="31028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0" name="Google Shape;6205;p8">
              <a:extLst>
                <a:ext uri="{FF2B5EF4-FFF2-40B4-BE49-F238E27FC236}">
                  <a16:creationId xmlns:a16="http://schemas.microsoft.com/office/drawing/2014/main" id="{12A9D98E-A43B-4D04-87C3-9BB9B3034427}"/>
                </a:ext>
              </a:extLst>
            </p:cNvPr>
            <p:cNvSpPr/>
            <p:nvPr/>
          </p:nvSpPr>
          <p:spPr>
            <a:xfrm>
              <a:off x="3984825" y="3102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1" name="Google Shape;6206;p8">
              <a:extLst>
                <a:ext uri="{FF2B5EF4-FFF2-40B4-BE49-F238E27FC236}">
                  <a16:creationId xmlns:a16="http://schemas.microsoft.com/office/drawing/2014/main" id="{E54F8D9B-59C4-414C-9EFF-EA0149866F7B}"/>
                </a:ext>
              </a:extLst>
            </p:cNvPr>
            <p:cNvSpPr/>
            <p:nvPr/>
          </p:nvSpPr>
          <p:spPr>
            <a:xfrm>
              <a:off x="3932650" y="31028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2" name="Google Shape;6207;p8">
              <a:extLst>
                <a:ext uri="{FF2B5EF4-FFF2-40B4-BE49-F238E27FC236}">
                  <a16:creationId xmlns:a16="http://schemas.microsoft.com/office/drawing/2014/main" id="{F8427E5A-A6C1-4386-81B6-71391558D33D}"/>
                </a:ext>
              </a:extLst>
            </p:cNvPr>
            <p:cNvSpPr/>
            <p:nvPr/>
          </p:nvSpPr>
          <p:spPr>
            <a:xfrm>
              <a:off x="3881475" y="3102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3" name="Google Shape;6208;p8">
              <a:extLst>
                <a:ext uri="{FF2B5EF4-FFF2-40B4-BE49-F238E27FC236}">
                  <a16:creationId xmlns:a16="http://schemas.microsoft.com/office/drawing/2014/main" id="{3BDD89D8-49D7-47DE-ACF1-6D988FC78159}"/>
                </a:ext>
              </a:extLst>
            </p:cNvPr>
            <p:cNvSpPr/>
            <p:nvPr/>
          </p:nvSpPr>
          <p:spPr>
            <a:xfrm>
              <a:off x="3829300" y="3102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4" name="Google Shape;6209;p8">
              <a:extLst>
                <a:ext uri="{FF2B5EF4-FFF2-40B4-BE49-F238E27FC236}">
                  <a16:creationId xmlns:a16="http://schemas.microsoft.com/office/drawing/2014/main" id="{753A2267-52FC-402E-9966-B211FAC53596}"/>
                </a:ext>
              </a:extLst>
            </p:cNvPr>
            <p:cNvSpPr/>
            <p:nvPr/>
          </p:nvSpPr>
          <p:spPr>
            <a:xfrm>
              <a:off x="3777150" y="31028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5" name="Google Shape;6210;p8">
              <a:extLst>
                <a:ext uri="{FF2B5EF4-FFF2-40B4-BE49-F238E27FC236}">
                  <a16:creationId xmlns:a16="http://schemas.microsoft.com/office/drawing/2014/main" id="{A0B22701-20A5-4F6C-A67C-2A10B57E4B9A}"/>
                </a:ext>
              </a:extLst>
            </p:cNvPr>
            <p:cNvSpPr/>
            <p:nvPr/>
          </p:nvSpPr>
          <p:spPr>
            <a:xfrm>
              <a:off x="3725000" y="3102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6" name="Google Shape;6211;p8">
              <a:extLst>
                <a:ext uri="{FF2B5EF4-FFF2-40B4-BE49-F238E27FC236}">
                  <a16:creationId xmlns:a16="http://schemas.microsoft.com/office/drawing/2014/main" id="{B8B8EA0E-5E71-4084-8EB6-D1FBAAA723C9}"/>
                </a:ext>
              </a:extLst>
            </p:cNvPr>
            <p:cNvSpPr/>
            <p:nvPr/>
          </p:nvSpPr>
          <p:spPr>
            <a:xfrm>
              <a:off x="3672825" y="3102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7" name="Google Shape;6212;p8">
              <a:extLst>
                <a:ext uri="{FF2B5EF4-FFF2-40B4-BE49-F238E27FC236}">
                  <a16:creationId xmlns:a16="http://schemas.microsoft.com/office/drawing/2014/main" id="{00A7FF5A-EDF3-4163-A6B6-FE4A77AD99F8}"/>
                </a:ext>
              </a:extLst>
            </p:cNvPr>
            <p:cNvSpPr/>
            <p:nvPr/>
          </p:nvSpPr>
          <p:spPr>
            <a:xfrm>
              <a:off x="2326375" y="3107650"/>
              <a:ext cx="37700" cy="31900"/>
            </a:xfrm>
            <a:custGeom>
              <a:avLst/>
              <a:gdLst/>
              <a:ahLst/>
              <a:cxnLst/>
              <a:rect l="l" t="t" r="r" b="b"/>
              <a:pathLst>
                <a:path w="1508" h="1276" extrusionOk="0">
                  <a:moveTo>
                    <a:pt x="387" y="1"/>
                  </a:moveTo>
                  <a:lnTo>
                    <a:pt x="0" y="657"/>
                  </a:lnTo>
                  <a:lnTo>
                    <a:pt x="387" y="1276"/>
                  </a:lnTo>
                  <a:lnTo>
                    <a:pt x="1121" y="1276"/>
                  </a:lnTo>
                  <a:lnTo>
                    <a:pt x="1507" y="657"/>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8" name="Google Shape;6213;p8">
              <a:extLst>
                <a:ext uri="{FF2B5EF4-FFF2-40B4-BE49-F238E27FC236}">
                  <a16:creationId xmlns:a16="http://schemas.microsoft.com/office/drawing/2014/main" id="{57CDC699-5FBC-45DC-AC7A-BA9E0FD7F1F0}"/>
                </a:ext>
              </a:extLst>
            </p:cNvPr>
            <p:cNvSpPr/>
            <p:nvPr/>
          </p:nvSpPr>
          <p:spPr>
            <a:xfrm>
              <a:off x="2270350" y="3102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9" name="Google Shape;6214;p8">
              <a:extLst>
                <a:ext uri="{FF2B5EF4-FFF2-40B4-BE49-F238E27FC236}">
                  <a16:creationId xmlns:a16="http://schemas.microsoft.com/office/drawing/2014/main" id="{94E9DB21-F78C-4C33-8AB9-BDE146EB1E73}"/>
                </a:ext>
              </a:extLst>
            </p:cNvPr>
            <p:cNvSpPr/>
            <p:nvPr/>
          </p:nvSpPr>
          <p:spPr>
            <a:xfrm>
              <a:off x="2218200" y="31028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0" name="Google Shape;6215;p8">
              <a:extLst>
                <a:ext uri="{FF2B5EF4-FFF2-40B4-BE49-F238E27FC236}">
                  <a16:creationId xmlns:a16="http://schemas.microsoft.com/office/drawing/2014/main" id="{11AA4D14-F0EC-47D7-9DCC-0021CE7BD7F5}"/>
                </a:ext>
              </a:extLst>
            </p:cNvPr>
            <p:cNvSpPr/>
            <p:nvPr/>
          </p:nvSpPr>
          <p:spPr>
            <a:xfrm>
              <a:off x="2166025" y="31028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1" name="Google Shape;6216;p8">
              <a:extLst>
                <a:ext uri="{FF2B5EF4-FFF2-40B4-BE49-F238E27FC236}">
                  <a16:creationId xmlns:a16="http://schemas.microsoft.com/office/drawing/2014/main" id="{9D01A06F-7FB5-42F4-90E2-C6C7293B8D79}"/>
                </a:ext>
              </a:extLst>
            </p:cNvPr>
            <p:cNvSpPr/>
            <p:nvPr/>
          </p:nvSpPr>
          <p:spPr>
            <a:xfrm>
              <a:off x="2113875" y="31028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2" name="Google Shape;6217;p8">
              <a:extLst>
                <a:ext uri="{FF2B5EF4-FFF2-40B4-BE49-F238E27FC236}">
                  <a16:creationId xmlns:a16="http://schemas.microsoft.com/office/drawing/2014/main" id="{D85FDC1A-73F3-4D80-963D-133412AE6F58}"/>
                </a:ext>
              </a:extLst>
            </p:cNvPr>
            <p:cNvSpPr/>
            <p:nvPr/>
          </p:nvSpPr>
          <p:spPr>
            <a:xfrm>
              <a:off x="2061725" y="310282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3" name="Google Shape;6218;p8">
              <a:extLst>
                <a:ext uri="{FF2B5EF4-FFF2-40B4-BE49-F238E27FC236}">
                  <a16:creationId xmlns:a16="http://schemas.microsoft.com/office/drawing/2014/main" id="{2A5B3E8E-585D-4869-88F1-870CED3F4EA3}"/>
                </a:ext>
              </a:extLst>
            </p:cNvPr>
            <p:cNvSpPr/>
            <p:nvPr/>
          </p:nvSpPr>
          <p:spPr>
            <a:xfrm>
              <a:off x="2009550" y="31028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4" name="Google Shape;6219;p8">
              <a:extLst>
                <a:ext uri="{FF2B5EF4-FFF2-40B4-BE49-F238E27FC236}">
                  <a16:creationId xmlns:a16="http://schemas.microsoft.com/office/drawing/2014/main" id="{B3C34DFB-CBC8-43A4-9256-9C0BAB0B4B29}"/>
                </a:ext>
              </a:extLst>
            </p:cNvPr>
            <p:cNvSpPr/>
            <p:nvPr/>
          </p:nvSpPr>
          <p:spPr>
            <a:xfrm>
              <a:off x="1957400" y="31028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5" name="Google Shape;6220;p8">
              <a:extLst>
                <a:ext uri="{FF2B5EF4-FFF2-40B4-BE49-F238E27FC236}">
                  <a16:creationId xmlns:a16="http://schemas.microsoft.com/office/drawing/2014/main" id="{3AFAB930-B119-4924-92AF-7997102EA789}"/>
                </a:ext>
              </a:extLst>
            </p:cNvPr>
            <p:cNvSpPr/>
            <p:nvPr/>
          </p:nvSpPr>
          <p:spPr>
            <a:xfrm>
              <a:off x="1905250" y="310282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6" name="Google Shape;6221;p8">
              <a:extLst>
                <a:ext uri="{FF2B5EF4-FFF2-40B4-BE49-F238E27FC236}">
                  <a16:creationId xmlns:a16="http://schemas.microsoft.com/office/drawing/2014/main" id="{2F7097C7-7C7E-425D-A73B-4AA6A5538BDD}"/>
                </a:ext>
              </a:extLst>
            </p:cNvPr>
            <p:cNvSpPr/>
            <p:nvPr/>
          </p:nvSpPr>
          <p:spPr>
            <a:xfrm>
              <a:off x="1854050" y="31028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7" name="Google Shape;6222;p8">
              <a:extLst>
                <a:ext uri="{FF2B5EF4-FFF2-40B4-BE49-F238E27FC236}">
                  <a16:creationId xmlns:a16="http://schemas.microsoft.com/office/drawing/2014/main" id="{214878DA-9AFD-402D-BEB8-92A68EFF9ABE}"/>
                </a:ext>
              </a:extLst>
            </p:cNvPr>
            <p:cNvSpPr/>
            <p:nvPr/>
          </p:nvSpPr>
          <p:spPr>
            <a:xfrm>
              <a:off x="1801900" y="31028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8" name="Google Shape;6223;p8">
              <a:extLst>
                <a:ext uri="{FF2B5EF4-FFF2-40B4-BE49-F238E27FC236}">
                  <a16:creationId xmlns:a16="http://schemas.microsoft.com/office/drawing/2014/main" id="{9C0CAC9D-36AC-487A-864B-56680BCED4CA}"/>
                </a:ext>
              </a:extLst>
            </p:cNvPr>
            <p:cNvSpPr/>
            <p:nvPr/>
          </p:nvSpPr>
          <p:spPr>
            <a:xfrm>
              <a:off x="1749725" y="31028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9" name="Google Shape;6224;p8">
              <a:extLst>
                <a:ext uri="{FF2B5EF4-FFF2-40B4-BE49-F238E27FC236}">
                  <a16:creationId xmlns:a16="http://schemas.microsoft.com/office/drawing/2014/main" id="{2F036FD0-3989-41EB-A4CD-69C0C217B77F}"/>
                </a:ext>
              </a:extLst>
            </p:cNvPr>
            <p:cNvSpPr/>
            <p:nvPr/>
          </p:nvSpPr>
          <p:spPr>
            <a:xfrm>
              <a:off x="1697575" y="31028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0" name="Google Shape;6225;p8">
              <a:extLst>
                <a:ext uri="{FF2B5EF4-FFF2-40B4-BE49-F238E27FC236}">
                  <a16:creationId xmlns:a16="http://schemas.microsoft.com/office/drawing/2014/main" id="{786F8873-CA1A-4B95-ABD7-0A31D76507B8}"/>
                </a:ext>
              </a:extLst>
            </p:cNvPr>
            <p:cNvSpPr/>
            <p:nvPr/>
          </p:nvSpPr>
          <p:spPr>
            <a:xfrm>
              <a:off x="6318425" y="3068050"/>
              <a:ext cx="6775" cy="6800"/>
            </a:xfrm>
            <a:custGeom>
              <a:avLst/>
              <a:gdLst/>
              <a:ahLst/>
              <a:cxnLst/>
              <a:rect l="l" t="t" r="r" b="b"/>
              <a:pathLst>
                <a:path w="271" h="272" extrusionOk="0">
                  <a:moveTo>
                    <a:pt x="39" y="1"/>
                  </a:moveTo>
                  <a:lnTo>
                    <a:pt x="0" y="155"/>
                  </a:lnTo>
                  <a:lnTo>
                    <a:pt x="39" y="271"/>
                  </a:lnTo>
                  <a:lnTo>
                    <a:pt x="193" y="271"/>
                  </a:lnTo>
                  <a:lnTo>
                    <a:pt x="270" y="155"/>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1" name="Google Shape;6226;p8">
              <a:extLst>
                <a:ext uri="{FF2B5EF4-FFF2-40B4-BE49-F238E27FC236}">
                  <a16:creationId xmlns:a16="http://schemas.microsoft.com/office/drawing/2014/main" id="{814F8442-4601-40EA-BB80-085743F7015C}"/>
                </a:ext>
              </a:extLst>
            </p:cNvPr>
            <p:cNvSpPr/>
            <p:nvPr/>
          </p:nvSpPr>
          <p:spPr>
            <a:xfrm>
              <a:off x="6037350" y="3050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2" name="Google Shape;6227;p8">
              <a:extLst>
                <a:ext uri="{FF2B5EF4-FFF2-40B4-BE49-F238E27FC236}">
                  <a16:creationId xmlns:a16="http://schemas.microsoft.com/office/drawing/2014/main" id="{6E2D3FD8-7326-4425-8589-B562870562A0}"/>
                </a:ext>
              </a:extLst>
            </p:cNvPr>
            <p:cNvSpPr/>
            <p:nvPr/>
          </p:nvSpPr>
          <p:spPr>
            <a:xfrm>
              <a:off x="5985175" y="30506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3" name="Google Shape;6228;p8">
              <a:extLst>
                <a:ext uri="{FF2B5EF4-FFF2-40B4-BE49-F238E27FC236}">
                  <a16:creationId xmlns:a16="http://schemas.microsoft.com/office/drawing/2014/main" id="{FE712249-7984-4D3D-9D30-4D76E51FFDCD}"/>
                </a:ext>
              </a:extLst>
            </p:cNvPr>
            <p:cNvSpPr/>
            <p:nvPr/>
          </p:nvSpPr>
          <p:spPr>
            <a:xfrm>
              <a:off x="5937850" y="3054525"/>
              <a:ext cx="39625" cy="34800"/>
            </a:xfrm>
            <a:custGeom>
              <a:avLst/>
              <a:gdLst/>
              <a:ahLst/>
              <a:cxnLst/>
              <a:rect l="l" t="t" r="r" b="b"/>
              <a:pathLst>
                <a:path w="1585" h="1392" extrusionOk="0">
                  <a:moveTo>
                    <a:pt x="426" y="1"/>
                  </a:moveTo>
                  <a:lnTo>
                    <a:pt x="1" y="696"/>
                  </a:lnTo>
                  <a:lnTo>
                    <a:pt x="426" y="1392"/>
                  </a:lnTo>
                  <a:lnTo>
                    <a:pt x="1198" y="1392"/>
                  </a:lnTo>
                  <a:lnTo>
                    <a:pt x="1585"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4" name="Google Shape;6229;p8">
              <a:extLst>
                <a:ext uri="{FF2B5EF4-FFF2-40B4-BE49-F238E27FC236}">
                  <a16:creationId xmlns:a16="http://schemas.microsoft.com/office/drawing/2014/main" id="{207C5263-76AD-4E91-A4F1-453DD134A364}"/>
                </a:ext>
              </a:extLst>
            </p:cNvPr>
            <p:cNvSpPr/>
            <p:nvPr/>
          </p:nvSpPr>
          <p:spPr>
            <a:xfrm>
              <a:off x="5725350" y="30506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5" name="Google Shape;6230;p8">
              <a:extLst>
                <a:ext uri="{FF2B5EF4-FFF2-40B4-BE49-F238E27FC236}">
                  <a16:creationId xmlns:a16="http://schemas.microsoft.com/office/drawing/2014/main" id="{445048F6-67B5-465C-AE24-C17E08364AE7}"/>
                </a:ext>
              </a:extLst>
            </p:cNvPr>
            <p:cNvSpPr/>
            <p:nvPr/>
          </p:nvSpPr>
          <p:spPr>
            <a:xfrm>
              <a:off x="5691550" y="3066125"/>
              <a:ext cx="12575" cy="11600"/>
            </a:xfrm>
            <a:custGeom>
              <a:avLst/>
              <a:gdLst/>
              <a:ahLst/>
              <a:cxnLst/>
              <a:rect l="l" t="t" r="r" b="b"/>
              <a:pathLst>
                <a:path w="503" h="464" extrusionOk="0">
                  <a:moveTo>
                    <a:pt x="116" y="0"/>
                  </a:moveTo>
                  <a:lnTo>
                    <a:pt x="0" y="232"/>
                  </a:lnTo>
                  <a:lnTo>
                    <a:pt x="116"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6" name="Google Shape;6231;p8">
              <a:extLst>
                <a:ext uri="{FF2B5EF4-FFF2-40B4-BE49-F238E27FC236}">
                  <a16:creationId xmlns:a16="http://schemas.microsoft.com/office/drawing/2014/main" id="{FB5CB0ED-68D8-4E41-8A5B-1C621EC7016A}"/>
                </a:ext>
              </a:extLst>
            </p:cNvPr>
            <p:cNvSpPr/>
            <p:nvPr/>
          </p:nvSpPr>
          <p:spPr>
            <a:xfrm>
              <a:off x="5622000" y="3051625"/>
              <a:ext cx="48325" cy="40600"/>
            </a:xfrm>
            <a:custGeom>
              <a:avLst/>
              <a:gdLst/>
              <a:ahLst/>
              <a:cxnLst/>
              <a:rect l="l" t="t" r="r" b="b"/>
              <a:pathLst>
                <a:path w="1933" h="1624" extrusionOk="0">
                  <a:moveTo>
                    <a:pt x="464" y="1"/>
                  </a:moveTo>
                  <a:lnTo>
                    <a:pt x="1" y="812"/>
                  </a:lnTo>
                  <a:lnTo>
                    <a:pt x="464" y="1623"/>
                  </a:lnTo>
                  <a:lnTo>
                    <a:pt x="1430" y="1623"/>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7" name="Google Shape;6232;p8">
              <a:extLst>
                <a:ext uri="{FF2B5EF4-FFF2-40B4-BE49-F238E27FC236}">
                  <a16:creationId xmlns:a16="http://schemas.microsoft.com/office/drawing/2014/main" id="{DAA36840-C59E-4B1E-A31E-8114EAD92D41}"/>
                </a:ext>
              </a:extLst>
            </p:cNvPr>
            <p:cNvSpPr/>
            <p:nvPr/>
          </p:nvSpPr>
          <p:spPr>
            <a:xfrm>
              <a:off x="5584325" y="3064200"/>
              <a:ext cx="18375" cy="15475"/>
            </a:xfrm>
            <a:custGeom>
              <a:avLst/>
              <a:gdLst/>
              <a:ahLst/>
              <a:cxnLst/>
              <a:rect l="l" t="t" r="r" b="b"/>
              <a:pathLst>
                <a:path w="735" h="619" extrusionOk="0">
                  <a:moveTo>
                    <a:pt x="194" y="0"/>
                  </a:moveTo>
                  <a:lnTo>
                    <a:pt x="1" y="309"/>
                  </a:lnTo>
                  <a:lnTo>
                    <a:pt x="194" y="618"/>
                  </a:lnTo>
                  <a:lnTo>
                    <a:pt x="542" y="618"/>
                  </a:lnTo>
                  <a:lnTo>
                    <a:pt x="735" y="309"/>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8" name="Google Shape;6233;p8">
              <a:extLst>
                <a:ext uri="{FF2B5EF4-FFF2-40B4-BE49-F238E27FC236}">
                  <a16:creationId xmlns:a16="http://schemas.microsoft.com/office/drawing/2014/main" id="{90C2097A-B4E8-49A3-A32D-5AFF28BD7C41}"/>
                </a:ext>
              </a:extLst>
            </p:cNvPr>
            <p:cNvSpPr/>
            <p:nvPr/>
          </p:nvSpPr>
          <p:spPr>
            <a:xfrm>
              <a:off x="4426225" y="30506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9" name="Google Shape;6234;p8">
              <a:extLst>
                <a:ext uri="{FF2B5EF4-FFF2-40B4-BE49-F238E27FC236}">
                  <a16:creationId xmlns:a16="http://schemas.microsoft.com/office/drawing/2014/main" id="{EBAB7E17-35FE-4EC8-A4B0-6438D864F33B}"/>
                </a:ext>
              </a:extLst>
            </p:cNvPr>
            <p:cNvSpPr/>
            <p:nvPr/>
          </p:nvSpPr>
          <p:spPr>
            <a:xfrm>
              <a:off x="4374075" y="30506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0" name="Google Shape;6235;p8">
              <a:extLst>
                <a:ext uri="{FF2B5EF4-FFF2-40B4-BE49-F238E27FC236}">
                  <a16:creationId xmlns:a16="http://schemas.microsoft.com/office/drawing/2014/main" id="{BD3F45A6-B3A2-4E15-9F1B-01120A319B6E}"/>
                </a:ext>
              </a:extLst>
            </p:cNvPr>
            <p:cNvSpPr/>
            <p:nvPr/>
          </p:nvSpPr>
          <p:spPr>
            <a:xfrm>
              <a:off x="4322875" y="30506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1" name="Google Shape;6236;p8">
              <a:extLst>
                <a:ext uri="{FF2B5EF4-FFF2-40B4-BE49-F238E27FC236}">
                  <a16:creationId xmlns:a16="http://schemas.microsoft.com/office/drawing/2014/main" id="{0239F4B0-B399-4898-A4E0-95E1147E7755}"/>
                </a:ext>
              </a:extLst>
            </p:cNvPr>
            <p:cNvSpPr/>
            <p:nvPr/>
          </p:nvSpPr>
          <p:spPr>
            <a:xfrm>
              <a:off x="4270725" y="30506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2" name="Google Shape;6237;p8">
              <a:extLst>
                <a:ext uri="{FF2B5EF4-FFF2-40B4-BE49-F238E27FC236}">
                  <a16:creationId xmlns:a16="http://schemas.microsoft.com/office/drawing/2014/main" id="{B674AD7B-AA66-4BD8-A073-0518C2AFB850}"/>
                </a:ext>
              </a:extLst>
            </p:cNvPr>
            <p:cNvSpPr/>
            <p:nvPr/>
          </p:nvSpPr>
          <p:spPr>
            <a:xfrm>
              <a:off x="4218550" y="3050675"/>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3" name="Google Shape;6238;p8">
              <a:extLst>
                <a:ext uri="{FF2B5EF4-FFF2-40B4-BE49-F238E27FC236}">
                  <a16:creationId xmlns:a16="http://schemas.microsoft.com/office/drawing/2014/main" id="{BB332878-DF1B-4CD2-8C72-80A46E801BEC}"/>
                </a:ext>
              </a:extLst>
            </p:cNvPr>
            <p:cNvSpPr/>
            <p:nvPr/>
          </p:nvSpPr>
          <p:spPr>
            <a:xfrm>
              <a:off x="4166400" y="30506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4" name="Google Shape;6239;p8">
              <a:extLst>
                <a:ext uri="{FF2B5EF4-FFF2-40B4-BE49-F238E27FC236}">
                  <a16:creationId xmlns:a16="http://schemas.microsoft.com/office/drawing/2014/main" id="{14B223AE-E078-4EDF-BB70-F241DF1E8085}"/>
                </a:ext>
              </a:extLst>
            </p:cNvPr>
            <p:cNvSpPr/>
            <p:nvPr/>
          </p:nvSpPr>
          <p:spPr>
            <a:xfrm>
              <a:off x="4115200" y="3050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5" name="Google Shape;6240;p8">
              <a:extLst>
                <a:ext uri="{FF2B5EF4-FFF2-40B4-BE49-F238E27FC236}">
                  <a16:creationId xmlns:a16="http://schemas.microsoft.com/office/drawing/2014/main" id="{28CAD296-71FB-4D58-82F5-79E7034953BA}"/>
                </a:ext>
              </a:extLst>
            </p:cNvPr>
            <p:cNvSpPr/>
            <p:nvPr/>
          </p:nvSpPr>
          <p:spPr>
            <a:xfrm>
              <a:off x="4063050" y="3050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6" name="Google Shape;6241;p8">
              <a:extLst>
                <a:ext uri="{FF2B5EF4-FFF2-40B4-BE49-F238E27FC236}">
                  <a16:creationId xmlns:a16="http://schemas.microsoft.com/office/drawing/2014/main" id="{B1501369-8459-4EFA-A143-F81438CF97A0}"/>
                </a:ext>
              </a:extLst>
            </p:cNvPr>
            <p:cNvSpPr/>
            <p:nvPr/>
          </p:nvSpPr>
          <p:spPr>
            <a:xfrm>
              <a:off x="4010900" y="3050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7" name="Google Shape;6242;p8">
              <a:extLst>
                <a:ext uri="{FF2B5EF4-FFF2-40B4-BE49-F238E27FC236}">
                  <a16:creationId xmlns:a16="http://schemas.microsoft.com/office/drawing/2014/main" id="{14DDF0D8-D8A6-42D4-A123-BE6BFB154B4B}"/>
                </a:ext>
              </a:extLst>
            </p:cNvPr>
            <p:cNvSpPr/>
            <p:nvPr/>
          </p:nvSpPr>
          <p:spPr>
            <a:xfrm>
              <a:off x="3958725" y="3050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8" name="Google Shape;6243;p8">
              <a:extLst>
                <a:ext uri="{FF2B5EF4-FFF2-40B4-BE49-F238E27FC236}">
                  <a16:creationId xmlns:a16="http://schemas.microsoft.com/office/drawing/2014/main" id="{CBF77AD4-0DC3-4E43-80FA-F63B1DFC9A17}"/>
                </a:ext>
              </a:extLst>
            </p:cNvPr>
            <p:cNvSpPr/>
            <p:nvPr/>
          </p:nvSpPr>
          <p:spPr>
            <a:xfrm>
              <a:off x="3906575" y="30506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9" name="Google Shape;6244;p8">
              <a:extLst>
                <a:ext uri="{FF2B5EF4-FFF2-40B4-BE49-F238E27FC236}">
                  <a16:creationId xmlns:a16="http://schemas.microsoft.com/office/drawing/2014/main" id="{E4D7CD39-AD8F-4216-BAC8-047B12998324}"/>
                </a:ext>
              </a:extLst>
            </p:cNvPr>
            <p:cNvSpPr/>
            <p:nvPr/>
          </p:nvSpPr>
          <p:spPr>
            <a:xfrm>
              <a:off x="3855375" y="3050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0" name="Google Shape;6245;p8">
              <a:extLst>
                <a:ext uri="{FF2B5EF4-FFF2-40B4-BE49-F238E27FC236}">
                  <a16:creationId xmlns:a16="http://schemas.microsoft.com/office/drawing/2014/main" id="{0D4E4F80-EC0D-474E-A9B3-BDE419D59E05}"/>
                </a:ext>
              </a:extLst>
            </p:cNvPr>
            <p:cNvSpPr/>
            <p:nvPr/>
          </p:nvSpPr>
          <p:spPr>
            <a:xfrm>
              <a:off x="3803225" y="3050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1" name="Google Shape;6246;p8">
              <a:extLst>
                <a:ext uri="{FF2B5EF4-FFF2-40B4-BE49-F238E27FC236}">
                  <a16:creationId xmlns:a16="http://schemas.microsoft.com/office/drawing/2014/main" id="{773FB059-FC54-42ED-8ACE-19AE251635B9}"/>
                </a:ext>
              </a:extLst>
            </p:cNvPr>
            <p:cNvSpPr/>
            <p:nvPr/>
          </p:nvSpPr>
          <p:spPr>
            <a:xfrm>
              <a:off x="3751075" y="3050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2" name="Google Shape;6247;p8">
              <a:extLst>
                <a:ext uri="{FF2B5EF4-FFF2-40B4-BE49-F238E27FC236}">
                  <a16:creationId xmlns:a16="http://schemas.microsoft.com/office/drawing/2014/main" id="{F3431FCC-0DE3-40D0-95E6-41EA59451396}"/>
                </a:ext>
              </a:extLst>
            </p:cNvPr>
            <p:cNvSpPr/>
            <p:nvPr/>
          </p:nvSpPr>
          <p:spPr>
            <a:xfrm>
              <a:off x="3698900" y="30506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3" name="Google Shape;6248;p8">
              <a:extLst>
                <a:ext uri="{FF2B5EF4-FFF2-40B4-BE49-F238E27FC236}">
                  <a16:creationId xmlns:a16="http://schemas.microsoft.com/office/drawing/2014/main" id="{30442FF1-5480-4E14-853C-136B1F2F4B7C}"/>
                </a:ext>
              </a:extLst>
            </p:cNvPr>
            <p:cNvSpPr/>
            <p:nvPr/>
          </p:nvSpPr>
          <p:spPr>
            <a:xfrm>
              <a:off x="2296425" y="3050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4" name="Google Shape;6249;p8">
              <a:extLst>
                <a:ext uri="{FF2B5EF4-FFF2-40B4-BE49-F238E27FC236}">
                  <a16:creationId xmlns:a16="http://schemas.microsoft.com/office/drawing/2014/main" id="{8EC031A3-1FB7-45EA-9762-2CF9C1A5630D}"/>
                </a:ext>
              </a:extLst>
            </p:cNvPr>
            <p:cNvSpPr/>
            <p:nvPr/>
          </p:nvSpPr>
          <p:spPr>
            <a:xfrm>
              <a:off x="2244275" y="30506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5" name="Google Shape;6250;p8">
              <a:extLst>
                <a:ext uri="{FF2B5EF4-FFF2-40B4-BE49-F238E27FC236}">
                  <a16:creationId xmlns:a16="http://schemas.microsoft.com/office/drawing/2014/main" id="{BDCB10D2-D76B-437A-B2B9-12B1F50CD485}"/>
                </a:ext>
              </a:extLst>
            </p:cNvPr>
            <p:cNvSpPr/>
            <p:nvPr/>
          </p:nvSpPr>
          <p:spPr>
            <a:xfrm>
              <a:off x="2192125" y="30506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6" name="Google Shape;6251;p8">
              <a:extLst>
                <a:ext uri="{FF2B5EF4-FFF2-40B4-BE49-F238E27FC236}">
                  <a16:creationId xmlns:a16="http://schemas.microsoft.com/office/drawing/2014/main" id="{7C18B8B3-92E2-42EF-96C7-D05E681DE145}"/>
                </a:ext>
              </a:extLst>
            </p:cNvPr>
            <p:cNvSpPr/>
            <p:nvPr/>
          </p:nvSpPr>
          <p:spPr>
            <a:xfrm>
              <a:off x="2139950" y="30506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7" name="Google Shape;6252;p8">
              <a:extLst>
                <a:ext uri="{FF2B5EF4-FFF2-40B4-BE49-F238E27FC236}">
                  <a16:creationId xmlns:a16="http://schemas.microsoft.com/office/drawing/2014/main" id="{1E2C8BF3-BC7C-4E4D-801E-72E14396AFB6}"/>
                </a:ext>
              </a:extLst>
            </p:cNvPr>
            <p:cNvSpPr/>
            <p:nvPr/>
          </p:nvSpPr>
          <p:spPr>
            <a:xfrm>
              <a:off x="2087800" y="3050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8" name="Google Shape;6253;p8">
              <a:extLst>
                <a:ext uri="{FF2B5EF4-FFF2-40B4-BE49-F238E27FC236}">
                  <a16:creationId xmlns:a16="http://schemas.microsoft.com/office/drawing/2014/main" id="{9265F58D-F90E-4EAA-9FCF-9DB8C1DF077E}"/>
                </a:ext>
              </a:extLst>
            </p:cNvPr>
            <p:cNvSpPr/>
            <p:nvPr/>
          </p:nvSpPr>
          <p:spPr>
            <a:xfrm>
              <a:off x="2035650" y="3050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9" name="Google Shape;6254;p8">
              <a:extLst>
                <a:ext uri="{FF2B5EF4-FFF2-40B4-BE49-F238E27FC236}">
                  <a16:creationId xmlns:a16="http://schemas.microsoft.com/office/drawing/2014/main" id="{512BD6D3-0011-4CD3-AC27-1D557E67F798}"/>
                </a:ext>
              </a:extLst>
            </p:cNvPr>
            <p:cNvSpPr/>
            <p:nvPr/>
          </p:nvSpPr>
          <p:spPr>
            <a:xfrm>
              <a:off x="1983475" y="30506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0" name="Google Shape;6255;p8">
              <a:extLst>
                <a:ext uri="{FF2B5EF4-FFF2-40B4-BE49-F238E27FC236}">
                  <a16:creationId xmlns:a16="http://schemas.microsoft.com/office/drawing/2014/main" id="{50B3B6F0-6ACF-4A77-BC79-937719B78C9E}"/>
                </a:ext>
              </a:extLst>
            </p:cNvPr>
            <p:cNvSpPr/>
            <p:nvPr/>
          </p:nvSpPr>
          <p:spPr>
            <a:xfrm>
              <a:off x="1931325" y="30506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1" name="Google Shape;6256;p8">
              <a:extLst>
                <a:ext uri="{FF2B5EF4-FFF2-40B4-BE49-F238E27FC236}">
                  <a16:creationId xmlns:a16="http://schemas.microsoft.com/office/drawing/2014/main" id="{E06D84C5-D481-4651-9D26-DDD5107D335A}"/>
                </a:ext>
              </a:extLst>
            </p:cNvPr>
            <p:cNvSpPr/>
            <p:nvPr/>
          </p:nvSpPr>
          <p:spPr>
            <a:xfrm>
              <a:off x="1879175" y="30506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2" name="Google Shape;6257;p8">
              <a:extLst>
                <a:ext uri="{FF2B5EF4-FFF2-40B4-BE49-F238E27FC236}">
                  <a16:creationId xmlns:a16="http://schemas.microsoft.com/office/drawing/2014/main" id="{944F4E53-FA85-496C-8F07-423345A6C97B}"/>
                </a:ext>
              </a:extLst>
            </p:cNvPr>
            <p:cNvSpPr/>
            <p:nvPr/>
          </p:nvSpPr>
          <p:spPr>
            <a:xfrm>
              <a:off x="1827975" y="30506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3" name="Google Shape;6258;p8">
              <a:extLst>
                <a:ext uri="{FF2B5EF4-FFF2-40B4-BE49-F238E27FC236}">
                  <a16:creationId xmlns:a16="http://schemas.microsoft.com/office/drawing/2014/main" id="{E9D690EC-54F5-4DD4-9136-5639C9D335D1}"/>
                </a:ext>
              </a:extLst>
            </p:cNvPr>
            <p:cNvSpPr/>
            <p:nvPr/>
          </p:nvSpPr>
          <p:spPr>
            <a:xfrm>
              <a:off x="1775825" y="305067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4" name="Google Shape;6259;p8">
              <a:extLst>
                <a:ext uri="{FF2B5EF4-FFF2-40B4-BE49-F238E27FC236}">
                  <a16:creationId xmlns:a16="http://schemas.microsoft.com/office/drawing/2014/main" id="{4C3B4A26-6716-4AA1-AA16-CA6B648EBA43}"/>
                </a:ext>
              </a:extLst>
            </p:cNvPr>
            <p:cNvSpPr/>
            <p:nvPr/>
          </p:nvSpPr>
          <p:spPr>
            <a:xfrm>
              <a:off x="1724625" y="3051625"/>
              <a:ext cx="46375" cy="40600"/>
            </a:xfrm>
            <a:custGeom>
              <a:avLst/>
              <a:gdLst/>
              <a:ahLst/>
              <a:cxnLst/>
              <a:rect l="l" t="t" r="r" b="b"/>
              <a:pathLst>
                <a:path w="1855" h="1624" extrusionOk="0">
                  <a:moveTo>
                    <a:pt x="464" y="1"/>
                  </a:moveTo>
                  <a:lnTo>
                    <a:pt x="0" y="812"/>
                  </a:lnTo>
                  <a:lnTo>
                    <a:pt x="464" y="1623"/>
                  </a:lnTo>
                  <a:lnTo>
                    <a:pt x="1391" y="1623"/>
                  </a:lnTo>
                  <a:lnTo>
                    <a:pt x="1855" y="812"/>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5" name="Google Shape;6260;p8">
              <a:extLst>
                <a:ext uri="{FF2B5EF4-FFF2-40B4-BE49-F238E27FC236}">
                  <a16:creationId xmlns:a16="http://schemas.microsoft.com/office/drawing/2014/main" id="{760A7DCE-74B1-4520-BED3-A0C009E6F3CF}"/>
                </a:ext>
              </a:extLst>
            </p:cNvPr>
            <p:cNvSpPr/>
            <p:nvPr/>
          </p:nvSpPr>
          <p:spPr>
            <a:xfrm>
              <a:off x="6068250" y="3002375"/>
              <a:ext cx="39625" cy="33825"/>
            </a:xfrm>
            <a:custGeom>
              <a:avLst/>
              <a:gdLst/>
              <a:ahLst/>
              <a:cxnLst/>
              <a:rect l="l" t="t" r="r" b="b"/>
              <a:pathLst>
                <a:path w="1585" h="1353" extrusionOk="0">
                  <a:moveTo>
                    <a:pt x="387" y="0"/>
                  </a:moveTo>
                  <a:lnTo>
                    <a:pt x="0" y="696"/>
                  </a:lnTo>
                  <a:lnTo>
                    <a:pt x="387" y="1353"/>
                  </a:lnTo>
                  <a:lnTo>
                    <a:pt x="1159" y="1353"/>
                  </a:lnTo>
                  <a:lnTo>
                    <a:pt x="1584" y="696"/>
                  </a:lnTo>
                  <a:lnTo>
                    <a:pt x="11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6" name="Google Shape;6261;p8">
              <a:extLst>
                <a:ext uri="{FF2B5EF4-FFF2-40B4-BE49-F238E27FC236}">
                  <a16:creationId xmlns:a16="http://schemas.microsoft.com/office/drawing/2014/main" id="{83C1D0D9-6BED-44D0-B82C-C4C181810D98}"/>
                </a:ext>
              </a:extLst>
            </p:cNvPr>
            <p:cNvSpPr/>
            <p:nvPr/>
          </p:nvSpPr>
          <p:spPr>
            <a:xfrm>
              <a:off x="6011250" y="29985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7" name="Google Shape;6262;p8">
              <a:extLst>
                <a:ext uri="{FF2B5EF4-FFF2-40B4-BE49-F238E27FC236}">
                  <a16:creationId xmlns:a16="http://schemas.microsoft.com/office/drawing/2014/main" id="{7A73FD49-7832-4AA6-B466-FE4F84405FC2}"/>
                </a:ext>
              </a:extLst>
            </p:cNvPr>
            <p:cNvSpPr/>
            <p:nvPr/>
          </p:nvSpPr>
          <p:spPr>
            <a:xfrm>
              <a:off x="5700250" y="29985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8" name="Google Shape;6263;p8">
              <a:extLst>
                <a:ext uri="{FF2B5EF4-FFF2-40B4-BE49-F238E27FC236}">
                  <a16:creationId xmlns:a16="http://schemas.microsoft.com/office/drawing/2014/main" id="{BA6F779D-76A7-405C-B95F-E453B5AC9F35}"/>
                </a:ext>
              </a:extLst>
            </p:cNvPr>
            <p:cNvSpPr/>
            <p:nvPr/>
          </p:nvSpPr>
          <p:spPr>
            <a:xfrm>
              <a:off x="5595925" y="29985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9" name="Google Shape;6264;p8">
              <a:extLst>
                <a:ext uri="{FF2B5EF4-FFF2-40B4-BE49-F238E27FC236}">
                  <a16:creationId xmlns:a16="http://schemas.microsoft.com/office/drawing/2014/main" id="{0DE3C4A8-11F7-49AC-B039-CE8492C5AF96}"/>
                </a:ext>
              </a:extLst>
            </p:cNvPr>
            <p:cNvSpPr/>
            <p:nvPr/>
          </p:nvSpPr>
          <p:spPr>
            <a:xfrm>
              <a:off x="4452300" y="29985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0" name="Google Shape;6265;p8">
              <a:extLst>
                <a:ext uri="{FF2B5EF4-FFF2-40B4-BE49-F238E27FC236}">
                  <a16:creationId xmlns:a16="http://schemas.microsoft.com/office/drawing/2014/main" id="{F8DE5FCD-F825-4EE1-BC75-A6BAA5097A46}"/>
                </a:ext>
              </a:extLst>
            </p:cNvPr>
            <p:cNvSpPr/>
            <p:nvPr/>
          </p:nvSpPr>
          <p:spPr>
            <a:xfrm>
              <a:off x="4400150" y="29985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1" name="Google Shape;6266;p8">
              <a:extLst>
                <a:ext uri="{FF2B5EF4-FFF2-40B4-BE49-F238E27FC236}">
                  <a16:creationId xmlns:a16="http://schemas.microsoft.com/office/drawing/2014/main" id="{4EFD8E13-83A2-45D1-91F6-CBEAF48A93A2}"/>
                </a:ext>
              </a:extLst>
            </p:cNvPr>
            <p:cNvSpPr/>
            <p:nvPr/>
          </p:nvSpPr>
          <p:spPr>
            <a:xfrm>
              <a:off x="4348950" y="29985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2" name="Google Shape;6267;p8">
              <a:extLst>
                <a:ext uri="{FF2B5EF4-FFF2-40B4-BE49-F238E27FC236}">
                  <a16:creationId xmlns:a16="http://schemas.microsoft.com/office/drawing/2014/main" id="{D6AC1BDB-A077-4595-96A3-3D31BA39D807}"/>
                </a:ext>
              </a:extLst>
            </p:cNvPr>
            <p:cNvSpPr/>
            <p:nvPr/>
          </p:nvSpPr>
          <p:spPr>
            <a:xfrm>
              <a:off x="4296800" y="29985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3" name="Google Shape;6268;p8">
              <a:extLst>
                <a:ext uri="{FF2B5EF4-FFF2-40B4-BE49-F238E27FC236}">
                  <a16:creationId xmlns:a16="http://schemas.microsoft.com/office/drawing/2014/main" id="{71A7B816-FB05-4C32-A1F6-9CF43D52E2AB}"/>
                </a:ext>
              </a:extLst>
            </p:cNvPr>
            <p:cNvSpPr/>
            <p:nvPr/>
          </p:nvSpPr>
          <p:spPr>
            <a:xfrm>
              <a:off x="4244650" y="29985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4" name="Google Shape;6269;p8">
              <a:extLst>
                <a:ext uri="{FF2B5EF4-FFF2-40B4-BE49-F238E27FC236}">
                  <a16:creationId xmlns:a16="http://schemas.microsoft.com/office/drawing/2014/main" id="{59F89C79-3990-4FC4-9785-7564B020FEF1}"/>
                </a:ext>
              </a:extLst>
            </p:cNvPr>
            <p:cNvSpPr/>
            <p:nvPr/>
          </p:nvSpPr>
          <p:spPr>
            <a:xfrm>
              <a:off x="4192475" y="29985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5" name="Google Shape;6270;p8">
              <a:extLst>
                <a:ext uri="{FF2B5EF4-FFF2-40B4-BE49-F238E27FC236}">
                  <a16:creationId xmlns:a16="http://schemas.microsoft.com/office/drawing/2014/main" id="{26796C68-1AB6-4AA6-BF42-E9F1C28F8360}"/>
                </a:ext>
              </a:extLst>
            </p:cNvPr>
            <p:cNvSpPr/>
            <p:nvPr/>
          </p:nvSpPr>
          <p:spPr>
            <a:xfrm>
              <a:off x="4140325" y="29985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6" name="Google Shape;6271;p8">
              <a:extLst>
                <a:ext uri="{FF2B5EF4-FFF2-40B4-BE49-F238E27FC236}">
                  <a16:creationId xmlns:a16="http://schemas.microsoft.com/office/drawing/2014/main" id="{943A6E30-8753-4D8E-B0CB-77FED3293C4C}"/>
                </a:ext>
              </a:extLst>
            </p:cNvPr>
            <p:cNvSpPr/>
            <p:nvPr/>
          </p:nvSpPr>
          <p:spPr>
            <a:xfrm>
              <a:off x="4089125" y="2998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7" name="Google Shape;6272;p8">
              <a:extLst>
                <a:ext uri="{FF2B5EF4-FFF2-40B4-BE49-F238E27FC236}">
                  <a16:creationId xmlns:a16="http://schemas.microsoft.com/office/drawing/2014/main" id="{94F32C97-FB22-448A-A4C1-F692D67E16E2}"/>
                </a:ext>
              </a:extLst>
            </p:cNvPr>
            <p:cNvSpPr/>
            <p:nvPr/>
          </p:nvSpPr>
          <p:spPr>
            <a:xfrm>
              <a:off x="4036975" y="29985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8" name="Google Shape;6273;p8">
              <a:extLst>
                <a:ext uri="{FF2B5EF4-FFF2-40B4-BE49-F238E27FC236}">
                  <a16:creationId xmlns:a16="http://schemas.microsoft.com/office/drawing/2014/main" id="{66007D92-4048-4806-B5C3-7C12FDE1858E}"/>
                </a:ext>
              </a:extLst>
            </p:cNvPr>
            <p:cNvSpPr/>
            <p:nvPr/>
          </p:nvSpPr>
          <p:spPr>
            <a:xfrm>
              <a:off x="3984825" y="2998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9" name="Google Shape;6274;p8">
              <a:extLst>
                <a:ext uri="{FF2B5EF4-FFF2-40B4-BE49-F238E27FC236}">
                  <a16:creationId xmlns:a16="http://schemas.microsoft.com/office/drawing/2014/main" id="{FBA62867-5D5C-4457-AEC9-007032C43837}"/>
                </a:ext>
              </a:extLst>
            </p:cNvPr>
            <p:cNvSpPr/>
            <p:nvPr/>
          </p:nvSpPr>
          <p:spPr>
            <a:xfrm>
              <a:off x="3932650" y="29985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0" name="Google Shape;6275;p8">
              <a:extLst>
                <a:ext uri="{FF2B5EF4-FFF2-40B4-BE49-F238E27FC236}">
                  <a16:creationId xmlns:a16="http://schemas.microsoft.com/office/drawing/2014/main" id="{731859F0-C6DE-4C17-ACA8-A113D78960A7}"/>
                </a:ext>
              </a:extLst>
            </p:cNvPr>
            <p:cNvSpPr/>
            <p:nvPr/>
          </p:nvSpPr>
          <p:spPr>
            <a:xfrm>
              <a:off x="3881475" y="2998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1" name="Google Shape;6276;p8">
              <a:extLst>
                <a:ext uri="{FF2B5EF4-FFF2-40B4-BE49-F238E27FC236}">
                  <a16:creationId xmlns:a16="http://schemas.microsoft.com/office/drawing/2014/main" id="{EE709268-D1C8-4399-BD2C-5B98D112584B}"/>
                </a:ext>
              </a:extLst>
            </p:cNvPr>
            <p:cNvSpPr/>
            <p:nvPr/>
          </p:nvSpPr>
          <p:spPr>
            <a:xfrm>
              <a:off x="3829300" y="2998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2" name="Google Shape;6277;p8">
              <a:extLst>
                <a:ext uri="{FF2B5EF4-FFF2-40B4-BE49-F238E27FC236}">
                  <a16:creationId xmlns:a16="http://schemas.microsoft.com/office/drawing/2014/main" id="{B9CA2F4F-4F80-4CCD-AB63-6A1D07323DFD}"/>
                </a:ext>
              </a:extLst>
            </p:cNvPr>
            <p:cNvSpPr/>
            <p:nvPr/>
          </p:nvSpPr>
          <p:spPr>
            <a:xfrm>
              <a:off x="3777150" y="29985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3" name="Google Shape;6278;p8">
              <a:extLst>
                <a:ext uri="{FF2B5EF4-FFF2-40B4-BE49-F238E27FC236}">
                  <a16:creationId xmlns:a16="http://schemas.microsoft.com/office/drawing/2014/main" id="{075DF446-761A-4AF4-929C-A0B4BD254784}"/>
                </a:ext>
              </a:extLst>
            </p:cNvPr>
            <p:cNvSpPr/>
            <p:nvPr/>
          </p:nvSpPr>
          <p:spPr>
            <a:xfrm>
              <a:off x="3725000" y="2998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4" name="Google Shape;6279;p8">
              <a:extLst>
                <a:ext uri="{FF2B5EF4-FFF2-40B4-BE49-F238E27FC236}">
                  <a16:creationId xmlns:a16="http://schemas.microsoft.com/office/drawing/2014/main" id="{3CD3A600-7E17-4E41-B35B-2300661E21A5}"/>
                </a:ext>
              </a:extLst>
            </p:cNvPr>
            <p:cNvSpPr/>
            <p:nvPr/>
          </p:nvSpPr>
          <p:spPr>
            <a:xfrm>
              <a:off x="3672825" y="29985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5" name="Google Shape;6280;p8">
              <a:extLst>
                <a:ext uri="{FF2B5EF4-FFF2-40B4-BE49-F238E27FC236}">
                  <a16:creationId xmlns:a16="http://schemas.microsoft.com/office/drawing/2014/main" id="{C182BC74-FA05-466B-99C7-87C2EB09CD24}"/>
                </a:ext>
              </a:extLst>
            </p:cNvPr>
            <p:cNvSpPr/>
            <p:nvPr/>
          </p:nvSpPr>
          <p:spPr>
            <a:xfrm>
              <a:off x="3623575" y="3001400"/>
              <a:ext cx="42525" cy="36725"/>
            </a:xfrm>
            <a:custGeom>
              <a:avLst/>
              <a:gdLst/>
              <a:ahLst/>
              <a:cxnLst/>
              <a:rect l="l" t="t" r="r" b="b"/>
              <a:pathLst>
                <a:path w="1701" h="1469" extrusionOk="0">
                  <a:moveTo>
                    <a:pt x="425" y="1"/>
                  </a:moveTo>
                  <a:lnTo>
                    <a:pt x="0" y="735"/>
                  </a:lnTo>
                  <a:lnTo>
                    <a:pt x="425"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6" name="Google Shape;6281;p8">
              <a:extLst>
                <a:ext uri="{FF2B5EF4-FFF2-40B4-BE49-F238E27FC236}">
                  <a16:creationId xmlns:a16="http://schemas.microsoft.com/office/drawing/2014/main" id="{5DF7C36A-D39D-4D80-A0FE-87F7E5D51A33}"/>
                </a:ext>
              </a:extLst>
            </p:cNvPr>
            <p:cNvSpPr/>
            <p:nvPr/>
          </p:nvSpPr>
          <p:spPr>
            <a:xfrm>
              <a:off x="3571400" y="3000450"/>
              <a:ext cx="43500" cy="37675"/>
            </a:xfrm>
            <a:custGeom>
              <a:avLst/>
              <a:gdLst/>
              <a:ahLst/>
              <a:cxnLst/>
              <a:rect l="l" t="t" r="r" b="b"/>
              <a:pathLst>
                <a:path w="1740" h="1507" extrusionOk="0">
                  <a:moveTo>
                    <a:pt x="426" y="0"/>
                  </a:moveTo>
                  <a:lnTo>
                    <a:pt x="1" y="773"/>
                  </a:lnTo>
                  <a:lnTo>
                    <a:pt x="426" y="1507"/>
                  </a:lnTo>
                  <a:lnTo>
                    <a:pt x="1315" y="1507"/>
                  </a:lnTo>
                  <a:lnTo>
                    <a:pt x="1740" y="773"/>
                  </a:lnTo>
                  <a:lnTo>
                    <a:pt x="13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7" name="Google Shape;6282;p8">
              <a:extLst>
                <a:ext uri="{FF2B5EF4-FFF2-40B4-BE49-F238E27FC236}">
                  <a16:creationId xmlns:a16="http://schemas.microsoft.com/office/drawing/2014/main" id="{B876A636-53A5-47D3-86CF-09AB64B3098B}"/>
                </a:ext>
              </a:extLst>
            </p:cNvPr>
            <p:cNvSpPr/>
            <p:nvPr/>
          </p:nvSpPr>
          <p:spPr>
            <a:xfrm>
              <a:off x="3325100" y="3013000"/>
              <a:ext cx="15500" cy="12575"/>
            </a:xfrm>
            <a:custGeom>
              <a:avLst/>
              <a:gdLst/>
              <a:ahLst/>
              <a:cxnLst/>
              <a:rect l="l" t="t" r="r" b="b"/>
              <a:pathLst>
                <a:path w="620" h="503" extrusionOk="0">
                  <a:moveTo>
                    <a:pt x="194" y="0"/>
                  </a:moveTo>
                  <a:lnTo>
                    <a:pt x="1" y="271"/>
                  </a:lnTo>
                  <a:lnTo>
                    <a:pt x="194" y="503"/>
                  </a:lnTo>
                  <a:lnTo>
                    <a:pt x="464" y="503"/>
                  </a:lnTo>
                  <a:lnTo>
                    <a:pt x="619" y="271"/>
                  </a:lnTo>
                  <a:lnTo>
                    <a:pt x="4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8" name="Google Shape;6283;p8">
              <a:extLst>
                <a:ext uri="{FF2B5EF4-FFF2-40B4-BE49-F238E27FC236}">
                  <a16:creationId xmlns:a16="http://schemas.microsoft.com/office/drawing/2014/main" id="{356D9712-FB49-4A51-8AFF-24030AAA2214}"/>
                </a:ext>
              </a:extLst>
            </p:cNvPr>
            <p:cNvSpPr/>
            <p:nvPr/>
          </p:nvSpPr>
          <p:spPr>
            <a:xfrm>
              <a:off x="3270050" y="3010100"/>
              <a:ext cx="22250" cy="19350"/>
            </a:xfrm>
            <a:custGeom>
              <a:avLst/>
              <a:gdLst/>
              <a:ahLst/>
              <a:cxnLst/>
              <a:rect l="l" t="t" r="r" b="b"/>
              <a:pathLst>
                <a:path w="890" h="774" extrusionOk="0">
                  <a:moveTo>
                    <a:pt x="194" y="0"/>
                  </a:moveTo>
                  <a:lnTo>
                    <a:pt x="1" y="387"/>
                  </a:lnTo>
                  <a:lnTo>
                    <a:pt x="194" y="773"/>
                  </a:lnTo>
                  <a:lnTo>
                    <a:pt x="657" y="773"/>
                  </a:lnTo>
                  <a:lnTo>
                    <a:pt x="889" y="387"/>
                  </a:lnTo>
                  <a:lnTo>
                    <a:pt x="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9" name="Google Shape;6284;p8">
              <a:extLst>
                <a:ext uri="{FF2B5EF4-FFF2-40B4-BE49-F238E27FC236}">
                  <a16:creationId xmlns:a16="http://schemas.microsoft.com/office/drawing/2014/main" id="{FF3F28B2-1234-4303-80EF-9812107E5695}"/>
                </a:ext>
              </a:extLst>
            </p:cNvPr>
            <p:cNvSpPr/>
            <p:nvPr/>
          </p:nvSpPr>
          <p:spPr>
            <a:xfrm>
              <a:off x="2270350" y="2998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0" name="Google Shape;6285;p8">
              <a:extLst>
                <a:ext uri="{FF2B5EF4-FFF2-40B4-BE49-F238E27FC236}">
                  <a16:creationId xmlns:a16="http://schemas.microsoft.com/office/drawing/2014/main" id="{F9E90EEC-FE71-499A-8460-2A8759BAF446}"/>
                </a:ext>
              </a:extLst>
            </p:cNvPr>
            <p:cNvSpPr/>
            <p:nvPr/>
          </p:nvSpPr>
          <p:spPr>
            <a:xfrm>
              <a:off x="2218200" y="29985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1" name="Google Shape;6286;p8">
              <a:extLst>
                <a:ext uri="{FF2B5EF4-FFF2-40B4-BE49-F238E27FC236}">
                  <a16:creationId xmlns:a16="http://schemas.microsoft.com/office/drawing/2014/main" id="{1A71725A-A9AC-433A-B882-4FB08EB82397}"/>
                </a:ext>
              </a:extLst>
            </p:cNvPr>
            <p:cNvSpPr/>
            <p:nvPr/>
          </p:nvSpPr>
          <p:spPr>
            <a:xfrm>
              <a:off x="2166025" y="29985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2" name="Google Shape;6287;p8">
              <a:extLst>
                <a:ext uri="{FF2B5EF4-FFF2-40B4-BE49-F238E27FC236}">
                  <a16:creationId xmlns:a16="http://schemas.microsoft.com/office/drawing/2014/main" id="{325E7759-EC0B-477E-A8FB-5C1773F38E43}"/>
                </a:ext>
              </a:extLst>
            </p:cNvPr>
            <p:cNvSpPr/>
            <p:nvPr/>
          </p:nvSpPr>
          <p:spPr>
            <a:xfrm>
              <a:off x="2113875" y="29985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3" name="Google Shape;6288;p8">
              <a:extLst>
                <a:ext uri="{FF2B5EF4-FFF2-40B4-BE49-F238E27FC236}">
                  <a16:creationId xmlns:a16="http://schemas.microsoft.com/office/drawing/2014/main" id="{4F88C016-7069-4ACA-A5C5-98647CC1B975}"/>
                </a:ext>
              </a:extLst>
            </p:cNvPr>
            <p:cNvSpPr/>
            <p:nvPr/>
          </p:nvSpPr>
          <p:spPr>
            <a:xfrm>
              <a:off x="2061725" y="29985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4" name="Google Shape;6289;p8">
              <a:extLst>
                <a:ext uri="{FF2B5EF4-FFF2-40B4-BE49-F238E27FC236}">
                  <a16:creationId xmlns:a16="http://schemas.microsoft.com/office/drawing/2014/main" id="{4C09908D-9A15-425D-A627-F3AACFB2030D}"/>
                </a:ext>
              </a:extLst>
            </p:cNvPr>
            <p:cNvSpPr/>
            <p:nvPr/>
          </p:nvSpPr>
          <p:spPr>
            <a:xfrm>
              <a:off x="2009550" y="29985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5" name="Google Shape;6290;p8">
              <a:extLst>
                <a:ext uri="{FF2B5EF4-FFF2-40B4-BE49-F238E27FC236}">
                  <a16:creationId xmlns:a16="http://schemas.microsoft.com/office/drawing/2014/main" id="{C0574296-1FAA-45F6-AD81-F26D7260B4B9}"/>
                </a:ext>
              </a:extLst>
            </p:cNvPr>
            <p:cNvSpPr/>
            <p:nvPr/>
          </p:nvSpPr>
          <p:spPr>
            <a:xfrm>
              <a:off x="1957400" y="29985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6" name="Google Shape;6291;p8">
              <a:extLst>
                <a:ext uri="{FF2B5EF4-FFF2-40B4-BE49-F238E27FC236}">
                  <a16:creationId xmlns:a16="http://schemas.microsoft.com/office/drawing/2014/main" id="{4EBD0841-5222-4314-8A48-941A5E15A7C9}"/>
                </a:ext>
              </a:extLst>
            </p:cNvPr>
            <p:cNvSpPr/>
            <p:nvPr/>
          </p:nvSpPr>
          <p:spPr>
            <a:xfrm>
              <a:off x="1905250" y="29985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7" name="Google Shape;6292;p8">
              <a:extLst>
                <a:ext uri="{FF2B5EF4-FFF2-40B4-BE49-F238E27FC236}">
                  <a16:creationId xmlns:a16="http://schemas.microsoft.com/office/drawing/2014/main" id="{41B853F3-5633-47A6-9400-C0549B4689B2}"/>
                </a:ext>
              </a:extLst>
            </p:cNvPr>
            <p:cNvSpPr/>
            <p:nvPr/>
          </p:nvSpPr>
          <p:spPr>
            <a:xfrm>
              <a:off x="1854050" y="29985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8" name="Google Shape;6293;p8">
              <a:extLst>
                <a:ext uri="{FF2B5EF4-FFF2-40B4-BE49-F238E27FC236}">
                  <a16:creationId xmlns:a16="http://schemas.microsoft.com/office/drawing/2014/main" id="{C0C4E78D-BC4B-4696-89CA-44C07BA5647C}"/>
                </a:ext>
              </a:extLst>
            </p:cNvPr>
            <p:cNvSpPr/>
            <p:nvPr/>
          </p:nvSpPr>
          <p:spPr>
            <a:xfrm>
              <a:off x="1801900" y="29985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9" name="Google Shape;6294;p8">
              <a:extLst>
                <a:ext uri="{FF2B5EF4-FFF2-40B4-BE49-F238E27FC236}">
                  <a16:creationId xmlns:a16="http://schemas.microsoft.com/office/drawing/2014/main" id="{DF929FE5-1E0C-4012-9008-2D63B63FA17D}"/>
                </a:ext>
              </a:extLst>
            </p:cNvPr>
            <p:cNvSpPr/>
            <p:nvPr/>
          </p:nvSpPr>
          <p:spPr>
            <a:xfrm>
              <a:off x="1749725" y="29985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0" name="Google Shape;6295;p8">
              <a:extLst>
                <a:ext uri="{FF2B5EF4-FFF2-40B4-BE49-F238E27FC236}">
                  <a16:creationId xmlns:a16="http://schemas.microsoft.com/office/drawing/2014/main" id="{BFAFDA59-84FB-476F-8930-8EBBF8159E8A}"/>
                </a:ext>
              </a:extLst>
            </p:cNvPr>
            <p:cNvSpPr/>
            <p:nvPr/>
          </p:nvSpPr>
          <p:spPr>
            <a:xfrm>
              <a:off x="6264325" y="2962775"/>
              <a:ext cx="9675" cy="8700"/>
            </a:xfrm>
            <a:custGeom>
              <a:avLst/>
              <a:gdLst/>
              <a:ahLst/>
              <a:cxnLst/>
              <a:rect l="l" t="t" r="r" b="b"/>
              <a:pathLst>
                <a:path w="387" h="348" extrusionOk="0">
                  <a:moveTo>
                    <a:pt x="116" y="0"/>
                  </a:moveTo>
                  <a:lnTo>
                    <a:pt x="0" y="193"/>
                  </a:lnTo>
                  <a:lnTo>
                    <a:pt x="116" y="348"/>
                  </a:lnTo>
                  <a:lnTo>
                    <a:pt x="271" y="348"/>
                  </a:lnTo>
                  <a:lnTo>
                    <a:pt x="387" y="193"/>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1" name="Google Shape;6296;p8">
              <a:extLst>
                <a:ext uri="{FF2B5EF4-FFF2-40B4-BE49-F238E27FC236}">
                  <a16:creationId xmlns:a16="http://schemas.microsoft.com/office/drawing/2014/main" id="{806A2ACF-E68A-441C-AD62-BACBC6B8429C}"/>
                </a:ext>
              </a:extLst>
            </p:cNvPr>
            <p:cNvSpPr/>
            <p:nvPr/>
          </p:nvSpPr>
          <p:spPr>
            <a:xfrm>
              <a:off x="6202500" y="2955050"/>
              <a:ext cx="29975" cy="25125"/>
            </a:xfrm>
            <a:custGeom>
              <a:avLst/>
              <a:gdLst/>
              <a:ahLst/>
              <a:cxnLst/>
              <a:rect l="l" t="t" r="r" b="b"/>
              <a:pathLst>
                <a:path w="1199" h="1005" extrusionOk="0">
                  <a:moveTo>
                    <a:pt x="310" y="0"/>
                  </a:moveTo>
                  <a:lnTo>
                    <a:pt x="1" y="502"/>
                  </a:lnTo>
                  <a:lnTo>
                    <a:pt x="310" y="1005"/>
                  </a:lnTo>
                  <a:lnTo>
                    <a:pt x="889" y="1005"/>
                  </a:lnTo>
                  <a:lnTo>
                    <a:pt x="1198" y="502"/>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2" name="Google Shape;6297;p8">
              <a:extLst>
                <a:ext uri="{FF2B5EF4-FFF2-40B4-BE49-F238E27FC236}">
                  <a16:creationId xmlns:a16="http://schemas.microsoft.com/office/drawing/2014/main" id="{A914F59E-95C1-4929-A538-35474427624E}"/>
                </a:ext>
              </a:extLst>
            </p:cNvPr>
            <p:cNvSpPr/>
            <p:nvPr/>
          </p:nvSpPr>
          <p:spPr>
            <a:xfrm>
              <a:off x="6157100" y="2959875"/>
              <a:ext cx="18375" cy="15475"/>
            </a:xfrm>
            <a:custGeom>
              <a:avLst/>
              <a:gdLst/>
              <a:ahLst/>
              <a:cxnLst/>
              <a:rect l="l" t="t" r="r" b="b"/>
              <a:pathLst>
                <a:path w="735" h="619" extrusionOk="0">
                  <a:moveTo>
                    <a:pt x="194" y="0"/>
                  </a:moveTo>
                  <a:lnTo>
                    <a:pt x="1" y="309"/>
                  </a:lnTo>
                  <a:lnTo>
                    <a:pt x="194" y="619"/>
                  </a:lnTo>
                  <a:lnTo>
                    <a:pt x="503" y="619"/>
                  </a:lnTo>
                  <a:lnTo>
                    <a:pt x="735" y="309"/>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3" name="Google Shape;6298;p8">
              <a:extLst>
                <a:ext uri="{FF2B5EF4-FFF2-40B4-BE49-F238E27FC236}">
                  <a16:creationId xmlns:a16="http://schemas.microsoft.com/office/drawing/2014/main" id="{FE3334E6-BC6E-46DD-A80F-0B3A8838C399}"/>
                </a:ext>
              </a:extLst>
            </p:cNvPr>
            <p:cNvSpPr/>
            <p:nvPr/>
          </p:nvSpPr>
          <p:spPr>
            <a:xfrm>
              <a:off x="6040225" y="2949250"/>
              <a:ext cx="42525" cy="36725"/>
            </a:xfrm>
            <a:custGeom>
              <a:avLst/>
              <a:gdLst/>
              <a:ahLst/>
              <a:cxnLst/>
              <a:rect l="l" t="t" r="r" b="b"/>
              <a:pathLst>
                <a:path w="1701" h="1469" extrusionOk="0">
                  <a:moveTo>
                    <a:pt x="426" y="0"/>
                  </a:moveTo>
                  <a:lnTo>
                    <a:pt x="1" y="734"/>
                  </a:lnTo>
                  <a:lnTo>
                    <a:pt x="426" y="1469"/>
                  </a:lnTo>
                  <a:lnTo>
                    <a:pt x="1276" y="1469"/>
                  </a:lnTo>
                  <a:lnTo>
                    <a:pt x="1701" y="734"/>
                  </a:lnTo>
                  <a:lnTo>
                    <a:pt x="12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4" name="Google Shape;6299;p8">
              <a:extLst>
                <a:ext uri="{FF2B5EF4-FFF2-40B4-BE49-F238E27FC236}">
                  <a16:creationId xmlns:a16="http://schemas.microsoft.com/office/drawing/2014/main" id="{6885A73F-957C-4738-9E34-01919958143F}"/>
                </a:ext>
              </a:extLst>
            </p:cNvPr>
            <p:cNvSpPr/>
            <p:nvPr/>
          </p:nvSpPr>
          <p:spPr>
            <a:xfrm>
              <a:off x="5674175" y="2947325"/>
              <a:ext cx="48300" cy="40575"/>
            </a:xfrm>
            <a:custGeom>
              <a:avLst/>
              <a:gdLst/>
              <a:ahLst/>
              <a:cxnLst/>
              <a:rect l="l" t="t" r="r" b="b"/>
              <a:pathLst>
                <a:path w="1932" h="1623" extrusionOk="0">
                  <a:moveTo>
                    <a:pt x="464" y="0"/>
                  </a:moveTo>
                  <a:lnTo>
                    <a:pt x="0" y="811"/>
                  </a:lnTo>
                  <a:lnTo>
                    <a:pt x="464" y="1623"/>
                  </a:lnTo>
                  <a:lnTo>
                    <a:pt x="1430" y="1623"/>
                  </a:lnTo>
                  <a:lnTo>
                    <a:pt x="1932"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5" name="Google Shape;6300;p8">
              <a:extLst>
                <a:ext uri="{FF2B5EF4-FFF2-40B4-BE49-F238E27FC236}">
                  <a16:creationId xmlns:a16="http://schemas.microsoft.com/office/drawing/2014/main" id="{34F52782-47EF-4439-B437-2FBA12AA5D7B}"/>
                </a:ext>
              </a:extLst>
            </p:cNvPr>
            <p:cNvSpPr/>
            <p:nvPr/>
          </p:nvSpPr>
          <p:spPr>
            <a:xfrm>
              <a:off x="5538925" y="2964700"/>
              <a:ext cx="5825" cy="5825"/>
            </a:xfrm>
            <a:custGeom>
              <a:avLst/>
              <a:gdLst/>
              <a:ahLst/>
              <a:cxnLst/>
              <a:rect l="l" t="t" r="r" b="b"/>
              <a:pathLst>
                <a:path w="233" h="233" extrusionOk="0">
                  <a:moveTo>
                    <a:pt x="40" y="1"/>
                  </a:moveTo>
                  <a:lnTo>
                    <a:pt x="1" y="116"/>
                  </a:lnTo>
                  <a:lnTo>
                    <a:pt x="40" y="232"/>
                  </a:lnTo>
                  <a:lnTo>
                    <a:pt x="156" y="232"/>
                  </a:lnTo>
                  <a:lnTo>
                    <a:pt x="233" y="116"/>
                  </a:lnTo>
                  <a:lnTo>
                    <a:pt x="1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6" name="Google Shape;6301;p8">
              <a:extLst>
                <a:ext uri="{FF2B5EF4-FFF2-40B4-BE49-F238E27FC236}">
                  <a16:creationId xmlns:a16="http://schemas.microsoft.com/office/drawing/2014/main" id="{B2ECEFDF-34E3-4268-9713-A9BC482F755E}"/>
                </a:ext>
              </a:extLst>
            </p:cNvPr>
            <p:cNvSpPr/>
            <p:nvPr/>
          </p:nvSpPr>
          <p:spPr>
            <a:xfrm>
              <a:off x="5271375" y="2957950"/>
              <a:ext cx="22250" cy="19325"/>
            </a:xfrm>
            <a:custGeom>
              <a:avLst/>
              <a:gdLst/>
              <a:ahLst/>
              <a:cxnLst/>
              <a:rect l="l" t="t" r="r" b="b"/>
              <a:pathLst>
                <a:path w="890" h="773" extrusionOk="0">
                  <a:moveTo>
                    <a:pt x="233" y="0"/>
                  </a:moveTo>
                  <a:lnTo>
                    <a:pt x="1" y="386"/>
                  </a:lnTo>
                  <a:lnTo>
                    <a:pt x="233" y="773"/>
                  </a:lnTo>
                  <a:lnTo>
                    <a:pt x="658" y="773"/>
                  </a:lnTo>
                  <a:lnTo>
                    <a:pt x="890" y="386"/>
                  </a:lnTo>
                  <a:lnTo>
                    <a:pt x="6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7" name="Google Shape;6302;p8">
              <a:extLst>
                <a:ext uri="{FF2B5EF4-FFF2-40B4-BE49-F238E27FC236}">
                  <a16:creationId xmlns:a16="http://schemas.microsoft.com/office/drawing/2014/main" id="{0544DF37-2BBC-45E1-AE25-1EF1A0E51F0E}"/>
                </a:ext>
              </a:extLst>
            </p:cNvPr>
            <p:cNvSpPr/>
            <p:nvPr/>
          </p:nvSpPr>
          <p:spPr>
            <a:xfrm>
              <a:off x="5226000" y="2963725"/>
              <a:ext cx="8700" cy="6800"/>
            </a:xfrm>
            <a:custGeom>
              <a:avLst/>
              <a:gdLst/>
              <a:ahLst/>
              <a:cxnLst/>
              <a:rect l="l" t="t" r="r" b="b"/>
              <a:pathLst>
                <a:path w="348" h="272" extrusionOk="0">
                  <a:moveTo>
                    <a:pt x="77" y="1"/>
                  </a:moveTo>
                  <a:lnTo>
                    <a:pt x="0" y="155"/>
                  </a:lnTo>
                  <a:lnTo>
                    <a:pt x="77" y="271"/>
                  </a:lnTo>
                  <a:lnTo>
                    <a:pt x="270" y="271"/>
                  </a:lnTo>
                  <a:lnTo>
                    <a:pt x="348" y="155"/>
                  </a:lnTo>
                  <a:lnTo>
                    <a:pt x="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8" name="Google Shape;6303;p8">
              <a:extLst>
                <a:ext uri="{FF2B5EF4-FFF2-40B4-BE49-F238E27FC236}">
                  <a16:creationId xmlns:a16="http://schemas.microsoft.com/office/drawing/2014/main" id="{1B7EC65F-B974-41D7-B06E-ABE3C2D2D78E}"/>
                </a:ext>
              </a:extLst>
            </p:cNvPr>
            <p:cNvSpPr/>
            <p:nvPr/>
          </p:nvSpPr>
          <p:spPr>
            <a:xfrm>
              <a:off x="4478375" y="29463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9" name="Google Shape;6304;p8">
              <a:extLst>
                <a:ext uri="{FF2B5EF4-FFF2-40B4-BE49-F238E27FC236}">
                  <a16:creationId xmlns:a16="http://schemas.microsoft.com/office/drawing/2014/main" id="{A58A5E12-CDC3-4FAA-8DAE-A40E32C8E9FB}"/>
                </a:ext>
              </a:extLst>
            </p:cNvPr>
            <p:cNvSpPr/>
            <p:nvPr/>
          </p:nvSpPr>
          <p:spPr>
            <a:xfrm>
              <a:off x="4426225" y="29463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0" name="Google Shape;6305;p8">
              <a:extLst>
                <a:ext uri="{FF2B5EF4-FFF2-40B4-BE49-F238E27FC236}">
                  <a16:creationId xmlns:a16="http://schemas.microsoft.com/office/drawing/2014/main" id="{05FABE31-1D78-4FBC-B189-425183533BE0}"/>
                </a:ext>
              </a:extLst>
            </p:cNvPr>
            <p:cNvSpPr/>
            <p:nvPr/>
          </p:nvSpPr>
          <p:spPr>
            <a:xfrm>
              <a:off x="4374075" y="29463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1" name="Google Shape;6306;p8">
              <a:extLst>
                <a:ext uri="{FF2B5EF4-FFF2-40B4-BE49-F238E27FC236}">
                  <a16:creationId xmlns:a16="http://schemas.microsoft.com/office/drawing/2014/main" id="{20AAA1C9-29EA-431D-B012-E7689290ECEE}"/>
                </a:ext>
              </a:extLst>
            </p:cNvPr>
            <p:cNvSpPr/>
            <p:nvPr/>
          </p:nvSpPr>
          <p:spPr>
            <a:xfrm>
              <a:off x="4322875" y="29463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2" name="Google Shape;6307;p8">
              <a:extLst>
                <a:ext uri="{FF2B5EF4-FFF2-40B4-BE49-F238E27FC236}">
                  <a16:creationId xmlns:a16="http://schemas.microsoft.com/office/drawing/2014/main" id="{5A166787-59A9-44F5-B681-CF46E2DA9645}"/>
                </a:ext>
              </a:extLst>
            </p:cNvPr>
            <p:cNvSpPr/>
            <p:nvPr/>
          </p:nvSpPr>
          <p:spPr>
            <a:xfrm>
              <a:off x="4270725" y="29463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3" name="Google Shape;6308;p8">
              <a:extLst>
                <a:ext uri="{FF2B5EF4-FFF2-40B4-BE49-F238E27FC236}">
                  <a16:creationId xmlns:a16="http://schemas.microsoft.com/office/drawing/2014/main" id="{282B17F8-5E30-4315-A122-73EC2194ED79}"/>
                </a:ext>
              </a:extLst>
            </p:cNvPr>
            <p:cNvSpPr/>
            <p:nvPr/>
          </p:nvSpPr>
          <p:spPr>
            <a:xfrm>
              <a:off x="4218550" y="294635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4" name="Google Shape;6309;p8">
              <a:extLst>
                <a:ext uri="{FF2B5EF4-FFF2-40B4-BE49-F238E27FC236}">
                  <a16:creationId xmlns:a16="http://schemas.microsoft.com/office/drawing/2014/main" id="{A0981E6C-A915-4A33-9AA3-6D1205BD3E84}"/>
                </a:ext>
              </a:extLst>
            </p:cNvPr>
            <p:cNvSpPr/>
            <p:nvPr/>
          </p:nvSpPr>
          <p:spPr>
            <a:xfrm>
              <a:off x="4166400" y="29463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5" name="Google Shape;6310;p8">
              <a:extLst>
                <a:ext uri="{FF2B5EF4-FFF2-40B4-BE49-F238E27FC236}">
                  <a16:creationId xmlns:a16="http://schemas.microsoft.com/office/drawing/2014/main" id="{C59D7502-B0C1-4F5E-B520-C0648F1B99B8}"/>
                </a:ext>
              </a:extLst>
            </p:cNvPr>
            <p:cNvSpPr/>
            <p:nvPr/>
          </p:nvSpPr>
          <p:spPr>
            <a:xfrm>
              <a:off x="4115200" y="29463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6" name="Google Shape;6311;p8">
              <a:extLst>
                <a:ext uri="{FF2B5EF4-FFF2-40B4-BE49-F238E27FC236}">
                  <a16:creationId xmlns:a16="http://schemas.microsoft.com/office/drawing/2014/main" id="{4D6E7E52-D6CB-4A3B-A798-465BF36A518B}"/>
                </a:ext>
              </a:extLst>
            </p:cNvPr>
            <p:cNvSpPr/>
            <p:nvPr/>
          </p:nvSpPr>
          <p:spPr>
            <a:xfrm>
              <a:off x="4063050" y="29463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7" name="Google Shape;6312;p8">
              <a:extLst>
                <a:ext uri="{FF2B5EF4-FFF2-40B4-BE49-F238E27FC236}">
                  <a16:creationId xmlns:a16="http://schemas.microsoft.com/office/drawing/2014/main" id="{74DC451D-0DDB-48DA-8702-B72F916D43C4}"/>
                </a:ext>
              </a:extLst>
            </p:cNvPr>
            <p:cNvSpPr/>
            <p:nvPr/>
          </p:nvSpPr>
          <p:spPr>
            <a:xfrm>
              <a:off x="4010900" y="29463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8" name="Google Shape;6313;p8">
              <a:extLst>
                <a:ext uri="{FF2B5EF4-FFF2-40B4-BE49-F238E27FC236}">
                  <a16:creationId xmlns:a16="http://schemas.microsoft.com/office/drawing/2014/main" id="{5AFA1FD8-7FEA-4A72-8DFB-2BCBE9E43B74}"/>
                </a:ext>
              </a:extLst>
            </p:cNvPr>
            <p:cNvSpPr/>
            <p:nvPr/>
          </p:nvSpPr>
          <p:spPr>
            <a:xfrm>
              <a:off x="3958725" y="29463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9" name="Google Shape;6314;p8">
              <a:extLst>
                <a:ext uri="{FF2B5EF4-FFF2-40B4-BE49-F238E27FC236}">
                  <a16:creationId xmlns:a16="http://schemas.microsoft.com/office/drawing/2014/main" id="{AAD1F9F1-10D2-427E-9C90-12FE3F3984C5}"/>
                </a:ext>
              </a:extLst>
            </p:cNvPr>
            <p:cNvSpPr/>
            <p:nvPr/>
          </p:nvSpPr>
          <p:spPr>
            <a:xfrm>
              <a:off x="3906575" y="29463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0" name="Google Shape;6315;p8">
              <a:extLst>
                <a:ext uri="{FF2B5EF4-FFF2-40B4-BE49-F238E27FC236}">
                  <a16:creationId xmlns:a16="http://schemas.microsoft.com/office/drawing/2014/main" id="{DD9847D8-229D-4154-880E-5B9ABDFEF383}"/>
                </a:ext>
              </a:extLst>
            </p:cNvPr>
            <p:cNvSpPr/>
            <p:nvPr/>
          </p:nvSpPr>
          <p:spPr>
            <a:xfrm>
              <a:off x="3855375" y="29463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1" name="Google Shape;6316;p8">
              <a:extLst>
                <a:ext uri="{FF2B5EF4-FFF2-40B4-BE49-F238E27FC236}">
                  <a16:creationId xmlns:a16="http://schemas.microsoft.com/office/drawing/2014/main" id="{16EC4FE8-4F8D-489F-B482-0F80CC202BB8}"/>
                </a:ext>
              </a:extLst>
            </p:cNvPr>
            <p:cNvSpPr/>
            <p:nvPr/>
          </p:nvSpPr>
          <p:spPr>
            <a:xfrm>
              <a:off x="3803225" y="29463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2" name="Google Shape;6317;p8">
              <a:extLst>
                <a:ext uri="{FF2B5EF4-FFF2-40B4-BE49-F238E27FC236}">
                  <a16:creationId xmlns:a16="http://schemas.microsoft.com/office/drawing/2014/main" id="{67F2A846-3BD7-49B2-BAA4-707CBC1ECD10}"/>
                </a:ext>
              </a:extLst>
            </p:cNvPr>
            <p:cNvSpPr/>
            <p:nvPr/>
          </p:nvSpPr>
          <p:spPr>
            <a:xfrm>
              <a:off x="3751075" y="29463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3" name="Google Shape;6318;p8">
              <a:extLst>
                <a:ext uri="{FF2B5EF4-FFF2-40B4-BE49-F238E27FC236}">
                  <a16:creationId xmlns:a16="http://schemas.microsoft.com/office/drawing/2014/main" id="{59AD00E4-6E30-4E10-B4AA-D068B021100B}"/>
                </a:ext>
              </a:extLst>
            </p:cNvPr>
            <p:cNvSpPr/>
            <p:nvPr/>
          </p:nvSpPr>
          <p:spPr>
            <a:xfrm>
              <a:off x="3698900" y="29463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4" name="Google Shape;6319;p8">
              <a:extLst>
                <a:ext uri="{FF2B5EF4-FFF2-40B4-BE49-F238E27FC236}">
                  <a16:creationId xmlns:a16="http://schemas.microsoft.com/office/drawing/2014/main" id="{6385C9FC-81F4-447F-A904-B82C7A5FC02C}"/>
                </a:ext>
              </a:extLst>
            </p:cNvPr>
            <p:cNvSpPr/>
            <p:nvPr/>
          </p:nvSpPr>
          <p:spPr>
            <a:xfrm>
              <a:off x="3647725" y="29463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5" name="Google Shape;6320;p8">
              <a:extLst>
                <a:ext uri="{FF2B5EF4-FFF2-40B4-BE49-F238E27FC236}">
                  <a16:creationId xmlns:a16="http://schemas.microsoft.com/office/drawing/2014/main" id="{678405CE-B0B2-419A-BEF0-2A0E5EFC3313}"/>
                </a:ext>
              </a:extLst>
            </p:cNvPr>
            <p:cNvSpPr/>
            <p:nvPr/>
          </p:nvSpPr>
          <p:spPr>
            <a:xfrm>
              <a:off x="3595550" y="29463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6" name="Google Shape;6321;p8">
              <a:extLst>
                <a:ext uri="{FF2B5EF4-FFF2-40B4-BE49-F238E27FC236}">
                  <a16:creationId xmlns:a16="http://schemas.microsoft.com/office/drawing/2014/main" id="{3091D335-2FB8-4522-8D9E-86131A86848D}"/>
                </a:ext>
              </a:extLst>
            </p:cNvPr>
            <p:cNvSpPr/>
            <p:nvPr/>
          </p:nvSpPr>
          <p:spPr>
            <a:xfrm>
              <a:off x="3543400" y="29463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7" name="Google Shape;6322;p8">
              <a:extLst>
                <a:ext uri="{FF2B5EF4-FFF2-40B4-BE49-F238E27FC236}">
                  <a16:creationId xmlns:a16="http://schemas.microsoft.com/office/drawing/2014/main" id="{17B49A5E-225C-4F8B-B1DD-E3F4EFE7E89D}"/>
                </a:ext>
              </a:extLst>
            </p:cNvPr>
            <p:cNvSpPr/>
            <p:nvPr/>
          </p:nvSpPr>
          <p:spPr>
            <a:xfrm>
              <a:off x="3491250" y="29463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8" name="Google Shape;6323;p8">
              <a:extLst>
                <a:ext uri="{FF2B5EF4-FFF2-40B4-BE49-F238E27FC236}">
                  <a16:creationId xmlns:a16="http://schemas.microsoft.com/office/drawing/2014/main" id="{4624842A-F379-4CF0-AE15-5A3162833722}"/>
                </a:ext>
              </a:extLst>
            </p:cNvPr>
            <p:cNvSpPr/>
            <p:nvPr/>
          </p:nvSpPr>
          <p:spPr>
            <a:xfrm>
              <a:off x="3439075" y="29463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9" name="Google Shape;6324;p8">
              <a:extLst>
                <a:ext uri="{FF2B5EF4-FFF2-40B4-BE49-F238E27FC236}">
                  <a16:creationId xmlns:a16="http://schemas.microsoft.com/office/drawing/2014/main" id="{516EC88E-DDB7-45CA-B1C3-93A6EDE2D3A1}"/>
                </a:ext>
              </a:extLst>
            </p:cNvPr>
            <p:cNvSpPr/>
            <p:nvPr/>
          </p:nvSpPr>
          <p:spPr>
            <a:xfrm>
              <a:off x="3386925" y="294635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0" name="Google Shape;6325;p8">
              <a:extLst>
                <a:ext uri="{FF2B5EF4-FFF2-40B4-BE49-F238E27FC236}">
                  <a16:creationId xmlns:a16="http://schemas.microsoft.com/office/drawing/2014/main" id="{49FABCFF-4A77-46F8-AF60-9BDD85FA91CD}"/>
                </a:ext>
              </a:extLst>
            </p:cNvPr>
            <p:cNvSpPr/>
            <p:nvPr/>
          </p:nvSpPr>
          <p:spPr>
            <a:xfrm>
              <a:off x="3334775" y="29463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1" name="Google Shape;6326;p8">
              <a:extLst>
                <a:ext uri="{FF2B5EF4-FFF2-40B4-BE49-F238E27FC236}">
                  <a16:creationId xmlns:a16="http://schemas.microsoft.com/office/drawing/2014/main" id="{F77D8465-BB7E-422E-B57E-D66545262CDC}"/>
                </a:ext>
              </a:extLst>
            </p:cNvPr>
            <p:cNvSpPr/>
            <p:nvPr/>
          </p:nvSpPr>
          <p:spPr>
            <a:xfrm>
              <a:off x="3282600" y="29463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2" name="Google Shape;6327;p8">
              <a:extLst>
                <a:ext uri="{FF2B5EF4-FFF2-40B4-BE49-F238E27FC236}">
                  <a16:creationId xmlns:a16="http://schemas.microsoft.com/office/drawing/2014/main" id="{E248737D-75C5-42B3-B57B-AA2CB8FB9C29}"/>
                </a:ext>
              </a:extLst>
            </p:cNvPr>
            <p:cNvSpPr/>
            <p:nvPr/>
          </p:nvSpPr>
          <p:spPr>
            <a:xfrm>
              <a:off x="3230450" y="294635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3" name="Google Shape;6328;p8">
              <a:extLst>
                <a:ext uri="{FF2B5EF4-FFF2-40B4-BE49-F238E27FC236}">
                  <a16:creationId xmlns:a16="http://schemas.microsoft.com/office/drawing/2014/main" id="{81B5929E-20A7-46EB-AF8F-2BEA45165B06}"/>
                </a:ext>
              </a:extLst>
            </p:cNvPr>
            <p:cNvSpPr/>
            <p:nvPr/>
          </p:nvSpPr>
          <p:spPr>
            <a:xfrm>
              <a:off x="3199550" y="2964700"/>
              <a:ext cx="7750" cy="5825"/>
            </a:xfrm>
            <a:custGeom>
              <a:avLst/>
              <a:gdLst/>
              <a:ahLst/>
              <a:cxnLst/>
              <a:rect l="l" t="t" r="r" b="b"/>
              <a:pathLst>
                <a:path w="310" h="233" extrusionOk="0">
                  <a:moveTo>
                    <a:pt x="116" y="1"/>
                  </a:moveTo>
                  <a:lnTo>
                    <a:pt x="0" y="116"/>
                  </a:lnTo>
                  <a:lnTo>
                    <a:pt x="116" y="232"/>
                  </a:lnTo>
                  <a:lnTo>
                    <a:pt x="193" y="232"/>
                  </a:lnTo>
                  <a:lnTo>
                    <a:pt x="309" y="116"/>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4" name="Google Shape;6329;p8">
              <a:extLst>
                <a:ext uri="{FF2B5EF4-FFF2-40B4-BE49-F238E27FC236}">
                  <a16:creationId xmlns:a16="http://schemas.microsoft.com/office/drawing/2014/main" id="{587B1749-608E-4004-9130-D7DC23324688}"/>
                </a:ext>
              </a:extLst>
            </p:cNvPr>
            <p:cNvSpPr/>
            <p:nvPr/>
          </p:nvSpPr>
          <p:spPr>
            <a:xfrm>
              <a:off x="2139950" y="2947325"/>
              <a:ext cx="46400" cy="40575"/>
            </a:xfrm>
            <a:custGeom>
              <a:avLst/>
              <a:gdLst/>
              <a:ahLst/>
              <a:cxnLst/>
              <a:rect l="l" t="t" r="r" b="b"/>
              <a:pathLst>
                <a:path w="1856" h="1623" extrusionOk="0">
                  <a:moveTo>
                    <a:pt x="464" y="0"/>
                  </a:moveTo>
                  <a:lnTo>
                    <a:pt x="1" y="811"/>
                  </a:lnTo>
                  <a:lnTo>
                    <a:pt x="464" y="1623"/>
                  </a:lnTo>
                  <a:lnTo>
                    <a:pt x="1430" y="1623"/>
                  </a:lnTo>
                  <a:lnTo>
                    <a:pt x="1855"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5" name="Google Shape;6330;p8">
              <a:extLst>
                <a:ext uri="{FF2B5EF4-FFF2-40B4-BE49-F238E27FC236}">
                  <a16:creationId xmlns:a16="http://schemas.microsoft.com/office/drawing/2014/main" id="{D066C41B-CCD8-4B30-8DBC-0E9CD73F819A}"/>
                </a:ext>
              </a:extLst>
            </p:cNvPr>
            <p:cNvSpPr/>
            <p:nvPr/>
          </p:nvSpPr>
          <p:spPr>
            <a:xfrm>
              <a:off x="2087800" y="29463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6" name="Google Shape;6331;p8">
              <a:extLst>
                <a:ext uri="{FF2B5EF4-FFF2-40B4-BE49-F238E27FC236}">
                  <a16:creationId xmlns:a16="http://schemas.microsoft.com/office/drawing/2014/main" id="{CF48A0DF-CFDC-4955-A8DA-84F67AEB363B}"/>
                </a:ext>
              </a:extLst>
            </p:cNvPr>
            <p:cNvSpPr/>
            <p:nvPr/>
          </p:nvSpPr>
          <p:spPr>
            <a:xfrm>
              <a:off x="2035650" y="29463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7" name="Google Shape;6332;p8">
              <a:extLst>
                <a:ext uri="{FF2B5EF4-FFF2-40B4-BE49-F238E27FC236}">
                  <a16:creationId xmlns:a16="http://schemas.microsoft.com/office/drawing/2014/main" id="{5E09AEF2-708F-4F99-A896-19FAEFABE8C4}"/>
                </a:ext>
              </a:extLst>
            </p:cNvPr>
            <p:cNvSpPr/>
            <p:nvPr/>
          </p:nvSpPr>
          <p:spPr>
            <a:xfrm>
              <a:off x="1983475" y="29463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8" name="Google Shape;6333;p8">
              <a:extLst>
                <a:ext uri="{FF2B5EF4-FFF2-40B4-BE49-F238E27FC236}">
                  <a16:creationId xmlns:a16="http://schemas.microsoft.com/office/drawing/2014/main" id="{B99D742C-4F08-4098-9423-4C0B6BCF8A22}"/>
                </a:ext>
              </a:extLst>
            </p:cNvPr>
            <p:cNvSpPr/>
            <p:nvPr/>
          </p:nvSpPr>
          <p:spPr>
            <a:xfrm>
              <a:off x="1931325" y="29463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9" name="Google Shape;6334;p8">
              <a:extLst>
                <a:ext uri="{FF2B5EF4-FFF2-40B4-BE49-F238E27FC236}">
                  <a16:creationId xmlns:a16="http://schemas.microsoft.com/office/drawing/2014/main" id="{2715E3D1-FE9B-4D91-ACA4-531815F1F6CA}"/>
                </a:ext>
              </a:extLst>
            </p:cNvPr>
            <p:cNvSpPr/>
            <p:nvPr/>
          </p:nvSpPr>
          <p:spPr>
            <a:xfrm>
              <a:off x="1879175" y="29463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0" name="Google Shape;6335;p8">
              <a:extLst>
                <a:ext uri="{FF2B5EF4-FFF2-40B4-BE49-F238E27FC236}">
                  <a16:creationId xmlns:a16="http://schemas.microsoft.com/office/drawing/2014/main" id="{EA30F075-26FE-4AB2-887B-72C3D2C0BBBD}"/>
                </a:ext>
              </a:extLst>
            </p:cNvPr>
            <p:cNvSpPr/>
            <p:nvPr/>
          </p:nvSpPr>
          <p:spPr>
            <a:xfrm>
              <a:off x="1827975" y="29463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1" name="Google Shape;6336;p8">
              <a:extLst>
                <a:ext uri="{FF2B5EF4-FFF2-40B4-BE49-F238E27FC236}">
                  <a16:creationId xmlns:a16="http://schemas.microsoft.com/office/drawing/2014/main" id="{815C54CF-A02E-436C-AA2D-A12DE5EBDC85}"/>
                </a:ext>
              </a:extLst>
            </p:cNvPr>
            <p:cNvSpPr/>
            <p:nvPr/>
          </p:nvSpPr>
          <p:spPr>
            <a:xfrm>
              <a:off x="1775825" y="29463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2" name="Google Shape;6337;p8">
              <a:extLst>
                <a:ext uri="{FF2B5EF4-FFF2-40B4-BE49-F238E27FC236}">
                  <a16:creationId xmlns:a16="http://schemas.microsoft.com/office/drawing/2014/main" id="{3D98DEAD-1E19-42DA-B690-0A71C334EBB2}"/>
                </a:ext>
              </a:extLst>
            </p:cNvPr>
            <p:cNvSpPr/>
            <p:nvPr/>
          </p:nvSpPr>
          <p:spPr>
            <a:xfrm>
              <a:off x="1729450" y="2951175"/>
              <a:ext cx="36725" cy="32875"/>
            </a:xfrm>
            <a:custGeom>
              <a:avLst/>
              <a:gdLst/>
              <a:ahLst/>
              <a:cxnLst/>
              <a:rect l="l" t="t" r="r" b="b"/>
              <a:pathLst>
                <a:path w="1469" h="1315" extrusionOk="0">
                  <a:moveTo>
                    <a:pt x="387" y="1"/>
                  </a:moveTo>
                  <a:lnTo>
                    <a:pt x="1" y="657"/>
                  </a:lnTo>
                  <a:lnTo>
                    <a:pt x="387" y="1314"/>
                  </a:lnTo>
                  <a:lnTo>
                    <a:pt x="1121" y="1314"/>
                  </a:lnTo>
                  <a:lnTo>
                    <a:pt x="1469" y="657"/>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3" name="Google Shape;6338;p8">
              <a:extLst>
                <a:ext uri="{FF2B5EF4-FFF2-40B4-BE49-F238E27FC236}">
                  <a16:creationId xmlns:a16="http://schemas.microsoft.com/office/drawing/2014/main" id="{87B4CA6E-CE0A-4EAA-85B1-084FBD6DC739}"/>
                </a:ext>
              </a:extLst>
            </p:cNvPr>
            <p:cNvSpPr/>
            <p:nvPr/>
          </p:nvSpPr>
          <p:spPr>
            <a:xfrm>
              <a:off x="6220850" y="2896125"/>
              <a:ext cx="45425" cy="39625"/>
            </a:xfrm>
            <a:custGeom>
              <a:avLst/>
              <a:gdLst/>
              <a:ahLst/>
              <a:cxnLst/>
              <a:rect l="l" t="t" r="r" b="b"/>
              <a:pathLst>
                <a:path w="1817" h="1585" extrusionOk="0">
                  <a:moveTo>
                    <a:pt x="464" y="0"/>
                  </a:moveTo>
                  <a:lnTo>
                    <a:pt x="1" y="812"/>
                  </a:lnTo>
                  <a:lnTo>
                    <a:pt x="464" y="1584"/>
                  </a:lnTo>
                  <a:lnTo>
                    <a:pt x="1353" y="1584"/>
                  </a:lnTo>
                  <a:lnTo>
                    <a:pt x="1817" y="812"/>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4" name="Google Shape;6339;p8">
              <a:extLst>
                <a:ext uri="{FF2B5EF4-FFF2-40B4-BE49-F238E27FC236}">
                  <a16:creationId xmlns:a16="http://schemas.microsoft.com/office/drawing/2014/main" id="{44FBC69B-46CE-4F23-B56A-1BD576310395}"/>
                </a:ext>
              </a:extLst>
            </p:cNvPr>
            <p:cNvSpPr/>
            <p:nvPr/>
          </p:nvSpPr>
          <p:spPr>
            <a:xfrm>
              <a:off x="6185125" y="2910600"/>
              <a:ext cx="12575" cy="10650"/>
            </a:xfrm>
            <a:custGeom>
              <a:avLst/>
              <a:gdLst/>
              <a:ahLst/>
              <a:cxnLst/>
              <a:rect l="l" t="t" r="r" b="b"/>
              <a:pathLst>
                <a:path w="503" h="426" extrusionOk="0">
                  <a:moveTo>
                    <a:pt x="116" y="1"/>
                  </a:moveTo>
                  <a:lnTo>
                    <a:pt x="0" y="233"/>
                  </a:lnTo>
                  <a:lnTo>
                    <a:pt x="116" y="426"/>
                  </a:lnTo>
                  <a:lnTo>
                    <a:pt x="348" y="426"/>
                  </a:lnTo>
                  <a:lnTo>
                    <a:pt x="503" y="233"/>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5" name="Google Shape;6340;p8">
              <a:extLst>
                <a:ext uri="{FF2B5EF4-FFF2-40B4-BE49-F238E27FC236}">
                  <a16:creationId xmlns:a16="http://schemas.microsoft.com/office/drawing/2014/main" id="{E6A75E81-1B95-46DE-B86E-7E6683E482C0}"/>
                </a:ext>
              </a:extLst>
            </p:cNvPr>
            <p:cNvSpPr/>
            <p:nvPr/>
          </p:nvSpPr>
          <p:spPr>
            <a:xfrm>
              <a:off x="6083700" y="2913500"/>
              <a:ext cx="7750" cy="4875"/>
            </a:xfrm>
            <a:custGeom>
              <a:avLst/>
              <a:gdLst/>
              <a:ahLst/>
              <a:cxnLst/>
              <a:rect l="l" t="t" r="r" b="b"/>
              <a:pathLst>
                <a:path w="310" h="195" extrusionOk="0">
                  <a:moveTo>
                    <a:pt x="116" y="1"/>
                  </a:moveTo>
                  <a:lnTo>
                    <a:pt x="1" y="117"/>
                  </a:lnTo>
                  <a:lnTo>
                    <a:pt x="116" y="194"/>
                  </a:lnTo>
                  <a:lnTo>
                    <a:pt x="232" y="194"/>
                  </a:lnTo>
                  <a:lnTo>
                    <a:pt x="310" y="117"/>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6" name="Google Shape;6341;p8">
              <a:extLst>
                <a:ext uri="{FF2B5EF4-FFF2-40B4-BE49-F238E27FC236}">
                  <a16:creationId xmlns:a16="http://schemas.microsoft.com/office/drawing/2014/main" id="{FB931F06-A85E-4BDD-B39A-CD4B77C82EC4}"/>
                </a:ext>
              </a:extLst>
            </p:cNvPr>
            <p:cNvSpPr/>
            <p:nvPr/>
          </p:nvSpPr>
          <p:spPr>
            <a:xfrm>
              <a:off x="5769775" y="2910600"/>
              <a:ext cx="11625" cy="10650"/>
            </a:xfrm>
            <a:custGeom>
              <a:avLst/>
              <a:gdLst/>
              <a:ahLst/>
              <a:cxnLst/>
              <a:rect l="l" t="t" r="r" b="b"/>
              <a:pathLst>
                <a:path w="465" h="426" extrusionOk="0">
                  <a:moveTo>
                    <a:pt x="117" y="1"/>
                  </a:moveTo>
                  <a:lnTo>
                    <a:pt x="1" y="233"/>
                  </a:lnTo>
                  <a:lnTo>
                    <a:pt x="117" y="426"/>
                  </a:lnTo>
                  <a:lnTo>
                    <a:pt x="349" y="426"/>
                  </a:lnTo>
                  <a:lnTo>
                    <a:pt x="465" y="233"/>
                  </a:lnTo>
                  <a:lnTo>
                    <a:pt x="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7" name="Google Shape;6342;p8">
              <a:extLst>
                <a:ext uri="{FF2B5EF4-FFF2-40B4-BE49-F238E27FC236}">
                  <a16:creationId xmlns:a16="http://schemas.microsoft.com/office/drawing/2014/main" id="{FD6BB4AC-F491-486A-A3CA-9B5D085E693A}"/>
                </a:ext>
              </a:extLst>
            </p:cNvPr>
            <p:cNvSpPr/>
            <p:nvPr/>
          </p:nvSpPr>
          <p:spPr>
            <a:xfrm>
              <a:off x="5652925" y="2899025"/>
              <a:ext cx="37675" cy="33825"/>
            </a:xfrm>
            <a:custGeom>
              <a:avLst/>
              <a:gdLst/>
              <a:ahLst/>
              <a:cxnLst/>
              <a:rect l="l" t="t" r="r" b="b"/>
              <a:pathLst>
                <a:path w="1507" h="1353" extrusionOk="0">
                  <a:moveTo>
                    <a:pt x="386" y="0"/>
                  </a:moveTo>
                  <a:lnTo>
                    <a:pt x="0" y="696"/>
                  </a:lnTo>
                  <a:lnTo>
                    <a:pt x="386" y="1353"/>
                  </a:lnTo>
                  <a:lnTo>
                    <a:pt x="1159" y="1353"/>
                  </a:lnTo>
                  <a:lnTo>
                    <a:pt x="1507" y="696"/>
                  </a:lnTo>
                  <a:lnTo>
                    <a:pt x="11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8" name="Google Shape;6343;p8">
              <a:extLst>
                <a:ext uri="{FF2B5EF4-FFF2-40B4-BE49-F238E27FC236}">
                  <a16:creationId xmlns:a16="http://schemas.microsoft.com/office/drawing/2014/main" id="{FC6F7207-F035-448E-9934-154D65B54C15}"/>
                </a:ext>
              </a:extLst>
            </p:cNvPr>
            <p:cNvSpPr/>
            <p:nvPr/>
          </p:nvSpPr>
          <p:spPr>
            <a:xfrm>
              <a:off x="5243375" y="2904825"/>
              <a:ext cx="26100" cy="22225"/>
            </a:xfrm>
            <a:custGeom>
              <a:avLst/>
              <a:gdLst/>
              <a:ahLst/>
              <a:cxnLst/>
              <a:rect l="l" t="t" r="r" b="b"/>
              <a:pathLst>
                <a:path w="1044" h="889" extrusionOk="0">
                  <a:moveTo>
                    <a:pt x="271" y="0"/>
                  </a:moveTo>
                  <a:lnTo>
                    <a:pt x="0" y="464"/>
                  </a:lnTo>
                  <a:lnTo>
                    <a:pt x="271" y="889"/>
                  </a:lnTo>
                  <a:lnTo>
                    <a:pt x="773" y="889"/>
                  </a:lnTo>
                  <a:lnTo>
                    <a:pt x="1044" y="464"/>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9" name="Google Shape;6344;p8">
              <a:extLst>
                <a:ext uri="{FF2B5EF4-FFF2-40B4-BE49-F238E27FC236}">
                  <a16:creationId xmlns:a16="http://schemas.microsoft.com/office/drawing/2014/main" id="{42D411E3-D61C-4165-B351-6C25F2220F07}"/>
                </a:ext>
              </a:extLst>
            </p:cNvPr>
            <p:cNvSpPr/>
            <p:nvPr/>
          </p:nvSpPr>
          <p:spPr>
            <a:xfrm>
              <a:off x="5190250" y="2903850"/>
              <a:ext cx="28025" cy="24175"/>
            </a:xfrm>
            <a:custGeom>
              <a:avLst/>
              <a:gdLst/>
              <a:ahLst/>
              <a:cxnLst/>
              <a:rect l="l" t="t" r="r" b="b"/>
              <a:pathLst>
                <a:path w="1121" h="967" extrusionOk="0">
                  <a:moveTo>
                    <a:pt x="271" y="1"/>
                  </a:moveTo>
                  <a:lnTo>
                    <a:pt x="0" y="503"/>
                  </a:lnTo>
                  <a:lnTo>
                    <a:pt x="271" y="966"/>
                  </a:lnTo>
                  <a:lnTo>
                    <a:pt x="850" y="966"/>
                  </a:lnTo>
                  <a:lnTo>
                    <a:pt x="1121" y="503"/>
                  </a:lnTo>
                  <a:lnTo>
                    <a:pt x="8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0" name="Google Shape;6345;p8">
              <a:extLst>
                <a:ext uri="{FF2B5EF4-FFF2-40B4-BE49-F238E27FC236}">
                  <a16:creationId xmlns:a16="http://schemas.microsoft.com/office/drawing/2014/main" id="{ED4D4ABE-C97B-4F69-826A-28E6FDAE567B}"/>
                </a:ext>
              </a:extLst>
            </p:cNvPr>
            <p:cNvSpPr/>
            <p:nvPr/>
          </p:nvSpPr>
          <p:spPr>
            <a:xfrm>
              <a:off x="4504475" y="2895150"/>
              <a:ext cx="48300" cy="41575"/>
            </a:xfrm>
            <a:custGeom>
              <a:avLst/>
              <a:gdLst/>
              <a:ahLst/>
              <a:cxnLst/>
              <a:rect l="l" t="t" r="r" b="b"/>
              <a:pathLst>
                <a:path w="1932" h="1663" extrusionOk="0">
                  <a:moveTo>
                    <a:pt x="502" y="1"/>
                  </a:moveTo>
                  <a:lnTo>
                    <a:pt x="0" y="851"/>
                  </a:lnTo>
                  <a:lnTo>
                    <a:pt x="502"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1" name="Google Shape;6346;p8">
              <a:extLst>
                <a:ext uri="{FF2B5EF4-FFF2-40B4-BE49-F238E27FC236}">
                  <a16:creationId xmlns:a16="http://schemas.microsoft.com/office/drawing/2014/main" id="{23F163AB-B24D-41DC-95CC-3D2439CB9650}"/>
                </a:ext>
              </a:extLst>
            </p:cNvPr>
            <p:cNvSpPr/>
            <p:nvPr/>
          </p:nvSpPr>
          <p:spPr>
            <a:xfrm>
              <a:off x="4452300" y="2895150"/>
              <a:ext cx="48325" cy="41575"/>
            </a:xfrm>
            <a:custGeom>
              <a:avLst/>
              <a:gdLst/>
              <a:ahLst/>
              <a:cxnLst/>
              <a:rect l="l" t="t" r="r" b="b"/>
              <a:pathLst>
                <a:path w="1933" h="1663" extrusionOk="0">
                  <a:moveTo>
                    <a:pt x="503" y="1"/>
                  </a:moveTo>
                  <a:lnTo>
                    <a:pt x="1" y="851"/>
                  </a:lnTo>
                  <a:lnTo>
                    <a:pt x="503" y="1662"/>
                  </a:lnTo>
                  <a:lnTo>
                    <a:pt x="1430" y="1662"/>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2" name="Google Shape;6347;p8">
              <a:extLst>
                <a:ext uri="{FF2B5EF4-FFF2-40B4-BE49-F238E27FC236}">
                  <a16:creationId xmlns:a16="http://schemas.microsoft.com/office/drawing/2014/main" id="{7F518537-2463-45E8-B8BF-B45E16BA4124}"/>
                </a:ext>
              </a:extLst>
            </p:cNvPr>
            <p:cNvSpPr/>
            <p:nvPr/>
          </p:nvSpPr>
          <p:spPr>
            <a:xfrm>
              <a:off x="4400150" y="2895150"/>
              <a:ext cx="48325" cy="41575"/>
            </a:xfrm>
            <a:custGeom>
              <a:avLst/>
              <a:gdLst/>
              <a:ahLst/>
              <a:cxnLst/>
              <a:rect l="l" t="t" r="r" b="b"/>
              <a:pathLst>
                <a:path w="1933" h="1663" extrusionOk="0">
                  <a:moveTo>
                    <a:pt x="503" y="1"/>
                  </a:moveTo>
                  <a:lnTo>
                    <a:pt x="0" y="851"/>
                  </a:lnTo>
                  <a:lnTo>
                    <a:pt x="503"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3" name="Google Shape;6348;p8">
              <a:extLst>
                <a:ext uri="{FF2B5EF4-FFF2-40B4-BE49-F238E27FC236}">
                  <a16:creationId xmlns:a16="http://schemas.microsoft.com/office/drawing/2014/main" id="{67B6B077-67EF-4014-B038-7FB5BB303C2A}"/>
                </a:ext>
              </a:extLst>
            </p:cNvPr>
            <p:cNvSpPr/>
            <p:nvPr/>
          </p:nvSpPr>
          <p:spPr>
            <a:xfrm>
              <a:off x="4348950" y="2895150"/>
              <a:ext cx="48325" cy="41575"/>
            </a:xfrm>
            <a:custGeom>
              <a:avLst/>
              <a:gdLst/>
              <a:ahLst/>
              <a:cxnLst/>
              <a:rect l="l" t="t" r="r" b="b"/>
              <a:pathLst>
                <a:path w="1933" h="1663" extrusionOk="0">
                  <a:moveTo>
                    <a:pt x="464" y="1"/>
                  </a:moveTo>
                  <a:lnTo>
                    <a:pt x="1" y="851"/>
                  </a:lnTo>
                  <a:lnTo>
                    <a:pt x="464" y="1662"/>
                  </a:lnTo>
                  <a:lnTo>
                    <a:pt x="1430" y="1662"/>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4" name="Google Shape;6349;p8">
              <a:extLst>
                <a:ext uri="{FF2B5EF4-FFF2-40B4-BE49-F238E27FC236}">
                  <a16:creationId xmlns:a16="http://schemas.microsoft.com/office/drawing/2014/main" id="{230CB7A8-03A4-4024-A477-B9CEA1995525}"/>
                </a:ext>
              </a:extLst>
            </p:cNvPr>
            <p:cNvSpPr/>
            <p:nvPr/>
          </p:nvSpPr>
          <p:spPr>
            <a:xfrm>
              <a:off x="4296800" y="2895150"/>
              <a:ext cx="48325" cy="41575"/>
            </a:xfrm>
            <a:custGeom>
              <a:avLst/>
              <a:gdLst/>
              <a:ahLst/>
              <a:cxnLst/>
              <a:rect l="l" t="t" r="r" b="b"/>
              <a:pathLst>
                <a:path w="1933" h="1663" extrusionOk="0">
                  <a:moveTo>
                    <a:pt x="464" y="1"/>
                  </a:moveTo>
                  <a:lnTo>
                    <a:pt x="0" y="851"/>
                  </a:lnTo>
                  <a:lnTo>
                    <a:pt x="464"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5" name="Google Shape;6350;p8">
              <a:extLst>
                <a:ext uri="{FF2B5EF4-FFF2-40B4-BE49-F238E27FC236}">
                  <a16:creationId xmlns:a16="http://schemas.microsoft.com/office/drawing/2014/main" id="{EFCF9771-685E-4B9A-9642-C2C1631501D2}"/>
                </a:ext>
              </a:extLst>
            </p:cNvPr>
            <p:cNvSpPr/>
            <p:nvPr/>
          </p:nvSpPr>
          <p:spPr>
            <a:xfrm>
              <a:off x="4244650" y="2895150"/>
              <a:ext cx="48300" cy="41575"/>
            </a:xfrm>
            <a:custGeom>
              <a:avLst/>
              <a:gdLst/>
              <a:ahLst/>
              <a:cxnLst/>
              <a:rect l="l" t="t" r="r" b="b"/>
              <a:pathLst>
                <a:path w="1932" h="1663" extrusionOk="0">
                  <a:moveTo>
                    <a:pt x="464" y="1"/>
                  </a:moveTo>
                  <a:lnTo>
                    <a:pt x="0" y="851"/>
                  </a:lnTo>
                  <a:lnTo>
                    <a:pt x="464"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6" name="Google Shape;6351;p8">
              <a:extLst>
                <a:ext uri="{FF2B5EF4-FFF2-40B4-BE49-F238E27FC236}">
                  <a16:creationId xmlns:a16="http://schemas.microsoft.com/office/drawing/2014/main" id="{310F1CA1-B5F8-4777-B00D-46A4051C14AB}"/>
                </a:ext>
              </a:extLst>
            </p:cNvPr>
            <p:cNvSpPr/>
            <p:nvPr/>
          </p:nvSpPr>
          <p:spPr>
            <a:xfrm>
              <a:off x="4192475" y="2895150"/>
              <a:ext cx="48325" cy="41575"/>
            </a:xfrm>
            <a:custGeom>
              <a:avLst/>
              <a:gdLst/>
              <a:ahLst/>
              <a:cxnLst/>
              <a:rect l="l" t="t" r="r" b="b"/>
              <a:pathLst>
                <a:path w="1933" h="1663" extrusionOk="0">
                  <a:moveTo>
                    <a:pt x="464" y="1"/>
                  </a:moveTo>
                  <a:lnTo>
                    <a:pt x="1" y="851"/>
                  </a:lnTo>
                  <a:lnTo>
                    <a:pt x="464" y="1662"/>
                  </a:lnTo>
                  <a:lnTo>
                    <a:pt x="1430" y="1662"/>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7" name="Google Shape;6352;p8">
              <a:extLst>
                <a:ext uri="{FF2B5EF4-FFF2-40B4-BE49-F238E27FC236}">
                  <a16:creationId xmlns:a16="http://schemas.microsoft.com/office/drawing/2014/main" id="{7FB2723F-BD6F-4A13-B59B-BCAAF523BBBA}"/>
                </a:ext>
              </a:extLst>
            </p:cNvPr>
            <p:cNvSpPr/>
            <p:nvPr/>
          </p:nvSpPr>
          <p:spPr>
            <a:xfrm>
              <a:off x="4140325" y="2895150"/>
              <a:ext cx="48325" cy="41575"/>
            </a:xfrm>
            <a:custGeom>
              <a:avLst/>
              <a:gdLst/>
              <a:ahLst/>
              <a:cxnLst/>
              <a:rect l="l" t="t" r="r" b="b"/>
              <a:pathLst>
                <a:path w="1933" h="1663" extrusionOk="0">
                  <a:moveTo>
                    <a:pt x="464" y="1"/>
                  </a:moveTo>
                  <a:lnTo>
                    <a:pt x="0" y="851"/>
                  </a:lnTo>
                  <a:lnTo>
                    <a:pt x="464"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8" name="Google Shape;6353;p8">
              <a:extLst>
                <a:ext uri="{FF2B5EF4-FFF2-40B4-BE49-F238E27FC236}">
                  <a16:creationId xmlns:a16="http://schemas.microsoft.com/office/drawing/2014/main" id="{B4298CC9-97F8-4698-8648-1DF056659230}"/>
                </a:ext>
              </a:extLst>
            </p:cNvPr>
            <p:cNvSpPr/>
            <p:nvPr/>
          </p:nvSpPr>
          <p:spPr>
            <a:xfrm>
              <a:off x="4089125" y="2895150"/>
              <a:ext cx="47350" cy="41575"/>
            </a:xfrm>
            <a:custGeom>
              <a:avLst/>
              <a:gdLst/>
              <a:ahLst/>
              <a:cxnLst/>
              <a:rect l="l" t="t" r="r" b="b"/>
              <a:pathLst>
                <a:path w="1894" h="1663" extrusionOk="0">
                  <a:moveTo>
                    <a:pt x="464" y="1"/>
                  </a:moveTo>
                  <a:lnTo>
                    <a:pt x="1"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9" name="Google Shape;6354;p8">
              <a:extLst>
                <a:ext uri="{FF2B5EF4-FFF2-40B4-BE49-F238E27FC236}">
                  <a16:creationId xmlns:a16="http://schemas.microsoft.com/office/drawing/2014/main" id="{CED3908A-4046-4F1E-9809-6AA9E8B0994B}"/>
                </a:ext>
              </a:extLst>
            </p:cNvPr>
            <p:cNvSpPr/>
            <p:nvPr/>
          </p:nvSpPr>
          <p:spPr>
            <a:xfrm>
              <a:off x="4036975" y="2895150"/>
              <a:ext cx="47350" cy="41575"/>
            </a:xfrm>
            <a:custGeom>
              <a:avLst/>
              <a:gdLst/>
              <a:ahLst/>
              <a:cxnLst/>
              <a:rect l="l" t="t" r="r" b="b"/>
              <a:pathLst>
                <a:path w="1894" h="1663" extrusionOk="0">
                  <a:moveTo>
                    <a:pt x="464" y="1"/>
                  </a:moveTo>
                  <a:lnTo>
                    <a:pt x="0"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0" name="Google Shape;6355;p8">
              <a:extLst>
                <a:ext uri="{FF2B5EF4-FFF2-40B4-BE49-F238E27FC236}">
                  <a16:creationId xmlns:a16="http://schemas.microsoft.com/office/drawing/2014/main" id="{A16DB74A-F825-458A-BB2A-936D0E1FBB7D}"/>
                </a:ext>
              </a:extLst>
            </p:cNvPr>
            <p:cNvSpPr/>
            <p:nvPr/>
          </p:nvSpPr>
          <p:spPr>
            <a:xfrm>
              <a:off x="3984825" y="2895150"/>
              <a:ext cx="47350" cy="41575"/>
            </a:xfrm>
            <a:custGeom>
              <a:avLst/>
              <a:gdLst/>
              <a:ahLst/>
              <a:cxnLst/>
              <a:rect l="l" t="t" r="r" b="b"/>
              <a:pathLst>
                <a:path w="1894" h="1663"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1" name="Google Shape;6356;p8">
              <a:extLst>
                <a:ext uri="{FF2B5EF4-FFF2-40B4-BE49-F238E27FC236}">
                  <a16:creationId xmlns:a16="http://schemas.microsoft.com/office/drawing/2014/main" id="{4A7D4294-21E0-48A5-95AE-DF941736CE2E}"/>
                </a:ext>
              </a:extLst>
            </p:cNvPr>
            <p:cNvSpPr/>
            <p:nvPr/>
          </p:nvSpPr>
          <p:spPr>
            <a:xfrm>
              <a:off x="3932650" y="2895150"/>
              <a:ext cx="48325" cy="41575"/>
            </a:xfrm>
            <a:custGeom>
              <a:avLst/>
              <a:gdLst/>
              <a:ahLst/>
              <a:cxnLst/>
              <a:rect l="l" t="t" r="r" b="b"/>
              <a:pathLst>
                <a:path w="1933" h="1663" extrusionOk="0">
                  <a:moveTo>
                    <a:pt x="464" y="1"/>
                  </a:moveTo>
                  <a:lnTo>
                    <a:pt x="1" y="851"/>
                  </a:lnTo>
                  <a:lnTo>
                    <a:pt x="464" y="1662"/>
                  </a:lnTo>
                  <a:lnTo>
                    <a:pt x="1430" y="1662"/>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2" name="Google Shape;6357;p8">
              <a:extLst>
                <a:ext uri="{FF2B5EF4-FFF2-40B4-BE49-F238E27FC236}">
                  <a16:creationId xmlns:a16="http://schemas.microsoft.com/office/drawing/2014/main" id="{3E97432D-2944-48B8-8AFC-5435985768F8}"/>
                </a:ext>
              </a:extLst>
            </p:cNvPr>
            <p:cNvSpPr/>
            <p:nvPr/>
          </p:nvSpPr>
          <p:spPr>
            <a:xfrm>
              <a:off x="3881475" y="2895150"/>
              <a:ext cx="47350" cy="41575"/>
            </a:xfrm>
            <a:custGeom>
              <a:avLst/>
              <a:gdLst/>
              <a:ahLst/>
              <a:cxnLst/>
              <a:rect l="l" t="t" r="r" b="b"/>
              <a:pathLst>
                <a:path w="1894" h="1663"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3" name="Google Shape;6358;p8">
              <a:extLst>
                <a:ext uri="{FF2B5EF4-FFF2-40B4-BE49-F238E27FC236}">
                  <a16:creationId xmlns:a16="http://schemas.microsoft.com/office/drawing/2014/main" id="{1C0616D4-893E-4C3C-BAF4-6F32CFCC5177}"/>
                </a:ext>
              </a:extLst>
            </p:cNvPr>
            <p:cNvSpPr/>
            <p:nvPr/>
          </p:nvSpPr>
          <p:spPr>
            <a:xfrm>
              <a:off x="3829300" y="2895150"/>
              <a:ext cx="47350" cy="41575"/>
            </a:xfrm>
            <a:custGeom>
              <a:avLst/>
              <a:gdLst/>
              <a:ahLst/>
              <a:cxnLst/>
              <a:rect l="l" t="t" r="r" b="b"/>
              <a:pathLst>
                <a:path w="1894" h="1663" extrusionOk="0">
                  <a:moveTo>
                    <a:pt x="464" y="1"/>
                  </a:moveTo>
                  <a:lnTo>
                    <a:pt x="1"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4" name="Google Shape;6359;p8">
              <a:extLst>
                <a:ext uri="{FF2B5EF4-FFF2-40B4-BE49-F238E27FC236}">
                  <a16:creationId xmlns:a16="http://schemas.microsoft.com/office/drawing/2014/main" id="{36B6AEBE-E48C-41AB-AEFF-692CAB0C94D8}"/>
                </a:ext>
              </a:extLst>
            </p:cNvPr>
            <p:cNvSpPr/>
            <p:nvPr/>
          </p:nvSpPr>
          <p:spPr>
            <a:xfrm>
              <a:off x="3777150" y="2895150"/>
              <a:ext cx="47350" cy="41575"/>
            </a:xfrm>
            <a:custGeom>
              <a:avLst/>
              <a:gdLst/>
              <a:ahLst/>
              <a:cxnLst/>
              <a:rect l="l" t="t" r="r" b="b"/>
              <a:pathLst>
                <a:path w="1894" h="1663" extrusionOk="0">
                  <a:moveTo>
                    <a:pt x="464" y="1"/>
                  </a:moveTo>
                  <a:lnTo>
                    <a:pt x="0"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5" name="Google Shape;6360;p8">
              <a:extLst>
                <a:ext uri="{FF2B5EF4-FFF2-40B4-BE49-F238E27FC236}">
                  <a16:creationId xmlns:a16="http://schemas.microsoft.com/office/drawing/2014/main" id="{9BA2F0FB-587D-4C0A-B056-417877DCE11B}"/>
                </a:ext>
              </a:extLst>
            </p:cNvPr>
            <p:cNvSpPr/>
            <p:nvPr/>
          </p:nvSpPr>
          <p:spPr>
            <a:xfrm>
              <a:off x="3725000" y="2895150"/>
              <a:ext cx="47350" cy="41575"/>
            </a:xfrm>
            <a:custGeom>
              <a:avLst/>
              <a:gdLst/>
              <a:ahLst/>
              <a:cxnLst/>
              <a:rect l="l" t="t" r="r" b="b"/>
              <a:pathLst>
                <a:path w="1894" h="1663"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6" name="Google Shape;6361;p8">
              <a:extLst>
                <a:ext uri="{FF2B5EF4-FFF2-40B4-BE49-F238E27FC236}">
                  <a16:creationId xmlns:a16="http://schemas.microsoft.com/office/drawing/2014/main" id="{8A5A1B95-326B-4AB2-9CF8-7A32E4B7CCA7}"/>
                </a:ext>
              </a:extLst>
            </p:cNvPr>
            <p:cNvSpPr/>
            <p:nvPr/>
          </p:nvSpPr>
          <p:spPr>
            <a:xfrm>
              <a:off x="3672825" y="2895150"/>
              <a:ext cx="48325" cy="41575"/>
            </a:xfrm>
            <a:custGeom>
              <a:avLst/>
              <a:gdLst/>
              <a:ahLst/>
              <a:cxnLst/>
              <a:rect l="l" t="t" r="r" b="b"/>
              <a:pathLst>
                <a:path w="1933" h="1663"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7" name="Google Shape;6362;p8">
              <a:extLst>
                <a:ext uri="{FF2B5EF4-FFF2-40B4-BE49-F238E27FC236}">
                  <a16:creationId xmlns:a16="http://schemas.microsoft.com/office/drawing/2014/main" id="{BD6C2EA4-C6AB-49A6-97E8-F0E7ECF9E8BA}"/>
                </a:ext>
              </a:extLst>
            </p:cNvPr>
            <p:cNvSpPr/>
            <p:nvPr/>
          </p:nvSpPr>
          <p:spPr>
            <a:xfrm>
              <a:off x="3621650" y="2895150"/>
              <a:ext cx="47350" cy="41575"/>
            </a:xfrm>
            <a:custGeom>
              <a:avLst/>
              <a:gdLst/>
              <a:ahLst/>
              <a:cxnLst/>
              <a:rect l="l" t="t" r="r" b="b"/>
              <a:pathLst>
                <a:path w="1894" h="1663"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8" name="Google Shape;6363;p8">
              <a:extLst>
                <a:ext uri="{FF2B5EF4-FFF2-40B4-BE49-F238E27FC236}">
                  <a16:creationId xmlns:a16="http://schemas.microsoft.com/office/drawing/2014/main" id="{24369AAA-C52A-42AE-94CE-0C8BC8F0D24E}"/>
                </a:ext>
              </a:extLst>
            </p:cNvPr>
            <p:cNvSpPr/>
            <p:nvPr/>
          </p:nvSpPr>
          <p:spPr>
            <a:xfrm>
              <a:off x="3569475" y="2895150"/>
              <a:ext cx="47350" cy="41575"/>
            </a:xfrm>
            <a:custGeom>
              <a:avLst/>
              <a:gdLst/>
              <a:ahLst/>
              <a:cxnLst/>
              <a:rect l="l" t="t" r="r" b="b"/>
              <a:pathLst>
                <a:path w="1894" h="1663" extrusionOk="0">
                  <a:moveTo>
                    <a:pt x="464" y="1"/>
                  </a:moveTo>
                  <a:lnTo>
                    <a:pt x="1"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9" name="Google Shape;6364;p8">
              <a:extLst>
                <a:ext uri="{FF2B5EF4-FFF2-40B4-BE49-F238E27FC236}">
                  <a16:creationId xmlns:a16="http://schemas.microsoft.com/office/drawing/2014/main" id="{67E2767A-0163-450D-9AD3-CA42956A685E}"/>
                </a:ext>
              </a:extLst>
            </p:cNvPr>
            <p:cNvSpPr/>
            <p:nvPr/>
          </p:nvSpPr>
          <p:spPr>
            <a:xfrm>
              <a:off x="3517325" y="2895150"/>
              <a:ext cx="47350" cy="41575"/>
            </a:xfrm>
            <a:custGeom>
              <a:avLst/>
              <a:gdLst/>
              <a:ahLst/>
              <a:cxnLst/>
              <a:rect l="l" t="t" r="r" b="b"/>
              <a:pathLst>
                <a:path w="1894" h="1663" extrusionOk="0">
                  <a:moveTo>
                    <a:pt x="464" y="1"/>
                  </a:moveTo>
                  <a:lnTo>
                    <a:pt x="0" y="851"/>
                  </a:lnTo>
                  <a:lnTo>
                    <a:pt x="464" y="1662"/>
                  </a:lnTo>
                  <a:lnTo>
                    <a:pt x="1430" y="1662"/>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0" name="Google Shape;6365;p8">
              <a:extLst>
                <a:ext uri="{FF2B5EF4-FFF2-40B4-BE49-F238E27FC236}">
                  <a16:creationId xmlns:a16="http://schemas.microsoft.com/office/drawing/2014/main" id="{6D73C1D3-E5A4-4CF2-961F-475E5A3458F9}"/>
                </a:ext>
              </a:extLst>
            </p:cNvPr>
            <p:cNvSpPr/>
            <p:nvPr/>
          </p:nvSpPr>
          <p:spPr>
            <a:xfrm>
              <a:off x="3465175" y="2895150"/>
              <a:ext cx="47350" cy="41575"/>
            </a:xfrm>
            <a:custGeom>
              <a:avLst/>
              <a:gdLst/>
              <a:ahLst/>
              <a:cxnLst/>
              <a:rect l="l" t="t" r="r" b="b"/>
              <a:pathLst>
                <a:path w="1894" h="1663" extrusionOk="0">
                  <a:moveTo>
                    <a:pt x="464" y="1"/>
                  </a:moveTo>
                  <a:lnTo>
                    <a:pt x="0" y="851"/>
                  </a:lnTo>
                  <a:lnTo>
                    <a:pt x="464" y="1662"/>
                  </a:lnTo>
                  <a:lnTo>
                    <a:pt x="1430" y="1662"/>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1" name="Google Shape;6366;p8">
              <a:extLst>
                <a:ext uri="{FF2B5EF4-FFF2-40B4-BE49-F238E27FC236}">
                  <a16:creationId xmlns:a16="http://schemas.microsoft.com/office/drawing/2014/main" id="{1208238F-AB47-46B6-BF98-20B45548958C}"/>
                </a:ext>
              </a:extLst>
            </p:cNvPr>
            <p:cNvSpPr/>
            <p:nvPr/>
          </p:nvSpPr>
          <p:spPr>
            <a:xfrm>
              <a:off x="3413000" y="2895150"/>
              <a:ext cx="48325" cy="41575"/>
            </a:xfrm>
            <a:custGeom>
              <a:avLst/>
              <a:gdLst/>
              <a:ahLst/>
              <a:cxnLst/>
              <a:rect l="l" t="t" r="r" b="b"/>
              <a:pathLst>
                <a:path w="1933" h="1663"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2" name="Google Shape;6367;p8">
              <a:extLst>
                <a:ext uri="{FF2B5EF4-FFF2-40B4-BE49-F238E27FC236}">
                  <a16:creationId xmlns:a16="http://schemas.microsoft.com/office/drawing/2014/main" id="{328A4B82-3819-4017-BA5F-17170E27FF39}"/>
                </a:ext>
              </a:extLst>
            </p:cNvPr>
            <p:cNvSpPr/>
            <p:nvPr/>
          </p:nvSpPr>
          <p:spPr>
            <a:xfrm>
              <a:off x="3360850" y="2895150"/>
              <a:ext cx="48325" cy="41575"/>
            </a:xfrm>
            <a:custGeom>
              <a:avLst/>
              <a:gdLst/>
              <a:ahLst/>
              <a:cxnLst/>
              <a:rect l="l" t="t" r="r" b="b"/>
              <a:pathLst>
                <a:path w="1933" h="1663" extrusionOk="0">
                  <a:moveTo>
                    <a:pt x="503" y="1"/>
                  </a:moveTo>
                  <a:lnTo>
                    <a:pt x="0" y="851"/>
                  </a:lnTo>
                  <a:lnTo>
                    <a:pt x="503" y="1662"/>
                  </a:lnTo>
                  <a:lnTo>
                    <a:pt x="1469" y="1662"/>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3" name="Google Shape;6368;p8">
              <a:extLst>
                <a:ext uri="{FF2B5EF4-FFF2-40B4-BE49-F238E27FC236}">
                  <a16:creationId xmlns:a16="http://schemas.microsoft.com/office/drawing/2014/main" id="{3EBACD94-B4DA-45C3-82A7-28BBE7FEF407}"/>
                </a:ext>
              </a:extLst>
            </p:cNvPr>
            <p:cNvSpPr/>
            <p:nvPr/>
          </p:nvSpPr>
          <p:spPr>
            <a:xfrm>
              <a:off x="3308700" y="2895150"/>
              <a:ext cx="48300" cy="41575"/>
            </a:xfrm>
            <a:custGeom>
              <a:avLst/>
              <a:gdLst/>
              <a:ahLst/>
              <a:cxnLst/>
              <a:rect l="l" t="t" r="r" b="b"/>
              <a:pathLst>
                <a:path w="1932" h="1663" extrusionOk="0">
                  <a:moveTo>
                    <a:pt x="502" y="1"/>
                  </a:moveTo>
                  <a:lnTo>
                    <a:pt x="0" y="851"/>
                  </a:lnTo>
                  <a:lnTo>
                    <a:pt x="502"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4" name="Google Shape;6369;p8">
              <a:extLst>
                <a:ext uri="{FF2B5EF4-FFF2-40B4-BE49-F238E27FC236}">
                  <a16:creationId xmlns:a16="http://schemas.microsoft.com/office/drawing/2014/main" id="{00BC8FA1-B6A9-4A37-BFDC-7EB9288D89CD}"/>
                </a:ext>
              </a:extLst>
            </p:cNvPr>
            <p:cNvSpPr/>
            <p:nvPr/>
          </p:nvSpPr>
          <p:spPr>
            <a:xfrm>
              <a:off x="3256525" y="2895150"/>
              <a:ext cx="48325" cy="41575"/>
            </a:xfrm>
            <a:custGeom>
              <a:avLst/>
              <a:gdLst/>
              <a:ahLst/>
              <a:cxnLst/>
              <a:rect l="l" t="t" r="r" b="b"/>
              <a:pathLst>
                <a:path w="1933" h="1663"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5" name="Google Shape;6370;p8">
              <a:extLst>
                <a:ext uri="{FF2B5EF4-FFF2-40B4-BE49-F238E27FC236}">
                  <a16:creationId xmlns:a16="http://schemas.microsoft.com/office/drawing/2014/main" id="{80563917-FFAE-4B05-A15B-2C088574A77D}"/>
                </a:ext>
              </a:extLst>
            </p:cNvPr>
            <p:cNvSpPr/>
            <p:nvPr/>
          </p:nvSpPr>
          <p:spPr>
            <a:xfrm>
              <a:off x="3205350" y="2895150"/>
              <a:ext cx="48300" cy="41575"/>
            </a:xfrm>
            <a:custGeom>
              <a:avLst/>
              <a:gdLst/>
              <a:ahLst/>
              <a:cxnLst/>
              <a:rect l="l" t="t" r="r" b="b"/>
              <a:pathLst>
                <a:path w="1932" h="1663" extrusionOk="0">
                  <a:moveTo>
                    <a:pt x="502" y="1"/>
                  </a:moveTo>
                  <a:lnTo>
                    <a:pt x="0" y="851"/>
                  </a:lnTo>
                  <a:lnTo>
                    <a:pt x="502"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6" name="Google Shape;6371;p8">
              <a:extLst>
                <a:ext uri="{FF2B5EF4-FFF2-40B4-BE49-F238E27FC236}">
                  <a16:creationId xmlns:a16="http://schemas.microsoft.com/office/drawing/2014/main" id="{942D3A56-9C97-451C-A5D9-3E291248A2FF}"/>
                </a:ext>
              </a:extLst>
            </p:cNvPr>
            <p:cNvSpPr/>
            <p:nvPr/>
          </p:nvSpPr>
          <p:spPr>
            <a:xfrm>
              <a:off x="3156075" y="2898050"/>
              <a:ext cx="42525" cy="36725"/>
            </a:xfrm>
            <a:custGeom>
              <a:avLst/>
              <a:gdLst/>
              <a:ahLst/>
              <a:cxnLst/>
              <a:rect l="l" t="t" r="r" b="b"/>
              <a:pathLst>
                <a:path w="1701" h="1469" extrusionOk="0">
                  <a:moveTo>
                    <a:pt x="426" y="1"/>
                  </a:moveTo>
                  <a:lnTo>
                    <a:pt x="1" y="735"/>
                  </a:lnTo>
                  <a:lnTo>
                    <a:pt x="426" y="1469"/>
                  </a:lnTo>
                  <a:lnTo>
                    <a:pt x="1276" y="1469"/>
                  </a:lnTo>
                  <a:lnTo>
                    <a:pt x="1701" y="735"/>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7" name="Google Shape;6372;p8">
              <a:extLst>
                <a:ext uri="{FF2B5EF4-FFF2-40B4-BE49-F238E27FC236}">
                  <a16:creationId xmlns:a16="http://schemas.microsoft.com/office/drawing/2014/main" id="{E5AC95BD-FF0A-4CC9-983A-840B75640B67}"/>
                </a:ext>
              </a:extLst>
            </p:cNvPr>
            <p:cNvSpPr/>
            <p:nvPr/>
          </p:nvSpPr>
          <p:spPr>
            <a:xfrm>
              <a:off x="2061725" y="2895150"/>
              <a:ext cx="48325" cy="41575"/>
            </a:xfrm>
            <a:custGeom>
              <a:avLst/>
              <a:gdLst/>
              <a:ahLst/>
              <a:cxnLst/>
              <a:rect l="l" t="t" r="r" b="b"/>
              <a:pathLst>
                <a:path w="1933" h="1663" extrusionOk="0">
                  <a:moveTo>
                    <a:pt x="503" y="1"/>
                  </a:moveTo>
                  <a:lnTo>
                    <a:pt x="0" y="851"/>
                  </a:lnTo>
                  <a:lnTo>
                    <a:pt x="503"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8" name="Google Shape;6373;p8">
              <a:extLst>
                <a:ext uri="{FF2B5EF4-FFF2-40B4-BE49-F238E27FC236}">
                  <a16:creationId xmlns:a16="http://schemas.microsoft.com/office/drawing/2014/main" id="{D11C709E-CC55-43EF-AF34-5F35E1C8C697}"/>
                </a:ext>
              </a:extLst>
            </p:cNvPr>
            <p:cNvSpPr/>
            <p:nvPr/>
          </p:nvSpPr>
          <p:spPr>
            <a:xfrm>
              <a:off x="2009550" y="2895150"/>
              <a:ext cx="48325" cy="41575"/>
            </a:xfrm>
            <a:custGeom>
              <a:avLst/>
              <a:gdLst/>
              <a:ahLst/>
              <a:cxnLst/>
              <a:rect l="l" t="t" r="r" b="b"/>
              <a:pathLst>
                <a:path w="1933" h="1663" extrusionOk="0">
                  <a:moveTo>
                    <a:pt x="503" y="1"/>
                  </a:moveTo>
                  <a:lnTo>
                    <a:pt x="1" y="851"/>
                  </a:lnTo>
                  <a:lnTo>
                    <a:pt x="503" y="1662"/>
                  </a:lnTo>
                  <a:lnTo>
                    <a:pt x="1469" y="1662"/>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9" name="Google Shape;6374;p8">
              <a:extLst>
                <a:ext uri="{FF2B5EF4-FFF2-40B4-BE49-F238E27FC236}">
                  <a16:creationId xmlns:a16="http://schemas.microsoft.com/office/drawing/2014/main" id="{791BEEB3-EAD8-4347-9D1B-36271993E95E}"/>
                </a:ext>
              </a:extLst>
            </p:cNvPr>
            <p:cNvSpPr/>
            <p:nvPr/>
          </p:nvSpPr>
          <p:spPr>
            <a:xfrm>
              <a:off x="1957400" y="2895150"/>
              <a:ext cx="48325" cy="41575"/>
            </a:xfrm>
            <a:custGeom>
              <a:avLst/>
              <a:gdLst/>
              <a:ahLst/>
              <a:cxnLst/>
              <a:rect l="l" t="t" r="r" b="b"/>
              <a:pathLst>
                <a:path w="1933" h="1663" extrusionOk="0">
                  <a:moveTo>
                    <a:pt x="503" y="1"/>
                  </a:moveTo>
                  <a:lnTo>
                    <a:pt x="1" y="851"/>
                  </a:lnTo>
                  <a:lnTo>
                    <a:pt x="503" y="1662"/>
                  </a:lnTo>
                  <a:lnTo>
                    <a:pt x="1469" y="1662"/>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0" name="Google Shape;6375;p8">
              <a:extLst>
                <a:ext uri="{FF2B5EF4-FFF2-40B4-BE49-F238E27FC236}">
                  <a16:creationId xmlns:a16="http://schemas.microsoft.com/office/drawing/2014/main" id="{0CA3CB2E-4DD5-49D5-877E-6F09644C8E1C}"/>
                </a:ext>
              </a:extLst>
            </p:cNvPr>
            <p:cNvSpPr/>
            <p:nvPr/>
          </p:nvSpPr>
          <p:spPr>
            <a:xfrm>
              <a:off x="1905250" y="2895150"/>
              <a:ext cx="48325" cy="41575"/>
            </a:xfrm>
            <a:custGeom>
              <a:avLst/>
              <a:gdLst/>
              <a:ahLst/>
              <a:cxnLst/>
              <a:rect l="l" t="t" r="r" b="b"/>
              <a:pathLst>
                <a:path w="1933" h="1663" extrusionOk="0">
                  <a:moveTo>
                    <a:pt x="503" y="1"/>
                  </a:moveTo>
                  <a:lnTo>
                    <a:pt x="0" y="851"/>
                  </a:lnTo>
                  <a:lnTo>
                    <a:pt x="503" y="1662"/>
                  </a:lnTo>
                  <a:lnTo>
                    <a:pt x="1468" y="1662"/>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1" name="Google Shape;6376;p8">
              <a:extLst>
                <a:ext uri="{FF2B5EF4-FFF2-40B4-BE49-F238E27FC236}">
                  <a16:creationId xmlns:a16="http://schemas.microsoft.com/office/drawing/2014/main" id="{58E4E056-D6D1-478C-BBE7-4F235ADBD36F}"/>
                </a:ext>
              </a:extLst>
            </p:cNvPr>
            <p:cNvSpPr/>
            <p:nvPr/>
          </p:nvSpPr>
          <p:spPr>
            <a:xfrm>
              <a:off x="1854050" y="2895150"/>
              <a:ext cx="48325" cy="41575"/>
            </a:xfrm>
            <a:custGeom>
              <a:avLst/>
              <a:gdLst/>
              <a:ahLst/>
              <a:cxnLst/>
              <a:rect l="l" t="t" r="r" b="b"/>
              <a:pathLst>
                <a:path w="1933" h="1663" extrusionOk="0">
                  <a:moveTo>
                    <a:pt x="503" y="1"/>
                  </a:moveTo>
                  <a:lnTo>
                    <a:pt x="1" y="851"/>
                  </a:lnTo>
                  <a:lnTo>
                    <a:pt x="503"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2" name="Google Shape;6377;p8">
              <a:extLst>
                <a:ext uri="{FF2B5EF4-FFF2-40B4-BE49-F238E27FC236}">
                  <a16:creationId xmlns:a16="http://schemas.microsoft.com/office/drawing/2014/main" id="{3FB5F88A-3177-4BFE-8594-2DEC17623497}"/>
                </a:ext>
              </a:extLst>
            </p:cNvPr>
            <p:cNvSpPr/>
            <p:nvPr/>
          </p:nvSpPr>
          <p:spPr>
            <a:xfrm>
              <a:off x="1801900" y="2895150"/>
              <a:ext cx="48325" cy="41575"/>
            </a:xfrm>
            <a:custGeom>
              <a:avLst/>
              <a:gdLst/>
              <a:ahLst/>
              <a:cxnLst/>
              <a:rect l="l" t="t" r="r" b="b"/>
              <a:pathLst>
                <a:path w="1933" h="1663" extrusionOk="0">
                  <a:moveTo>
                    <a:pt x="503" y="1"/>
                  </a:moveTo>
                  <a:lnTo>
                    <a:pt x="0" y="851"/>
                  </a:lnTo>
                  <a:lnTo>
                    <a:pt x="503" y="1662"/>
                  </a:lnTo>
                  <a:lnTo>
                    <a:pt x="1430" y="1662"/>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3" name="Google Shape;6378;p8">
              <a:extLst>
                <a:ext uri="{FF2B5EF4-FFF2-40B4-BE49-F238E27FC236}">
                  <a16:creationId xmlns:a16="http://schemas.microsoft.com/office/drawing/2014/main" id="{F044ED3A-21A1-4B8D-A46D-E1E0E806E2AF}"/>
                </a:ext>
              </a:extLst>
            </p:cNvPr>
            <p:cNvSpPr/>
            <p:nvPr/>
          </p:nvSpPr>
          <p:spPr>
            <a:xfrm>
              <a:off x="1762300" y="2905775"/>
              <a:ext cx="23200" cy="20325"/>
            </a:xfrm>
            <a:custGeom>
              <a:avLst/>
              <a:gdLst/>
              <a:ahLst/>
              <a:cxnLst/>
              <a:rect l="l" t="t" r="r" b="b"/>
              <a:pathLst>
                <a:path w="928" h="813" extrusionOk="0">
                  <a:moveTo>
                    <a:pt x="232" y="1"/>
                  </a:moveTo>
                  <a:lnTo>
                    <a:pt x="0" y="426"/>
                  </a:lnTo>
                  <a:lnTo>
                    <a:pt x="232" y="812"/>
                  </a:lnTo>
                  <a:lnTo>
                    <a:pt x="696" y="812"/>
                  </a:lnTo>
                  <a:lnTo>
                    <a:pt x="927" y="426"/>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4" name="Google Shape;6379;p8">
              <a:extLst>
                <a:ext uri="{FF2B5EF4-FFF2-40B4-BE49-F238E27FC236}">
                  <a16:creationId xmlns:a16="http://schemas.microsoft.com/office/drawing/2014/main" id="{3735A1F8-B76D-40C6-936C-22CE9309E2C6}"/>
                </a:ext>
              </a:extLst>
            </p:cNvPr>
            <p:cNvSpPr/>
            <p:nvPr/>
          </p:nvSpPr>
          <p:spPr>
            <a:xfrm>
              <a:off x="1701450" y="2898050"/>
              <a:ext cx="40575" cy="35775"/>
            </a:xfrm>
            <a:custGeom>
              <a:avLst/>
              <a:gdLst/>
              <a:ahLst/>
              <a:cxnLst/>
              <a:rect l="l" t="t" r="r" b="b"/>
              <a:pathLst>
                <a:path w="1623" h="1431" extrusionOk="0">
                  <a:moveTo>
                    <a:pt x="425" y="1"/>
                  </a:moveTo>
                  <a:lnTo>
                    <a:pt x="0" y="735"/>
                  </a:lnTo>
                  <a:lnTo>
                    <a:pt x="425" y="1430"/>
                  </a:lnTo>
                  <a:lnTo>
                    <a:pt x="1198" y="1430"/>
                  </a:lnTo>
                  <a:lnTo>
                    <a:pt x="1623" y="73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5" name="Google Shape;6380;p8">
              <a:extLst>
                <a:ext uri="{FF2B5EF4-FFF2-40B4-BE49-F238E27FC236}">
                  <a16:creationId xmlns:a16="http://schemas.microsoft.com/office/drawing/2014/main" id="{FC0B63FC-49F5-46A4-A031-0E420584F31A}"/>
                </a:ext>
              </a:extLst>
            </p:cNvPr>
            <p:cNvSpPr/>
            <p:nvPr/>
          </p:nvSpPr>
          <p:spPr>
            <a:xfrm>
              <a:off x="1653150" y="2901925"/>
              <a:ext cx="32850" cy="28025"/>
            </a:xfrm>
            <a:custGeom>
              <a:avLst/>
              <a:gdLst/>
              <a:ahLst/>
              <a:cxnLst/>
              <a:rect l="l" t="t" r="r" b="b"/>
              <a:pathLst>
                <a:path w="1314" h="1121" extrusionOk="0">
                  <a:moveTo>
                    <a:pt x="309" y="0"/>
                  </a:moveTo>
                  <a:lnTo>
                    <a:pt x="0" y="580"/>
                  </a:lnTo>
                  <a:lnTo>
                    <a:pt x="309" y="1121"/>
                  </a:lnTo>
                  <a:lnTo>
                    <a:pt x="1005" y="1121"/>
                  </a:lnTo>
                  <a:lnTo>
                    <a:pt x="1314"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6" name="Google Shape;6381;p8">
              <a:extLst>
                <a:ext uri="{FF2B5EF4-FFF2-40B4-BE49-F238E27FC236}">
                  <a16:creationId xmlns:a16="http://schemas.microsoft.com/office/drawing/2014/main" id="{AEE1CD3A-2033-436A-A5A5-F27A6E5AD9DC}"/>
                </a:ext>
              </a:extLst>
            </p:cNvPr>
            <p:cNvSpPr/>
            <p:nvPr/>
          </p:nvSpPr>
          <p:spPr>
            <a:xfrm>
              <a:off x="1600025" y="2899975"/>
              <a:ext cx="36725" cy="31900"/>
            </a:xfrm>
            <a:custGeom>
              <a:avLst/>
              <a:gdLst/>
              <a:ahLst/>
              <a:cxnLst/>
              <a:rect l="l" t="t" r="r" b="b"/>
              <a:pathLst>
                <a:path w="1469" h="1276" extrusionOk="0">
                  <a:moveTo>
                    <a:pt x="348" y="1"/>
                  </a:moveTo>
                  <a:lnTo>
                    <a:pt x="0" y="658"/>
                  </a:lnTo>
                  <a:lnTo>
                    <a:pt x="348" y="1276"/>
                  </a:lnTo>
                  <a:lnTo>
                    <a:pt x="1082" y="1276"/>
                  </a:lnTo>
                  <a:lnTo>
                    <a:pt x="1469" y="658"/>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7" name="Google Shape;6382;p8">
              <a:extLst>
                <a:ext uri="{FF2B5EF4-FFF2-40B4-BE49-F238E27FC236}">
                  <a16:creationId xmlns:a16="http://schemas.microsoft.com/office/drawing/2014/main" id="{99E98C3C-7DE8-4798-9DB6-8A270D50891B}"/>
                </a:ext>
              </a:extLst>
            </p:cNvPr>
            <p:cNvSpPr/>
            <p:nvPr/>
          </p:nvSpPr>
          <p:spPr>
            <a:xfrm>
              <a:off x="6198650" y="2847825"/>
              <a:ext cx="36725" cy="31900"/>
            </a:xfrm>
            <a:custGeom>
              <a:avLst/>
              <a:gdLst/>
              <a:ahLst/>
              <a:cxnLst/>
              <a:rect l="l" t="t" r="r" b="b"/>
              <a:pathLst>
                <a:path w="1469" h="1276" extrusionOk="0">
                  <a:moveTo>
                    <a:pt x="387" y="1"/>
                  </a:moveTo>
                  <a:lnTo>
                    <a:pt x="0" y="657"/>
                  </a:lnTo>
                  <a:lnTo>
                    <a:pt x="387" y="1276"/>
                  </a:lnTo>
                  <a:lnTo>
                    <a:pt x="1121" y="1276"/>
                  </a:lnTo>
                  <a:lnTo>
                    <a:pt x="1468" y="657"/>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8" name="Google Shape;6383;p8">
              <a:extLst>
                <a:ext uri="{FF2B5EF4-FFF2-40B4-BE49-F238E27FC236}">
                  <a16:creationId xmlns:a16="http://schemas.microsoft.com/office/drawing/2014/main" id="{FD955820-2318-436B-AF41-30A97BF782D8}"/>
                </a:ext>
              </a:extLst>
            </p:cNvPr>
            <p:cNvSpPr/>
            <p:nvPr/>
          </p:nvSpPr>
          <p:spPr>
            <a:xfrm>
              <a:off x="6145525" y="2845900"/>
              <a:ext cx="40575" cy="35750"/>
            </a:xfrm>
            <a:custGeom>
              <a:avLst/>
              <a:gdLst/>
              <a:ahLst/>
              <a:cxnLst/>
              <a:rect l="l" t="t" r="r" b="b"/>
              <a:pathLst>
                <a:path w="1623" h="1430" extrusionOk="0">
                  <a:moveTo>
                    <a:pt x="387" y="0"/>
                  </a:moveTo>
                  <a:lnTo>
                    <a:pt x="0" y="734"/>
                  </a:lnTo>
                  <a:lnTo>
                    <a:pt x="387" y="1430"/>
                  </a:lnTo>
                  <a:lnTo>
                    <a:pt x="1237" y="1430"/>
                  </a:lnTo>
                  <a:lnTo>
                    <a:pt x="1623" y="734"/>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9" name="Google Shape;6384;p8">
              <a:extLst>
                <a:ext uri="{FF2B5EF4-FFF2-40B4-BE49-F238E27FC236}">
                  <a16:creationId xmlns:a16="http://schemas.microsoft.com/office/drawing/2014/main" id="{C4CA7A32-114F-49BB-AA5D-2A5DD6954FB6}"/>
                </a:ext>
              </a:extLst>
            </p:cNvPr>
            <p:cNvSpPr/>
            <p:nvPr/>
          </p:nvSpPr>
          <p:spPr>
            <a:xfrm>
              <a:off x="6102050" y="2853625"/>
              <a:ext cx="24175" cy="20300"/>
            </a:xfrm>
            <a:custGeom>
              <a:avLst/>
              <a:gdLst/>
              <a:ahLst/>
              <a:cxnLst/>
              <a:rect l="l" t="t" r="r" b="b"/>
              <a:pathLst>
                <a:path w="967" h="812" extrusionOk="0">
                  <a:moveTo>
                    <a:pt x="232" y="0"/>
                  </a:moveTo>
                  <a:lnTo>
                    <a:pt x="1" y="425"/>
                  </a:lnTo>
                  <a:lnTo>
                    <a:pt x="232" y="812"/>
                  </a:lnTo>
                  <a:lnTo>
                    <a:pt x="696" y="812"/>
                  </a:lnTo>
                  <a:lnTo>
                    <a:pt x="967" y="425"/>
                  </a:lnTo>
                  <a:lnTo>
                    <a:pt x="6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0" name="Google Shape;6385;p8">
              <a:extLst>
                <a:ext uri="{FF2B5EF4-FFF2-40B4-BE49-F238E27FC236}">
                  <a16:creationId xmlns:a16="http://schemas.microsoft.com/office/drawing/2014/main" id="{123904D6-0ACC-4BFC-A181-8F9F5C6FE619}"/>
                </a:ext>
              </a:extLst>
            </p:cNvPr>
            <p:cNvSpPr/>
            <p:nvPr/>
          </p:nvSpPr>
          <p:spPr>
            <a:xfrm>
              <a:off x="5838375" y="2850725"/>
              <a:ext cx="30925" cy="26100"/>
            </a:xfrm>
            <a:custGeom>
              <a:avLst/>
              <a:gdLst/>
              <a:ahLst/>
              <a:cxnLst/>
              <a:rect l="l" t="t" r="r" b="b"/>
              <a:pathLst>
                <a:path w="1237" h="1044" extrusionOk="0">
                  <a:moveTo>
                    <a:pt x="309" y="1"/>
                  </a:moveTo>
                  <a:lnTo>
                    <a:pt x="0" y="541"/>
                  </a:lnTo>
                  <a:lnTo>
                    <a:pt x="309" y="1044"/>
                  </a:lnTo>
                  <a:lnTo>
                    <a:pt x="927" y="1044"/>
                  </a:lnTo>
                  <a:lnTo>
                    <a:pt x="1236" y="541"/>
                  </a:lnTo>
                  <a:lnTo>
                    <a:pt x="9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1" name="Google Shape;6386;p8">
              <a:extLst>
                <a:ext uri="{FF2B5EF4-FFF2-40B4-BE49-F238E27FC236}">
                  <a16:creationId xmlns:a16="http://schemas.microsoft.com/office/drawing/2014/main" id="{420A4FA9-0C25-462F-949C-D89D365BDB5B}"/>
                </a:ext>
              </a:extLst>
            </p:cNvPr>
            <p:cNvSpPr/>
            <p:nvPr/>
          </p:nvSpPr>
          <p:spPr>
            <a:xfrm>
              <a:off x="5777525" y="2843000"/>
              <a:ext cx="48300" cy="41550"/>
            </a:xfrm>
            <a:custGeom>
              <a:avLst/>
              <a:gdLst/>
              <a:ahLst/>
              <a:cxnLst/>
              <a:rect l="l" t="t" r="r" b="b"/>
              <a:pathLst>
                <a:path w="1932" h="1662" extrusionOk="0">
                  <a:moveTo>
                    <a:pt x="502" y="0"/>
                  </a:moveTo>
                  <a:lnTo>
                    <a:pt x="0" y="850"/>
                  </a:lnTo>
                  <a:lnTo>
                    <a:pt x="502"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2" name="Google Shape;6387;p8">
              <a:extLst>
                <a:ext uri="{FF2B5EF4-FFF2-40B4-BE49-F238E27FC236}">
                  <a16:creationId xmlns:a16="http://schemas.microsoft.com/office/drawing/2014/main" id="{1C2FE3EF-8081-4D7E-98A6-BEC7C2320088}"/>
                </a:ext>
              </a:extLst>
            </p:cNvPr>
            <p:cNvSpPr/>
            <p:nvPr/>
          </p:nvSpPr>
          <p:spPr>
            <a:xfrm>
              <a:off x="5730175" y="2846875"/>
              <a:ext cx="38675" cy="33825"/>
            </a:xfrm>
            <a:custGeom>
              <a:avLst/>
              <a:gdLst/>
              <a:ahLst/>
              <a:cxnLst/>
              <a:rect l="l" t="t" r="r" b="b"/>
              <a:pathLst>
                <a:path w="1547" h="1353" extrusionOk="0">
                  <a:moveTo>
                    <a:pt x="387" y="0"/>
                  </a:moveTo>
                  <a:lnTo>
                    <a:pt x="1" y="695"/>
                  </a:lnTo>
                  <a:lnTo>
                    <a:pt x="387" y="1352"/>
                  </a:lnTo>
                  <a:lnTo>
                    <a:pt x="1160" y="1352"/>
                  </a:lnTo>
                  <a:lnTo>
                    <a:pt x="1546" y="695"/>
                  </a:lnTo>
                  <a:lnTo>
                    <a:pt x="1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3" name="Google Shape;6388;p8">
              <a:extLst>
                <a:ext uri="{FF2B5EF4-FFF2-40B4-BE49-F238E27FC236}">
                  <a16:creationId xmlns:a16="http://schemas.microsoft.com/office/drawing/2014/main" id="{32288AE6-5827-4E1D-91A5-9C8AD131B21D}"/>
                </a:ext>
              </a:extLst>
            </p:cNvPr>
            <p:cNvSpPr/>
            <p:nvPr/>
          </p:nvSpPr>
          <p:spPr>
            <a:xfrm>
              <a:off x="5624900" y="2845900"/>
              <a:ext cx="42525" cy="36725"/>
            </a:xfrm>
            <a:custGeom>
              <a:avLst/>
              <a:gdLst/>
              <a:ahLst/>
              <a:cxnLst/>
              <a:rect l="l" t="t" r="r" b="b"/>
              <a:pathLst>
                <a:path w="1701" h="1469" extrusionOk="0">
                  <a:moveTo>
                    <a:pt x="426" y="0"/>
                  </a:moveTo>
                  <a:lnTo>
                    <a:pt x="1" y="734"/>
                  </a:lnTo>
                  <a:lnTo>
                    <a:pt x="426" y="1469"/>
                  </a:lnTo>
                  <a:lnTo>
                    <a:pt x="1276" y="1469"/>
                  </a:lnTo>
                  <a:lnTo>
                    <a:pt x="1701" y="734"/>
                  </a:lnTo>
                  <a:lnTo>
                    <a:pt x="12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4" name="Google Shape;6389;p8">
              <a:extLst>
                <a:ext uri="{FF2B5EF4-FFF2-40B4-BE49-F238E27FC236}">
                  <a16:creationId xmlns:a16="http://schemas.microsoft.com/office/drawing/2014/main" id="{2EABD53E-1D27-48ED-9719-3A18BBF1B6DE}"/>
                </a:ext>
              </a:extLst>
            </p:cNvPr>
            <p:cNvSpPr/>
            <p:nvPr/>
          </p:nvSpPr>
          <p:spPr>
            <a:xfrm>
              <a:off x="5217300" y="2852650"/>
              <a:ext cx="26100" cy="22250"/>
            </a:xfrm>
            <a:custGeom>
              <a:avLst/>
              <a:gdLst/>
              <a:ahLst/>
              <a:cxnLst/>
              <a:rect l="l" t="t" r="r" b="b"/>
              <a:pathLst>
                <a:path w="1044" h="890" extrusionOk="0">
                  <a:moveTo>
                    <a:pt x="232" y="1"/>
                  </a:moveTo>
                  <a:lnTo>
                    <a:pt x="0" y="464"/>
                  </a:lnTo>
                  <a:lnTo>
                    <a:pt x="232" y="889"/>
                  </a:lnTo>
                  <a:lnTo>
                    <a:pt x="812" y="889"/>
                  </a:lnTo>
                  <a:lnTo>
                    <a:pt x="1043" y="464"/>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5" name="Google Shape;6390;p8">
              <a:extLst>
                <a:ext uri="{FF2B5EF4-FFF2-40B4-BE49-F238E27FC236}">
                  <a16:creationId xmlns:a16="http://schemas.microsoft.com/office/drawing/2014/main" id="{EC38E001-18B1-422A-9A36-4BD71FAEA138}"/>
                </a:ext>
              </a:extLst>
            </p:cNvPr>
            <p:cNvSpPr/>
            <p:nvPr/>
          </p:nvSpPr>
          <p:spPr>
            <a:xfrm>
              <a:off x="5154500"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6" name="Google Shape;6391;p8">
              <a:extLst>
                <a:ext uri="{FF2B5EF4-FFF2-40B4-BE49-F238E27FC236}">
                  <a16:creationId xmlns:a16="http://schemas.microsoft.com/office/drawing/2014/main" id="{25218ACD-95D4-422A-B717-495118BCE6A2}"/>
                </a:ext>
              </a:extLst>
            </p:cNvPr>
            <p:cNvSpPr/>
            <p:nvPr/>
          </p:nvSpPr>
          <p:spPr>
            <a:xfrm>
              <a:off x="4530550" y="2843000"/>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7" name="Google Shape;6392;p8">
              <a:extLst>
                <a:ext uri="{FF2B5EF4-FFF2-40B4-BE49-F238E27FC236}">
                  <a16:creationId xmlns:a16="http://schemas.microsoft.com/office/drawing/2014/main" id="{B3D5ABB4-B926-44D5-974A-DC127AD0ADB7}"/>
                </a:ext>
              </a:extLst>
            </p:cNvPr>
            <p:cNvSpPr/>
            <p:nvPr/>
          </p:nvSpPr>
          <p:spPr>
            <a:xfrm>
              <a:off x="4486125" y="2849750"/>
              <a:ext cx="32850" cy="28050"/>
            </a:xfrm>
            <a:custGeom>
              <a:avLst/>
              <a:gdLst/>
              <a:ahLst/>
              <a:cxnLst/>
              <a:rect l="l" t="t" r="r" b="b"/>
              <a:pathLst>
                <a:path w="1314" h="1122" extrusionOk="0">
                  <a:moveTo>
                    <a:pt x="309" y="1"/>
                  </a:moveTo>
                  <a:lnTo>
                    <a:pt x="0" y="580"/>
                  </a:lnTo>
                  <a:lnTo>
                    <a:pt x="309" y="1121"/>
                  </a:lnTo>
                  <a:lnTo>
                    <a:pt x="1005" y="1121"/>
                  </a:lnTo>
                  <a:lnTo>
                    <a:pt x="1314"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8" name="Google Shape;6393;p8">
              <a:extLst>
                <a:ext uri="{FF2B5EF4-FFF2-40B4-BE49-F238E27FC236}">
                  <a16:creationId xmlns:a16="http://schemas.microsoft.com/office/drawing/2014/main" id="{F9D55D39-D53A-475D-867F-2C77C384F9E1}"/>
                </a:ext>
              </a:extLst>
            </p:cNvPr>
            <p:cNvSpPr/>
            <p:nvPr/>
          </p:nvSpPr>
          <p:spPr>
            <a:xfrm>
              <a:off x="4447475" y="2861350"/>
              <a:ext cx="5825" cy="4850"/>
            </a:xfrm>
            <a:custGeom>
              <a:avLst/>
              <a:gdLst/>
              <a:ahLst/>
              <a:cxnLst/>
              <a:rect l="l" t="t" r="r" b="b"/>
              <a:pathLst>
                <a:path w="233" h="194" extrusionOk="0">
                  <a:moveTo>
                    <a:pt x="78" y="1"/>
                  </a:moveTo>
                  <a:lnTo>
                    <a:pt x="1" y="116"/>
                  </a:lnTo>
                  <a:lnTo>
                    <a:pt x="78" y="194"/>
                  </a:lnTo>
                  <a:lnTo>
                    <a:pt x="155" y="194"/>
                  </a:lnTo>
                  <a:lnTo>
                    <a:pt x="232" y="116"/>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9" name="Google Shape;6394;p8">
              <a:extLst>
                <a:ext uri="{FF2B5EF4-FFF2-40B4-BE49-F238E27FC236}">
                  <a16:creationId xmlns:a16="http://schemas.microsoft.com/office/drawing/2014/main" id="{F7AA4CC3-F8F6-4748-BAC5-01C74524032E}"/>
                </a:ext>
              </a:extLst>
            </p:cNvPr>
            <p:cNvSpPr/>
            <p:nvPr/>
          </p:nvSpPr>
          <p:spPr>
            <a:xfrm>
              <a:off x="4374075" y="2843000"/>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0" name="Google Shape;6395;p8">
              <a:extLst>
                <a:ext uri="{FF2B5EF4-FFF2-40B4-BE49-F238E27FC236}">
                  <a16:creationId xmlns:a16="http://schemas.microsoft.com/office/drawing/2014/main" id="{AB98A689-CA61-412B-BA10-D94416F31808}"/>
                </a:ext>
              </a:extLst>
            </p:cNvPr>
            <p:cNvSpPr/>
            <p:nvPr/>
          </p:nvSpPr>
          <p:spPr>
            <a:xfrm>
              <a:off x="4322875" y="2843000"/>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1" name="Google Shape;6396;p8">
              <a:extLst>
                <a:ext uri="{FF2B5EF4-FFF2-40B4-BE49-F238E27FC236}">
                  <a16:creationId xmlns:a16="http://schemas.microsoft.com/office/drawing/2014/main" id="{AAB85E07-D694-40DD-8113-7DDEEEFAD4A5}"/>
                </a:ext>
              </a:extLst>
            </p:cNvPr>
            <p:cNvSpPr/>
            <p:nvPr/>
          </p:nvSpPr>
          <p:spPr>
            <a:xfrm>
              <a:off x="4270725" y="2843000"/>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2" name="Google Shape;6397;p8">
              <a:extLst>
                <a:ext uri="{FF2B5EF4-FFF2-40B4-BE49-F238E27FC236}">
                  <a16:creationId xmlns:a16="http://schemas.microsoft.com/office/drawing/2014/main" id="{141ACF6C-121B-4326-8C7C-E643981C3907}"/>
                </a:ext>
              </a:extLst>
            </p:cNvPr>
            <p:cNvSpPr/>
            <p:nvPr/>
          </p:nvSpPr>
          <p:spPr>
            <a:xfrm>
              <a:off x="4218550" y="2843000"/>
              <a:ext cx="48325" cy="41550"/>
            </a:xfrm>
            <a:custGeom>
              <a:avLst/>
              <a:gdLst/>
              <a:ahLst/>
              <a:cxnLst/>
              <a:rect l="l" t="t" r="r" b="b"/>
              <a:pathLst>
                <a:path w="1933" h="1662" extrusionOk="0">
                  <a:moveTo>
                    <a:pt x="465" y="0"/>
                  </a:moveTo>
                  <a:lnTo>
                    <a:pt x="1" y="850"/>
                  </a:lnTo>
                  <a:lnTo>
                    <a:pt x="465"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3" name="Google Shape;6398;p8">
              <a:extLst>
                <a:ext uri="{FF2B5EF4-FFF2-40B4-BE49-F238E27FC236}">
                  <a16:creationId xmlns:a16="http://schemas.microsoft.com/office/drawing/2014/main" id="{C6E6BC96-057D-4B99-9961-B9FB436287E6}"/>
                </a:ext>
              </a:extLst>
            </p:cNvPr>
            <p:cNvSpPr/>
            <p:nvPr/>
          </p:nvSpPr>
          <p:spPr>
            <a:xfrm>
              <a:off x="4166400" y="2843000"/>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4" name="Google Shape;6399;p8">
              <a:extLst>
                <a:ext uri="{FF2B5EF4-FFF2-40B4-BE49-F238E27FC236}">
                  <a16:creationId xmlns:a16="http://schemas.microsoft.com/office/drawing/2014/main" id="{11AA71CD-8C26-4599-AA8A-F0EE3E0569C2}"/>
                </a:ext>
              </a:extLst>
            </p:cNvPr>
            <p:cNvSpPr/>
            <p:nvPr/>
          </p:nvSpPr>
          <p:spPr>
            <a:xfrm>
              <a:off x="4115200"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5" name="Google Shape;6400;p8">
              <a:extLst>
                <a:ext uri="{FF2B5EF4-FFF2-40B4-BE49-F238E27FC236}">
                  <a16:creationId xmlns:a16="http://schemas.microsoft.com/office/drawing/2014/main" id="{FF1A8C48-245D-4FD8-8EAE-66EFA2DBB8FC}"/>
                </a:ext>
              </a:extLst>
            </p:cNvPr>
            <p:cNvSpPr/>
            <p:nvPr/>
          </p:nvSpPr>
          <p:spPr>
            <a:xfrm>
              <a:off x="4063050" y="2843000"/>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6" name="Google Shape;6401;p8">
              <a:extLst>
                <a:ext uri="{FF2B5EF4-FFF2-40B4-BE49-F238E27FC236}">
                  <a16:creationId xmlns:a16="http://schemas.microsoft.com/office/drawing/2014/main" id="{C3656799-CC13-4854-AE2A-C3B95279B2C0}"/>
                </a:ext>
              </a:extLst>
            </p:cNvPr>
            <p:cNvSpPr/>
            <p:nvPr/>
          </p:nvSpPr>
          <p:spPr>
            <a:xfrm>
              <a:off x="4010900" y="2843000"/>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7" name="Google Shape;6402;p8">
              <a:extLst>
                <a:ext uri="{FF2B5EF4-FFF2-40B4-BE49-F238E27FC236}">
                  <a16:creationId xmlns:a16="http://schemas.microsoft.com/office/drawing/2014/main" id="{3063D904-EB0C-42D7-9D04-B2EEFF18CE70}"/>
                </a:ext>
              </a:extLst>
            </p:cNvPr>
            <p:cNvSpPr/>
            <p:nvPr/>
          </p:nvSpPr>
          <p:spPr>
            <a:xfrm>
              <a:off x="3958725"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8" name="Google Shape;6403;p8">
              <a:extLst>
                <a:ext uri="{FF2B5EF4-FFF2-40B4-BE49-F238E27FC236}">
                  <a16:creationId xmlns:a16="http://schemas.microsoft.com/office/drawing/2014/main" id="{BECE854B-4392-427B-9039-A2BD7C651AE7}"/>
                </a:ext>
              </a:extLst>
            </p:cNvPr>
            <p:cNvSpPr/>
            <p:nvPr/>
          </p:nvSpPr>
          <p:spPr>
            <a:xfrm>
              <a:off x="3906575" y="2843000"/>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9" name="Google Shape;6404;p8">
              <a:extLst>
                <a:ext uri="{FF2B5EF4-FFF2-40B4-BE49-F238E27FC236}">
                  <a16:creationId xmlns:a16="http://schemas.microsoft.com/office/drawing/2014/main" id="{26793A24-F934-4BF5-BB3D-2E953B3B83B2}"/>
                </a:ext>
              </a:extLst>
            </p:cNvPr>
            <p:cNvSpPr/>
            <p:nvPr/>
          </p:nvSpPr>
          <p:spPr>
            <a:xfrm>
              <a:off x="3855375"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0" name="Google Shape;6405;p8">
              <a:extLst>
                <a:ext uri="{FF2B5EF4-FFF2-40B4-BE49-F238E27FC236}">
                  <a16:creationId xmlns:a16="http://schemas.microsoft.com/office/drawing/2014/main" id="{B440362D-60A8-4223-8588-AE2CD09E127C}"/>
                </a:ext>
              </a:extLst>
            </p:cNvPr>
            <p:cNvSpPr/>
            <p:nvPr/>
          </p:nvSpPr>
          <p:spPr>
            <a:xfrm>
              <a:off x="3803225" y="2843000"/>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1" name="Google Shape;6406;p8">
              <a:extLst>
                <a:ext uri="{FF2B5EF4-FFF2-40B4-BE49-F238E27FC236}">
                  <a16:creationId xmlns:a16="http://schemas.microsoft.com/office/drawing/2014/main" id="{8ABBB431-C639-4CCF-B9C7-F1FD2E0775B5}"/>
                </a:ext>
              </a:extLst>
            </p:cNvPr>
            <p:cNvSpPr/>
            <p:nvPr/>
          </p:nvSpPr>
          <p:spPr>
            <a:xfrm>
              <a:off x="3751075" y="2843000"/>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2" name="Google Shape;6407;p8">
              <a:extLst>
                <a:ext uri="{FF2B5EF4-FFF2-40B4-BE49-F238E27FC236}">
                  <a16:creationId xmlns:a16="http://schemas.microsoft.com/office/drawing/2014/main" id="{7852F719-BED0-455E-91F2-6F2076D2DD3D}"/>
                </a:ext>
              </a:extLst>
            </p:cNvPr>
            <p:cNvSpPr/>
            <p:nvPr/>
          </p:nvSpPr>
          <p:spPr>
            <a:xfrm>
              <a:off x="3698900"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3" name="Google Shape;6408;p8">
              <a:extLst>
                <a:ext uri="{FF2B5EF4-FFF2-40B4-BE49-F238E27FC236}">
                  <a16:creationId xmlns:a16="http://schemas.microsoft.com/office/drawing/2014/main" id="{15D33E71-C062-48A9-84CC-EBF42D53C4FF}"/>
                </a:ext>
              </a:extLst>
            </p:cNvPr>
            <p:cNvSpPr/>
            <p:nvPr/>
          </p:nvSpPr>
          <p:spPr>
            <a:xfrm>
              <a:off x="3647725" y="2843000"/>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4" name="Google Shape;6409;p8">
              <a:extLst>
                <a:ext uri="{FF2B5EF4-FFF2-40B4-BE49-F238E27FC236}">
                  <a16:creationId xmlns:a16="http://schemas.microsoft.com/office/drawing/2014/main" id="{194A5491-E0AE-4F5B-B619-442D72342090}"/>
                </a:ext>
              </a:extLst>
            </p:cNvPr>
            <p:cNvSpPr/>
            <p:nvPr/>
          </p:nvSpPr>
          <p:spPr>
            <a:xfrm>
              <a:off x="3595550" y="2843000"/>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5" name="Google Shape;6410;p8">
              <a:extLst>
                <a:ext uri="{FF2B5EF4-FFF2-40B4-BE49-F238E27FC236}">
                  <a16:creationId xmlns:a16="http://schemas.microsoft.com/office/drawing/2014/main" id="{81987B59-2373-4481-8817-D3162DBBF66D}"/>
                </a:ext>
              </a:extLst>
            </p:cNvPr>
            <p:cNvSpPr/>
            <p:nvPr/>
          </p:nvSpPr>
          <p:spPr>
            <a:xfrm>
              <a:off x="3543400" y="2843000"/>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6" name="Google Shape;6411;p8">
              <a:extLst>
                <a:ext uri="{FF2B5EF4-FFF2-40B4-BE49-F238E27FC236}">
                  <a16:creationId xmlns:a16="http://schemas.microsoft.com/office/drawing/2014/main" id="{3F7EF86B-824F-4852-805D-49BB74FE0C5C}"/>
                </a:ext>
              </a:extLst>
            </p:cNvPr>
            <p:cNvSpPr/>
            <p:nvPr/>
          </p:nvSpPr>
          <p:spPr>
            <a:xfrm>
              <a:off x="3491250" y="2843000"/>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7" name="Google Shape;6412;p8">
              <a:extLst>
                <a:ext uri="{FF2B5EF4-FFF2-40B4-BE49-F238E27FC236}">
                  <a16:creationId xmlns:a16="http://schemas.microsoft.com/office/drawing/2014/main" id="{7930C38F-12C1-4DF4-A68F-ECF382190439}"/>
                </a:ext>
              </a:extLst>
            </p:cNvPr>
            <p:cNvSpPr/>
            <p:nvPr/>
          </p:nvSpPr>
          <p:spPr>
            <a:xfrm>
              <a:off x="3439075" y="2843000"/>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8" name="Google Shape;6413;p8">
              <a:extLst>
                <a:ext uri="{FF2B5EF4-FFF2-40B4-BE49-F238E27FC236}">
                  <a16:creationId xmlns:a16="http://schemas.microsoft.com/office/drawing/2014/main" id="{9B678829-4A68-4BED-8AC0-8AAEDB0E0DC7}"/>
                </a:ext>
              </a:extLst>
            </p:cNvPr>
            <p:cNvSpPr/>
            <p:nvPr/>
          </p:nvSpPr>
          <p:spPr>
            <a:xfrm>
              <a:off x="3386925" y="2843000"/>
              <a:ext cx="48325" cy="41550"/>
            </a:xfrm>
            <a:custGeom>
              <a:avLst/>
              <a:gdLst/>
              <a:ahLst/>
              <a:cxnLst/>
              <a:rect l="l" t="t" r="r" b="b"/>
              <a:pathLst>
                <a:path w="1933" h="1662" extrusionOk="0">
                  <a:moveTo>
                    <a:pt x="503" y="0"/>
                  </a:moveTo>
                  <a:lnTo>
                    <a:pt x="1"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9" name="Google Shape;6414;p8">
              <a:extLst>
                <a:ext uri="{FF2B5EF4-FFF2-40B4-BE49-F238E27FC236}">
                  <a16:creationId xmlns:a16="http://schemas.microsoft.com/office/drawing/2014/main" id="{7F0268B5-330E-41F1-82EE-81CDD2496660}"/>
                </a:ext>
              </a:extLst>
            </p:cNvPr>
            <p:cNvSpPr/>
            <p:nvPr/>
          </p:nvSpPr>
          <p:spPr>
            <a:xfrm>
              <a:off x="3334775" y="2843000"/>
              <a:ext cx="48300" cy="41550"/>
            </a:xfrm>
            <a:custGeom>
              <a:avLst/>
              <a:gdLst/>
              <a:ahLst/>
              <a:cxnLst/>
              <a:rect l="l" t="t" r="r" b="b"/>
              <a:pathLst>
                <a:path w="1932" h="1662" extrusionOk="0">
                  <a:moveTo>
                    <a:pt x="502" y="0"/>
                  </a:moveTo>
                  <a:lnTo>
                    <a:pt x="0" y="850"/>
                  </a:lnTo>
                  <a:lnTo>
                    <a:pt x="502"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0" name="Google Shape;6415;p8">
              <a:extLst>
                <a:ext uri="{FF2B5EF4-FFF2-40B4-BE49-F238E27FC236}">
                  <a16:creationId xmlns:a16="http://schemas.microsoft.com/office/drawing/2014/main" id="{70116AB6-3A70-4301-B525-73D65689D173}"/>
                </a:ext>
              </a:extLst>
            </p:cNvPr>
            <p:cNvSpPr/>
            <p:nvPr/>
          </p:nvSpPr>
          <p:spPr>
            <a:xfrm>
              <a:off x="3282600" y="2843000"/>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1" name="Google Shape;6416;p8">
              <a:extLst>
                <a:ext uri="{FF2B5EF4-FFF2-40B4-BE49-F238E27FC236}">
                  <a16:creationId xmlns:a16="http://schemas.microsoft.com/office/drawing/2014/main" id="{40C2D9D0-77A2-495E-9DAF-E377B0EF3334}"/>
                </a:ext>
              </a:extLst>
            </p:cNvPr>
            <p:cNvSpPr/>
            <p:nvPr/>
          </p:nvSpPr>
          <p:spPr>
            <a:xfrm>
              <a:off x="3230450" y="2843000"/>
              <a:ext cx="48325" cy="41550"/>
            </a:xfrm>
            <a:custGeom>
              <a:avLst/>
              <a:gdLst/>
              <a:ahLst/>
              <a:cxnLst/>
              <a:rect l="l" t="t" r="r" b="b"/>
              <a:pathLst>
                <a:path w="1933" h="1662" extrusionOk="0">
                  <a:moveTo>
                    <a:pt x="503" y="0"/>
                  </a:moveTo>
                  <a:lnTo>
                    <a:pt x="1"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2" name="Google Shape;6417;p8">
              <a:extLst>
                <a:ext uri="{FF2B5EF4-FFF2-40B4-BE49-F238E27FC236}">
                  <a16:creationId xmlns:a16="http://schemas.microsoft.com/office/drawing/2014/main" id="{54D955A4-7F31-40B8-864B-0A1A129BFC86}"/>
                </a:ext>
              </a:extLst>
            </p:cNvPr>
            <p:cNvSpPr/>
            <p:nvPr/>
          </p:nvSpPr>
          <p:spPr>
            <a:xfrm>
              <a:off x="3179250" y="2843000"/>
              <a:ext cx="48325" cy="41550"/>
            </a:xfrm>
            <a:custGeom>
              <a:avLst/>
              <a:gdLst/>
              <a:ahLst/>
              <a:cxnLst/>
              <a:rect l="l" t="t" r="r" b="b"/>
              <a:pathLst>
                <a:path w="1933" h="1662" extrusionOk="0">
                  <a:moveTo>
                    <a:pt x="503" y="0"/>
                  </a:moveTo>
                  <a:lnTo>
                    <a:pt x="1" y="850"/>
                  </a:lnTo>
                  <a:lnTo>
                    <a:pt x="503"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3" name="Google Shape;6418;p8">
              <a:extLst>
                <a:ext uri="{FF2B5EF4-FFF2-40B4-BE49-F238E27FC236}">
                  <a16:creationId xmlns:a16="http://schemas.microsoft.com/office/drawing/2014/main" id="{D2977E96-F9F6-4996-BD32-1A9F01202A53}"/>
                </a:ext>
              </a:extLst>
            </p:cNvPr>
            <p:cNvSpPr/>
            <p:nvPr/>
          </p:nvSpPr>
          <p:spPr>
            <a:xfrm>
              <a:off x="3127100" y="2843000"/>
              <a:ext cx="48325" cy="41550"/>
            </a:xfrm>
            <a:custGeom>
              <a:avLst/>
              <a:gdLst/>
              <a:ahLst/>
              <a:cxnLst/>
              <a:rect l="l" t="t" r="r" b="b"/>
              <a:pathLst>
                <a:path w="1933" h="1662" extrusionOk="0">
                  <a:moveTo>
                    <a:pt x="503" y="0"/>
                  </a:moveTo>
                  <a:lnTo>
                    <a:pt x="1"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4" name="Google Shape;6419;p8">
              <a:extLst>
                <a:ext uri="{FF2B5EF4-FFF2-40B4-BE49-F238E27FC236}">
                  <a16:creationId xmlns:a16="http://schemas.microsoft.com/office/drawing/2014/main" id="{88DDFA70-42BB-469C-8C17-C199E15C13F8}"/>
                </a:ext>
              </a:extLst>
            </p:cNvPr>
            <p:cNvSpPr/>
            <p:nvPr/>
          </p:nvSpPr>
          <p:spPr>
            <a:xfrm>
              <a:off x="2103250" y="2856525"/>
              <a:ext cx="17425" cy="15475"/>
            </a:xfrm>
            <a:custGeom>
              <a:avLst/>
              <a:gdLst/>
              <a:ahLst/>
              <a:cxnLst/>
              <a:rect l="l" t="t" r="r" b="b"/>
              <a:pathLst>
                <a:path w="697" h="619" extrusionOk="0">
                  <a:moveTo>
                    <a:pt x="194" y="0"/>
                  </a:moveTo>
                  <a:lnTo>
                    <a:pt x="1" y="309"/>
                  </a:lnTo>
                  <a:lnTo>
                    <a:pt x="194" y="619"/>
                  </a:lnTo>
                  <a:lnTo>
                    <a:pt x="542" y="619"/>
                  </a:lnTo>
                  <a:lnTo>
                    <a:pt x="696" y="309"/>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5" name="Google Shape;6420;p8">
              <a:extLst>
                <a:ext uri="{FF2B5EF4-FFF2-40B4-BE49-F238E27FC236}">
                  <a16:creationId xmlns:a16="http://schemas.microsoft.com/office/drawing/2014/main" id="{FAEA5DED-BF10-4E76-AEF7-B75AA4B42B16}"/>
                </a:ext>
              </a:extLst>
            </p:cNvPr>
            <p:cNvSpPr/>
            <p:nvPr/>
          </p:nvSpPr>
          <p:spPr>
            <a:xfrm>
              <a:off x="2051100" y="2856525"/>
              <a:ext cx="17400" cy="14500"/>
            </a:xfrm>
            <a:custGeom>
              <a:avLst/>
              <a:gdLst/>
              <a:ahLst/>
              <a:cxnLst/>
              <a:rect l="l" t="t" r="r" b="b"/>
              <a:pathLst>
                <a:path w="696" h="580" extrusionOk="0">
                  <a:moveTo>
                    <a:pt x="193" y="0"/>
                  </a:moveTo>
                  <a:lnTo>
                    <a:pt x="0" y="309"/>
                  </a:lnTo>
                  <a:lnTo>
                    <a:pt x="193" y="580"/>
                  </a:lnTo>
                  <a:lnTo>
                    <a:pt x="541" y="580"/>
                  </a:lnTo>
                  <a:lnTo>
                    <a:pt x="696" y="309"/>
                  </a:lnTo>
                  <a:lnTo>
                    <a:pt x="5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6" name="Google Shape;6421;p8">
              <a:extLst>
                <a:ext uri="{FF2B5EF4-FFF2-40B4-BE49-F238E27FC236}">
                  <a16:creationId xmlns:a16="http://schemas.microsoft.com/office/drawing/2014/main" id="{0E0BF5FC-4027-4ABC-92E5-10364292311B}"/>
                </a:ext>
              </a:extLst>
            </p:cNvPr>
            <p:cNvSpPr/>
            <p:nvPr/>
          </p:nvSpPr>
          <p:spPr>
            <a:xfrm>
              <a:off x="1934225" y="2845900"/>
              <a:ext cx="42525" cy="36725"/>
            </a:xfrm>
            <a:custGeom>
              <a:avLst/>
              <a:gdLst/>
              <a:ahLst/>
              <a:cxnLst/>
              <a:rect l="l" t="t" r="r" b="b"/>
              <a:pathLst>
                <a:path w="1701" h="1469" extrusionOk="0">
                  <a:moveTo>
                    <a:pt x="425" y="0"/>
                  </a:moveTo>
                  <a:lnTo>
                    <a:pt x="0" y="734"/>
                  </a:lnTo>
                  <a:lnTo>
                    <a:pt x="425" y="1469"/>
                  </a:lnTo>
                  <a:lnTo>
                    <a:pt x="1275" y="1469"/>
                  </a:lnTo>
                  <a:lnTo>
                    <a:pt x="1700"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7" name="Google Shape;6422;p8">
              <a:extLst>
                <a:ext uri="{FF2B5EF4-FFF2-40B4-BE49-F238E27FC236}">
                  <a16:creationId xmlns:a16="http://schemas.microsoft.com/office/drawing/2014/main" id="{BF1F0054-FE1F-4F63-938D-E02866601FCC}"/>
                </a:ext>
              </a:extLst>
            </p:cNvPr>
            <p:cNvSpPr/>
            <p:nvPr/>
          </p:nvSpPr>
          <p:spPr>
            <a:xfrm>
              <a:off x="1880125" y="2843975"/>
              <a:ext cx="46400" cy="39625"/>
            </a:xfrm>
            <a:custGeom>
              <a:avLst/>
              <a:gdLst/>
              <a:ahLst/>
              <a:cxnLst/>
              <a:rect l="l" t="t" r="r" b="b"/>
              <a:pathLst>
                <a:path w="1856" h="1585" extrusionOk="0">
                  <a:moveTo>
                    <a:pt x="503" y="0"/>
                  </a:moveTo>
                  <a:lnTo>
                    <a:pt x="1" y="811"/>
                  </a:lnTo>
                  <a:lnTo>
                    <a:pt x="503" y="1584"/>
                  </a:lnTo>
                  <a:lnTo>
                    <a:pt x="1392" y="1584"/>
                  </a:lnTo>
                  <a:lnTo>
                    <a:pt x="1855" y="811"/>
                  </a:lnTo>
                  <a:lnTo>
                    <a:pt x="13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8" name="Google Shape;6423;p8">
              <a:extLst>
                <a:ext uri="{FF2B5EF4-FFF2-40B4-BE49-F238E27FC236}">
                  <a16:creationId xmlns:a16="http://schemas.microsoft.com/office/drawing/2014/main" id="{40AB9A62-2F05-4CF0-A504-2F1362DDC697}"/>
                </a:ext>
              </a:extLst>
            </p:cNvPr>
            <p:cNvSpPr/>
            <p:nvPr/>
          </p:nvSpPr>
          <p:spPr>
            <a:xfrm>
              <a:off x="1827975" y="2843000"/>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9" name="Google Shape;6424;p8">
              <a:extLst>
                <a:ext uri="{FF2B5EF4-FFF2-40B4-BE49-F238E27FC236}">
                  <a16:creationId xmlns:a16="http://schemas.microsoft.com/office/drawing/2014/main" id="{AC2FDF3C-B3C2-41B3-B77A-508F185967BB}"/>
                </a:ext>
              </a:extLst>
            </p:cNvPr>
            <p:cNvSpPr/>
            <p:nvPr/>
          </p:nvSpPr>
          <p:spPr>
            <a:xfrm>
              <a:off x="1793200" y="2857500"/>
              <a:ext cx="13550" cy="12575"/>
            </a:xfrm>
            <a:custGeom>
              <a:avLst/>
              <a:gdLst/>
              <a:ahLst/>
              <a:cxnLst/>
              <a:rect l="l" t="t" r="r" b="b"/>
              <a:pathLst>
                <a:path w="542" h="503" extrusionOk="0">
                  <a:moveTo>
                    <a:pt x="116" y="0"/>
                  </a:moveTo>
                  <a:lnTo>
                    <a:pt x="1" y="270"/>
                  </a:lnTo>
                  <a:lnTo>
                    <a:pt x="116" y="502"/>
                  </a:lnTo>
                  <a:lnTo>
                    <a:pt x="426" y="502"/>
                  </a:lnTo>
                  <a:lnTo>
                    <a:pt x="541" y="270"/>
                  </a:lnTo>
                  <a:lnTo>
                    <a:pt x="4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0" name="Google Shape;6425;p8">
              <a:extLst>
                <a:ext uri="{FF2B5EF4-FFF2-40B4-BE49-F238E27FC236}">
                  <a16:creationId xmlns:a16="http://schemas.microsoft.com/office/drawing/2014/main" id="{8BB673C6-4C82-44DF-8CC9-A0477C857708}"/>
                </a:ext>
              </a:extLst>
            </p:cNvPr>
            <p:cNvSpPr/>
            <p:nvPr/>
          </p:nvSpPr>
          <p:spPr>
            <a:xfrm>
              <a:off x="1568150" y="2843000"/>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1" name="Google Shape;6426;p8">
              <a:extLst>
                <a:ext uri="{FF2B5EF4-FFF2-40B4-BE49-F238E27FC236}">
                  <a16:creationId xmlns:a16="http://schemas.microsoft.com/office/drawing/2014/main" id="{95F90321-1EA2-4DB2-8C3F-34EA00F7183A}"/>
                </a:ext>
              </a:extLst>
            </p:cNvPr>
            <p:cNvSpPr/>
            <p:nvPr/>
          </p:nvSpPr>
          <p:spPr>
            <a:xfrm>
              <a:off x="6174500" y="2796625"/>
              <a:ext cx="33825" cy="29975"/>
            </a:xfrm>
            <a:custGeom>
              <a:avLst/>
              <a:gdLst/>
              <a:ahLst/>
              <a:cxnLst/>
              <a:rect l="l" t="t" r="r" b="b"/>
              <a:pathLst>
                <a:path w="1353" h="1199" extrusionOk="0">
                  <a:moveTo>
                    <a:pt x="348" y="1"/>
                  </a:moveTo>
                  <a:lnTo>
                    <a:pt x="0" y="619"/>
                  </a:lnTo>
                  <a:lnTo>
                    <a:pt x="348" y="1199"/>
                  </a:lnTo>
                  <a:lnTo>
                    <a:pt x="1005" y="1199"/>
                  </a:lnTo>
                  <a:lnTo>
                    <a:pt x="1353" y="619"/>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2" name="Google Shape;6427;p8">
              <a:extLst>
                <a:ext uri="{FF2B5EF4-FFF2-40B4-BE49-F238E27FC236}">
                  <a16:creationId xmlns:a16="http://schemas.microsoft.com/office/drawing/2014/main" id="{0431B68E-B8F5-45AA-9161-9ABD0DF19AC3}"/>
                </a:ext>
              </a:extLst>
            </p:cNvPr>
            <p:cNvSpPr/>
            <p:nvPr/>
          </p:nvSpPr>
          <p:spPr>
            <a:xfrm>
              <a:off x="6115575" y="2790850"/>
              <a:ext cx="48325" cy="41550"/>
            </a:xfrm>
            <a:custGeom>
              <a:avLst/>
              <a:gdLst/>
              <a:ahLst/>
              <a:cxnLst/>
              <a:rect l="l" t="t" r="r" b="b"/>
              <a:pathLst>
                <a:path w="1933" h="1662" extrusionOk="0">
                  <a:moveTo>
                    <a:pt x="503" y="0"/>
                  </a:moveTo>
                  <a:lnTo>
                    <a:pt x="1" y="850"/>
                  </a:lnTo>
                  <a:lnTo>
                    <a:pt x="503"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3" name="Google Shape;6428;p8">
              <a:extLst>
                <a:ext uri="{FF2B5EF4-FFF2-40B4-BE49-F238E27FC236}">
                  <a16:creationId xmlns:a16="http://schemas.microsoft.com/office/drawing/2014/main" id="{4203C797-B879-4DC7-A34C-49D7373BCBA6}"/>
                </a:ext>
              </a:extLst>
            </p:cNvPr>
            <p:cNvSpPr/>
            <p:nvPr/>
          </p:nvSpPr>
          <p:spPr>
            <a:xfrm>
              <a:off x="5866375" y="2800500"/>
              <a:ext cx="27075" cy="22250"/>
            </a:xfrm>
            <a:custGeom>
              <a:avLst/>
              <a:gdLst/>
              <a:ahLst/>
              <a:cxnLst/>
              <a:rect l="l" t="t" r="r" b="b"/>
              <a:pathLst>
                <a:path w="1083" h="890" extrusionOk="0">
                  <a:moveTo>
                    <a:pt x="271" y="1"/>
                  </a:moveTo>
                  <a:lnTo>
                    <a:pt x="1" y="464"/>
                  </a:lnTo>
                  <a:lnTo>
                    <a:pt x="271" y="889"/>
                  </a:lnTo>
                  <a:lnTo>
                    <a:pt x="812" y="889"/>
                  </a:lnTo>
                  <a:lnTo>
                    <a:pt x="1082" y="464"/>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4" name="Google Shape;6429;p8">
              <a:extLst>
                <a:ext uri="{FF2B5EF4-FFF2-40B4-BE49-F238E27FC236}">
                  <a16:creationId xmlns:a16="http://schemas.microsoft.com/office/drawing/2014/main" id="{A5E9A8F6-122B-447F-943C-C064260E3330}"/>
                </a:ext>
              </a:extLst>
            </p:cNvPr>
            <p:cNvSpPr/>
            <p:nvPr/>
          </p:nvSpPr>
          <p:spPr>
            <a:xfrm>
              <a:off x="5803600" y="2790850"/>
              <a:ext cx="48300" cy="41550"/>
            </a:xfrm>
            <a:custGeom>
              <a:avLst/>
              <a:gdLst/>
              <a:ahLst/>
              <a:cxnLst/>
              <a:rect l="l" t="t" r="r" b="b"/>
              <a:pathLst>
                <a:path w="1932" h="1662" extrusionOk="0">
                  <a:moveTo>
                    <a:pt x="502" y="0"/>
                  </a:moveTo>
                  <a:lnTo>
                    <a:pt x="0" y="850"/>
                  </a:lnTo>
                  <a:lnTo>
                    <a:pt x="502"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5" name="Google Shape;6430;p8">
              <a:extLst>
                <a:ext uri="{FF2B5EF4-FFF2-40B4-BE49-F238E27FC236}">
                  <a16:creationId xmlns:a16="http://schemas.microsoft.com/office/drawing/2014/main" id="{E382120B-6BDC-4AA8-8D8D-8ECC49818D80}"/>
                </a:ext>
              </a:extLst>
            </p:cNvPr>
            <p:cNvSpPr/>
            <p:nvPr/>
          </p:nvSpPr>
          <p:spPr>
            <a:xfrm>
              <a:off x="5751425" y="2790850"/>
              <a:ext cx="48325" cy="41550"/>
            </a:xfrm>
            <a:custGeom>
              <a:avLst/>
              <a:gdLst/>
              <a:ahLst/>
              <a:cxnLst/>
              <a:rect l="l" t="t" r="r" b="b"/>
              <a:pathLst>
                <a:path w="1933" h="1662" extrusionOk="0">
                  <a:moveTo>
                    <a:pt x="503" y="0"/>
                  </a:moveTo>
                  <a:lnTo>
                    <a:pt x="1" y="850"/>
                  </a:lnTo>
                  <a:lnTo>
                    <a:pt x="503" y="1661"/>
                  </a:lnTo>
                  <a:lnTo>
                    <a:pt x="1430" y="1661"/>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6" name="Google Shape;6431;p8">
              <a:extLst>
                <a:ext uri="{FF2B5EF4-FFF2-40B4-BE49-F238E27FC236}">
                  <a16:creationId xmlns:a16="http://schemas.microsoft.com/office/drawing/2014/main" id="{3990FD03-46D1-4F5E-8BE5-5BDE5D13FE2E}"/>
                </a:ext>
              </a:extLst>
            </p:cNvPr>
            <p:cNvSpPr/>
            <p:nvPr/>
          </p:nvSpPr>
          <p:spPr>
            <a:xfrm>
              <a:off x="5700250" y="2790850"/>
              <a:ext cx="48300" cy="41550"/>
            </a:xfrm>
            <a:custGeom>
              <a:avLst/>
              <a:gdLst/>
              <a:ahLst/>
              <a:cxnLst/>
              <a:rect l="l" t="t" r="r" b="b"/>
              <a:pathLst>
                <a:path w="1932" h="1662" extrusionOk="0">
                  <a:moveTo>
                    <a:pt x="464" y="0"/>
                  </a:moveTo>
                  <a:lnTo>
                    <a:pt x="0" y="850"/>
                  </a:lnTo>
                  <a:lnTo>
                    <a:pt x="464"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7" name="Google Shape;6432;p8">
              <a:extLst>
                <a:ext uri="{FF2B5EF4-FFF2-40B4-BE49-F238E27FC236}">
                  <a16:creationId xmlns:a16="http://schemas.microsoft.com/office/drawing/2014/main" id="{CA54DBC9-5BF3-407C-857D-DE54B5BA14B2}"/>
                </a:ext>
              </a:extLst>
            </p:cNvPr>
            <p:cNvSpPr/>
            <p:nvPr/>
          </p:nvSpPr>
          <p:spPr>
            <a:xfrm>
              <a:off x="5658700" y="2800500"/>
              <a:ext cx="27075" cy="22250"/>
            </a:xfrm>
            <a:custGeom>
              <a:avLst/>
              <a:gdLst/>
              <a:ahLst/>
              <a:cxnLst/>
              <a:rect l="l" t="t" r="r" b="b"/>
              <a:pathLst>
                <a:path w="1083" h="890" extrusionOk="0">
                  <a:moveTo>
                    <a:pt x="271" y="1"/>
                  </a:moveTo>
                  <a:lnTo>
                    <a:pt x="1" y="464"/>
                  </a:lnTo>
                  <a:lnTo>
                    <a:pt x="271" y="889"/>
                  </a:lnTo>
                  <a:lnTo>
                    <a:pt x="774" y="889"/>
                  </a:lnTo>
                  <a:lnTo>
                    <a:pt x="1083" y="464"/>
                  </a:lnTo>
                  <a:lnTo>
                    <a:pt x="7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8" name="Google Shape;6433;p8">
              <a:extLst>
                <a:ext uri="{FF2B5EF4-FFF2-40B4-BE49-F238E27FC236}">
                  <a16:creationId xmlns:a16="http://schemas.microsoft.com/office/drawing/2014/main" id="{D5DADF2E-9365-41C1-B954-CAE7E5D20D7D}"/>
                </a:ext>
              </a:extLst>
            </p:cNvPr>
            <p:cNvSpPr/>
            <p:nvPr/>
          </p:nvSpPr>
          <p:spPr>
            <a:xfrm>
              <a:off x="5502225" y="2800500"/>
              <a:ext cx="27075" cy="22250"/>
            </a:xfrm>
            <a:custGeom>
              <a:avLst/>
              <a:gdLst/>
              <a:ahLst/>
              <a:cxnLst/>
              <a:rect l="l" t="t" r="r" b="b"/>
              <a:pathLst>
                <a:path w="1083" h="890" extrusionOk="0">
                  <a:moveTo>
                    <a:pt x="271" y="1"/>
                  </a:moveTo>
                  <a:lnTo>
                    <a:pt x="1" y="464"/>
                  </a:lnTo>
                  <a:lnTo>
                    <a:pt x="271" y="889"/>
                  </a:lnTo>
                  <a:lnTo>
                    <a:pt x="774" y="889"/>
                  </a:lnTo>
                  <a:lnTo>
                    <a:pt x="1083" y="464"/>
                  </a:lnTo>
                  <a:lnTo>
                    <a:pt x="7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9" name="Google Shape;6434;p8">
              <a:extLst>
                <a:ext uri="{FF2B5EF4-FFF2-40B4-BE49-F238E27FC236}">
                  <a16:creationId xmlns:a16="http://schemas.microsoft.com/office/drawing/2014/main" id="{77066C0A-37F6-4465-BB36-355B9F90512D}"/>
                </a:ext>
              </a:extLst>
            </p:cNvPr>
            <p:cNvSpPr/>
            <p:nvPr/>
          </p:nvSpPr>
          <p:spPr>
            <a:xfrm>
              <a:off x="5180600"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0" name="Google Shape;6435;p8">
              <a:extLst>
                <a:ext uri="{FF2B5EF4-FFF2-40B4-BE49-F238E27FC236}">
                  <a16:creationId xmlns:a16="http://schemas.microsoft.com/office/drawing/2014/main" id="{0884A35F-B223-4B62-A05D-A9C5920F35D1}"/>
                </a:ext>
              </a:extLst>
            </p:cNvPr>
            <p:cNvSpPr/>
            <p:nvPr/>
          </p:nvSpPr>
          <p:spPr>
            <a:xfrm>
              <a:off x="5128425" y="2790850"/>
              <a:ext cx="47350" cy="41550"/>
            </a:xfrm>
            <a:custGeom>
              <a:avLst/>
              <a:gdLst/>
              <a:ahLst/>
              <a:cxnLst/>
              <a:rect l="l" t="t" r="r" b="b"/>
              <a:pathLst>
                <a:path w="1894" h="1662" extrusionOk="0">
                  <a:moveTo>
                    <a:pt x="464" y="0"/>
                  </a:moveTo>
                  <a:lnTo>
                    <a:pt x="1"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1" name="Google Shape;6436;p8">
              <a:extLst>
                <a:ext uri="{FF2B5EF4-FFF2-40B4-BE49-F238E27FC236}">
                  <a16:creationId xmlns:a16="http://schemas.microsoft.com/office/drawing/2014/main" id="{1C9232B3-67C4-4097-8305-F95994C490A9}"/>
                </a:ext>
              </a:extLst>
            </p:cNvPr>
            <p:cNvSpPr/>
            <p:nvPr/>
          </p:nvSpPr>
          <p:spPr>
            <a:xfrm>
              <a:off x="4474525" y="2809200"/>
              <a:ext cx="3875" cy="4850"/>
            </a:xfrm>
            <a:custGeom>
              <a:avLst/>
              <a:gdLst/>
              <a:ahLst/>
              <a:cxnLst/>
              <a:rect l="l" t="t" r="r" b="b"/>
              <a:pathLst>
                <a:path w="155" h="194" extrusionOk="0">
                  <a:moveTo>
                    <a:pt x="39" y="0"/>
                  </a:moveTo>
                  <a:lnTo>
                    <a:pt x="0" y="116"/>
                  </a:lnTo>
                  <a:lnTo>
                    <a:pt x="39" y="193"/>
                  </a:lnTo>
                  <a:lnTo>
                    <a:pt x="116" y="193"/>
                  </a:lnTo>
                  <a:lnTo>
                    <a:pt x="155" y="116"/>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2" name="Google Shape;6437;p8">
              <a:extLst>
                <a:ext uri="{FF2B5EF4-FFF2-40B4-BE49-F238E27FC236}">
                  <a16:creationId xmlns:a16="http://schemas.microsoft.com/office/drawing/2014/main" id="{DF85F4D6-CF7D-460C-9A81-BCFEDF43458D}"/>
                </a:ext>
              </a:extLst>
            </p:cNvPr>
            <p:cNvSpPr/>
            <p:nvPr/>
          </p:nvSpPr>
          <p:spPr>
            <a:xfrm>
              <a:off x="4407875" y="2797600"/>
              <a:ext cx="32875" cy="28050"/>
            </a:xfrm>
            <a:custGeom>
              <a:avLst/>
              <a:gdLst/>
              <a:ahLst/>
              <a:cxnLst/>
              <a:rect l="l" t="t" r="r" b="b"/>
              <a:pathLst>
                <a:path w="1315" h="1122" extrusionOk="0">
                  <a:moveTo>
                    <a:pt x="348" y="1"/>
                  </a:moveTo>
                  <a:lnTo>
                    <a:pt x="1" y="580"/>
                  </a:lnTo>
                  <a:lnTo>
                    <a:pt x="348" y="1121"/>
                  </a:lnTo>
                  <a:lnTo>
                    <a:pt x="966" y="1121"/>
                  </a:lnTo>
                  <a:lnTo>
                    <a:pt x="1314" y="580"/>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3" name="Google Shape;6438;p8">
              <a:extLst>
                <a:ext uri="{FF2B5EF4-FFF2-40B4-BE49-F238E27FC236}">
                  <a16:creationId xmlns:a16="http://schemas.microsoft.com/office/drawing/2014/main" id="{204CEDDC-C902-4DA7-B3ED-1E67D54BA0B3}"/>
                </a:ext>
              </a:extLst>
            </p:cNvPr>
            <p:cNvSpPr/>
            <p:nvPr/>
          </p:nvSpPr>
          <p:spPr>
            <a:xfrm>
              <a:off x="4348950" y="2790850"/>
              <a:ext cx="48325" cy="41550"/>
            </a:xfrm>
            <a:custGeom>
              <a:avLst/>
              <a:gdLst/>
              <a:ahLst/>
              <a:cxnLst/>
              <a:rect l="l" t="t" r="r" b="b"/>
              <a:pathLst>
                <a:path w="1933" h="1662" extrusionOk="0">
                  <a:moveTo>
                    <a:pt x="464" y="0"/>
                  </a:moveTo>
                  <a:lnTo>
                    <a:pt x="1" y="850"/>
                  </a:lnTo>
                  <a:lnTo>
                    <a:pt x="464" y="1661"/>
                  </a:lnTo>
                  <a:lnTo>
                    <a:pt x="1430" y="1661"/>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4" name="Google Shape;6439;p8">
              <a:extLst>
                <a:ext uri="{FF2B5EF4-FFF2-40B4-BE49-F238E27FC236}">
                  <a16:creationId xmlns:a16="http://schemas.microsoft.com/office/drawing/2014/main" id="{336DD169-4D02-43F9-BA47-5A3E95CA43A5}"/>
                </a:ext>
              </a:extLst>
            </p:cNvPr>
            <p:cNvSpPr/>
            <p:nvPr/>
          </p:nvSpPr>
          <p:spPr>
            <a:xfrm>
              <a:off x="4296800" y="2790850"/>
              <a:ext cx="48325" cy="41550"/>
            </a:xfrm>
            <a:custGeom>
              <a:avLst/>
              <a:gdLst/>
              <a:ahLst/>
              <a:cxnLst/>
              <a:rect l="l" t="t" r="r" b="b"/>
              <a:pathLst>
                <a:path w="1933" h="1662" extrusionOk="0">
                  <a:moveTo>
                    <a:pt x="464" y="0"/>
                  </a:moveTo>
                  <a:lnTo>
                    <a:pt x="0" y="850"/>
                  </a:lnTo>
                  <a:lnTo>
                    <a:pt x="464"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5" name="Google Shape;6440;p8">
              <a:extLst>
                <a:ext uri="{FF2B5EF4-FFF2-40B4-BE49-F238E27FC236}">
                  <a16:creationId xmlns:a16="http://schemas.microsoft.com/office/drawing/2014/main" id="{8D89AFBD-1976-426F-93A3-3719B8DE6E0D}"/>
                </a:ext>
              </a:extLst>
            </p:cNvPr>
            <p:cNvSpPr/>
            <p:nvPr/>
          </p:nvSpPr>
          <p:spPr>
            <a:xfrm>
              <a:off x="4244650" y="2790850"/>
              <a:ext cx="48300" cy="41550"/>
            </a:xfrm>
            <a:custGeom>
              <a:avLst/>
              <a:gdLst/>
              <a:ahLst/>
              <a:cxnLst/>
              <a:rect l="l" t="t" r="r" b="b"/>
              <a:pathLst>
                <a:path w="1932" h="1662" extrusionOk="0">
                  <a:moveTo>
                    <a:pt x="464" y="0"/>
                  </a:moveTo>
                  <a:lnTo>
                    <a:pt x="0" y="850"/>
                  </a:lnTo>
                  <a:lnTo>
                    <a:pt x="464"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6" name="Google Shape;6441;p8">
              <a:extLst>
                <a:ext uri="{FF2B5EF4-FFF2-40B4-BE49-F238E27FC236}">
                  <a16:creationId xmlns:a16="http://schemas.microsoft.com/office/drawing/2014/main" id="{F76E391E-8021-4C7A-A070-972A229D0115}"/>
                </a:ext>
              </a:extLst>
            </p:cNvPr>
            <p:cNvSpPr/>
            <p:nvPr/>
          </p:nvSpPr>
          <p:spPr>
            <a:xfrm>
              <a:off x="4192475" y="2790850"/>
              <a:ext cx="48325" cy="41550"/>
            </a:xfrm>
            <a:custGeom>
              <a:avLst/>
              <a:gdLst/>
              <a:ahLst/>
              <a:cxnLst/>
              <a:rect l="l" t="t" r="r" b="b"/>
              <a:pathLst>
                <a:path w="1933" h="1662" extrusionOk="0">
                  <a:moveTo>
                    <a:pt x="464" y="0"/>
                  </a:moveTo>
                  <a:lnTo>
                    <a:pt x="1" y="850"/>
                  </a:lnTo>
                  <a:lnTo>
                    <a:pt x="464" y="1661"/>
                  </a:lnTo>
                  <a:lnTo>
                    <a:pt x="1430" y="1661"/>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7" name="Google Shape;6442;p8">
              <a:extLst>
                <a:ext uri="{FF2B5EF4-FFF2-40B4-BE49-F238E27FC236}">
                  <a16:creationId xmlns:a16="http://schemas.microsoft.com/office/drawing/2014/main" id="{7F3CED55-0098-4A3A-BC3A-1E7866ED02E6}"/>
                </a:ext>
              </a:extLst>
            </p:cNvPr>
            <p:cNvSpPr/>
            <p:nvPr/>
          </p:nvSpPr>
          <p:spPr>
            <a:xfrm>
              <a:off x="4140325" y="2790850"/>
              <a:ext cx="48325" cy="41550"/>
            </a:xfrm>
            <a:custGeom>
              <a:avLst/>
              <a:gdLst/>
              <a:ahLst/>
              <a:cxnLst/>
              <a:rect l="l" t="t" r="r" b="b"/>
              <a:pathLst>
                <a:path w="1933" h="1662" extrusionOk="0">
                  <a:moveTo>
                    <a:pt x="464" y="0"/>
                  </a:moveTo>
                  <a:lnTo>
                    <a:pt x="0" y="850"/>
                  </a:lnTo>
                  <a:lnTo>
                    <a:pt x="464"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8" name="Google Shape;6443;p8">
              <a:extLst>
                <a:ext uri="{FF2B5EF4-FFF2-40B4-BE49-F238E27FC236}">
                  <a16:creationId xmlns:a16="http://schemas.microsoft.com/office/drawing/2014/main" id="{D82EE1D7-5301-4C75-9808-EBED8FD7D6B5}"/>
                </a:ext>
              </a:extLst>
            </p:cNvPr>
            <p:cNvSpPr/>
            <p:nvPr/>
          </p:nvSpPr>
          <p:spPr>
            <a:xfrm>
              <a:off x="4089125" y="2790850"/>
              <a:ext cx="47350" cy="41550"/>
            </a:xfrm>
            <a:custGeom>
              <a:avLst/>
              <a:gdLst/>
              <a:ahLst/>
              <a:cxnLst/>
              <a:rect l="l" t="t" r="r" b="b"/>
              <a:pathLst>
                <a:path w="1894" h="1662" extrusionOk="0">
                  <a:moveTo>
                    <a:pt x="464" y="0"/>
                  </a:moveTo>
                  <a:lnTo>
                    <a:pt x="1"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9" name="Google Shape;6444;p8">
              <a:extLst>
                <a:ext uri="{FF2B5EF4-FFF2-40B4-BE49-F238E27FC236}">
                  <a16:creationId xmlns:a16="http://schemas.microsoft.com/office/drawing/2014/main" id="{4016F117-F911-4AE8-89B4-0ED913650F39}"/>
                </a:ext>
              </a:extLst>
            </p:cNvPr>
            <p:cNvSpPr/>
            <p:nvPr/>
          </p:nvSpPr>
          <p:spPr>
            <a:xfrm>
              <a:off x="4036975" y="2790850"/>
              <a:ext cx="47350" cy="41550"/>
            </a:xfrm>
            <a:custGeom>
              <a:avLst/>
              <a:gdLst/>
              <a:ahLst/>
              <a:cxnLst/>
              <a:rect l="l" t="t" r="r" b="b"/>
              <a:pathLst>
                <a:path w="1894" h="1662" extrusionOk="0">
                  <a:moveTo>
                    <a:pt x="464" y="0"/>
                  </a:moveTo>
                  <a:lnTo>
                    <a:pt x="0"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0" name="Google Shape;6445;p8">
              <a:extLst>
                <a:ext uri="{FF2B5EF4-FFF2-40B4-BE49-F238E27FC236}">
                  <a16:creationId xmlns:a16="http://schemas.microsoft.com/office/drawing/2014/main" id="{C2C77279-11D4-4C28-B942-16EC3DE1EE1B}"/>
                </a:ext>
              </a:extLst>
            </p:cNvPr>
            <p:cNvSpPr/>
            <p:nvPr/>
          </p:nvSpPr>
          <p:spPr>
            <a:xfrm>
              <a:off x="3984825"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1" name="Google Shape;6446;p8">
              <a:extLst>
                <a:ext uri="{FF2B5EF4-FFF2-40B4-BE49-F238E27FC236}">
                  <a16:creationId xmlns:a16="http://schemas.microsoft.com/office/drawing/2014/main" id="{128AB8DE-BFDC-4971-9C81-6B80F323D107}"/>
                </a:ext>
              </a:extLst>
            </p:cNvPr>
            <p:cNvSpPr/>
            <p:nvPr/>
          </p:nvSpPr>
          <p:spPr>
            <a:xfrm>
              <a:off x="3932650" y="2790850"/>
              <a:ext cx="48325" cy="41550"/>
            </a:xfrm>
            <a:custGeom>
              <a:avLst/>
              <a:gdLst/>
              <a:ahLst/>
              <a:cxnLst/>
              <a:rect l="l" t="t" r="r" b="b"/>
              <a:pathLst>
                <a:path w="1933" h="1662" extrusionOk="0">
                  <a:moveTo>
                    <a:pt x="464" y="0"/>
                  </a:moveTo>
                  <a:lnTo>
                    <a:pt x="1" y="850"/>
                  </a:lnTo>
                  <a:lnTo>
                    <a:pt x="464" y="1661"/>
                  </a:lnTo>
                  <a:lnTo>
                    <a:pt x="1430" y="1661"/>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2" name="Google Shape;6447;p8">
              <a:extLst>
                <a:ext uri="{FF2B5EF4-FFF2-40B4-BE49-F238E27FC236}">
                  <a16:creationId xmlns:a16="http://schemas.microsoft.com/office/drawing/2014/main" id="{C1DD532C-C1D2-4563-B9FF-0FDC969584CB}"/>
                </a:ext>
              </a:extLst>
            </p:cNvPr>
            <p:cNvSpPr/>
            <p:nvPr/>
          </p:nvSpPr>
          <p:spPr>
            <a:xfrm>
              <a:off x="3881475"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3" name="Google Shape;6448;p8">
              <a:extLst>
                <a:ext uri="{FF2B5EF4-FFF2-40B4-BE49-F238E27FC236}">
                  <a16:creationId xmlns:a16="http://schemas.microsoft.com/office/drawing/2014/main" id="{006FB320-041F-4C9A-BEAB-FBC9D5E7952F}"/>
                </a:ext>
              </a:extLst>
            </p:cNvPr>
            <p:cNvSpPr/>
            <p:nvPr/>
          </p:nvSpPr>
          <p:spPr>
            <a:xfrm>
              <a:off x="3829300" y="2790850"/>
              <a:ext cx="47350" cy="41550"/>
            </a:xfrm>
            <a:custGeom>
              <a:avLst/>
              <a:gdLst/>
              <a:ahLst/>
              <a:cxnLst/>
              <a:rect l="l" t="t" r="r" b="b"/>
              <a:pathLst>
                <a:path w="1894" h="1662" extrusionOk="0">
                  <a:moveTo>
                    <a:pt x="464" y="0"/>
                  </a:moveTo>
                  <a:lnTo>
                    <a:pt x="1"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4" name="Google Shape;6449;p8">
              <a:extLst>
                <a:ext uri="{FF2B5EF4-FFF2-40B4-BE49-F238E27FC236}">
                  <a16:creationId xmlns:a16="http://schemas.microsoft.com/office/drawing/2014/main" id="{E9DFBA12-1B83-4DA6-88E2-947ED1DF5C60}"/>
                </a:ext>
              </a:extLst>
            </p:cNvPr>
            <p:cNvSpPr/>
            <p:nvPr/>
          </p:nvSpPr>
          <p:spPr>
            <a:xfrm>
              <a:off x="3777150" y="2790850"/>
              <a:ext cx="47350" cy="41550"/>
            </a:xfrm>
            <a:custGeom>
              <a:avLst/>
              <a:gdLst/>
              <a:ahLst/>
              <a:cxnLst/>
              <a:rect l="l" t="t" r="r" b="b"/>
              <a:pathLst>
                <a:path w="1894" h="1662" extrusionOk="0">
                  <a:moveTo>
                    <a:pt x="464" y="0"/>
                  </a:moveTo>
                  <a:lnTo>
                    <a:pt x="0"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5" name="Google Shape;6450;p8">
              <a:extLst>
                <a:ext uri="{FF2B5EF4-FFF2-40B4-BE49-F238E27FC236}">
                  <a16:creationId xmlns:a16="http://schemas.microsoft.com/office/drawing/2014/main" id="{E49DB96D-607D-46A4-87C1-1C94E941BD89}"/>
                </a:ext>
              </a:extLst>
            </p:cNvPr>
            <p:cNvSpPr/>
            <p:nvPr/>
          </p:nvSpPr>
          <p:spPr>
            <a:xfrm>
              <a:off x="3725000"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6" name="Google Shape;6451;p8">
              <a:extLst>
                <a:ext uri="{FF2B5EF4-FFF2-40B4-BE49-F238E27FC236}">
                  <a16:creationId xmlns:a16="http://schemas.microsoft.com/office/drawing/2014/main" id="{FB7118E7-6285-42A8-8949-2476ABE96319}"/>
                </a:ext>
              </a:extLst>
            </p:cNvPr>
            <p:cNvSpPr/>
            <p:nvPr/>
          </p:nvSpPr>
          <p:spPr>
            <a:xfrm>
              <a:off x="3672825" y="2790850"/>
              <a:ext cx="48325" cy="41550"/>
            </a:xfrm>
            <a:custGeom>
              <a:avLst/>
              <a:gdLst/>
              <a:ahLst/>
              <a:cxnLst/>
              <a:rect l="l" t="t" r="r" b="b"/>
              <a:pathLst>
                <a:path w="1933" h="1662" extrusionOk="0">
                  <a:moveTo>
                    <a:pt x="503" y="0"/>
                  </a:moveTo>
                  <a:lnTo>
                    <a:pt x="1" y="850"/>
                  </a:lnTo>
                  <a:lnTo>
                    <a:pt x="503" y="1661"/>
                  </a:lnTo>
                  <a:lnTo>
                    <a:pt x="1469" y="1661"/>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7" name="Google Shape;6452;p8">
              <a:extLst>
                <a:ext uri="{FF2B5EF4-FFF2-40B4-BE49-F238E27FC236}">
                  <a16:creationId xmlns:a16="http://schemas.microsoft.com/office/drawing/2014/main" id="{B785464A-B087-468F-B2AD-DACFE5623EBA}"/>
                </a:ext>
              </a:extLst>
            </p:cNvPr>
            <p:cNvSpPr/>
            <p:nvPr/>
          </p:nvSpPr>
          <p:spPr>
            <a:xfrm>
              <a:off x="3621650"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8" name="Google Shape;6453;p8">
              <a:extLst>
                <a:ext uri="{FF2B5EF4-FFF2-40B4-BE49-F238E27FC236}">
                  <a16:creationId xmlns:a16="http://schemas.microsoft.com/office/drawing/2014/main" id="{D901489D-65E9-4E9F-ADDF-528FC2B0889A}"/>
                </a:ext>
              </a:extLst>
            </p:cNvPr>
            <p:cNvSpPr/>
            <p:nvPr/>
          </p:nvSpPr>
          <p:spPr>
            <a:xfrm>
              <a:off x="3569475" y="2790850"/>
              <a:ext cx="47350" cy="41550"/>
            </a:xfrm>
            <a:custGeom>
              <a:avLst/>
              <a:gdLst/>
              <a:ahLst/>
              <a:cxnLst/>
              <a:rect l="l" t="t" r="r" b="b"/>
              <a:pathLst>
                <a:path w="1894" h="1662" extrusionOk="0">
                  <a:moveTo>
                    <a:pt x="464" y="0"/>
                  </a:moveTo>
                  <a:lnTo>
                    <a:pt x="1"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9" name="Google Shape;6454;p8">
              <a:extLst>
                <a:ext uri="{FF2B5EF4-FFF2-40B4-BE49-F238E27FC236}">
                  <a16:creationId xmlns:a16="http://schemas.microsoft.com/office/drawing/2014/main" id="{7227E310-DFDA-4BC4-A5DA-4578C1DC8813}"/>
                </a:ext>
              </a:extLst>
            </p:cNvPr>
            <p:cNvSpPr/>
            <p:nvPr/>
          </p:nvSpPr>
          <p:spPr>
            <a:xfrm>
              <a:off x="3517325" y="2790850"/>
              <a:ext cx="47350" cy="41550"/>
            </a:xfrm>
            <a:custGeom>
              <a:avLst/>
              <a:gdLst/>
              <a:ahLst/>
              <a:cxnLst/>
              <a:rect l="l" t="t" r="r" b="b"/>
              <a:pathLst>
                <a:path w="1894" h="1662" extrusionOk="0">
                  <a:moveTo>
                    <a:pt x="464" y="0"/>
                  </a:moveTo>
                  <a:lnTo>
                    <a:pt x="0" y="850"/>
                  </a:lnTo>
                  <a:lnTo>
                    <a:pt x="464" y="1661"/>
                  </a:lnTo>
                  <a:lnTo>
                    <a:pt x="1430" y="1661"/>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0" name="Google Shape;6455;p8">
              <a:extLst>
                <a:ext uri="{FF2B5EF4-FFF2-40B4-BE49-F238E27FC236}">
                  <a16:creationId xmlns:a16="http://schemas.microsoft.com/office/drawing/2014/main" id="{6219883C-E19E-4B93-9436-5238D1154E62}"/>
                </a:ext>
              </a:extLst>
            </p:cNvPr>
            <p:cNvSpPr/>
            <p:nvPr/>
          </p:nvSpPr>
          <p:spPr>
            <a:xfrm>
              <a:off x="3465175" y="2790850"/>
              <a:ext cx="47350" cy="41550"/>
            </a:xfrm>
            <a:custGeom>
              <a:avLst/>
              <a:gdLst/>
              <a:ahLst/>
              <a:cxnLst/>
              <a:rect l="l" t="t" r="r" b="b"/>
              <a:pathLst>
                <a:path w="1894" h="1662" extrusionOk="0">
                  <a:moveTo>
                    <a:pt x="464" y="0"/>
                  </a:moveTo>
                  <a:lnTo>
                    <a:pt x="0" y="850"/>
                  </a:lnTo>
                  <a:lnTo>
                    <a:pt x="464" y="1661"/>
                  </a:lnTo>
                  <a:lnTo>
                    <a:pt x="1430" y="1661"/>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1" name="Google Shape;6456;p8">
              <a:extLst>
                <a:ext uri="{FF2B5EF4-FFF2-40B4-BE49-F238E27FC236}">
                  <a16:creationId xmlns:a16="http://schemas.microsoft.com/office/drawing/2014/main" id="{AD0BD539-ABC6-4406-848F-9CAD77E89857}"/>
                </a:ext>
              </a:extLst>
            </p:cNvPr>
            <p:cNvSpPr/>
            <p:nvPr/>
          </p:nvSpPr>
          <p:spPr>
            <a:xfrm>
              <a:off x="3413000" y="2790850"/>
              <a:ext cx="48325" cy="41550"/>
            </a:xfrm>
            <a:custGeom>
              <a:avLst/>
              <a:gdLst/>
              <a:ahLst/>
              <a:cxnLst/>
              <a:rect l="l" t="t" r="r" b="b"/>
              <a:pathLst>
                <a:path w="1933" h="1662" extrusionOk="0">
                  <a:moveTo>
                    <a:pt x="503" y="0"/>
                  </a:moveTo>
                  <a:lnTo>
                    <a:pt x="1" y="850"/>
                  </a:lnTo>
                  <a:lnTo>
                    <a:pt x="503" y="1661"/>
                  </a:lnTo>
                  <a:lnTo>
                    <a:pt x="1469" y="1661"/>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2" name="Google Shape;6457;p8">
              <a:extLst>
                <a:ext uri="{FF2B5EF4-FFF2-40B4-BE49-F238E27FC236}">
                  <a16:creationId xmlns:a16="http://schemas.microsoft.com/office/drawing/2014/main" id="{F9C09BDB-E80F-42B7-A00B-1333751F74B4}"/>
                </a:ext>
              </a:extLst>
            </p:cNvPr>
            <p:cNvSpPr/>
            <p:nvPr/>
          </p:nvSpPr>
          <p:spPr>
            <a:xfrm>
              <a:off x="3360850" y="2790850"/>
              <a:ext cx="48325" cy="41550"/>
            </a:xfrm>
            <a:custGeom>
              <a:avLst/>
              <a:gdLst/>
              <a:ahLst/>
              <a:cxnLst/>
              <a:rect l="l" t="t" r="r" b="b"/>
              <a:pathLst>
                <a:path w="1933" h="1662" extrusionOk="0">
                  <a:moveTo>
                    <a:pt x="503" y="0"/>
                  </a:moveTo>
                  <a:lnTo>
                    <a:pt x="0" y="850"/>
                  </a:lnTo>
                  <a:lnTo>
                    <a:pt x="503" y="1661"/>
                  </a:lnTo>
                  <a:lnTo>
                    <a:pt x="1469" y="1661"/>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3" name="Google Shape;6458;p8">
              <a:extLst>
                <a:ext uri="{FF2B5EF4-FFF2-40B4-BE49-F238E27FC236}">
                  <a16:creationId xmlns:a16="http://schemas.microsoft.com/office/drawing/2014/main" id="{20673469-0D02-4F84-AC99-80C071C8FA0F}"/>
                </a:ext>
              </a:extLst>
            </p:cNvPr>
            <p:cNvSpPr/>
            <p:nvPr/>
          </p:nvSpPr>
          <p:spPr>
            <a:xfrm>
              <a:off x="3308700" y="2790850"/>
              <a:ext cx="48300" cy="41550"/>
            </a:xfrm>
            <a:custGeom>
              <a:avLst/>
              <a:gdLst/>
              <a:ahLst/>
              <a:cxnLst/>
              <a:rect l="l" t="t" r="r" b="b"/>
              <a:pathLst>
                <a:path w="1932" h="1662" extrusionOk="0">
                  <a:moveTo>
                    <a:pt x="502" y="0"/>
                  </a:moveTo>
                  <a:lnTo>
                    <a:pt x="0" y="850"/>
                  </a:lnTo>
                  <a:lnTo>
                    <a:pt x="502" y="1661"/>
                  </a:lnTo>
                  <a:lnTo>
                    <a:pt x="1468" y="1661"/>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4" name="Google Shape;6459;p8">
              <a:extLst>
                <a:ext uri="{FF2B5EF4-FFF2-40B4-BE49-F238E27FC236}">
                  <a16:creationId xmlns:a16="http://schemas.microsoft.com/office/drawing/2014/main" id="{A0CC2B0D-3D41-4DDC-880B-994E7ECDCB50}"/>
                </a:ext>
              </a:extLst>
            </p:cNvPr>
            <p:cNvSpPr/>
            <p:nvPr/>
          </p:nvSpPr>
          <p:spPr>
            <a:xfrm>
              <a:off x="3256525" y="2790850"/>
              <a:ext cx="48325" cy="41550"/>
            </a:xfrm>
            <a:custGeom>
              <a:avLst/>
              <a:gdLst/>
              <a:ahLst/>
              <a:cxnLst/>
              <a:rect l="l" t="t" r="r" b="b"/>
              <a:pathLst>
                <a:path w="1933" h="1662" extrusionOk="0">
                  <a:moveTo>
                    <a:pt x="503" y="0"/>
                  </a:moveTo>
                  <a:lnTo>
                    <a:pt x="1" y="850"/>
                  </a:lnTo>
                  <a:lnTo>
                    <a:pt x="503" y="1661"/>
                  </a:lnTo>
                  <a:lnTo>
                    <a:pt x="1469" y="1661"/>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5" name="Google Shape;6460;p8">
              <a:extLst>
                <a:ext uri="{FF2B5EF4-FFF2-40B4-BE49-F238E27FC236}">
                  <a16:creationId xmlns:a16="http://schemas.microsoft.com/office/drawing/2014/main" id="{B5A8CAEF-9E76-4979-8D6C-0502158EECC7}"/>
                </a:ext>
              </a:extLst>
            </p:cNvPr>
            <p:cNvSpPr/>
            <p:nvPr/>
          </p:nvSpPr>
          <p:spPr>
            <a:xfrm>
              <a:off x="3205350" y="2790850"/>
              <a:ext cx="48300" cy="41550"/>
            </a:xfrm>
            <a:custGeom>
              <a:avLst/>
              <a:gdLst/>
              <a:ahLst/>
              <a:cxnLst/>
              <a:rect l="l" t="t" r="r" b="b"/>
              <a:pathLst>
                <a:path w="1932" h="1662" extrusionOk="0">
                  <a:moveTo>
                    <a:pt x="502" y="0"/>
                  </a:moveTo>
                  <a:lnTo>
                    <a:pt x="0" y="850"/>
                  </a:lnTo>
                  <a:lnTo>
                    <a:pt x="502"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6" name="Google Shape;6461;p8">
              <a:extLst>
                <a:ext uri="{FF2B5EF4-FFF2-40B4-BE49-F238E27FC236}">
                  <a16:creationId xmlns:a16="http://schemas.microsoft.com/office/drawing/2014/main" id="{93CC01F0-356F-4501-A18A-2D0BFFA6A9A4}"/>
                </a:ext>
              </a:extLst>
            </p:cNvPr>
            <p:cNvSpPr/>
            <p:nvPr/>
          </p:nvSpPr>
          <p:spPr>
            <a:xfrm>
              <a:off x="3153175" y="2790850"/>
              <a:ext cx="48325" cy="41550"/>
            </a:xfrm>
            <a:custGeom>
              <a:avLst/>
              <a:gdLst/>
              <a:ahLst/>
              <a:cxnLst/>
              <a:rect l="l" t="t" r="r" b="b"/>
              <a:pathLst>
                <a:path w="1933" h="1662" extrusionOk="0">
                  <a:moveTo>
                    <a:pt x="503" y="0"/>
                  </a:moveTo>
                  <a:lnTo>
                    <a:pt x="1" y="850"/>
                  </a:lnTo>
                  <a:lnTo>
                    <a:pt x="503"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7" name="Google Shape;6462;p8">
              <a:extLst>
                <a:ext uri="{FF2B5EF4-FFF2-40B4-BE49-F238E27FC236}">
                  <a16:creationId xmlns:a16="http://schemas.microsoft.com/office/drawing/2014/main" id="{81036873-B888-48B4-B9C4-76F4B62167D0}"/>
                </a:ext>
              </a:extLst>
            </p:cNvPr>
            <p:cNvSpPr/>
            <p:nvPr/>
          </p:nvSpPr>
          <p:spPr>
            <a:xfrm>
              <a:off x="3101025" y="2790850"/>
              <a:ext cx="48325" cy="41550"/>
            </a:xfrm>
            <a:custGeom>
              <a:avLst/>
              <a:gdLst/>
              <a:ahLst/>
              <a:cxnLst/>
              <a:rect l="l" t="t" r="r" b="b"/>
              <a:pathLst>
                <a:path w="1933" h="1662" extrusionOk="0">
                  <a:moveTo>
                    <a:pt x="503" y="0"/>
                  </a:moveTo>
                  <a:lnTo>
                    <a:pt x="0" y="850"/>
                  </a:lnTo>
                  <a:lnTo>
                    <a:pt x="503"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8" name="Google Shape;6463;p8">
              <a:extLst>
                <a:ext uri="{FF2B5EF4-FFF2-40B4-BE49-F238E27FC236}">
                  <a16:creationId xmlns:a16="http://schemas.microsoft.com/office/drawing/2014/main" id="{0184166E-0F13-41D3-8918-3575722A7B7A}"/>
                </a:ext>
              </a:extLst>
            </p:cNvPr>
            <p:cNvSpPr/>
            <p:nvPr/>
          </p:nvSpPr>
          <p:spPr>
            <a:xfrm>
              <a:off x="1596150" y="2792775"/>
              <a:ext cx="43500" cy="37700"/>
            </a:xfrm>
            <a:custGeom>
              <a:avLst/>
              <a:gdLst/>
              <a:ahLst/>
              <a:cxnLst/>
              <a:rect l="l" t="t" r="r" b="b"/>
              <a:pathLst>
                <a:path w="1740" h="1508" extrusionOk="0">
                  <a:moveTo>
                    <a:pt x="464" y="0"/>
                  </a:moveTo>
                  <a:lnTo>
                    <a:pt x="1" y="773"/>
                  </a:lnTo>
                  <a:lnTo>
                    <a:pt x="464" y="1507"/>
                  </a:lnTo>
                  <a:lnTo>
                    <a:pt x="1314" y="1507"/>
                  </a:lnTo>
                  <a:lnTo>
                    <a:pt x="1739" y="773"/>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9" name="Google Shape;6464;p8">
              <a:extLst>
                <a:ext uri="{FF2B5EF4-FFF2-40B4-BE49-F238E27FC236}">
                  <a16:creationId xmlns:a16="http://schemas.microsoft.com/office/drawing/2014/main" id="{AB9E7C51-5699-4356-B7C0-F25130DEFE81}"/>
                </a:ext>
              </a:extLst>
            </p:cNvPr>
            <p:cNvSpPr/>
            <p:nvPr/>
          </p:nvSpPr>
          <p:spPr>
            <a:xfrm>
              <a:off x="1542075" y="2790850"/>
              <a:ext cx="48325" cy="41550"/>
            </a:xfrm>
            <a:custGeom>
              <a:avLst/>
              <a:gdLst/>
              <a:ahLst/>
              <a:cxnLst/>
              <a:rect l="l" t="t" r="r" b="b"/>
              <a:pathLst>
                <a:path w="1933" h="1662" extrusionOk="0">
                  <a:moveTo>
                    <a:pt x="464" y="0"/>
                  </a:moveTo>
                  <a:lnTo>
                    <a:pt x="0" y="850"/>
                  </a:lnTo>
                  <a:lnTo>
                    <a:pt x="464" y="1661"/>
                  </a:lnTo>
                  <a:lnTo>
                    <a:pt x="1430" y="1661"/>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0" name="Google Shape;6465;p8">
              <a:extLst>
                <a:ext uri="{FF2B5EF4-FFF2-40B4-BE49-F238E27FC236}">
                  <a16:creationId xmlns:a16="http://schemas.microsoft.com/office/drawing/2014/main" id="{6150D416-B505-406D-85C5-6A6BBA743921}"/>
                </a:ext>
              </a:extLst>
            </p:cNvPr>
            <p:cNvSpPr/>
            <p:nvPr/>
          </p:nvSpPr>
          <p:spPr>
            <a:xfrm>
              <a:off x="1510200" y="2808225"/>
              <a:ext cx="7750" cy="6800"/>
            </a:xfrm>
            <a:custGeom>
              <a:avLst/>
              <a:gdLst/>
              <a:ahLst/>
              <a:cxnLst/>
              <a:rect l="l" t="t" r="r" b="b"/>
              <a:pathLst>
                <a:path w="310" h="272" extrusionOk="0">
                  <a:moveTo>
                    <a:pt x="78" y="1"/>
                  </a:moveTo>
                  <a:lnTo>
                    <a:pt x="0" y="155"/>
                  </a:lnTo>
                  <a:lnTo>
                    <a:pt x="78" y="271"/>
                  </a:lnTo>
                  <a:lnTo>
                    <a:pt x="232" y="271"/>
                  </a:lnTo>
                  <a:lnTo>
                    <a:pt x="309"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1" name="Google Shape;6466;p8">
              <a:extLst>
                <a:ext uri="{FF2B5EF4-FFF2-40B4-BE49-F238E27FC236}">
                  <a16:creationId xmlns:a16="http://schemas.microsoft.com/office/drawing/2014/main" id="{1DF92295-ADF4-4089-A411-CCC6E8434B0F}"/>
                </a:ext>
              </a:extLst>
            </p:cNvPr>
            <p:cNvSpPr/>
            <p:nvPr/>
          </p:nvSpPr>
          <p:spPr>
            <a:xfrm>
              <a:off x="6095300" y="2744475"/>
              <a:ext cx="36725" cy="30925"/>
            </a:xfrm>
            <a:custGeom>
              <a:avLst/>
              <a:gdLst/>
              <a:ahLst/>
              <a:cxnLst/>
              <a:rect l="l" t="t" r="r" b="b"/>
              <a:pathLst>
                <a:path w="1469" h="1237" extrusionOk="0">
                  <a:moveTo>
                    <a:pt x="387" y="1"/>
                  </a:moveTo>
                  <a:lnTo>
                    <a:pt x="0" y="619"/>
                  </a:lnTo>
                  <a:lnTo>
                    <a:pt x="387" y="1237"/>
                  </a:lnTo>
                  <a:lnTo>
                    <a:pt x="1121" y="1237"/>
                  </a:lnTo>
                  <a:lnTo>
                    <a:pt x="1468" y="619"/>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2" name="Google Shape;6467;p8">
              <a:extLst>
                <a:ext uri="{FF2B5EF4-FFF2-40B4-BE49-F238E27FC236}">
                  <a16:creationId xmlns:a16="http://schemas.microsoft.com/office/drawing/2014/main" id="{5A084BCF-0A8B-485A-8CE4-ABC876F58B89}"/>
                </a:ext>
              </a:extLst>
            </p:cNvPr>
            <p:cNvSpPr/>
            <p:nvPr/>
          </p:nvSpPr>
          <p:spPr>
            <a:xfrm>
              <a:off x="5836425" y="2744475"/>
              <a:ext cx="33850" cy="29975"/>
            </a:xfrm>
            <a:custGeom>
              <a:avLst/>
              <a:gdLst/>
              <a:ahLst/>
              <a:cxnLst/>
              <a:rect l="l" t="t" r="r" b="b"/>
              <a:pathLst>
                <a:path w="1354" h="1199" extrusionOk="0">
                  <a:moveTo>
                    <a:pt x="349" y="1"/>
                  </a:moveTo>
                  <a:lnTo>
                    <a:pt x="1" y="619"/>
                  </a:lnTo>
                  <a:lnTo>
                    <a:pt x="349" y="1198"/>
                  </a:lnTo>
                  <a:lnTo>
                    <a:pt x="1044" y="1198"/>
                  </a:lnTo>
                  <a:lnTo>
                    <a:pt x="1353" y="619"/>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3" name="Google Shape;6468;p8">
              <a:extLst>
                <a:ext uri="{FF2B5EF4-FFF2-40B4-BE49-F238E27FC236}">
                  <a16:creationId xmlns:a16="http://schemas.microsoft.com/office/drawing/2014/main" id="{AC39B452-C040-4896-8F7B-1A57A6CC1B96}"/>
                </a:ext>
              </a:extLst>
            </p:cNvPr>
            <p:cNvSpPr/>
            <p:nvPr/>
          </p:nvSpPr>
          <p:spPr>
            <a:xfrm>
              <a:off x="5777525" y="27386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4" name="Google Shape;6469;p8">
              <a:extLst>
                <a:ext uri="{FF2B5EF4-FFF2-40B4-BE49-F238E27FC236}">
                  <a16:creationId xmlns:a16="http://schemas.microsoft.com/office/drawing/2014/main" id="{BA155FCE-E016-4375-8202-E9A0F4515D05}"/>
                </a:ext>
              </a:extLst>
            </p:cNvPr>
            <p:cNvSpPr/>
            <p:nvPr/>
          </p:nvSpPr>
          <p:spPr>
            <a:xfrm>
              <a:off x="5725350" y="27386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5" name="Google Shape;6470;p8">
              <a:extLst>
                <a:ext uri="{FF2B5EF4-FFF2-40B4-BE49-F238E27FC236}">
                  <a16:creationId xmlns:a16="http://schemas.microsoft.com/office/drawing/2014/main" id="{F8BD5E9C-444B-480F-9F11-3426F66EE6DA}"/>
                </a:ext>
              </a:extLst>
            </p:cNvPr>
            <p:cNvSpPr/>
            <p:nvPr/>
          </p:nvSpPr>
          <p:spPr>
            <a:xfrm>
              <a:off x="5674175" y="27386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6" name="Google Shape;6471;p8">
              <a:extLst>
                <a:ext uri="{FF2B5EF4-FFF2-40B4-BE49-F238E27FC236}">
                  <a16:creationId xmlns:a16="http://schemas.microsoft.com/office/drawing/2014/main" id="{DEF7881A-E428-49A7-89D2-F79B312C51DB}"/>
                </a:ext>
              </a:extLst>
            </p:cNvPr>
            <p:cNvSpPr/>
            <p:nvPr/>
          </p:nvSpPr>
          <p:spPr>
            <a:xfrm>
              <a:off x="5622000" y="27386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7" name="Google Shape;6472;p8">
              <a:extLst>
                <a:ext uri="{FF2B5EF4-FFF2-40B4-BE49-F238E27FC236}">
                  <a16:creationId xmlns:a16="http://schemas.microsoft.com/office/drawing/2014/main" id="{2F7E6F30-6FFA-443F-8922-8F51B849EFCE}"/>
                </a:ext>
              </a:extLst>
            </p:cNvPr>
            <p:cNvSpPr/>
            <p:nvPr/>
          </p:nvSpPr>
          <p:spPr>
            <a:xfrm>
              <a:off x="5218250" y="2749300"/>
              <a:ext cx="24175" cy="20325"/>
            </a:xfrm>
            <a:custGeom>
              <a:avLst/>
              <a:gdLst/>
              <a:ahLst/>
              <a:cxnLst/>
              <a:rect l="l" t="t" r="r" b="b"/>
              <a:pathLst>
                <a:path w="967" h="813" extrusionOk="0">
                  <a:moveTo>
                    <a:pt x="271" y="1"/>
                  </a:moveTo>
                  <a:lnTo>
                    <a:pt x="1" y="426"/>
                  </a:lnTo>
                  <a:lnTo>
                    <a:pt x="271" y="812"/>
                  </a:lnTo>
                  <a:lnTo>
                    <a:pt x="696" y="812"/>
                  </a:lnTo>
                  <a:lnTo>
                    <a:pt x="967" y="426"/>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8" name="Google Shape;6473;p8">
              <a:extLst>
                <a:ext uri="{FF2B5EF4-FFF2-40B4-BE49-F238E27FC236}">
                  <a16:creationId xmlns:a16="http://schemas.microsoft.com/office/drawing/2014/main" id="{487CF5C2-F578-4BBA-9722-2FDC97DA20E0}"/>
                </a:ext>
              </a:extLst>
            </p:cNvPr>
            <p:cNvSpPr/>
            <p:nvPr/>
          </p:nvSpPr>
          <p:spPr>
            <a:xfrm>
              <a:off x="5154500"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9" name="Google Shape;6474;p8">
              <a:extLst>
                <a:ext uri="{FF2B5EF4-FFF2-40B4-BE49-F238E27FC236}">
                  <a16:creationId xmlns:a16="http://schemas.microsoft.com/office/drawing/2014/main" id="{2B2BF609-3E99-4D2A-92E9-9BF1887CB8F8}"/>
                </a:ext>
              </a:extLst>
            </p:cNvPr>
            <p:cNvSpPr/>
            <p:nvPr/>
          </p:nvSpPr>
          <p:spPr>
            <a:xfrm>
              <a:off x="5102350" y="2738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0" name="Google Shape;6475;p8">
              <a:extLst>
                <a:ext uri="{FF2B5EF4-FFF2-40B4-BE49-F238E27FC236}">
                  <a16:creationId xmlns:a16="http://schemas.microsoft.com/office/drawing/2014/main" id="{A05FDCD4-4A2F-4A55-BD49-62C315D1F868}"/>
                </a:ext>
              </a:extLst>
            </p:cNvPr>
            <p:cNvSpPr/>
            <p:nvPr/>
          </p:nvSpPr>
          <p:spPr>
            <a:xfrm>
              <a:off x="4530550" y="27386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1" name="Google Shape;6476;p8">
              <a:extLst>
                <a:ext uri="{FF2B5EF4-FFF2-40B4-BE49-F238E27FC236}">
                  <a16:creationId xmlns:a16="http://schemas.microsoft.com/office/drawing/2014/main" id="{44150C6A-254E-44DF-9264-4A9307C15A37}"/>
                </a:ext>
              </a:extLst>
            </p:cNvPr>
            <p:cNvSpPr/>
            <p:nvPr/>
          </p:nvSpPr>
          <p:spPr>
            <a:xfrm>
              <a:off x="4478375" y="27386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2" name="Google Shape;6477;p8">
              <a:extLst>
                <a:ext uri="{FF2B5EF4-FFF2-40B4-BE49-F238E27FC236}">
                  <a16:creationId xmlns:a16="http://schemas.microsoft.com/office/drawing/2014/main" id="{8015E45D-0273-44FA-8391-2ED5523B0B0C}"/>
                </a:ext>
              </a:extLst>
            </p:cNvPr>
            <p:cNvSpPr/>
            <p:nvPr/>
          </p:nvSpPr>
          <p:spPr>
            <a:xfrm>
              <a:off x="4426225" y="27386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3" name="Google Shape;6478;p8">
              <a:extLst>
                <a:ext uri="{FF2B5EF4-FFF2-40B4-BE49-F238E27FC236}">
                  <a16:creationId xmlns:a16="http://schemas.microsoft.com/office/drawing/2014/main" id="{D169A945-7D3E-459F-8F7A-FF18BE8338B6}"/>
                </a:ext>
              </a:extLst>
            </p:cNvPr>
            <p:cNvSpPr/>
            <p:nvPr/>
          </p:nvSpPr>
          <p:spPr>
            <a:xfrm>
              <a:off x="4394350" y="2756075"/>
              <a:ext cx="7750" cy="6775"/>
            </a:xfrm>
            <a:custGeom>
              <a:avLst/>
              <a:gdLst/>
              <a:ahLst/>
              <a:cxnLst/>
              <a:rect l="l" t="t" r="r" b="b"/>
              <a:pathLst>
                <a:path w="310" h="271" extrusionOk="0">
                  <a:moveTo>
                    <a:pt x="78" y="0"/>
                  </a:moveTo>
                  <a:lnTo>
                    <a:pt x="1" y="155"/>
                  </a:lnTo>
                  <a:lnTo>
                    <a:pt x="78" y="271"/>
                  </a:lnTo>
                  <a:lnTo>
                    <a:pt x="232" y="271"/>
                  </a:lnTo>
                  <a:lnTo>
                    <a:pt x="310" y="155"/>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4" name="Google Shape;6479;p8">
              <a:extLst>
                <a:ext uri="{FF2B5EF4-FFF2-40B4-BE49-F238E27FC236}">
                  <a16:creationId xmlns:a16="http://schemas.microsoft.com/office/drawing/2014/main" id="{EF79BE6F-94CF-43F8-9E00-386EEABA844A}"/>
                </a:ext>
              </a:extLst>
            </p:cNvPr>
            <p:cNvSpPr/>
            <p:nvPr/>
          </p:nvSpPr>
          <p:spPr>
            <a:xfrm>
              <a:off x="4328675" y="2744475"/>
              <a:ext cx="36725" cy="30925"/>
            </a:xfrm>
            <a:custGeom>
              <a:avLst/>
              <a:gdLst/>
              <a:ahLst/>
              <a:cxnLst/>
              <a:rect l="l" t="t" r="r" b="b"/>
              <a:pathLst>
                <a:path w="1469" h="1237" extrusionOk="0">
                  <a:moveTo>
                    <a:pt x="348" y="1"/>
                  </a:moveTo>
                  <a:lnTo>
                    <a:pt x="0" y="619"/>
                  </a:lnTo>
                  <a:lnTo>
                    <a:pt x="348" y="1237"/>
                  </a:lnTo>
                  <a:lnTo>
                    <a:pt x="1082" y="1237"/>
                  </a:lnTo>
                  <a:lnTo>
                    <a:pt x="1469" y="619"/>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5" name="Google Shape;6480;p8">
              <a:extLst>
                <a:ext uri="{FF2B5EF4-FFF2-40B4-BE49-F238E27FC236}">
                  <a16:creationId xmlns:a16="http://schemas.microsoft.com/office/drawing/2014/main" id="{2152FD12-AF28-414A-8CC0-F893F4A21462}"/>
                </a:ext>
              </a:extLst>
            </p:cNvPr>
            <p:cNvSpPr/>
            <p:nvPr/>
          </p:nvSpPr>
          <p:spPr>
            <a:xfrm>
              <a:off x="4270725" y="27386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6" name="Google Shape;6481;p8">
              <a:extLst>
                <a:ext uri="{FF2B5EF4-FFF2-40B4-BE49-F238E27FC236}">
                  <a16:creationId xmlns:a16="http://schemas.microsoft.com/office/drawing/2014/main" id="{7FE0F2ED-3533-45FA-9621-B3D80EEE4BCE}"/>
                </a:ext>
              </a:extLst>
            </p:cNvPr>
            <p:cNvSpPr/>
            <p:nvPr/>
          </p:nvSpPr>
          <p:spPr>
            <a:xfrm>
              <a:off x="4218550" y="27386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7" name="Google Shape;6482;p8">
              <a:extLst>
                <a:ext uri="{FF2B5EF4-FFF2-40B4-BE49-F238E27FC236}">
                  <a16:creationId xmlns:a16="http://schemas.microsoft.com/office/drawing/2014/main" id="{20385FE9-9128-4F92-BD0E-B8764219B395}"/>
                </a:ext>
              </a:extLst>
            </p:cNvPr>
            <p:cNvSpPr/>
            <p:nvPr/>
          </p:nvSpPr>
          <p:spPr>
            <a:xfrm>
              <a:off x="4166400" y="27386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8" name="Google Shape;6483;p8">
              <a:extLst>
                <a:ext uri="{FF2B5EF4-FFF2-40B4-BE49-F238E27FC236}">
                  <a16:creationId xmlns:a16="http://schemas.microsoft.com/office/drawing/2014/main" id="{149B7AF9-ACE2-4B29-B153-F49F40022CE1}"/>
                </a:ext>
              </a:extLst>
            </p:cNvPr>
            <p:cNvSpPr/>
            <p:nvPr/>
          </p:nvSpPr>
          <p:spPr>
            <a:xfrm>
              <a:off x="4115200"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9" name="Google Shape;6484;p8">
              <a:extLst>
                <a:ext uri="{FF2B5EF4-FFF2-40B4-BE49-F238E27FC236}">
                  <a16:creationId xmlns:a16="http://schemas.microsoft.com/office/drawing/2014/main" id="{B21BA708-B463-4E75-8B5B-6B6EBF1BDF93}"/>
                </a:ext>
              </a:extLst>
            </p:cNvPr>
            <p:cNvSpPr/>
            <p:nvPr/>
          </p:nvSpPr>
          <p:spPr>
            <a:xfrm>
              <a:off x="4063050" y="2738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0" name="Google Shape;6485;p8">
              <a:extLst>
                <a:ext uri="{FF2B5EF4-FFF2-40B4-BE49-F238E27FC236}">
                  <a16:creationId xmlns:a16="http://schemas.microsoft.com/office/drawing/2014/main" id="{2EF30375-95E1-45C2-A802-0B70FF42962C}"/>
                </a:ext>
              </a:extLst>
            </p:cNvPr>
            <p:cNvSpPr/>
            <p:nvPr/>
          </p:nvSpPr>
          <p:spPr>
            <a:xfrm>
              <a:off x="4010900" y="2738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1" name="Google Shape;6486;p8">
              <a:extLst>
                <a:ext uri="{FF2B5EF4-FFF2-40B4-BE49-F238E27FC236}">
                  <a16:creationId xmlns:a16="http://schemas.microsoft.com/office/drawing/2014/main" id="{0661BFE3-C9DC-4476-9BA8-2036EFE9FD01}"/>
                </a:ext>
              </a:extLst>
            </p:cNvPr>
            <p:cNvSpPr/>
            <p:nvPr/>
          </p:nvSpPr>
          <p:spPr>
            <a:xfrm>
              <a:off x="3958725"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2" name="Google Shape;6487;p8">
              <a:extLst>
                <a:ext uri="{FF2B5EF4-FFF2-40B4-BE49-F238E27FC236}">
                  <a16:creationId xmlns:a16="http://schemas.microsoft.com/office/drawing/2014/main" id="{4123FF3C-7173-4AF0-966B-5EB20A67C662}"/>
                </a:ext>
              </a:extLst>
            </p:cNvPr>
            <p:cNvSpPr/>
            <p:nvPr/>
          </p:nvSpPr>
          <p:spPr>
            <a:xfrm>
              <a:off x="3906575" y="27386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6488;p8">
              <a:extLst>
                <a:ext uri="{FF2B5EF4-FFF2-40B4-BE49-F238E27FC236}">
                  <a16:creationId xmlns:a16="http://schemas.microsoft.com/office/drawing/2014/main" id="{1A53AD12-C95A-4835-AFF3-3A6BB68208FE}"/>
                </a:ext>
              </a:extLst>
            </p:cNvPr>
            <p:cNvSpPr/>
            <p:nvPr/>
          </p:nvSpPr>
          <p:spPr>
            <a:xfrm>
              <a:off x="3855375"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6489;p8">
              <a:extLst>
                <a:ext uri="{FF2B5EF4-FFF2-40B4-BE49-F238E27FC236}">
                  <a16:creationId xmlns:a16="http://schemas.microsoft.com/office/drawing/2014/main" id="{DEE3DEF6-B80D-4A5F-89E4-EAD98D704FE4}"/>
                </a:ext>
              </a:extLst>
            </p:cNvPr>
            <p:cNvSpPr/>
            <p:nvPr/>
          </p:nvSpPr>
          <p:spPr>
            <a:xfrm>
              <a:off x="3803225" y="2738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5" name="Google Shape;6490;p8">
              <a:extLst>
                <a:ext uri="{FF2B5EF4-FFF2-40B4-BE49-F238E27FC236}">
                  <a16:creationId xmlns:a16="http://schemas.microsoft.com/office/drawing/2014/main" id="{4B57FB20-01AA-4998-83AC-62ED4717683F}"/>
                </a:ext>
              </a:extLst>
            </p:cNvPr>
            <p:cNvSpPr/>
            <p:nvPr/>
          </p:nvSpPr>
          <p:spPr>
            <a:xfrm>
              <a:off x="3751075" y="2738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6" name="Google Shape;6491;p8">
              <a:extLst>
                <a:ext uri="{FF2B5EF4-FFF2-40B4-BE49-F238E27FC236}">
                  <a16:creationId xmlns:a16="http://schemas.microsoft.com/office/drawing/2014/main" id="{070B3E87-B85D-4676-9045-BC8A274A314D}"/>
                </a:ext>
              </a:extLst>
            </p:cNvPr>
            <p:cNvSpPr/>
            <p:nvPr/>
          </p:nvSpPr>
          <p:spPr>
            <a:xfrm>
              <a:off x="3698900"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7" name="Google Shape;6492;p8">
              <a:extLst>
                <a:ext uri="{FF2B5EF4-FFF2-40B4-BE49-F238E27FC236}">
                  <a16:creationId xmlns:a16="http://schemas.microsoft.com/office/drawing/2014/main" id="{CF7829BD-7927-4021-9BD1-210363B06833}"/>
                </a:ext>
              </a:extLst>
            </p:cNvPr>
            <p:cNvSpPr/>
            <p:nvPr/>
          </p:nvSpPr>
          <p:spPr>
            <a:xfrm>
              <a:off x="3647725" y="2738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8" name="Google Shape;6493;p8">
              <a:extLst>
                <a:ext uri="{FF2B5EF4-FFF2-40B4-BE49-F238E27FC236}">
                  <a16:creationId xmlns:a16="http://schemas.microsoft.com/office/drawing/2014/main" id="{A4E2E52D-3DD3-459B-9416-393A3B96F279}"/>
                </a:ext>
              </a:extLst>
            </p:cNvPr>
            <p:cNvSpPr/>
            <p:nvPr/>
          </p:nvSpPr>
          <p:spPr>
            <a:xfrm>
              <a:off x="3595550" y="27386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6494;p8">
              <a:extLst>
                <a:ext uri="{FF2B5EF4-FFF2-40B4-BE49-F238E27FC236}">
                  <a16:creationId xmlns:a16="http://schemas.microsoft.com/office/drawing/2014/main" id="{DF9D331F-5B60-4851-85AB-69D584A16F07}"/>
                </a:ext>
              </a:extLst>
            </p:cNvPr>
            <p:cNvSpPr/>
            <p:nvPr/>
          </p:nvSpPr>
          <p:spPr>
            <a:xfrm>
              <a:off x="3543400" y="27386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0" name="Google Shape;6495;p8">
              <a:extLst>
                <a:ext uri="{FF2B5EF4-FFF2-40B4-BE49-F238E27FC236}">
                  <a16:creationId xmlns:a16="http://schemas.microsoft.com/office/drawing/2014/main" id="{BED450A9-A067-4DA6-9FF9-27E4B26CBCD8}"/>
                </a:ext>
              </a:extLst>
            </p:cNvPr>
            <p:cNvSpPr/>
            <p:nvPr/>
          </p:nvSpPr>
          <p:spPr>
            <a:xfrm>
              <a:off x="3491250" y="27386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6496;p8">
              <a:extLst>
                <a:ext uri="{FF2B5EF4-FFF2-40B4-BE49-F238E27FC236}">
                  <a16:creationId xmlns:a16="http://schemas.microsoft.com/office/drawing/2014/main" id="{D66C211F-F995-4364-B171-C6E3C84C002A}"/>
                </a:ext>
              </a:extLst>
            </p:cNvPr>
            <p:cNvSpPr/>
            <p:nvPr/>
          </p:nvSpPr>
          <p:spPr>
            <a:xfrm>
              <a:off x="3439075" y="27386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6497;p8">
              <a:extLst>
                <a:ext uri="{FF2B5EF4-FFF2-40B4-BE49-F238E27FC236}">
                  <a16:creationId xmlns:a16="http://schemas.microsoft.com/office/drawing/2014/main" id="{ED5B7F30-42BA-4134-89FF-E0A43E851F04}"/>
                </a:ext>
              </a:extLst>
            </p:cNvPr>
            <p:cNvSpPr/>
            <p:nvPr/>
          </p:nvSpPr>
          <p:spPr>
            <a:xfrm>
              <a:off x="3386925" y="273867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6498;p8">
              <a:extLst>
                <a:ext uri="{FF2B5EF4-FFF2-40B4-BE49-F238E27FC236}">
                  <a16:creationId xmlns:a16="http://schemas.microsoft.com/office/drawing/2014/main" id="{E4BC73A7-27A0-49C9-807B-E0F2D5601637}"/>
                </a:ext>
              </a:extLst>
            </p:cNvPr>
            <p:cNvSpPr/>
            <p:nvPr/>
          </p:nvSpPr>
          <p:spPr>
            <a:xfrm>
              <a:off x="3334775" y="27386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6499;p8">
              <a:extLst>
                <a:ext uri="{FF2B5EF4-FFF2-40B4-BE49-F238E27FC236}">
                  <a16:creationId xmlns:a16="http://schemas.microsoft.com/office/drawing/2014/main" id="{2F260D2F-C416-404F-B933-3C5F11F94F6B}"/>
                </a:ext>
              </a:extLst>
            </p:cNvPr>
            <p:cNvSpPr/>
            <p:nvPr/>
          </p:nvSpPr>
          <p:spPr>
            <a:xfrm>
              <a:off x="3282600" y="27386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6500;p8">
              <a:extLst>
                <a:ext uri="{FF2B5EF4-FFF2-40B4-BE49-F238E27FC236}">
                  <a16:creationId xmlns:a16="http://schemas.microsoft.com/office/drawing/2014/main" id="{B29FE37A-7045-4D33-BEFF-EE06CD2420B9}"/>
                </a:ext>
              </a:extLst>
            </p:cNvPr>
            <p:cNvSpPr/>
            <p:nvPr/>
          </p:nvSpPr>
          <p:spPr>
            <a:xfrm>
              <a:off x="3230450" y="273867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6501;p8">
              <a:extLst>
                <a:ext uri="{FF2B5EF4-FFF2-40B4-BE49-F238E27FC236}">
                  <a16:creationId xmlns:a16="http://schemas.microsoft.com/office/drawing/2014/main" id="{74BE44E5-E254-4D51-8B11-BBB66FD1BB1A}"/>
                </a:ext>
              </a:extLst>
            </p:cNvPr>
            <p:cNvSpPr/>
            <p:nvPr/>
          </p:nvSpPr>
          <p:spPr>
            <a:xfrm>
              <a:off x="3179250" y="27386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6502;p8">
              <a:extLst>
                <a:ext uri="{FF2B5EF4-FFF2-40B4-BE49-F238E27FC236}">
                  <a16:creationId xmlns:a16="http://schemas.microsoft.com/office/drawing/2014/main" id="{5E75FB55-6F21-4D81-8B0F-71328AAB74AB}"/>
                </a:ext>
              </a:extLst>
            </p:cNvPr>
            <p:cNvSpPr/>
            <p:nvPr/>
          </p:nvSpPr>
          <p:spPr>
            <a:xfrm>
              <a:off x="3127100" y="27386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6503;p8">
              <a:extLst>
                <a:ext uri="{FF2B5EF4-FFF2-40B4-BE49-F238E27FC236}">
                  <a16:creationId xmlns:a16="http://schemas.microsoft.com/office/drawing/2014/main" id="{F6E649B0-960C-4109-AADF-A443B22D2C8E}"/>
                </a:ext>
              </a:extLst>
            </p:cNvPr>
            <p:cNvSpPr/>
            <p:nvPr/>
          </p:nvSpPr>
          <p:spPr>
            <a:xfrm>
              <a:off x="3074950" y="27386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6504;p8">
              <a:extLst>
                <a:ext uri="{FF2B5EF4-FFF2-40B4-BE49-F238E27FC236}">
                  <a16:creationId xmlns:a16="http://schemas.microsoft.com/office/drawing/2014/main" id="{ED1DFB7E-42A3-49A3-A730-DD4BC691ACF9}"/>
                </a:ext>
              </a:extLst>
            </p:cNvPr>
            <p:cNvSpPr/>
            <p:nvPr/>
          </p:nvSpPr>
          <p:spPr>
            <a:xfrm>
              <a:off x="2110025" y="2758000"/>
              <a:ext cx="3875" cy="2925"/>
            </a:xfrm>
            <a:custGeom>
              <a:avLst/>
              <a:gdLst/>
              <a:ahLst/>
              <a:cxnLst/>
              <a:rect l="l" t="t" r="r" b="b"/>
              <a:pathLst>
                <a:path w="155" h="117" extrusionOk="0">
                  <a:moveTo>
                    <a:pt x="39" y="1"/>
                  </a:moveTo>
                  <a:lnTo>
                    <a:pt x="0" y="78"/>
                  </a:lnTo>
                  <a:lnTo>
                    <a:pt x="39" y="116"/>
                  </a:lnTo>
                  <a:lnTo>
                    <a:pt x="116" y="116"/>
                  </a:lnTo>
                  <a:lnTo>
                    <a:pt x="155" y="78"/>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6505;p8">
              <a:extLst>
                <a:ext uri="{FF2B5EF4-FFF2-40B4-BE49-F238E27FC236}">
                  <a16:creationId xmlns:a16="http://schemas.microsoft.com/office/drawing/2014/main" id="{8D29815A-320A-46D9-BB4B-55A890AD1197}"/>
                </a:ext>
              </a:extLst>
            </p:cNvPr>
            <p:cNvSpPr/>
            <p:nvPr/>
          </p:nvSpPr>
          <p:spPr>
            <a:xfrm>
              <a:off x="1640600" y="2756075"/>
              <a:ext cx="7750" cy="6775"/>
            </a:xfrm>
            <a:custGeom>
              <a:avLst/>
              <a:gdLst/>
              <a:ahLst/>
              <a:cxnLst/>
              <a:rect l="l" t="t" r="r" b="b"/>
              <a:pathLst>
                <a:path w="310" h="271" extrusionOk="0">
                  <a:moveTo>
                    <a:pt x="77" y="0"/>
                  </a:moveTo>
                  <a:lnTo>
                    <a:pt x="0" y="155"/>
                  </a:lnTo>
                  <a:lnTo>
                    <a:pt x="77" y="271"/>
                  </a:lnTo>
                  <a:lnTo>
                    <a:pt x="232" y="271"/>
                  </a:lnTo>
                  <a:lnTo>
                    <a:pt x="309" y="155"/>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6506;p8">
              <a:extLst>
                <a:ext uri="{FF2B5EF4-FFF2-40B4-BE49-F238E27FC236}">
                  <a16:creationId xmlns:a16="http://schemas.microsoft.com/office/drawing/2014/main" id="{38656A8A-E0DF-4186-8512-A0CC3757568F}"/>
                </a:ext>
              </a:extLst>
            </p:cNvPr>
            <p:cNvSpPr/>
            <p:nvPr/>
          </p:nvSpPr>
          <p:spPr>
            <a:xfrm>
              <a:off x="1568150" y="27386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2" name="Google Shape;6507;p8">
              <a:extLst>
                <a:ext uri="{FF2B5EF4-FFF2-40B4-BE49-F238E27FC236}">
                  <a16:creationId xmlns:a16="http://schemas.microsoft.com/office/drawing/2014/main" id="{CC0E0E0C-015B-4BB2-8766-F82E144E7C9F}"/>
                </a:ext>
              </a:extLst>
            </p:cNvPr>
            <p:cNvSpPr/>
            <p:nvPr/>
          </p:nvSpPr>
          <p:spPr>
            <a:xfrm>
              <a:off x="1516000" y="27386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3" name="Google Shape;6508;p8">
              <a:extLst>
                <a:ext uri="{FF2B5EF4-FFF2-40B4-BE49-F238E27FC236}">
                  <a16:creationId xmlns:a16="http://schemas.microsoft.com/office/drawing/2014/main" id="{DCEE9A78-6394-4902-85A2-EC57C0CB05B6}"/>
                </a:ext>
              </a:extLst>
            </p:cNvPr>
            <p:cNvSpPr/>
            <p:nvPr/>
          </p:nvSpPr>
          <p:spPr>
            <a:xfrm>
              <a:off x="1463825" y="27386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6509;p8">
              <a:extLst>
                <a:ext uri="{FF2B5EF4-FFF2-40B4-BE49-F238E27FC236}">
                  <a16:creationId xmlns:a16="http://schemas.microsoft.com/office/drawing/2014/main" id="{3E26F63C-8836-4799-BBC6-C40F34F02665}"/>
                </a:ext>
              </a:extLst>
            </p:cNvPr>
            <p:cNvSpPr/>
            <p:nvPr/>
          </p:nvSpPr>
          <p:spPr>
            <a:xfrm>
              <a:off x="1411675" y="27386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6510;p8">
              <a:extLst>
                <a:ext uri="{FF2B5EF4-FFF2-40B4-BE49-F238E27FC236}">
                  <a16:creationId xmlns:a16="http://schemas.microsoft.com/office/drawing/2014/main" id="{5FC2A8C5-8FFE-4EDF-B5A5-C3EEDFE44015}"/>
                </a:ext>
              </a:extLst>
            </p:cNvPr>
            <p:cNvSpPr/>
            <p:nvPr/>
          </p:nvSpPr>
          <p:spPr>
            <a:xfrm>
              <a:off x="6115575" y="2686525"/>
              <a:ext cx="48325" cy="42525"/>
            </a:xfrm>
            <a:custGeom>
              <a:avLst/>
              <a:gdLst/>
              <a:ahLst/>
              <a:cxnLst/>
              <a:rect l="l" t="t" r="r" b="b"/>
              <a:pathLst>
                <a:path w="1933" h="1701" extrusionOk="0">
                  <a:moveTo>
                    <a:pt x="503" y="1"/>
                  </a:moveTo>
                  <a:lnTo>
                    <a:pt x="1"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6511;p8">
              <a:extLst>
                <a:ext uri="{FF2B5EF4-FFF2-40B4-BE49-F238E27FC236}">
                  <a16:creationId xmlns:a16="http://schemas.microsoft.com/office/drawing/2014/main" id="{038E846E-C534-468A-AAB0-856BEBD7A937}"/>
                </a:ext>
              </a:extLst>
            </p:cNvPr>
            <p:cNvSpPr/>
            <p:nvPr/>
          </p:nvSpPr>
          <p:spPr>
            <a:xfrm>
              <a:off x="5823875" y="2703900"/>
              <a:ext cx="7750" cy="6800"/>
            </a:xfrm>
            <a:custGeom>
              <a:avLst/>
              <a:gdLst/>
              <a:ahLst/>
              <a:cxnLst/>
              <a:rect l="l" t="t" r="r" b="b"/>
              <a:pathLst>
                <a:path w="310" h="272" extrusionOk="0">
                  <a:moveTo>
                    <a:pt x="78" y="1"/>
                  </a:moveTo>
                  <a:lnTo>
                    <a:pt x="1" y="155"/>
                  </a:lnTo>
                  <a:lnTo>
                    <a:pt x="78" y="271"/>
                  </a:lnTo>
                  <a:lnTo>
                    <a:pt x="232" y="271"/>
                  </a:lnTo>
                  <a:lnTo>
                    <a:pt x="310"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6512;p8">
              <a:extLst>
                <a:ext uri="{FF2B5EF4-FFF2-40B4-BE49-F238E27FC236}">
                  <a16:creationId xmlns:a16="http://schemas.microsoft.com/office/drawing/2014/main" id="{0982A711-8062-44F6-AB4E-269CF60762B1}"/>
                </a:ext>
              </a:extLst>
            </p:cNvPr>
            <p:cNvSpPr/>
            <p:nvPr/>
          </p:nvSpPr>
          <p:spPr>
            <a:xfrm>
              <a:off x="5751425" y="2686525"/>
              <a:ext cx="48325" cy="42525"/>
            </a:xfrm>
            <a:custGeom>
              <a:avLst/>
              <a:gdLst/>
              <a:ahLst/>
              <a:cxnLst/>
              <a:rect l="l" t="t" r="r" b="b"/>
              <a:pathLst>
                <a:path w="1933" h="1701" extrusionOk="0">
                  <a:moveTo>
                    <a:pt x="503" y="1"/>
                  </a:moveTo>
                  <a:lnTo>
                    <a:pt x="1" y="850"/>
                  </a:lnTo>
                  <a:lnTo>
                    <a:pt x="503"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6513;p8">
              <a:extLst>
                <a:ext uri="{FF2B5EF4-FFF2-40B4-BE49-F238E27FC236}">
                  <a16:creationId xmlns:a16="http://schemas.microsoft.com/office/drawing/2014/main" id="{DC4D6014-82B9-4F01-BB7E-8D6F7A141298}"/>
                </a:ext>
              </a:extLst>
            </p:cNvPr>
            <p:cNvSpPr/>
            <p:nvPr/>
          </p:nvSpPr>
          <p:spPr>
            <a:xfrm>
              <a:off x="5700250" y="2686525"/>
              <a:ext cx="48300" cy="42525"/>
            </a:xfrm>
            <a:custGeom>
              <a:avLst/>
              <a:gdLst/>
              <a:ahLst/>
              <a:cxnLst/>
              <a:rect l="l" t="t" r="r" b="b"/>
              <a:pathLst>
                <a:path w="1932" h="1701" extrusionOk="0">
                  <a:moveTo>
                    <a:pt x="464" y="1"/>
                  </a:moveTo>
                  <a:lnTo>
                    <a:pt x="0"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6514;p8">
              <a:extLst>
                <a:ext uri="{FF2B5EF4-FFF2-40B4-BE49-F238E27FC236}">
                  <a16:creationId xmlns:a16="http://schemas.microsoft.com/office/drawing/2014/main" id="{D852C7BB-8E9B-40BE-ACF9-6D18B6B4E96F}"/>
                </a:ext>
              </a:extLst>
            </p:cNvPr>
            <p:cNvSpPr/>
            <p:nvPr/>
          </p:nvSpPr>
          <p:spPr>
            <a:xfrm>
              <a:off x="5648075" y="2686525"/>
              <a:ext cx="48325" cy="42525"/>
            </a:xfrm>
            <a:custGeom>
              <a:avLst/>
              <a:gdLst/>
              <a:ahLst/>
              <a:cxnLst/>
              <a:rect l="l" t="t" r="r" b="b"/>
              <a:pathLst>
                <a:path w="1933" h="1701" extrusionOk="0">
                  <a:moveTo>
                    <a:pt x="464" y="1"/>
                  </a:moveTo>
                  <a:lnTo>
                    <a:pt x="1" y="850"/>
                  </a:lnTo>
                  <a:lnTo>
                    <a:pt x="464"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6515;p8">
              <a:extLst>
                <a:ext uri="{FF2B5EF4-FFF2-40B4-BE49-F238E27FC236}">
                  <a16:creationId xmlns:a16="http://schemas.microsoft.com/office/drawing/2014/main" id="{3FEB132F-8A2A-4CB9-BE40-8F023B0162DA}"/>
                </a:ext>
              </a:extLst>
            </p:cNvPr>
            <p:cNvSpPr/>
            <p:nvPr/>
          </p:nvSpPr>
          <p:spPr>
            <a:xfrm>
              <a:off x="5595925" y="2686525"/>
              <a:ext cx="48325" cy="42525"/>
            </a:xfrm>
            <a:custGeom>
              <a:avLst/>
              <a:gdLst/>
              <a:ahLst/>
              <a:cxnLst/>
              <a:rect l="l" t="t" r="r" b="b"/>
              <a:pathLst>
                <a:path w="1933" h="1701" extrusionOk="0">
                  <a:moveTo>
                    <a:pt x="464" y="1"/>
                  </a:moveTo>
                  <a:lnTo>
                    <a:pt x="1"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6516;p8">
              <a:extLst>
                <a:ext uri="{FF2B5EF4-FFF2-40B4-BE49-F238E27FC236}">
                  <a16:creationId xmlns:a16="http://schemas.microsoft.com/office/drawing/2014/main" id="{66D4A2B9-8FCB-49FA-BF85-EA47AC99CE27}"/>
                </a:ext>
              </a:extLst>
            </p:cNvPr>
            <p:cNvSpPr/>
            <p:nvPr/>
          </p:nvSpPr>
          <p:spPr>
            <a:xfrm>
              <a:off x="5543775" y="2686525"/>
              <a:ext cx="48300" cy="42525"/>
            </a:xfrm>
            <a:custGeom>
              <a:avLst/>
              <a:gdLst/>
              <a:ahLst/>
              <a:cxnLst/>
              <a:rect l="l" t="t" r="r" b="b"/>
              <a:pathLst>
                <a:path w="1932" h="1701" extrusionOk="0">
                  <a:moveTo>
                    <a:pt x="464" y="1"/>
                  </a:moveTo>
                  <a:lnTo>
                    <a:pt x="0"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6517;p8">
              <a:extLst>
                <a:ext uri="{FF2B5EF4-FFF2-40B4-BE49-F238E27FC236}">
                  <a16:creationId xmlns:a16="http://schemas.microsoft.com/office/drawing/2014/main" id="{C95F93CD-3061-44A4-9833-1E2B1804CB6A}"/>
                </a:ext>
              </a:extLst>
            </p:cNvPr>
            <p:cNvSpPr/>
            <p:nvPr/>
          </p:nvSpPr>
          <p:spPr>
            <a:xfrm>
              <a:off x="5232750" y="2686525"/>
              <a:ext cx="47350" cy="42525"/>
            </a:xfrm>
            <a:custGeom>
              <a:avLst/>
              <a:gdLst/>
              <a:ahLst/>
              <a:cxnLst/>
              <a:rect l="l" t="t" r="r" b="b"/>
              <a:pathLst>
                <a:path w="1894" h="1701" extrusionOk="0">
                  <a:moveTo>
                    <a:pt x="464" y="1"/>
                  </a:moveTo>
                  <a:lnTo>
                    <a:pt x="0"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6518;p8">
              <a:extLst>
                <a:ext uri="{FF2B5EF4-FFF2-40B4-BE49-F238E27FC236}">
                  <a16:creationId xmlns:a16="http://schemas.microsoft.com/office/drawing/2014/main" id="{DC5CB109-AE9A-48A2-AFAB-EC2143B658B7}"/>
                </a:ext>
              </a:extLst>
            </p:cNvPr>
            <p:cNvSpPr/>
            <p:nvPr/>
          </p:nvSpPr>
          <p:spPr>
            <a:xfrm>
              <a:off x="5180600"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6519;p8">
              <a:extLst>
                <a:ext uri="{FF2B5EF4-FFF2-40B4-BE49-F238E27FC236}">
                  <a16:creationId xmlns:a16="http://schemas.microsoft.com/office/drawing/2014/main" id="{0D190FC7-308E-4508-BF8B-CB2699223799}"/>
                </a:ext>
              </a:extLst>
            </p:cNvPr>
            <p:cNvSpPr/>
            <p:nvPr/>
          </p:nvSpPr>
          <p:spPr>
            <a:xfrm>
              <a:off x="5128425" y="2686525"/>
              <a:ext cx="47350" cy="42525"/>
            </a:xfrm>
            <a:custGeom>
              <a:avLst/>
              <a:gdLst/>
              <a:ahLst/>
              <a:cxnLst/>
              <a:rect l="l" t="t" r="r" b="b"/>
              <a:pathLst>
                <a:path w="1894" h="1701" extrusionOk="0">
                  <a:moveTo>
                    <a:pt x="464" y="1"/>
                  </a:moveTo>
                  <a:lnTo>
                    <a:pt x="1"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6520;p8">
              <a:extLst>
                <a:ext uri="{FF2B5EF4-FFF2-40B4-BE49-F238E27FC236}">
                  <a16:creationId xmlns:a16="http://schemas.microsoft.com/office/drawing/2014/main" id="{94EB0063-1959-4750-92E1-518FDA864BE1}"/>
                </a:ext>
              </a:extLst>
            </p:cNvPr>
            <p:cNvSpPr/>
            <p:nvPr/>
          </p:nvSpPr>
          <p:spPr>
            <a:xfrm>
              <a:off x="5076275" y="2686525"/>
              <a:ext cx="47350" cy="42525"/>
            </a:xfrm>
            <a:custGeom>
              <a:avLst/>
              <a:gdLst/>
              <a:ahLst/>
              <a:cxnLst/>
              <a:rect l="l" t="t" r="r" b="b"/>
              <a:pathLst>
                <a:path w="1894" h="1701" extrusionOk="0">
                  <a:moveTo>
                    <a:pt x="464" y="1"/>
                  </a:moveTo>
                  <a:lnTo>
                    <a:pt x="0"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6521;p8">
              <a:extLst>
                <a:ext uri="{FF2B5EF4-FFF2-40B4-BE49-F238E27FC236}">
                  <a16:creationId xmlns:a16="http://schemas.microsoft.com/office/drawing/2014/main" id="{5E5B8480-885D-4C8D-B206-88185EC9073F}"/>
                </a:ext>
              </a:extLst>
            </p:cNvPr>
            <p:cNvSpPr/>
            <p:nvPr/>
          </p:nvSpPr>
          <p:spPr>
            <a:xfrm>
              <a:off x="4607825" y="2686525"/>
              <a:ext cx="48300" cy="42525"/>
            </a:xfrm>
            <a:custGeom>
              <a:avLst/>
              <a:gdLst/>
              <a:ahLst/>
              <a:cxnLst/>
              <a:rect l="l" t="t" r="r" b="b"/>
              <a:pathLst>
                <a:path w="1932" h="1701" extrusionOk="0">
                  <a:moveTo>
                    <a:pt x="502" y="1"/>
                  </a:moveTo>
                  <a:lnTo>
                    <a:pt x="0" y="850"/>
                  </a:lnTo>
                  <a:lnTo>
                    <a:pt x="502" y="1700"/>
                  </a:lnTo>
                  <a:lnTo>
                    <a:pt x="1468" y="1700"/>
                  </a:lnTo>
                  <a:lnTo>
                    <a:pt x="1932" y="850"/>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6522;p8">
              <a:extLst>
                <a:ext uri="{FF2B5EF4-FFF2-40B4-BE49-F238E27FC236}">
                  <a16:creationId xmlns:a16="http://schemas.microsoft.com/office/drawing/2014/main" id="{E8BB5D0D-ABB7-4E6A-B6BB-9EC16B2E4E62}"/>
                </a:ext>
              </a:extLst>
            </p:cNvPr>
            <p:cNvSpPr/>
            <p:nvPr/>
          </p:nvSpPr>
          <p:spPr>
            <a:xfrm>
              <a:off x="4556625" y="2686525"/>
              <a:ext cx="48325" cy="42525"/>
            </a:xfrm>
            <a:custGeom>
              <a:avLst/>
              <a:gdLst/>
              <a:ahLst/>
              <a:cxnLst/>
              <a:rect l="l" t="t" r="r" b="b"/>
              <a:pathLst>
                <a:path w="1933" h="1701" extrusionOk="0">
                  <a:moveTo>
                    <a:pt x="503" y="1"/>
                  </a:moveTo>
                  <a:lnTo>
                    <a:pt x="0"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6523;p8">
              <a:extLst>
                <a:ext uri="{FF2B5EF4-FFF2-40B4-BE49-F238E27FC236}">
                  <a16:creationId xmlns:a16="http://schemas.microsoft.com/office/drawing/2014/main" id="{AC9F3F59-87CA-4679-AA88-8A2997977C85}"/>
                </a:ext>
              </a:extLst>
            </p:cNvPr>
            <p:cNvSpPr/>
            <p:nvPr/>
          </p:nvSpPr>
          <p:spPr>
            <a:xfrm>
              <a:off x="4504475" y="2686525"/>
              <a:ext cx="48300" cy="42525"/>
            </a:xfrm>
            <a:custGeom>
              <a:avLst/>
              <a:gdLst/>
              <a:ahLst/>
              <a:cxnLst/>
              <a:rect l="l" t="t" r="r" b="b"/>
              <a:pathLst>
                <a:path w="1932" h="1701" extrusionOk="0">
                  <a:moveTo>
                    <a:pt x="502" y="1"/>
                  </a:moveTo>
                  <a:lnTo>
                    <a:pt x="0" y="850"/>
                  </a:lnTo>
                  <a:lnTo>
                    <a:pt x="502"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6524;p8">
              <a:extLst>
                <a:ext uri="{FF2B5EF4-FFF2-40B4-BE49-F238E27FC236}">
                  <a16:creationId xmlns:a16="http://schemas.microsoft.com/office/drawing/2014/main" id="{36F6BA94-7AF1-4F4D-B502-B2C7AC4C817A}"/>
                </a:ext>
              </a:extLst>
            </p:cNvPr>
            <p:cNvSpPr/>
            <p:nvPr/>
          </p:nvSpPr>
          <p:spPr>
            <a:xfrm>
              <a:off x="4452300" y="2686525"/>
              <a:ext cx="48325" cy="42525"/>
            </a:xfrm>
            <a:custGeom>
              <a:avLst/>
              <a:gdLst/>
              <a:ahLst/>
              <a:cxnLst/>
              <a:rect l="l" t="t" r="r" b="b"/>
              <a:pathLst>
                <a:path w="1933" h="1701" extrusionOk="0">
                  <a:moveTo>
                    <a:pt x="503" y="1"/>
                  </a:moveTo>
                  <a:lnTo>
                    <a:pt x="1" y="850"/>
                  </a:lnTo>
                  <a:lnTo>
                    <a:pt x="503"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6525;p8">
              <a:extLst>
                <a:ext uri="{FF2B5EF4-FFF2-40B4-BE49-F238E27FC236}">
                  <a16:creationId xmlns:a16="http://schemas.microsoft.com/office/drawing/2014/main" id="{DF7F9FCE-FFE3-430E-9D45-093E4A95581F}"/>
                </a:ext>
              </a:extLst>
            </p:cNvPr>
            <p:cNvSpPr/>
            <p:nvPr/>
          </p:nvSpPr>
          <p:spPr>
            <a:xfrm>
              <a:off x="4400150" y="2686525"/>
              <a:ext cx="48325" cy="42525"/>
            </a:xfrm>
            <a:custGeom>
              <a:avLst/>
              <a:gdLst/>
              <a:ahLst/>
              <a:cxnLst/>
              <a:rect l="l" t="t" r="r" b="b"/>
              <a:pathLst>
                <a:path w="1933" h="1701" extrusionOk="0">
                  <a:moveTo>
                    <a:pt x="503" y="1"/>
                  </a:moveTo>
                  <a:lnTo>
                    <a:pt x="0"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6526;p8">
              <a:extLst>
                <a:ext uri="{FF2B5EF4-FFF2-40B4-BE49-F238E27FC236}">
                  <a16:creationId xmlns:a16="http://schemas.microsoft.com/office/drawing/2014/main" id="{5FC4BF07-823E-48E3-B164-A454B5C81548}"/>
                </a:ext>
              </a:extLst>
            </p:cNvPr>
            <p:cNvSpPr/>
            <p:nvPr/>
          </p:nvSpPr>
          <p:spPr>
            <a:xfrm>
              <a:off x="4307425" y="2696175"/>
              <a:ext cx="27075" cy="22250"/>
            </a:xfrm>
            <a:custGeom>
              <a:avLst/>
              <a:gdLst/>
              <a:ahLst/>
              <a:cxnLst/>
              <a:rect l="l" t="t" r="r" b="b"/>
              <a:pathLst>
                <a:path w="1083" h="890" extrusionOk="0">
                  <a:moveTo>
                    <a:pt x="271" y="1"/>
                  </a:moveTo>
                  <a:lnTo>
                    <a:pt x="0" y="464"/>
                  </a:lnTo>
                  <a:lnTo>
                    <a:pt x="271" y="889"/>
                  </a:lnTo>
                  <a:lnTo>
                    <a:pt x="773" y="889"/>
                  </a:lnTo>
                  <a:lnTo>
                    <a:pt x="1082" y="464"/>
                  </a:lnTo>
                  <a:lnTo>
                    <a:pt x="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6527;p8">
              <a:extLst>
                <a:ext uri="{FF2B5EF4-FFF2-40B4-BE49-F238E27FC236}">
                  <a16:creationId xmlns:a16="http://schemas.microsoft.com/office/drawing/2014/main" id="{768FBE97-EBDE-4E36-9FD9-970AEA57E983}"/>
                </a:ext>
              </a:extLst>
            </p:cNvPr>
            <p:cNvSpPr/>
            <p:nvPr/>
          </p:nvSpPr>
          <p:spPr>
            <a:xfrm>
              <a:off x="4244650" y="2686525"/>
              <a:ext cx="48300" cy="42525"/>
            </a:xfrm>
            <a:custGeom>
              <a:avLst/>
              <a:gdLst/>
              <a:ahLst/>
              <a:cxnLst/>
              <a:rect l="l" t="t" r="r" b="b"/>
              <a:pathLst>
                <a:path w="1932" h="1701" extrusionOk="0">
                  <a:moveTo>
                    <a:pt x="464" y="1"/>
                  </a:moveTo>
                  <a:lnTo>
                    <a:pt x="0"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6528;p8">
              <a:extLst>
                <a:ext uri="{FF2B5EF4-FFF2-40B4-BE49-F238E27FC236}">
                  <a16:creationId xmlns:a16="http://schemas.microsoft.com/office/drawing/2014/main" id="{B1A5685B-4E03-4968-970B-EF1CBC014A8A}"/>
                </a:ext>
              </a:extLst>
            </p:cNvPr>
            <p:cNvSpPr/>
            <p:nvPr/>
          </p:nvSpPr>
          <p:spPr>
            <a:xfrm>
              <a:off x="4192475" y="2686525"/>
              <a:ext cx="48325" cy="42525"/>
            </a:xfrm>
            <a:custGeom>
              <a:avLst/>
              <a:gdLst/>
              <a:ahLst/>
              <a:cxnLst/>
              <a:rect l="l" t="t" r="r" b="b"/>
              <a:pathLst>
                <a:path w="1933" h="1701" extrusionOk="0">
                  <a:moveTo>
                    <a:pt x="464" y="1"/>
                  </a:moveTo>
                  <a:lnTo>
                    <a:pt x="1" y="850"/>
                  </a:lnTo>
                  <a:lnTo>
                    <a:pt x="464"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6529;p8">
              <a:extLst>
                <a:ext uri="{FF2B5EF4-FFF2-40B4-BE49-F238E27FC236}">
                  <a16:creationId xmlns:a16="http://schemas.microsoft.com/office/drawing/2014/main" id="{09AF9C93-0AEE-4FCC-AF53-28B9933DC871}"/>
                </a:ext>
              </a:extLst>
            </p:cNvPr>
            <p:cNvSpPr/>
            <p:nvPr/>
          </p:nvSpPr>
          <p:spPr>
            <a:xfrm>
              <a:off x="4140325" y="2686525"/>
              <a:ext cx="48325" cy="42525"/>
            </a:xfrm>
            <a:custGeom>
              <a:avLst/>
              <a:gdLst/>
              <a:ahLst/>
              <a:cxnLst/>
              <a:rect l="l" t="t" r="r" b="b"/>
              <a:pathLst>
                <a:path w="1933" h="1701" extrusionOk="0">
                  <a:moveTo>
                    <a:pt x="464" y="1"/>
                  </a:moveTo>
                  <a:lnTo>
                    <a:pt x="0"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6530;p8">
              <a:extLst>
                <a:ext uri="{FF2B5EF4-FFF2-40B4-BE49-F238E27FC236}">
                  <a16:creationId xmlns:a16="http://schemas.microsoft.com/office/drawing/2014/main" id="{D754DA23-C052-49D2-85D7-7BFE62ED61F7}"/>
                </a:ext>
              </a:extLst>
            </p:cNvPr>
            <p:cNvSpPr/>
            <p:nvPr/>
          </p:nvSpPr>
          <p:spPr>
            <a:xfrm>
              <a:off x="4089125" y="2686525"/>
              <a:ext cx="47350" cy="42525"/>
            </a:xfrm>
            <a:custGeom>
              <a:avLst/>
              <a:gdLst/>
              <a:ahLst/>
              <a:cxnLst/>
              <a:rect l="l" t="t" r="r" b="b"/>
              <a:pathLst>
                <a:path w="1894" h="1701" extrusionOk="0">
                  <a:moveTo>
                    <a:pt x="464" y="1"/>
                  </a:moveTo>
                  <a:lnTo>
                    <a:pt x="1"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6531;p8">
              <a:extLst>
                <a:ext uri="{FF2B5EF4-FFF2-40B4-BE49-F238E27FC236}">
                  <a16:creationId xmlns:a16="http://schemas.microsoft.com/office/drawing/2014/main" id="{26E40516-28B6-478B-B644-A2593F614130}"/>
                </a:ext>
              </a:extLst>
            </p:cNvPr>
            <p:cNvSpPr/>
            <p:nvPr/>
          </p:nvSpPr>
          <p:spPr>
            <a:xfrm>
              <a:off x="4036975" y="2686525"/>
              <a:ext cx="47350" cy="42525"/>
            </a:xfrm>
            <a:custGeom>
              <a:avLst/>
              <a:gdLst/>
              <a:ahLst/>
              <a:cxnLst/>
              <a:rect l="l" t="t" r="r" b="b"/>
              <a:pathLst>
                <a:path w="1894" h="1701" extrusionOk="0">
                  <a:moveTo>
                    <a:pt x="464" y="1"/>
                  </a:moveTo>
                  <a:lnTo>
                    <a:pt x="0"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6532;p8">
              <a:extLst>
                <a:ext uri="{FF2B5EF4-FFF2-40B4-BE49-F238E27FC236}">
                  <a16:creationId xmlns:a16="http://schemas.microsoft.com/office/drawing/2014/main" id="{047A8E43-7816-42B2-9336-AD4894E71ED7}"/>
                </a:ext>
              </a:extLst>
            </p:cNvPr>
            <p:cNvSpPr/>
            <p:nvPr/>
          </p:nvSpPr>
          <p:spPr>
            <a:xfrm>
              <a:off x="3984825"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6533;p8">
              <a:extLst>
                <a:ext uri="{FF2B5EF4-FFF2-40B4-BE49-F238E27FC236}">
                  <a16:creationId xmlns:a16="http://schemas.microsoft.com/office/drawing/2014/main" id="{F76A3319-F11D-4E71-A945-8526BC9690B4}"/>
                </a:ext>
              </a:extLst>
            </p:cNvPr>
            <p:cNvSpPr/>
            <p:nvPr/>
          </p:nvSpPr>
          <p:spPr>
            <a:xfrm>
              <a:off x="3932650" y="2686525"/>
              <a:ext cx="48325" cy="42525"/>
            </a:xfrm>
            <a:custGeom>
              <a:avLst/>
              <a:gdLst/>
              <a:ahLst/>
              <a:cxnLst/>
              <a:rect l="l" t="t" r="r" b="b"/>
              <a:pathLst>
                <a:path w="1933" h="1701" extrusionOk="0">
                  <a:moveTo>
                    <a:pt x="464" y="1"/>
                  </a:moveTo>
                  <a:lnTo>
                    <a:pt x="1" y="850"/>
                  </a:lnTo>
                  <a:lnTo>
                    <a:pt x="464"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9" name="Google Shape;6534;p8">
              <a:extLst>
                <a:ext uri="{FF2B5EF4-FFF2-40B4-BE49-F238E27FC236}">
                  <a16:creationId xmlns:a16="http://schemas.microsoft.com/office/drawing/2014/main" id="{508813FB-9C8C-4FA5-AFF7-B57BA2CCB8F6}"/>
                </a:ext>
              </a:extLst>
            </p:cNvPr>
            <p:cNvSpPr/>
            <p:nvPr/>
          </p:nvSpPr>
          <p:spPr>
            <a:xfrm>
              <a:off x="3881475"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0" name="Google Shape;6535;p8">
              <a:extLst>
                <a:ext uri="{FF2B5EF4-FFF2-40B4-BE49-F238E27FC236}">
                  <a16:creationId xmlns:a16="http://schemas.microsoft.com/office/drawing/2014/main" id="{CD394F1A-7CC0-4915-A93D-F8F678082F40}"/>
                </a:ext>
              </a:extLst>
            </p:cNvPr>
            <p:cNvSpPr/>
            <p:nvPr/>
          </p:nvSpPr>
          <p:spPr>
            <a:xfrm>
              <a:off x="3829300" y="2686525"/>
              <a:ext cx="47350" cy="42525"/>
            </a:xfrm>
            <a:custGeom>
              <a:avLst/>
              <a:gdLst/>
              <a:ahLst/>
              <a:cxnLst/>
              <a:rect l="l" t="t" r="r" b="b"/>
              <a:pathLst>
                <a:path w="1894" h="1701" extrusionOk="0">
                  <a:moveTo>
                    <a:pt x="464" y="1"/>
                  </a:moveTo>
                  <a:lnTo>
                    <a:pt x="1"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6536;p8">
              <a:extLst>
                <a:ext uri="{FF2B5EF4-FFF2-40B4-BE49-F238E27FC236}">
                  <a16:creationId xmlns:a16="http://schemas.microsoft.com/office/drawing/2014/main" id="{A8334CC9-2B78-46CD-B1CC-C45D0F51147D}"/>
                </a:ext>
              </a:extLst>
            </p:cNvPr>
            <p:cNvSpPr/>
            <p:nvPr/>
          </p:nvSpPr>
          <p:spPr>
            <a:xfrm>
              <a:off x="3777150" y="2686525"/>
              <a:ext cx="47350" cy="42525"/>
            </a:xfrm>
            <a:custGeom>
              <a:avLst/>
              <a:gdLst/>
              <a:ahLst/>
              <a:cxnLst/>
              <a:rect l="l" t="t" r="r" b="b"/>
              <a:pathLst>
                <a:path w="1894" h="1701" extrusionOk="0">
                  <a:moveTo>
                    <a:pt x="464" y="1"/>
                  </a:moveTo>
                  <a:lnTo>
                    <a:pt x="0"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6537;p8">
              <a:extLst>
                <a:ext uri="{FF2B5EF4-FFF2-40B4-BE49-F238E27FC236}">
                  <a16:creationId xmlns:a16="http://schemas.microsoft.com/office/drawing/2014/main" id="{55B633B1-4176-433C-AA43-C46C48D61C8D}"/>
                </a:ext>
              </a:extLst>
            </p:cNvPr>
            <p:cNvSpPr/>
            <p:nvPr/>
          </p:nvSpPr>
          <p:spPr>
            <a:xfrm>
              <a:off x="3725000"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6538;p8">
              <a:extLst>
                <a:ext uri="{FF2B5EF4-FFF2-40B4-BE49-F238E27FC236}">
                  <a16:creationId xmlns:a16="http://schemas.microsoft.com/office/drawing/2014/main" id="{9A8D708F-709B-4BDE-8267-B40169F117FD}"/>
                </a:ext>
              </a:extLst>
            </p:cNvPr>
            <p:cNvSpPr/>
            <p:nvPr/>
          </p:nvSpPr>
          <p:spPr>
            <a:xfrm>
              <a:off x="3672825" y="2686525"/>
              <a:ext cx="48325" cy="42525"/>
            </a:xfrm>
            <a:custGeom>
              <a:avLst/>
              <a:gdLst/>
              <a:ahLst/>
              <a:cxnLst/>
              <a:rect l="l" t="t" r="r" b="b"/>
              <a:pathLst>
                <a:path w="1933" h="1701" extrusionOk="0">
                  <a:moveTo>
                    <a:pt x="503" y="1"/>
                  </a:moveTo>
                  <a:lnTo>
                    <a:pt x="1" y="850"/>
                  </a:lnTo>
                  <a:lnTo>
                    <a:pt x="503" y="1700"/>
                  </a:lnTo>
                  <a:lnTo>
                    <a:pt x="1469" y="1700"/>
                  </a:lnTo>
                  <a:lnTo>
                    <a:pt x="1933" y="850"/>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6539;p8">
              <a:extLst>
                <a:ext uri="{FF2B5EF4-FFF2-40B4-BE49-F238E27FC236}">
                  <a16:creationId xmlns:a16="http://schemas.microsoft.com/office/drawing/2014/main" id="{0A9F5D6C-99B2-465E-8144-A46331627489}"/>
                </a:ext>
              </a:extLst>
            </p:cNvPr>
            <p:cNvSpPr/>
            <p:nvPr/>
          </p:nvSpPr>
          <p:spPr>
            <a:xfrm>
              <a:off x="3621650"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6540;p8">
              <a:extLst>
                <a:ext uri="{FF2B5EF4-FFF2-40B4-BE49-F238E27FC236}">
                  <a16:creationId xmlns:a16="http://schemas.microsoft.com/office/drawing/2014/main" id="{C60C46B9-DFA0-4134-AA42-6299BFC4E9B9}"/>
                </a:ext>
              </a:extLst>
            </p:cNvPr>
            <p:cNvSpPr/>
            <p:nvPr/>
          </p:nvSpPr>
          <p:spPr>
            <a:xfrm>
              <a:off x="3569475" y="2686525"/>
              <a:ext cx="47350" cy="42525"/>
            </a:xfrm>
            <a:custGeom>
              <a:avLst/>
              <a:gdLst/>
              <a:ahLst/>
              <a:cxnLst/>
              <a:rect l="l" t="t" r="r" b="b"/>
              <a:pathLst>
                <a:path w="1894" h="1701" extrusionOk="0">
                  <a:moveTo>
                    <a:pt x="464" y="1"/>
                  </a:moveTo>
                  <a:lnTo>
                    <a:pt x="1"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6" name="Google Shape;6541;p8">
              <a:extLst>
                <a:ext uri="{FF2B5EF4-FFF2-40B4-BE49-F238E27FC236}">
                  <a16:creationId xmlns:a16="http://schemas.microsoft.com/office/drawing/2014/main" id="{799ABC36-0335-4E3B-878B-7BCBC9E108B2}"/>
                </a:ext>
              </a:extLst>
            </p:cNvPr>
            <p:cNvSpPr/>
            <p:nvPr/>
          </p:nvSpPr>
          <p:spPr>
            <a:xfrm>
              <a:off x="3517325" y="2686525"/>
              <a:ext cx="47350" cy="42525"/>
            </a:xfrm>
            <a:custGeom>
              <a:avLst/>
              <a:gdLst/>
              <a:ahLst/>
              <a:cxnLst/>
              <a:rect l="l" t="t" r="r" b="b"/>
              <a:pathLst>
                <a:path w="1894" h="1701" extrusionOk="0">
                  <a:moveTo>
                    <a:pt x="464" y="1"/>
                  </a:moveTo>
                  <a:lnTo>
                    <a:pt x="0" y="850"/>
                  </a:lnTo>
                  <a:lnTo>
                    <a:pt x="464" y="1700"/>
                  </a:lnTo>
                  <a:lnTo>
                    <a:pt x="1430" y="1700"/>
                  </a:lnTo>
                  <a:lnTo>
                    <a:pt x="1894"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7" name="Google Shape;6542;p8">
              <a:extLst>
                <a:ext uri="{FF2B5EF4-FFF2-40B4-BE49-F238E27FC236}">
                  <a16:creationId xmlns:a16="http://schemas.microsoft.com/office/drawing/2014/main" id="{318F1940-7AC3-4E53-977A-7ACF3F7DB26E}"/>
                </a:ext>
              </a:extLst>
            </p:cNvPr>
            <p:cNvSpPr/>
            <p:nvPr/>
          </p:nvSpPr>
          <p:spPr>
            <a:xfrm>
              <a:off x="3465175" y="2686525"/>
              <a:ext cx="47350" cy="42525"/>
            </a:xfrm>
            <a:custGeom>
              <a:avLst/>
              <a:gdLst/>
              <a:ahLst/>
              <a:cxnLst/>
              <a:rect l="l" t="t" r="r" b="b"/>
              <a:pathLst>
                <a:path w="1894" h="1701" extrusionOk="0">
                  <a:moveTo>
                    <a:pt x="464" y="1"/>
                  </a:moveTo>
                  <a:lnTo>
                    <a:pt x="0" y="850"/>
                  </a:lnTo>
                  <a:lnTo>
                    <a:pt x="464" y="1700"/>
                  </a:lnTo>
                  <a:lnTo>
                    <a:pt x="1430" y="1700"/>
                  </a:lnTo>
                  <a:lnTo>
                    <a:pt x="189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6543;p8">
              <a:extLst>
                <a:ext uri="{FF2B5EF4-FFF2-40B4-BE49-F238E27FC236}">
                  <a16:creationId xmlns:a16="http://schemas.microsoft.com/office/drawing/2014/main" id="{AA528902-8D05-4648-BEA5-9DE2F151B30E}"/>
                </a:ext>
              </a:extLst>
            </p:cNvPr>
            <p:cNvSpPr/>
            <p:nvPr/>
          </p:nvSpPr>
          <p:spPr>
            <a:xfrm>
              <a:off x="3413000" y="2686525"/>
              <a:ext cx="48325" cy="42525"/>
            </a:xfrm>
            <a:custGeom>
              <a:avLst/>
              <a:gdLst/>
              <a:ahLst/>
              <a:cxnLst/>
              <a:rect l="l" t="t" r="r" b="b"/>
              <a:pathLst>
                <a:path w="1933" h="1701" extrusionOk="0">
                  <a:moveTo>
                    <a:pt x="503" y="1"/>
                  </a:moveTo>
                  <a:lnTo>
                    <a:pt x="1" y="850"/>
                  </a:lnTo>
                  <a:lnTo>
                    <a:pt x="503" y="1700"/>
                  </a:lnTo>
                  <a:lnTo>
                    <a:pt x="1469" y="1700"/>
                  </a:lnTo>
                  <a:lnTo>
                    <a:pt x="1933" y="850"/>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6544;p8">
              <a:extLst>
                <a:ext uri="{FF2B5EF4-FFF2-40B4-BE49-F238E27FC236}">
                  <a16:creationId xmlns:a16="http://schemas.microsoft.com/office/drawing/2014/main" id="{22A90350-DC5E-4C8F-87FA-9C0185E9C8D9}"/>
                </a:ext>
              </a:extLst>
            </p:cNvPr>
            <p:cNvSpPr/>
            <p:nvPr/>
          </p:nvSpPr>
          <p:spPr>
            <a:xfrm>
              <a:off x="3360850" y="2686525"/>
              <a:ext cx="48325" cy="42525"/>
            </a:xfrm>
            <a:custGeom>
              <a:avLst/>
              <a:gdLst/>
              <a:ahLst/>
              <a:cxnLst/>
              <a:rect l="l" t="t" r="r" b="b"/>
              <a:pathLst>
                <a:path w="1933" h="1701" extrusionOk="0">
                  <a:moveTo>
                    <a:pt x="503" y="1"/>
                  </a:moveTo>
                  <a:lnTo>
                    <a:pt x="0" y="850"/>
                  </a:lnTo>
                  <a:lnTo>
                    <a:pt x="503" y="1700"/>
                  </a:lnTo>
                  <a:lnTo>
                    <a:pt x="1469" y="1700"/>
                  </a:lnTo>
                  <a:lnTo>
                    <a:pt x="1932" y="850"/>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6545;p8">
              <a:extLst>
                <a:ext uri="{FF2B5EF4-FFF2-40B4-BE49-F238E27FC236}">
                  <a16:creationId xmlns:a16="http://schemas.microsoft.com/office/drawing/2014/main" id="{DFAFC01D-0C2E-44B1-8257-EF56A9F5B6C5}"/>
                </a:ext>
              </a:extLst>
            </p:cNvPr>
            <p:cNvSpPr/>
            <p:nvPr/>
          </p:nvSpPr>
          <p:spPr>
            <a:xfrm>
              <a:off x="3308700" y="2686525"/>
              <a:ext cx="48300" cy="42525"/>
            </a:xfrm>
            <a:custGeom>
              <a:avLst/>
              <a:gdLst/>
              <a:ahLst/>
              <a:cxnLst/>
              <a:rect l="l" t="t" r="r" b="b"/>
              <a:pathLst>
                <a:path w="1932" h="1701" extrusionOk="0">
                  <a:moveTo>
                    <a:pt x="502" y="1"/>
                  </a:moveTo>
                  <a:lnTo>
                    <a:pt x="0" y="850"/>
                  </a:lnTo>
                  <a:lnTo>
                    <a:pt x="502" y="1700"/>
                  </a:lnTo>
                  <a:lnTo>
                    <a:pt x="1468" y="1700"/>
                  </a:lnTo>
                  <a:lnTo>
                    <a:pt x="1932" y="850"/>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1" name="Google Shape;6546;p8">
              <a:extLst>
                <a:ext uri="{FF2B5EF4-FFF2-40B4-BE49-F238E27FC236}">
                  <a16:creationId xmlns:a16="http://schemas.microsoft.com/office/drawing/2014/main" id="{9A627ECB-F984-4B34-AD7F-C58B18F37755}"/>
                </a:ext>
              </a:extLst>
            </p:cNvPr>
            <p:cNvSpPr/>
            <p:nvPr/>
          </p:nvSpPr>
          <p:spPr>
            <a:xfrm>
              <a:off x="3256525" y="2686525"/>
              <a:ext cx="48325" cy="42525"/>
            </a:xfrm>
            <a:custGeom>
              <a:avLst/>
              <a:gdLst/>
              <a:ahLst/>
              <a:cxnLst/>
              <a:rect l="l" t="t" r="r" b="b"/>
              <a:pathLst>
                <a:path w="1933" h="1701" extrusionOk="0">
                  <a:moveTo>
                    <a:pt x="503" y="1"/>
                  </a:moveTo>
                  <a:lnTo>
                    <a:pt x="1" y="850"/>
                  </a:lnTo>
                  <a:lnTo>
                    <a:pt x="503" y="1700"/>
                  </a:lnTo>
                  <a:lnTo>
                    <a:pt x="1469" y="1700"/>
                  </a:lnTo>
                  <a:lnTo>
                    <a:pt x="1933" y="850"/>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2" name="Google Shape;6547;p8">
              <a:extLst>
                <a:ext uri="{FF2B5EF4-FFF2-40B4-BE49-F238E27FC236}">
                  <a16:creationId xmlns:a16="http://schemas.microsoft.com/office/drawing/2014/main" id="{C6E3E7C7-1C1C-46A1-9C3F-25B2F17D9FA8}"/>
                </a:ext>
              </a:extLst>
            </p:cNvPr>
            <p:cNvSpPr/>
            <p:nvPr/>
          </p:nvSpPr>
          <p:spPr>
            <a:xfrm>
              <a:off x="3205350" y="2686525"/>
              <a:ext cx="48300" cy="42525"/>
            </a:xfrm>
            <a:custGeom>
              <a:avLst/>
              <a:gdLst/>
              <a:ahLst/>
              <a:cxnLst/>
              <a:rect l="l" t="t" r="r" b="b"/>
              <a:pathLst>
                <a:path w="1932" h="1701" extrusionOk="0">
                  <a:moveTo>
                    <a:pt x="502" y="1"/>
                  </a:moveTo>
                  <a:lnTo>
                    <a:pt x="0" y="850"/>
                  </a:lnTo>
                  <a:lnTo>
                    <a:pt x="502"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6548;p8">
              <a:extLst>
                <a:ext uri="{FF2B5EF4-FFF2-40B4-BE49-F238E27FC236}">
                  <a16:creationId xmlns:a16="http://schemas.microsoft.com/office/drawing/2014/main" id="{1661578E-7100-4973-B20B-481F449FAFCC}"/>
                </a:ext>
              </a:extLst>
            </p:cNvPr>
            <p:cNvSpPr/>
            <p:nvPr/>
          </p:nvSpPr>
          <p:spPr>
            <a:xfrm>
              <a:off x="3153175" y="2686525"/>
              <a:ext cx="48325" cy="42525"/>
            </a:xfrm>
            <a:custGeom>
              <a:avLst/>
              <a:gdLst/>
              <a:ahLst/>
              <a:cxnLst/>
              <a:rect l="l" t="t" r="r" b="b"/>
              <a:pathLst>
                <a:path w="1933" h="1701" extrusionOk="0">
                  <a:moveTo>
                    <a:pt x="503" y="1"/>
                  </a:moveTo>
                  <a:lnTo>
                    <a:pt x="1"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6549;p8">
              <a:extLst>
                <a:ext uri="{FF2B5EF4-FFF2-40B4-BE49-F238E27FC236}">
                  <a16:creationId xmlns:a16="http://schemas.microsoft.com/office/drawing/2014/main" id="{A4FACBA5-BD37-474E-8309-D9E19D1B99EF}"/>
                </a:ext>
              </a:extLst>
            </p:cNvPr>
            <p:cNvSpPr/>
            <p:nvPr/>
          </p:nvSpPr>
          <p:spPr>
            <a:xfrm>
              <a:off x="3101025" y="2686525"/>
              <a:ext cx="48325" cy="42525"/>
            </a:xfrm>
            <a:custGeom>
              <a:avLst/>
              <a:gdLst/>
              <a:ahLst/>
              <a:cxnLst/>
              <a:rect l="l" t="t" r="r" b="b"/>
              <a:pathLst>
                <a:path w="1933" h="1701" extrusionOk="0">
                  <a:moveTo>
                    <a:pt x="503" y="1"/>
                  </a:moveTo>
                  <a:lnTo>
                    <a:pt x="0"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6550;p8">
              <a:extLst>
                <a:ext uri="{FF2B5EF4-FFF2-40B4-BE49-F238E27FC236}">
                  <a16:creationId xmlns:a16="http://schemas.microsoft.com/office/drawing/2014/main" id="{B7A99B17-C900-413B-9E77-D8F5B8E5F10D}"/>
                </a:ext>
              </a:extLst>
            </p:cNvPr>
            <p:cNvSpPr/>
            <p:nvPr/>
          </p:nvSpPr>
          <p:spPr>
            <a:xfrm>
              <a:off x="2082975" y="2704875"/>
              <a:ext cx="5825" cy="4850"/>
            </a:xfrm>
            <a:custGeom>
              <a:avLst/>
              <a:gdLst/>
              <a:ahLst/>
              <a:cxnLst/>
              <a:rect l="l" t="t" r="r" b="b"/>
              <a:pathLst>
                <a:path w="233" h="194" extrusionOk="0">
                  <a:moveTo>
                    <a:pt x="78" y="1"/>
                  </a:moveTo>
                  <a:lnTo>
                    <a:pt x="0" y="116"/>
                  </a:lnTo>
                  <a:lnTo>
                    <a:pt x="78" y="194"/>
                  </a:lnTo>
                  <a:lnTo>
                    <a:pt x="193" y="194"/>
                  </a:lnTo>
                  <a:lnTo>
                    <a:pt x="232" y="116"/>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6551;p8">
              <a:extLst>
                <a:ext uri="{FF2B5EF4-FFF2-40B4-BE49-F238E27FC236}">
                  <a16:creationId xmlns:a16="http://schemas.microsoft.com/office/drawing/2014/main" id="{662F0011-5B38-492E-8866-E8A1C5E52F47}"/>
                </a:ext>
              </a:extLst>
            </p:cNvPr>
            <p:cNvSpPr/>
            <p:nvPr/>
          </p:nvSpPr>
          <p:spPr>
            <a:xfrm>
              <a:off x="1489900" y="2686525"/>
              <a:ext cx="48325" cy="42525"/>
            </a:xfrm>
            <a:custGeom>
              <a:avLst/>
              <a:gdLst/>
              <a:ahLst/>
              <a:cxnLst/>
              <a:rect l="l" t="t" r="r" b="b"/>
              <a:pathLst>
                <a:path w="1933" h="1701" extrusionOk="0">
                  <a:moveTo>
                    <a:pt x="503" y="1"/>
                  </a:moveTo>
                  <a:lnTo>
                    <a:pt x="1" y="850"/>
                  </a:lnTo>
                  <a:lnTo>
                    <a:pt x="503"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6552;p8">
              <a:extLst>
                <a:ext uri="{FF2B5EF4-FFF2-40B4-BE49-F238E27FC236}">
                  <a16:creationId xmlns:a16="http://schemas.microsoft.com/office/drawing/2014/main" id="{864CF6F0-7470-4B7B-9BC5-37D29A6BE20C}"/>
                </a:ext>
              </a:extLst>
            </p:cNvPr>
            <p:cNvSpPr/>
            <p:nvPr/>
          </p:nvSpPr>
          <p:spPr>
            <a:xfrm>
              <a:off x="1437750" y="2686525"/>
              <a:ext cx="48325" cy="42525"/>
            </a:xfrm>
            <a:custGeom>
              <a:avLst/>
              <a:gdLst/>
              <a:ahLst/>
              <a:cxnLst/>
              <a:rect l="l" t="t" r="r" b="b"/>
              <a:pathLst>
                <a:path w="1933" h="1701" extrusionOk="0">
                  <a:moveTo>
                    <a:pt x="503" y="1"/>
                  </a:moveTo>
                  <a:lnTo>
                    <a:pt x="1" y="850"/>
                  </a:lnTo>
                  <a:lnTo>
                    <a:pt x="503"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6553;p8">
              <a:extLst>
                <a:ext uri="{FF2B5EF4-FFF2-40B4-BE49-F238E27FC236}">
                  <a16:creationId xmlns:a16="http://schemas.microsoft.com/office/drawing/2014/main" id="{D3BEE77F-A2C0-4785-BE80-2223FB22F73C}"/>
                </a:ext>
              </a:extLst>
            </p:cNvPr>
            <p:cNvSpPr/>
            <p:nvPr/>
          </p:nvSpPr>
          <p:spPr>
            <a:xfrm>
              <a:off x="1386550" y="2686525"/>
              <a:ext cx="48325" cy="42525"/>
            </a:xfrm>
            <a:custGeom>
              <a:avLst/>
              <a:gdLst/>
              <a:ahLst/>
              <a:cxnLst/>
              <a:rect l="l" t="t" r="r" b="b"/>
              <a:pathLst>
                <a:path w="1933" h="1701" extrusionOk="0">
                  <a:moveTo>
                    <a:pt x="465" y="1"/>
                  </a:moveTo>
                  <a:lnTo>
                    <a:pt x="1" y="850"/>
                  </a:lnTo>
                  <a:lnTo>
                    <a:pt x="465" y="1700"/>
                  </a:lnTo>
                  <a:lnTo>
                    <a:pt x="1430" y="1700"/>
                  </a:lnTo>
                  <a:lnTo>
                    <a:pt x="1933"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6554;p8">
              <a:extLst>
                <a:ext uri="{FF2B5EF4-FFF2-40B4-BE49-F238E27FC236}">
                  <a16:creationId xmlns:a16="http://schemas.microsoft.com/office/drawing/2014/main" id="{CDBCE3B9-3528-4AE5-B517-5B1D0E80D931}"/>
                </a:ext>
              </a:extLst>
            </p:cNvPr>
            <p:cNvSpPr/>
            <p:nvPr/>
          </p:nvSpPr>
          <p:spPr>
            <a:xfrm>
              <a:off x="1334400" y="2686525"/>
              <a:ext cx="48325" cy="42525"/>
            </a:xfrm>
            <a:custGeom>
              <a:avLst/>
              <a:gdLst/>
              <a:ahLst/>
              <a:cxnLst/>
              <a:rect l="l" t="t" r="r" b="b"/>
              <a:pathLst>
                <a:path w="1933" h="1701" extrusionOk="0">
                  <a:moveTo>
                    <a:pt x="464" y="1"/>
                  </a:moveTo>
                  <a:lnTo>
                    <a:pt x="1"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6555;p8">
              <a:extLst>
                <a:ext uri="{FF2B5EF4-FFF2-40B4-BE49-F238E27FC236}">
                  <a16:creationId xmlns:a16="http://schemas.microsoft.com/office/drawing/2014/main" id="{0444C81A-287F-4C43-9431-539132B65D79}"/>
                </a:ext>
              </a:extLst>
            </p:cNvPr>
            <p:cNvSpPr/>
            <p:nvPr/>
          </p:nvSpPr>
          <p:spPr>
            <a:xfrm>
              <a:off x="1282250" y="2686525"/>
              <a:ext cx="48325" cy="42525"/>
            </a:xfrm>
            <a:custGeom>
              <a:avLst/>
              <a:gdLst/>
              <a:ahLst/>
              <a:cxnLst/>
              <a:rect l="l" t="t" r="r" b="b"/>
              <a:pathLst>
                <a:path w="1933" h="1701" extrusionOk="0">
                  <a:moveTo>
                    <a:pt x="464" y="1"/>
                  </a:moveTo>
                  <a:lnTo>
                    <a:pt x="0" y="850"/>
                  </a:lnTo>
                  <a:lnTo>
                    <a:pt x="464" y="1700"/>
                  </a:lnTo>
                  <a:lnTo>
                    <a:pt x="1430" y="1700"/>
                  </a:lnTo>
                  <a:lnTo>
                    <a:pt x="1932" y="850"/>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6556;p8">
              <a:extLst>
                <a:ext uri="{FF2B5EF4-FFF2-40B4-BE49-F238E27FC236}">
                  <a16:creationId xmlns:a16="http://schemas.microsoft.com/office/drawing/2014/main" id="{5E74F529-8103-480C-9EDC-440DEEAC72C2}"/>
                </a:ext>
              </a:extLst>
            </p:cNvPr>
            <p:cNvSpPr/>
            <p:nvPr/>
          </p:nvSpPr>
          <p:spPr>
            <a:xfrm>
              <a:off x="1250375" y="2704875"/>
              <a:ext cx="6775" cy="5825"/>
            </a:xfrm>
            <a:custGeom>
              <a:avLst/>
              <a:gdLst/>
              <a:ahLst/>
              <a:cxnLst/>
              <a:rect l="l" t="t" r="r" b="b"/>
              <a:pathLst>
                <a:path w="271" h="233" extrusionOk="0">
                  <a:moveTo>
                    <a:pt x="78" y="1"/>
                  </a:moveTo>
                  <a:lnTo>
                    <a:pt x="0" y="116"/>
                  </a:lnTo>
                  <a:lnTo>
                    <a:pt x="78" y="232"/>
                  </a:lnTo>
                  <a:lnTo>
                    <a:pt x="193" y="232"/>
                  </a:lnTo>
                  <a:lnTo>
                    <a:pt x="271" y="116"/>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6557;p8">
              <a:extLst>
                <a:ext uri="{FF2B5EF4-FFF2-40B4-BE49-F238E27FC236}">
                  <a16:creationId xmlns:a16="http://schemas.microsoft.com/office/drawing/2014/main" id="{1FE6C9A6-1CB5-4B62-B0FA-7EFB62E2FA13}"/>
                </a:ext>
              </a:extLst>
            </p:cNvPr>
            <p:cNvSpPr/>
            <p:nvPr/>
          </p:nvSpPr>
          <p:spPr>
            <a:xfrm>
              <a:off x="6108825" y="2651750"/>
              <a:ext cx="9675" cy="8725"/>
            </a:xfrm>
            <a:custGeom>
              <a:avLst/>
              <a:gdLst/>
              <a:ahLst/>
              <a:cxnLst/>
              <a:rect l="l" t="t" r="r" b="b"/>
              <a:pathLst>
                <a:path w="387" h="349" extrusionOk="0">
                  <a:moveTo>
                    <a:pt x="77" y="1"/>
                  </a:moveTo>
                  <a:lnTo>
                    <a:pt x="0" y="155"/>
                  </a:lnTo>
                  <a:lnTo>
                    <a:pt x="77" y="348"/>
                  </a:lnTo>
                  <a:lnTo>
                    <a:pt x="309" y="348"/>
                  </a:lnTo>
                  <a:lnTo>
                    <a:pt x="386" y="155"/>
                  </a:ln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6558;p8">
              <a:extLst>
                <a:ext uri="{FF2B5EF4-FFF2-40B4-BE49-F238E27FC236}">
                  <a16:creationId xmlns:a16="http://schemas.microsoft.com/office/drawing/2014/main" id="{2BDFB4D5-961E-43E5-A10B-54EED66416C0}"/>
                </a:ext>
              </a:extLst>
            </p:cNvPr>
            <p:cNvSpPr/>
            <p:nvPr/>
          </p:nvSpPr>
          <p:spPr>
            <a:xfrm>
              <a:off x="5829675" y="2635325"/>
              <a:ext cx="48325" cy="41575"/>
            </a:xfrm>
            <a:custGeom>
              <a:avLst/>
              <a:gdLst/>
              <a:ahLst/>
              <a:cxnLst/>
              <a:rect l="l" t="t" r="r" b="b"/>
              <a:pathLst>
                <a:path w="1933" h="1663" extrusionOk="0">
                  <a:moveTo>
                    <a:pt x="503" y="1"/>
                  </a:moveTo>
                  <a:lnTo>
                    <a:pt x="0"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6559;p8">
              <a:extLst>
                <a:ext uri="{FF2B5EF4-FFF2-40B4-BE49-F238E27FC236}">
                  <a16:creationId xmlns:a16="http://schemas.microsoft.com/office/drawing/2014/main" id="{D7A90FF2-31CB-45A0-AACC-806AADA06634}"/>
                </a:ext>
              </a:extLst>
            </p:cNvPr>
            <p:cNvSpPr/>
            <p:nvPr/>
          </p:nvSpPr>
          <p:spPr>
            <a:xfrm>
              <a:off x="5725350" y="2635325"/>
              <a:ext cx="48325" cy="41575"/>
            </a:xfrm>
            <a:custGeom>
              <a:avLst/>
              <a:gdLst/>
              <a:ahLst/>
              <a:cxnLst/>
              <a:rect l="l" t="t" r="r" b="b"/>
              <a:pathLst>
                <a:path w="1933" h="1663"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6560;p8">
              <a:extLst>
                <a:ext uri="{FF2B5EF4-FFF2-40B4-BE49-F238E27FC236}">
                  <a16:creationId xmlns:a16="http://schemas.microsoft.com/office/drawing/2014/main" id="{6C23C570-C858-4C73-8D68-F1928F6D5BA2}"/>
                </a:ext>
              </a:extLst>
            </p:cNvPr>
            <p:cNvSpPr/>
            <p:nvPr/>
          </p:nvSpPr>
          <p:spPr>
            <a:xfrm>
              <a:off x="5674175" y="2635325"/>
              <a:ext cx="48300" cy="41575"/>
            </a:xfrm>
            <a:custGeom>
              <a:avLst/>
              <a:gdLst/>
              <a:ahLst/>
              <a:cxnLst/>
              <a:rect l="l" t="t" r="r" b="b"/>
              <a:pathLst>
                <a:path w="1932"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6" name="Google Shape;6561;p8">
              <a:extLst>
                <a:ext uri="{FF2B5EF4-FFF2-40B4-BE49-F238E27FC236}">
                  <a16:creationId xmlns:a16="http://schemas.microsoft.com/office/drawing/2014/main" id="{EFA2208E-CF2D-4C50-81DB-D4D3A8C4B184}"/>
                </a:ext>
              </a:extLst>
            </p:cNvPr>
            <p:cNvSpPr/>
            <p:nvPr/>
          </p:nvSpPr>
          <p:spPr>
            <a:xfrm>
              <a:off x="5622000" y="2635325"/>
              <a:ext cx="48325" cy="41575"/>
            </a:xfrm>
            <a:custGeom>
              <a:avLst/>
              <a:gdLst/>
              <a:ahLst/>
              <a:cxnLst/>
              <a:rect l="l" t="t" r="r" b="b"/>
              <a:pathLst>
                <a:path w="1933" h="1663"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7" name="Google Shape;6562;p8">
              <a:extLst>
                <a:ext uri="{FF2B5EF4-FFF2-40B4-BE49-F238E27FC236}">
                  <a16:creationId xmlns:a16="http://schemas.microsoft.com/office/drawing/2014/main" id="{AFEB6C5F-28ED-4440-9B53-DCAE9ADFA5EC}"/>
                </a:ext>
              </a:extLst>
            </p:cNvPr>
            <p:cNvSpPr/>
            <p:nvPr/>
          </p:nvSpPr>
          <p:spPr>
            <a:xfrm>
              <a:off x="5569850" y="2635325"/>
              <a:ext cx="48325" cy="41575"/>
            </a:xfrm>
            <a:custGeom>
              <a:avLst/>
              <a:gdLst/>
              <a:ahLst/>
              <a:cxnLst/>
              <a:rect l="l" t="t" r="r" b="b"/>
              <a:pathLst>
                <a:path w="1933"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6563;p8">
              <a:extLst>
                <a:ext uri="{FF2B5EF4-FFF2-40B4-BE49-F238E27FC236}">
                  <a16:creationId xmlns:a16="http://schemas.microsoft.com/office/drawing/2014/main" id="{99E58E26-6175-41D8-9407-EB205235A964}"/>
                </a:ext>
              </a:extLst>
            </p:cNvPr>
            <p:cNvSpPr/>
            <p:nvPr/>
          </p:nvSpPr>
          <p:spPr>
            <a:xfrm>
              <a:off x="5517700" y="2635325"/>
              <a:ext cx="48300" cy="41575"/>
            </a:xfrm>
            <a:custGeom>
              <a:avLst/>
              <a:gdLst/>
              <a:ahLst/>
              <a:cxnLst/>
              <a:rect l="l" t="t" r="r" b="b"/>
              <a:pathLst>
                <a:path w="1932"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6564;p8">
              <a:extLst>
                <a:ext uri="{FF2B5EF4-FFF2-40B4-BE49-F238E27FC236}">
                  <a16:creationId xmlns:a16="http://schemas.microsoft.com/office/drawing/2014/main" id="{7945D673-331D-43F6-8642-0224E91B03B5}"/>
                </a:ext>
              </a:extLst>
            </p:cNvPr>
            <p:cNvSpPr/>
            <p:nvPr/>
          </p:nvSpPr>
          <p:spPr>
            <a:xfrm>
              <a:off x="5329350" y="2651750"/>
              <a:ext cx="9675" cy="8725"/>
            </a:xfrm>
            <a:custGeom>
              <a:avLst/>
              <a:gdLst/>
              <a:ahLst/>
              <a:cxnLst/>
              <a:rect l="l" t="t" r="r" b="b"/>
              <a:pathLst>
                <a:path w="387" h="349" extrusionOk="0">
                  <a:moveTo>
                    <a:pt x="77" y="1"/>
                  </a:moveTo>
                  <a:lnTo>
                    <a:pt x="0" y="155"/>
                  </a:lnTo>
                  <a:lnTo>
                    <a:pt x="77" y="348"/>
                  </a:lnTo>
                  <a:lnTo>
                    <a:pt x="270" y="348"/>
                  </a:lnTo>
                  <a:lnTo>
                    <a:pt x="386" y="155"/>
                  </a:lnTo>
                  <a:lnTo>
                    <a:pt x="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6565;p8">
              <a:extLst>
                <a:ext uri="{FF2B5EF4-FFF2-40B4-BE49-F238E27FC236}">
                  <a16:creationId xmlns:a16="http://schemas.microsoft.com/office/drawing/2014/main" id="{272A6041-2118-4077-B657-C5064C08646A}"/>
                </a:ext>
              </a:extLst>
            </p:cNvPr>
            <p:cNvSpPr/>
            <p:nvPr/>
          </p:nvSpPr>
          <p:spPr>
            <a:xfrm>
              <a:off x="5258825" y="2635325"/>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6566;p8">
              <a:extLst>
                <a:ext uri="{FF2B5EF4-FFF2-40B4-BE49-F238E27FC236}">
                  <a16:creationId xmlns:a16="http://schemas.microsoft.com/office/drawing/2014/main" id="{61101BC4-E05E-4A92-B67E-13490AA6D191}"/>
                </a:ext>
              </a:extLst>
            </p:cNvPr>
            <p:cNvSpPr/>
            <p:nvPr/>
          </p:nvSpPr>
          <p:spPr>
            <a:xfrm>
              <a:off x="5206675"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6567;p8">
              <a:extLst>
                <a:ext uri="{FF2B5EF4-FFF2-40B4-BE49-F238E27FC236}">
                  <a16:creationId xmlns:a16="http://schemas.microsoft.com/office/drawing/2014/main" id="{FB4D04C1-4BCC-4DF2-A514-5D9B1D35A68B}"/>
                </a:ext>
              </a:extLst>
            </p:cNvPr>
            <p:cNvSpPr/>
            <p:nvPr/>
          </p:nvSpPr>
          <p:spPr>
            <a:xfrm>
              <a:off x="5154500"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6568;p8">
              <a:extLst>
                <a:ext uri="{FF2B5EF4-FFF2-40B4-BE49-F238E27FC236}">
                  <a16:creationId xmlns:a16="http://schemas.microsoft.com/office/drawing/2014/main" id="{9DC53B64-59D3-47CC-B95F-501F04DC7B70}"/>
                </a:ext>
              </a:extLst>
            </p:cNvPr>
            <p:cNvSpPr/>
            <p:nvPr/>
          </p:nvSpPr>
          <p:spPr>
            <a:xfrm>
              <a:off x="5102350" y="2635325"/>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6569;p8">
              <a:extLst>
                <a:ext uri="{FF2B5EF4-FFF2-40B4-BE49-F238E27FC236}">
                  <a16:creationId xmlns:a16="http://schemas.microsoft.com/office/drawing/2014/main" id="{5C9043B0-FC0B-42B3-B13E-47534AB7B689}"/>
                </a:ext>
              </a:extLst>
            </p:cNvPr>
            <p:cNvSpPr/>
            <p:nvPr/>
          </p:nvSpPr>
          <p:spPr>
            <a:xfrm>
              <a:off x="5050200"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6570;p8">
              <a:extLst>
                <a:ext uri="{FF2B5EF4-FFF2-40B4-BE49-F238E27FC236}">
                  <a16:creationId xmlns:a16="http://schemas.microsoft.com/office/drawing/2014/main" id="{CB64F87C-F4C2-441A-8FE4-0BF93B4ABC2C}"/>
                </a:ext>
              </a:extLst>
            </p:cNvPr>
            <p:cNvSpPr/>
            <p:nvPr/>
          </p:nvSpPr>
          <p:spPr>
            <a:xfrm>
              <a:off x="4686050" y="2635325"/>
              <a:ext cx="48325" cy="41575"/>
            </a:xfrm>
            <a:custGeom>
              <a:avLst/>
              <a:gdLst/>
              <a:ahLst/>
              <a:cxnLst/>
              <a:rect l="l" t="t" r="r" b="b"/>
              <a:pathLst>
                <a:path w="1933" h="1663"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6571;p8">
              <a:extLst>
                <a:ext uri="{FF2B5EF4-FFF2-40B4-BE49-F238E27FC236}">
                  <a16:creationId xmlns:a16="http://schemas.microsoft.com/office/drawing/2014/main" id="{80C6F2A7-E8C4-4DED-9354-E1ABA66E1403}"/>
                </a:ext>
              </a:extLst>
            </p:cNvPr>
            <p:cNvSpPr/>
            <p:nvPr/>
          </p:nvSpPr>
          <p:spPr>
            <a:xfrm>
              <a:off x="4633900" y="2635325"/>
              <a:ext cx="48325" cy="41575"/>
            </a:xfrm>
            <a:custGeom>
              <a:avLst/>
              <a:gdLst/>
              <a:ahLst/>
              <a:cxnLst/>
              <a:rect l="l" t="t" r="r" b="b"/>
              <a:pathLst>
                <a:path w="1933" h="1663" extrusionOk="0">
                  <a:moveTo>
                    <a:pt x="503" y="1"/>
                  </a:moveTo>
                  <a:lnTo>
                    <a:pt x="0" y="812"/>
                  </a:lnTo>
                  <a:lnTo>
                    <a:pt x="503"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6572;p8">
              <a:extLst>
                <a:ext uri="{FF2B5EF4-FFF2-40B4-BE49-F238E27FC236}">
                  <a16:creationId xmlns:a16="http://schemas.microsoft.com/office/drawing/2014/main" id="{D6338B1A-5CC9-4F71-8727-C410D29E690C}"/>
                </a:ext>
              </a:extLst>
            </p:cNvPr>
            <p:cNvSpPr/>
            <p:nvPr/>
          </p:nvSpPr>
          <p:spPr>
            <a:xfrm>
              <a:off x="4581725" y="2635325"/>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6573;p8">
              <a:extLst>
                <a:ext uri="{FF2B5EF4-FFF2-40B4-BE49-F238E27FC236}">
                  <a16:creationId xmlns:a16="http://schemas.microsoft.com/office/drawing/2014/main" id="{9FD13623-3C94-4156-9C7B-65E529294BFE}"/>
                </a:ext>
              </a:extLst>
            </p:cNvPr>
            <p:cNvSpPr/>
            <p:nvPr/>
          </p:nvSpPr>
          <p:spPr>
            <a:xfrm>
              <a:off x="4530550" y="2635325"/>
              <a:ext cx="48325" cy="41575"/>
            </a:xfrm>
            <a:custGeom>
              <a:avLst/>
              <a:gdLst/>
              <a:ahLst/>
              <a:cxnLst/>
              <a:rect l="l" t="t" r="r" b="b"/>
              <a:pathLst>
                <a:path w="1933" h="1663" extrusionOk="0">
                  <a:moveTo>
                    <a:pt x="503" y="1"/>
                  </a:moveTo>
                  <a:lnTo>
                    <a:pt x="0"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6574;p8">
              <a:extLst>
                <a:ext uri="{FF2B5EF4-FFF2-40B4-BE49-F238E27FC236}">
                  <a16:creationId xmlns:a16="http://schemas.microsoft.com/office/drawing/2014/main" id="{6D1FDDDD-0721-4C5A-A814-864A04036EA6}"/>
                </a:ext>
              </a:extLst>
            </p:cNvPr>
            <p:cNvSpPr/>
            <p:nvPr/>
          </p:nvSpPr>
          <p:spPr>
            <a:xfrm>
              <a:off x="4478375" y="2635325"/>
              <a:ext cx="48325" cy="41575"/>
            </a:xfrm>
            <a:custGeom>
              <a:avLst/>
              <a:gdLst/>
              <a:ahLst/>
              <a:cxnLst/>
              <a:rect l="l" t="t" r="r" b="b"/>
              <a:pathLst>
                <a:path w="1933" h="1663"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6575;p8">
              <a:extLst>
                <a:ext uri="{FF2B5EF4-FFF2-40B4-BE49-F238E27FC236}">
                  <a16:creationId xmlns:a16="http://schemas.microsoft.com/office/drawing/2014/main" id="{3BD0D07C-E113-4756-9585-CE7676F425F1}"/>
                </a:ext>
              </a:extLst>
            </p:cNvPr>
            <p:cNvSpPr/>
            <p:nvPr/>
          </p:nvSpPr>
          <p:spPr>
            <a:xfrm>
              <a:off x="4426225" y="2635325"/>
              <a:ext cx="48325" cy="41575"/>
            </a:xfrm>
            <a:custGeom>
              <a:avLst/>
              <a:gdLst/>
              <a:ahLst/>
              <a:cxnLst/>
              <a:rect l="l" t="t" r="r" b="b"/>
              <a:pathLst>
                <a:path w="1933" h="1663"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6576;p8">
              <a:extLst>
                <a:ext uri="{FF2B5EF4-FFF2-40B4-BE49-F238E27FC236}">
                  <a16:creationId xmlns:a16="http://schemas.microsoft.com/office/drawing/2014/main" id="{A51178E4-12F8-4B41-A617-7D4F0D5B62C7}"/>
                </a:ext>
              </a:extLst>
            </p:cNvPr>
            <p:cNvSpPr/>
            <p:nvPr/>
          </p:nvSpPr>
          <p:spPr>
            <a:xfrm>
              <a:off x="4374075" y="2635325"/>
              <a:ext cx="48325" cy="41575"/>
            </a:xfrm>
            <a:custGeom>
              <a:avLst/>
              <a:gdLst/>
              <a:ahLst/>
              <a:cxnLst/>
              <a:rect l="l" t="t" r="r" b="b"/>
              <a:pathLst>
                <a:path w="1933" h="1663" extrusionOk="0">
                  <a:moveTo>
                    <a:pt x="503" y="1"/>
                  </a:moveTo>
                  <a:lnTo>
                    <a:pt x="0"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6577;p8">
              <a:extLst>
                <a:ext uri="{FF2B5EF4-FFF2-40B4-BE49-F238E27FC236}">
                  <a16:creationId xmlns:a16="http://schemas.microsoft.com/office/drawing/2014/main" id="{77EBB4C8-4F78-4F89-AF76-EDB88EEE7ABA}"/>
                </a:ext>
              </a:extLst>
            </p:cNvPr>
            <p:cNvSpPr/>
            <p:nvPr/>
          </p:nvSpPr>
          <p:spPr>
            <a:xfrm>
              <a:off x="4340275" y="2650775"/>
              <a:ext cx="12575" cy="10650"/>
            </a:xfrm>
            <a:custGeom>
              <a:avLst/>
              <a:gdLst/>
              <a:ahLst/>
              <a:cxnLst/>
              <a:rect l="l" t="t" r="r" b="b"/>
              <a:pathLst>
                <a:path w="503" h="426" extrusionOk="0">
                  <a:moveTo>
                    <a:pt x="155" y="1"/>
                  </a:moveTo>
                  <a:lnTo>
                    <a:pt x="0" y="194"/>
                  </a:lnTo>
                  <a:lnTo>
                    <a:pt x="155" y="426"/>
                  </a:lnTo>
                  <a:lnTo>
                    <a:pt x="386" y="426"/>
                  </a:lnTo>
                  <a:lnTo>
                    <a:pt x="502" y="194"/>
                  </a:lnTo>
                  <a:lnTo>
                    <a:pt x="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6578;p8">
              <a:extLst>
                <a:ext uri="{FF2B5EF4-FFF2-40B4-BE49-F238E27FC236}">
                  <a16:creationId xmlns:a16="http://schemas.microsoft.com/office/drawing/2014/main" id="{A4A30054-664C-4E71-B7FA-F3A683F0C3DD}"/>
                </a:ext>
              </a:extLst>
            </p:cNvPr>
            <p:cNvSpPr/>
            <p:nvPr/>
          </p:nvSpPr>
          <p:spPr>
            <a:xfrm>
              <a:off x="4290025" y="2651750"/>
              <a:ext cx="9700" cy="8725"/>
            </a:xfrm>
            <a:custGeom>
              <a:avLst/>
              <a:gdLst/>
              <a:ahLst/>
              <a:cxnLst/>
              <a:rect l="l" t="t" r="r" b="b"/>
              <a:pathLst>
                <a:path w="388" h="349" extrusionOk="0">
                  <a:moveTo>
                    <a:pt x="78" y="1"/>
                  </a:moveTo>
                  <a:lnTo>
                    <a:pt x="1" y="155"/>
                  </a:lnTo>
                  <a:lnTo>
                    <a:pt x="78" y="348"/>
                  </a:lnTo>
                  <a:lnTo>
                    <a:pt x="310" y="348"/>
                  </a:lnTo>
                  <a:lnTo>
                    <a:pt x="387" y="155"/>
                  </a:lnTo>
                  <a:lnTo>
                    <a:pt x="3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4" name="Google Shape;6579;p8">
              <a:extLst>
                <a:ext uri="{FF2B5EF4-FFF2-40B4-BE49-F238E27FC236}">
                  <a16:creationId xmlns:a16="http://schemas.microsoft.com/office/drawing/2014/main" id="{D7ED4034-A3A0-4D56-AC92-3C92A92C28AA}"/>
                </a:ext>
              </a:extLst>
            </p:cNvPr>
            <p:cNvSpPr/>
            <p:nvPr/>
          </p:nvSpPr>
          <p:spPr>
            <a:xfrm>
              <a:off x="4218550" y="2635325"/>
              <a:ext cx="48325" cy="41575"/>
            </a:xfrm>
            <a:custGeom>
              <a:avLst/>
              <a:gdLst/>
              <a:ahLst/>
              <a:cxnLst/>
              <a:rect l="l" t="t" r="r" b="b"/>
              <a:pathLst>
                <a:path w="1933" h="1663" extrusionOk="0">
                  <a:moveTo>
                    <a:pt x="465" y="1"/>
                  </a:moveTo>
                  <a:lnTo>
                    <a:pt x="1" y="812"/>
                  </a:lnTo>
                  <a:lnTo>
                    <a:pt x="465"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5" name="Google Shape;6580;p8">
              <a:extLst>
                <a:ext uri="{FF2B5EF4-FFF2-40B4-BE49-F238E27FC236}">
                  <a16:creationId xmlns:a16="http://schemas.microsoft.com/office/drawing/2014/main" id="{3B2CF1C8-DE37-4C52-B14F-7A83B4975007}"/>
                </a:ext>
              </a:extLst>
            </p:cNvPr>
            <p:cNvSpPr/>
            <p:nvPr/>
          </p:nvSpPr>
          <p:spPr>
            <a:xfrm>
              <a:off x="4166400" y="2635325"/>
              <a:ext cx="48325" cy="41575"/>
            </a:xfrm>
            <a:custGeom>
              <a:avLst/>
              <a:gdLst/>
              <a:ahLst/>
              <a:cxnLst/>
              <a:rect l="l" t="t" r="r" b="b"/>
              <a:pathLst>
                <a:path w="1933" h="1663"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6581;p8">
              <a:extLst>
                <a:ext uri="{FF2B5EF4-FFF2-40B4-BE49-F238E27FC236}">
                  <a16:creationId xmlns:a16="http://schemas.microsoft.com/office/drawing/2014/main" id="{E033FC7F-0C7A-4309-8487-788630525D4D}"/>
                </a:ext>
              </a:extLst>
            </p:cNvPr>
            <p:cNvSpPr/>
            <p:nvPr/>
          </p:nvSpPr>
          <p:spPr>
            <a:xfrm>
              <a:off x="4115200"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6582;p8">
              <a:extLst>
                <a:ext uri="{FF2B5EF4-FFF2-40B4-BE49-F238E27FC236}">
                  <a16:creationId xmlns:a16="http://schemas.microsoft.com/office/drawing/2014/main" id="{BEC6B97C-3ECD-4968-BF5A-044C6C42F15B}"/>
                </a:ext>
              </a:extLst>
            </p:cNvPr>
            <p:cNvSpPr/>
            <p:nvPr/>
          </p:nvSpPr>
          <p:spPr>
            <a:xfrm>
              <a:off x="4063050" y="2635325"/>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6583;p8">
              <a:extLst>
                <a:ext uri="{FF2B5EF4-FFF2-40B4-BE49-F238E27FC236}">
                  <a16:creationId xmlns:a16="http://schemas.microsoft.com/office/drawing/2014/main" id="{F1B205B9-7747-4B61-9225-6A29D86E7FE4}"/>
                </a:ext>
              </a:extLst>
            </p:cNvPr>
            <p:cNvSpPr/>
            <p:nvPr/>
          </p:nvSpPr>
          <p:spPr>
            <a:xfrm>
              <a:off x="4010900"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6584;p8">
              <a:extLst>
                <a:ext uri="{FF2B5EF4-FFF2-40B4-BE49-F238E27FC236}">
                  <a16:creationId xmlns:a16="http://schemas.microsoft.com/office/drawing/2014/main" id="{662A6E1C-740E-4947-82E4-5AAED1636A9B}"/>
                </a:ext>
              </a:extLst>
            </p:cNvPr>
            <p:cNvSpPr/>
            <p:nvPr/>
          </p:nvSpPr>
          <p:spPr>
            <a:xfrm>
              <a:off x="3958725"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6585;p8">
              <a:extLst>
                <a:ext uri="{FF2B5EF4-FFF2-40B4-BE49-F238E27FC236}">
                  <a16:creationId xmlns:a16="http://schemas.microsoft.com/office/drawing/2014/main" id="{F1A17FF2-78BC-48E0-9155-2089ABC17B7A}"/>
                </a:ext>
              </a:extLst>
            </p:cNvPr>
            <p:cNvSpPr/>
            <p:nvPr/>
          </p:nvSpPr>
          <p:spPr>
            <a:xfrm>
              <a:off x="3906575" y="2635325"/>
              <a:ext cx="48325" cy="41575"/>
            </a:xfrm>
            <a:custGeom>
              <a:avLst/>
              <a:gdLst/>
              <a:ahLst/>
              <a:cxnLst/>
              <a:rect l="l" t="t" r="r" b="b"/>
              <a:pathLst>
                <a:path w="1933" h="1663"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1" name="Google Shape;6586;p8">
              <a:extLst>
                <a:ext uri="{FF2B5EF4-FFF2-40B4-BE49-F238E27FC236}">
                  <a16:creationId xmlns:a16="http://schemas.microsoft.com/office/drawing/2014/main" id="{4AAA2B30-887A-49C7-877E-18A9ECD4971D}"/>
                </a:ext>
              </a:extLst>
            </p:cNvPr>
            <p:cNvSpPr/>
            <p:nvPr/>
          </p:nvSpPr>
          <p:spPr>
            <a:xfrm>
              <a:off x="3855375"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6587;p8">
              <a:extLst>
                <a:ext uri="{FF2B5EF4-FFF2-40B4-BE49-F238E27FC236}">
                  <a16:creationId xmlns:a16="http://schemas.microsoft.com/office/drawing/2014/main" id="{52012251-0B3D-4880-9383-0AE98BE49325}"/>
                </a:ext>
              </a:extLst>
            </p:cNvPr>
            <p:cNvSpPr/>
            <p:nvPr/>
          </p:nvSpPr>
          <p:spPr>
            <a:xfrm>
              <a:off x="3803225" y="2635325"/>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6588;p8">
              <a:extLst>
                <a:ext uri="{FF2B5EF4-FFF2-40B4-BE49-F238E27FC236}">
                  <a16:creationId xmlns:a16="http://schemas.microsoft.com/office/drawing/2014/main" id="{29774763-5C87-4F44-98A8-A3648C727B68}"/>
                </a:ext>
              </a:extLst>
            </p:cNvPr>
            <p:cNvSpPr/>
            <p:nvPr/>
          </p:nvSpPr>
          <p:spPr>
            <a:xfrm>
              <a:off x="3751075"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6589;p8">
              <a:extLst>
                <a:ext uri="{FF2B5EF4-FFF2-40B4-BE49-F238E27FC236}">
                  <a16:creationId xmlns:a16="http://schemas.microsoft.com/office/drawing/2014/main" id="{9909BB09-3981-4625-A1DF-3F53E3737C35}"/>
                </a:ext>
              </a:extLst>
            </p:cNvPr>
            <p:cNvSpPr/>
            <p:nvPr/>
          </p:nvSpPr>
          <p:spPr>
            <a:xfrm>
              <a:off x="3698900"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5" name="Google Shape;6590;p8">
              <a:extLst>
                <a:ext uri="{FF2B5EF4-FFF2-40B4-BE49-F238E27FC236}">
                  <a16:creationId xmlns:a16="http://schemas.microsoft.com/office/drawing/2014/main" id="{B53F5B57-5D3B-4749-BDC6-140D909A4C95}"/>
                </a:ext>
              </a:extLst>
            </p:cNvPr>
            <p:cNvSpPr/>
            <p:nvPr/>
          </p:nvSpPr>
          <p:spPr>
            <a:xfrm>
              <a:off x="3647725"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6" name="Google Shape;6591;p8">
              <a:extLst>
                <a:ext uri="{FF2B5EF4-FFF2-40B4-BE49-F238E27FC236}">
                  <a16:creationId xmlns:a16="http://schemas.microsoft.com/office/drawing/2014/main" id="{7958935F-92A9-46C6-91D3-FEC52FB6EC34}"/>
                </a:ext>
              </a:extLst>
            </p:cNvPr>
            <p:cNvSpPr/>
            <p:nvPr/>
          </p:nvSpPr>
          <p:spPr>
            <a:xfrm>
              <a:off x="3595550" y="2635325"/>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6592;p8">
              <a:extLst>
                <a:ext uri="{FF2B5EF4-FFF2-40B4-BE49-F238E27FC236}">
                  <a16:creationId xmlns:a16="http://schemas.microsoft.com/office/drawing/2014/main" id="{7AB4F1B6-2A01-4692-A444-A0B58A0CEAF3}"/>
                </a:ext>
              </a:extLst>
            </p:cNvPr>
            <p:cNvSpPr/>
            <p:nvPr/>
          </p:nvSpPr>
          <p:spPr>
            <a:xfrm>
              <a:off x="3543400" y="2635325"/>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6593;p8">
              <a:extLst>
                <a:ext uri="{FF2B5EF4-FFF2-40B4-BE49-F238E27FC236}">
                  <a16:creationId xmlns:a16="http://schemas.microsoft.com/office/drawing/2014/main" id="{80DF7C69-5C4A-49B5-AA5D-A58EAA332D8F}"/>
                </a:ext>
              </a:extLst>
            </p:cNvPr>
            <p:cNvSpPr/>
            <p:nvPr/>
          </p:nvSpPr>
          <p:spPr>
            <a:xfrm>
              <a:off x="3491250" y="2635325"/>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6594;p8">
              <a:extLst>
                <a:ext uri="{FF2B5EF4-FFF2-40B4-BE49-F238E27FC236}">
                  <a16:creationId xmlns:a16="http://schemas.microsoft.com/office/drawing/2014/main" id="{C586ED5C-4E2B-4A41-8952-18E7463D27E7}"/>
                </a:ext>
              </a:extLst>
            </p:cNvPr>
            <p:cNvSpPr/>
            <p:nvPr/>
          </p:nvSpPr>
          <p:spPr>
            <a:xfrm>
              <a:off x="3439075" y="2635325"/>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0" name="Google Shape;6595;p8">
              <a:extLst>
                <a:ext uri="{FF2B5EF4-FFF2-40B4-BE49-F238E27FC236}">
                  <a16:creationId xmlns:a16="http://schemas.microsoft.com/office/drawing/2014/main" id="{A671D4B8-F2CE-4639-A6AC-12EA7F8E155E}"/>
                </a:ext>
              </a:extLst>
            </p:cNvPr>
            <p:cNvSpPr/>
            <p:nvPr/>
          </p:nvSpPr>
          <p:spPr>
            <a:xfrm>
              <a:off x="3386925" y="2635325"/>
              <a:ext cx="48325" cy="41575"/>
            </a:xfrm>
            <a:custGeom>
              <a:avLst/>
              <a:gdLst/>
              <a:ahLst/>
              <a:cxnLst/>
              <a:rect l="l" t="t" r="r" b="b"/>
              <a:pathLst>
                <a:path w="1933" h="1663"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1" name="Google Shape;6596;p8">
              <a:extLst>
                <a:ext uri="{FF2B5EF4-FFF2-40B4-BE49-F238E27FC236}">
                  <a16:creationId xmlns:a16="http://schemas.microsoft.com/office/drawing/2014/main" id="{F5FE0E58-522F-4C2A-89E0-C3008B3209E8}"/>
                </a:ext>
              </a:extLst>
            </p:cNvPr>
            <p:cNvSpPr/>
            <p:nvPr/>
          </p:nvSpPr>
          <p:spPr>
            <a:xfrm>
              <a:off x="3334775" y="2635325"/>
              <a:ext cx="48300" cy="41575"/>
            </a:xfrm>
            <a:custGeom>
              <a:avLst/>
              <a:gdLst/>
              <a:ahLst/>
              <a:cxnLst/>
              <a:rect l="l" t="t" r="r" b="b"/>
              <a:pathLst>
                <a:path w="1932" h="1663"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2" name="Google Shape;6597;p8">
              <a:extLst>
                <a:ext uri="{FF2B5EF4-FFF2-40B4-BE49-F238E27FC236}">
                  <a16:creationId xmlns:a16="http://schemas.microsoft.com/office/drawing/2014/main" id="{6E0C7422-6F71-4E8B-AB61-FEC38EA29E86}"/>
                </a:ext>
              </a:extLst>
            </p:cNvPr>
            <p:cNvSpPr/>
            <p:nvPr/>
          </p:nvSpPr>
          <p:spPr>
            <a:xfrm>
              <a:off x="3282600" y="2635325"/>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3" name="Google Shape;6598;p8">
              <a:extLst>
                <a:ext uri="{FF2B5EF4-FFF2-40B4-BE49-F238E27FC236}">
                  <a16:creationId xmlns:a16="http://schemas.microsoft.com/office/drawing/2014/main" id="{8FA48A07-FF8C-4202-A20C-41E6DFEB7129}"/>
                </a:ext>
              </a:extLst>
            </p:cNvPr>
            <p:cNvSpPr/>
            <p:nvPr/>
          </p:nvSpPr>
          <p:spPr>
            <a:xfrm>
              <a:off x="3230450" y="2635325"/>
              <a:ext cx="48325" cy="41575"/>
            </a:xfrm>
            <a:custGeom>
              <a:avLst/>
              <a:gdLst/>
              <a:ahLst/>
              <a:cxnLst/>
              <a:rect l="l" t="t" r="r" b="b"/>
              <a:pathLst>
                <a:path w="1933" h="1663"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4" name="Google Shape;6599;p8">
              <a:extLst>
                <a:ext uri="{FF2B5EF4-FFF2-40B4-BE49-F238E27FC236}">
                  <a16:creationId xmlns:a16="http://schemas.microsoft.com/office/drawing/2014/main" id="{9251AFBD-C9D6-45DA-97A9-9BA20D1F803A}"/>
                </a:ext>
              </a:extLst>
            </p:cNvPr>
            <p:cNvSpPr/>
            <p:nvPr/>
          </p:nvSpPr>
          <p:spPr>
            <a:xfrm>
              <a:off x="3179250" y="2635325"/>
              <a:ext cx="48325" cy="41575"/>
            </a:xfrm>
            <a:custGeom>
              <a:avLst/>
              <a:gdLst/>
              <a:ahLst/>
              <a:cxnLst/>
              <a:rect l="l" t="t" r="r" b="b"/>
              <a:pathLst>
                <a:path w="1933" h="1663"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5" name="Google Shape;6600;p8">
              <a:extLst>
                <a:ext uri="{FF2B5EF4-FFF2-40B4-BE49-F238E27FC236}">
                  <a16:creationId xmlns:a16="http://schemas.microsoft.com/office/drawing/2014/main" id="{4D02807C-EF76-4B5D-8747-48F1FAE337DD}"/>
                </a:ext>
              </a:extLst>
            </p:cNvPr>
            <p:cNvSpPr/>
            <p:nvPr/>
          </p:nvSpPr>
          <p:spPr>
            <a:xfrm>
              <a:off x="3127100" y="2635325"/>
              <a:ext cx="48325" cy="41575"/>
            </a:xfrm>
            <a:custGeom>
              <a:avLst/>
              <a:gdLst/>
              <a:ahLst/>
              <a:cxnLst/>
              <a:rect l="l" t="t" r="r" b="b"/>
              <a:pathLst>
                <a:path w="1933" h="1663"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6" name="Google Shape;6601;p8">
              <a:extLst>
                <a:ext uri="{FF2B5EF4-FFF2-40B4-BE49-F238E27FC236}">
                  <a16:creationId xmlns:a16="http://schemas.microsoft.com/office/drawing/2014/main" id="{5DB69037-5496-45A8-90C3-2F00C90B86BA}"/>
                </a:ext>
              </a:extLst>
            </p:cNvPr>
            <p:cNvSpPr/>
            <p:nvPr/>
          </p:nvSpPr>
          <p:spPr>
            <a:xfrm>
              <a:off x="3092325" y="2650775"/>
              <a:ext cx="13550" cy="10650"/>
            </a:xfrm>
            <a:custGeom>
              <a:avLst/>
              <a:gdLst/>
              <a:ahLst/>
              <a:cxnLst/>
              <a:rect l="l" t="t" r="r" b="b"/>
              <a:pathLst>
                <a:path w="542" h="426" extrusionOk="0">
                  <a:moveTo>
                    <a:pt x="155" y="1"/>
                  </a:moveTo>
                  <a:lnTo>
                    <a:pt x="1" y="194"/>
                  </a:lnTo>
                  <a:lnTo>
                    <a:pt x="155" y="426"/>
                  </a:lnTo>
                  <a:lnTo>
                    <a:pt x="387" y="426"/>
                  </a:lnTo>
                  <a:lnTo>
                    <a:pt x="542" y="194"/>
                  </a:lnTo>
                  <a:lnTo>
                    <a:pt x="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7" name="Google Shape;6602;p8">
              <a:extLst>
                <a:ext uri="{FF2B5EF4-FFF2-40B4-BE49-F238E27FC236}">
                  <a16:creationId xmlns:a16="http://schemas.microsoft.com/office/drawing/2014/main" id="{FF368DD7-A1BA-4250-BEDD-DC2D73A55D19}"/>
                </a:ext>
              </a:extLst>
            </p:cNvPr>
            <p:cNvSpPr/>
            <p:nvPr/>
          </p:nvSpPr>
          <p:spPr>
            <a:xfrm>
              <a:off x="1944850" y="2646925"/>
              <a:ext cx="21275" cy="18375"/>
            </a:xfrm>
            <a:custGeom>
              <a:avLst/>
              <a:gdLst/>
              <a:ahLst/>
              <a:cxnLst/>
              <a:rect l="l" t="t" r="r" b="b"/>
              <a:pathLst>
                <a:path w="851" h="735" extrusionOk="0">
                  <a:moveTo>
                    <a:pt x="194" y="0"/>
                  </a:moveTo>
                  <a:lnTo>
                    <a:pt x="0" y="348"/>
                  </a:lnTo>
                  <a:lnTo>
                    <a:pt x="194" y="735"/>
                  </a:lnTo>
                  <a:lnTo>
                    <a:pt x="657" y="735"/>
                  </a:lnTo>
                  <a:lnTo>
                    <a:pt x="850" y="348"/>
                  </a:lnTo>
                  <a:lnTo>
                    <a:pt x="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8" name="Google Shape;6603;p8">
              <a:extLst>
                <a:ext uri="{FF2B5EF4-FFF2-40B4-BE49-F238E27FC236}">
                  <a16:creationId xmlns:a16="http://schemas.microsoft.com/office/drawing/2014/main" id="{0B137746-6EDF-4F0C-B8A5-F96D1B1559C2}"/>
                </a:ext>
              </a:extLst>
            </p:cNvPr>
            <p:cNvSpPr/>
            <p:nvPr/>
          </p:nvSpPr>
          <p:spPr>
            <a:xfrm>
              <a:off x="1879175" y="2635325"/>
              <a:ext cx="48300" cy="41575"/>
            </a:xfrm>
            <a:custGeom>
              <a:avLst/>
              <a:gdLst/>
              <a:ahLst/>
              <a:cxnLst/>
              <a:rect l="l" t="t" r="r" b="b"/>
              <a:pathLst>
                <a:path w="1932" h="1663"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9" name="Google Shape;6604;p8">
              <a:extLst>
                <a:ext uri="{FF2B5EF4-FFF2-40B4-BE49-F238E27FC236}">
                  <a16:creationId xmlns:a16="http://schemas.microsoft.com/office/drawing/2014/main" id="{2D971CA8-F464-40FC-B74A-94516D3536F2}"/>
                </a:ext>
              </a:extLst>
            </p:cNvPr>
            <p:cNvSpPr/>
            <p:nvPr/>
          </p:nvSpPr>
          <p:spPr>
            <a:xfrm>
              <a:off x="1690825" y="2651750"/>
              <a:ext cx="9675" cy="8725"/>
            </a:xfrm>
            <a:custGeom>
              <a:avLst/>
              <a:gdLst/>
              <a:ahLst/>
              <a:cxnLst/>
              <a:rect l="l" t="t" r="r" b="b"/>
              <a:pathLst>
                <a:path w="387" h="349" extrusionOk="0">
                  <a:moveTo>
                    <a:pt x="116" y="1"/>
                  </a:moveTo>
                  <a:lnTo>
                    <a:pt x="0" y="155"/>
                  </a:lnTo>
                  <a:lnTo>
                    <a:pt x="116" y="348"/>
                  </a:lnTo>
                  <a:lnTo>
                    <a:pt x="271" y="348"/>
                  </a:lnTo>
                  <a:lnTo>
                    <a:pt x="387" y="155"/>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0" name="Google Shape;6605;p8">
              <a:extLst>
                <a:ext uri="{FF2B5EF4-FFF2-40B4-BE49-F238E27FC236}">
                  <a16:creationId xmlns:a16="http://schemas.microsoft.com/office/drawing/2014/main" id="{68740A1D-C935-41DD-A888-5618BE9B8D40}"/>
                </a:ext>
              </a:extLst>
            </p:cNvPr>
            <p:cNvSpPr/>
            <p:nvPr/>
          </p:nvSpPr>
          <p:spPr>
            <a:xfrm>
              <a:off x="1516000" y="2635325"/>
              <a:ext cx="48300" cy="41575"/>
            </a:xfrm>
            <a:custGeom>
              <a:avLst/>
              <a:gdLst/>
              <a:ahLst/>
              <a:cxnLst/>
              <a:rect l="l" t="t" r="r" b="b"/>
              <a:pathLst>
                <a:path w="1932" h="1663"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6606;p8">
              <a:extLst>
                <a:ext uri="{FF2B5EF4-FFF2-40B4-BE49-F238E27FC236}">
                  <a16:creationId xmlns:a16="http://schemas.microsoft.com/office/drawing/2014/main" id="{C7D6DD9A-35BD-4291-B6F9-E49CDD6801C4}"/>
                </a:ext>
              </a:extLst>
            </p:cNvPr>
            <p:cNvSpPr/>
            <p:nvPr/>
          </p:nvSpPr>
          <p:spPr>
            <a:xfrm>
              <a:off x="1465775" y="2636300"/>
              <a:ext cx="44450" cy="39625"/>
            </a:xfrm>
            <a:custGeom>
              <a:avLst/>
              <a:gdLst/>
              <a:ahLst/>
              <a:cxnLst/>
              <a:rect l="l" t="t" r="r" b="b"/>
              <a:pathLst>
                <a:path w="1778" h="1585" extrusionOk="0">
                  <a:moveTo>
                    <a:pt x="425" y="0"/>
                  </a:moveTo>
                  <a:lnTo>
                    <a:pt x="0" y="773"/>
                  </a:lnTo>
                  <a:lnTo>
                    <a:pt x="425" y="1585"/>
                  </a:lnTo>
                  <a:lnTo>
                    <a:pt x="1352" y="1585"/>
                  </a:lnTo>
                  <a:lnTo>
                    <a:pt x="1777" y="773"/>
                  </a:lnTo>
                  <a:lnTo>
                    <a:pt x="13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6607;p8">
              <a:extLst>
                <a:ext uri="{FF2B5EF4-FFF2-40B4-BE49-F238E27FC236}">
                  <a16:creationId xmlns:a16="http://schemas.microsoft.com/office/drawing/2014/main" id="{3E989714-4393-47F6-9A50-87AA3BF42F9A}"/>
                </a:ext>
              </a:extLst>
            </p:cNvPr>
            <p:cNvSpPr/>
            <p:nvPr/>
          </p:nvSpPr>
          <p:spPr>
            <a:xfrm>
              <a:off x="1308325" y="2635325"/>
              <a:ext cx="48325" cy="41575"/>
            </a:xfrm>
            <a:custGeom>
              <a:avLst/>
              <a:gdLst/>
              <a:ahLst/>
              <a:cxnLst/>
              <a:rect l="l" t="t" r="r" b="b"/>
              <a:pathLst>
                <a:path w="1933"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3" name="Google Shape;6608;p8">
              <a:extLst>
                <a:ext uri="{FF2B5EF4-FFF2-40B4-BE49-F238E27FC236}">
                  <a16:creationId xmlns:a16="http://schemas.microsoft.com/office/drawing/2014/main" id="{B72C1B21-5DCE-4F88-8CE7-249F80DE1678}"/>
                </a:ext>
              </a:extLst>
            </p:cNvPr>
            <p:cNvSpPr/>
            <p:nvPr/>
          </p:nvSpPr>
          <p:spPr>
            <a:xfrm>
              <a:off x="1256175" y="2635325"/>
              <a:ext cx="48300" cy="41575"/>
            </a:xfrm>
            <a:custGeom>
              <a:avLst/>
              <a:gdLst/>
              <a:ahLst/>
              <a:cxnLst/>
              <a:rect l="l" t="t" r="r" b="b"/>
              <a:pathLst>
                <a:path w="1932"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4" name="Google Shape;6609;p8">
              <a:extLst>
                <a:ext uri="{FF2B5EF4-FFF2-40B4-BE49-F238E27FC236}">
                  <a16:creationId xmlns:a16="http://schemas.microsoft.com/office/drawing/2014/main" id="{14EA1330-A85A-4A46-8F56-FAF73713E258}"/>
                </a:ext>
              </a:extLst>
            </p:cNvPr>
            <p:cNvSpPr/>
            <p:nvPr/>
          </p:nvSpPr>
          <p:spPr>
            <a:xfrm>
              <a:off x="1204000" y="2635325"/>
              <a:ext cx="48325" cy="41575"/>
            </a:xfrm>
            <a:custGeom>
              <a:avLst/>
              <a:gdLst/>
              <a:ahLst/>
              <a:cxnLst/>
              <a:rect l="l" t="t" r="r" b="b"/>
              <a:pathLst>
                <a:path w="1933" h="1663"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6610;p8">
              <a:extLst>
                <a:ext uri="{FF2B5EF4-FFF2-40B4-BE49-F238E27FC236}">
                  <a16:creationId xmlns:a16="http://schemas.microsoft.com/office/drawing/2014/main" id="{4F9C6FDE-E589-4154-AC20-3DDFECDD65F5}"/>
                </a:ext>
              </a:extLst>
            </p:cNvPr>
            <p:cNvSpPr/>
            <p:nvPr/>
          </p:nvSpPr>
          <p:spPr>
            <a:xfrm>
              <a:off x="1157650" y="2639200"/>
              <a:ext cx="37700" cy="33825"/>
            </a:xfrm>
            <a:custGeom>
              <a:avLst/>
              <a:gdLst/>
              <a:ahLst/>
              <a:cxnLst/>
              <a:rect l="l" t="t" r="r" b="b"/>
              <a:pathLst>
                <a:path w="1508" h="1353" extrusionOk="0">
                  <a:moveTo>
                    <a:pt x="348" y="0"/>
                  </a:moveTo>
                  <a:lnTo>
                    <a:pt x="0" y="657"/>
                  </a:lnTo>
                  <a:lnTo>
                    <a:pt x="348" y="1353"/>
                  </a:lnTo>
                  <a:lnTo>
                    <a:pt x="1159" y="1353"/>
                  </a:lnTo>
                  <a:lnTo>
                    <a:pt x="1507" y="657"/>
                  </a:lnTo>
                  <a:lnTo>
                    <a:pt x="11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6" name="Google Shape;6611;p8">
              <a:extLst>
                <a:ext uri="{FF2B5EF4-FFF2-40B4-BE49-F238E27FC236}">
                  <a16:creationId xmlns:a16="http://schemas.microsoft.com/office/drawing/2014/main" id="{C3D23A2E-DDD2-4D54-82C6-8B7129195E5F}"/>
                </a:ext>
              </a:extLst>
            </p:cNvPr>
            <p:cNvSpPr/>
            <p:nvPr/>
          </p:nvSpPr>
          <p:spPr>
            <a:xfrm>
              <a:off x="5867350" y="2592825"/>
              <a:ext cx="25125" cy="22250"/>
            </a:xfrm>
            <a:custGeom>
              <a:avLst/>
              <a:gdLst/>
              <a:ahLst/>
              <a:cxnLst/>
              <a:rect l="l" t="t" r="r" b="b"/>
              <a:pathLst>
                <a:path w="1005" h="890" extrusionOk="0">
                  <a:moveTo>
                    <a:pt x="232" y="1"/>
                  </a:moveTo>
                  <a:lnTo>
                    <a:pt x="0" y="426"/>
                  </a:lnTo>
                  <a:lnTo>
                    <a:pt x="232" y="889"/>
                  </a:lnTo>
                  <a:lnTo>
                    <a:pt x="773" y="889"/>
                  </a:lnTo>
                  <a:lnTo>
                    <a:pt x="1005" y="426"/>
                  </a:lnTo>
                  <a:lnTo>
                    <a:pt x="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7" name="Google Shape;6612;p8">
              <a:extLst>
                <a:ext uri="{FF2B5EF4-FFF2-40B4-BE49-F238E27FC236}">
                  <a16:creationId xmlns:a16="http://schemas.microsoft.com/office/drawing/2014/main" id="{A57EAB26-7ECA-437D-8AB2-087F5099CD86}"/>
                </a:ext>
              </a:extLst>
            </p:cNvPr>
            <p:cNvSpPr/>
            <p:nvPr/>
          </p:nvSpPr>
          <p:spPr>
            <a:xfrm>
              <a:off x="5822900" y="2599600"/>
              <a:ext cx="9700" cy="8725"/>
            </a:xfrm>
            <a:custGeom>
              <a:avLst/>
              <a:gdLst/>
              <a:ahLst/>
              <a:cxnLst/>
              <a:rect l="l" t="t" r="r" b="b"/>
              <a:pathLst>
                <a:path w="388" h="349" extrusionOk="0">
                  <a:moveTo>
                    <a:pt x="117" y="0"/>
                  </a:moveTo>
                  <a:lnTo>
                    <a:pt x="1" y="155"/>
                  </a:lnTo>
                  <a:lnTo>
                    <a:pt x="117" y="348"/>
                  </a:lnTo>
                  <a:lnTo>
                    <a:pt x="271" y="348"/>
                  </a:lnTo>
                  <a:lnTo>
                    <a:pt x="387"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8" name="Google Shape;6613;p8">
              <a:extLst>
                <a:ext uri="{FF2B5EF4-FFF2-40B4-BE49-F238E27FC236}">
                  <a16:creationId xmlns:a16="http://schemas.microsoft.com/office/drawing/2014/main" id="{D8D57070-DED8-447C-B0F0-4719A1071EE6}"/>
                </a:ext>
              </a:extLst>
            </p:cNvPr>
            <p:cNvSpPr/>
            <p:nvPr/>
          </p:nvSpPr>
          <p:spPr>
            <a:xfrm>
              <a:off x="5751425" y="2583175"/>
              <a:ext cx="48325" cy="41550"/>
            </a:xfrm>
            <a:custGeom>
              <a:avLst/>
              <a:gdLst/>
              <a:ahLst/>
              <a:cxnLst/>
              <a:rect l="l" t="t" r="r" b="b"/>
              <a:pathLst>
                <a:path w="1933" h="1662" extrusionOk="0">
                  <a:moveTo>
                    <a:pt x="503" y="0"/>
                  </a:moveTo>
                  <a:lnTo>
                    <a:pt x="1" y="812"/>
                  </a:lnTo>
                  <a:lnTo>
                    <a:pt x="503"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9" name="Google Shape;6614;p8">
              <a:extLst>
                <a:ext uri="{FF2B5EF4-FFF2-40B4-BE49-F238E27FC236}">
                  <a16:creationId xmlns:a16="http://schemas.microsoft.com/office/drawing/2014/main" id="{2C14F8F4-E07B-43BC-BDAD-368B85CA0F9D}"/>
                </a:ext>
              </a:extLst>
            </p:cNvPr>
            <p:cNvSpPr/>
            <p:nvPr/>
          </p:nvSpPr>
          <p:spPr>
            <a:xfrm>
              <a:off x="5700250" y="2583175"/>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0" name="Google Shape;6615;p8">
              <a:extLst>
                <a:ext uri="{FF2B5EF4-FFF2-40B4-BE49-F238E27FC236}">
                  <a16:creationId xmlns:a16="http://schemas.microsoft.com/office/drawing/2014/main" id="{F35CBCDC-2E43-4F4C-AAB7-6A7D6CFD769C}"/>
                </a:ext>
              </a:extLst>
            </p:cNvPr>
            <p:cNvSpPr/>
            <p:nvPr/>
          </p:nvSpPr>
          <p:spPr>
            <a:xfrm>
              <a:off x="5648075" y="258317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1" name="Google Shape;6616;p8">
              <a:extLst>
                <a:ext uri="{FF2B5EF4-FFF2-40B4-BE49-F238E27FC236}">
                  <a16:creationId xmlns:a16="http://schemas.microsoft.com/office/drawing/2014/main" id="{976B8950-FF7F-4666-A16B-B7FE0B552321}"/>
                </a:ext>
              </a:extLst>
            </p:cNvPr>
            <p:cNvSpPr/>
            <p:nvPr/>
          </p:nvSpPr>
          <p:spPr>
            <a:xfrm>
              <a:off x="5595925" y="2583175"/>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2" name="Google Shape;6617;p8">
              <a:extLst>
                <a:ext uri="{FF2B5EF4-FFF2-40B4-BE49-F238E27FC236}">
                  <a16:creationId xmlns:a16="http://schemas.microsoft.com/office/drawing/2014/main" id="{BC2D4D88-3874-4CAF-8912-B0F606570383}"/>
                </a:ext>
              </a:extLst>
            </p:cNvPr>
            <p:cNvSpPr/>
            <p:nvPr/>
          </p:nvSpPr>
          <p:spPr>
            <a:xfrm>
              <a:off x="5543775" y="2583175"/>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3" name="Google Shape;6618;p8">
              <a:extLst>
                <a:ext uri="{FF2B5EF4-FFF2-40B4-BE49-F238E27FC236}">
                  <a16:creationId xmlns:a16="http://schemas.microsoft.com/office/drawing/2014/main" id="{F7C616CC-DFC6-4CD6-81D2-9F7EF87F315D}"/>
                </a:ext>
              </a:extLst>
            </p:cNvPr>
            <p:cNvSpPr/>
            <p:nvPr/>
          </p:nvSpPr>
          <p:spPr>
            <a:xfrm>
              <a:off x="5491600" y="258317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4" name="Google Shape;6619;p8">
              <a:extLst>
                <a:ext uri="{FF2B5EF4-FFF2-40B4-BE49-F238E27FC236}">
                  <a16:creationId xmlns:a16="http://schemas.microsoft.com/office/drawing/2014/main" id="{E5DCBAB9-FC66-4ADF-AEA7-B6F63F994F9A}"/>
                </a:ext>
              </a:extLst>
            </p:cNvPr>
            <p:cNvSpPr/>
            <p:nvPr/>
          </p:nvSpPr>
          <p:spPr>
            <a:xfrm>
              <a:off x="5458775" y="2599600"/>
              <a:ext cx="10650" cy="8725"/>
            </a:xfrm>
            <a:custGeom>
              <a:avLst/>
              <a:gdLst/>
              <a:ahLst/>
              <a:cxnLst/>
              <a:rect l="l" t="t" r="r" b="b"/>
              <a:pathLst>
                <a:path w="426" h="349" extrusionOk="0">
                  <a:moveTo>
                    <a:pt x="116" y="0"/>
                  </a:moveTo>
                  <a:lnTo>
                    <a:pt x="0" y="155"/>
                  </a:lnTo>
                  <a:lnTo>
                    <a:pt x="116" y="348"/>
                  </a:lnTo>
                  <a:lnTo>
                    <a:pt x="309" y="348"/>
                  </a:lnTo>
                  <a:lnTo>
                    <a:pt x="425" y="155"/>
                  </a:lnTo>
                  <a:lnTo>
                    <a:pt x="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5" name="Google Shape;6620;p8">
              <a:extLst>
                <a:ext uri="{FF2B5EF4-FFF2-40B4-BE49-F238E27FC236}">
                  <a16:creationId xmlns:a16="http://schemas.microsoft.com/office/drawing/2014/main" id="{B1967B3C-AA5F-4D36-A857-25D23DCA6E92}"/>
                </a:ext>
              </a:extLst>
            </p:cNvPr>
            <p:cNvSpPr/>
            <p:nvPr/>
          </p:nvSpPr>
          <p:spPr>
            <a:xfrm>
              <a:off x="5349625" y="2594775"/>
              <a:ext cx="21275" cy="18375"/>
            </a:xfrm>
            <a:custGeom>
              <a:avLst/>
              <a:gdLst/>
              <a:ahLst/>
              <a:cxnLst/>
              <a:rect l="l" t="t" r="r" b="b"/>
              <a:pathLst>
                <a:path w="851" h="735" extrusionOk="0">
                  <a:moveTo>
                    <a:pt x="232" y="0"/>
                  </a:moveTo>
                  <a:lnTo>
                    <a:pt x="0" y="348"/>
                  </a:lnTo>
                  <a:lnTo>
                    <a:pt x="232" y="734"/>
                  </a:lnTo>
                  <a:lnTo>
                    <a:pt x="619" y="734"/>
                  </a:lnTo>
                  <a:lnTo>
                    <a:pt x="850" y="348"/>
                  </a:lnTo>
                  <a:lnTo>
                    <a:pt x="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6" name="Google Shape;6621;p8">
              <a:extLst>
                <a:ext uri="{FF2B5EF4-FFF2-40B4-BE49-F238E27FC236}">
                  <a16:creationId xmlns:a16="http://schemas.microsoft.com/office/drawing/2014/main" id="{0E2EF241-07C2-4DE5-AEA6-F41F67E73CB6}"/>
                </a:ext>
              </a:extLst>
            </p:cNvPr>
            <p:cNvSpPr/>
            <p:nvPr/>
          </p:nvSpPr>
          <p:spPr>
            <a:xfrm>
              <a:off x="5283950"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7" name="Google Shape;6622;p8">
              <a:extLst>
                <a:ext uri="{FF2B5EF4-FFF2-40B4-BE49-F238E27FC236}">
                  <a16:creationId xmlns:a16="http://schemas.microsoft.com/office/drawing/2014/main" id="{56518D54-F29A-4A9E-A785-4BBAEEA885E5}"/>
                </a:ext>
              </a:extLst>
            </p:cNvPr>
            <p:cNvSpPr/>
            <p:nvPr/>
          </p:nvSpPr>
          <p:spPr>
            <a:xfrm>
              <a:off x="5232750" y="2583175"/>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8" name="Google Shape;6623;p8">
              <a:extLst>
                <a:ext uri="{FF2B5EF4-FFF2-40B4-BE49-F238E27FC236}">
                  <a16:creationId xmlns:a16="http://schemas.microsoft.com/office/drawing/2014/main" id="{57233BCE-C076-4C03-9831-DE17F28FEA91}"/>
                </a:ext>
              </a:extLst>
            </p:cNvPr>
            <p:cNvSpPr/>
            <p:nvPr/>
          </p:nvSpPr>
          <p:spPr>
            <a:xfrm>
              <a:off x="5180600"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9" name="Google Shape;6624;p8">
              <a:extLst>
                <a:ext uri="{FF2B5EF4-FFF2-40B4-BE49-F238E27FC236}">
                  <a16:creationId xmlns:a16="http://schemas.microsoft.com/office/drawing/2014/main" id="{35B392F7-FEA2-4624-89CD-37DD75A91EAF}"/>
                </a:ext>
              </a:extLst>
            </p:cNvPr>
            <p:cNvSpPr/>
            <p:nvPr/>
          </p:nvSpPr>
          <p:spPr>
            <a:xfrm>
              <a:off x="5128425" y="258317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6625;p8">
              <a:extLst>
                <a:ext uri="{FF2B5EF4-FFF2-40B4-BE49-F238E27FC236}">
                  <a16:creationId xmlns:a16="http://schemas.microsoft.com/office/drawing/2014/main" id="{78E143AC-4BAA-4621-AFA6-14B4D92A22A7}"/>
                </a:ext>
              </a:extLst>
            </p:cNvPr>
            <p:cNvSpPr/>
            <p:nvPr/>
          </p:nvSpPr>
          <p:spPr>
            <a:xfrm>
              <a:off x="5076275" y="2583175"/>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1" name="Google Shape;6626;p8">
              <a:extLst>
                <a:ext uri="{FF2B5EF4-FFF2-40B4-BE49-F238E27FC236}">
                  <a16:creationId xmlns:a16="http://schemas.microsoft.com/office/drawing/2014/main" id="{34CA7F91-CC42-4E7C-AE8E-51B888B59C11}"/>
                </a:ext>
              </a:extLst>
            </p:cNvPr>
            <p:cNvSpPr/>
            <p:nvPr/>
          </p:nvSpPr>
          <p:spPr>
            <a:xfrm>
              <a:off x="5034750" y="2592825"/>
              <a:ext cx="27050" cy="22250"/>
            </a:xfrm>
            <a:custGeom>
              <a:avLst/>
              <a:gdLst/>
              <a:ahLst/>
              <a:cxnLst/>
              <a:rect l="l" t="t" r="r" b="b"/>
              <a:pathLst>
                <a:path w="1082" h="890" extrusionOk="0">
                  <a:moveTo>
                    <a:pt x="309" y="1"/>
                  </a:moveTo>
                  <a:lnTo>
                    <a:pt x="0" y="426"/>
                  </a:lnTo>
                  <a:lnTo>
                    <a:pt x="309" y="889"/>
                  </a:lnTo>
                  <a:lnTo>
                    <a:pt x="811" y="889"/>
                  </a:lnTo>
                  <a:lnTo>
                    <a:pt x="1082" y="426"/>
                  </a:lnTo>
                  <a:lnTo>
                    <a:pt x="8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2" name="Google Shape;6627;p8">
              <a:extLst>
                <a:ext uri="{FF2B5EF4-FFF2-40B4-BE49-F238E27FC236}">
                  <a16:creationId xmlns:a16="http://schemas.microsoft.com/office/drawing/2014/main" id="{ACBA2A3F-0FA7-4431-A5DB-509F298DA650}"/>
                </a:ext>
              </a:extLst>
            </p:cNvPr>
            <p:cNvSpPr/>
            <p:nvPr/>
          </p:nvSpPr>
          <p:spPr>
            <a:xfrm>
              <a:off x="4977750" y="2588000"/>
              <a:ext cx="37700" cy="31900"/>
            </a:xfrm>
            <a:custGeom>
              <a:avLst/>
              <a:gdLst/>
              <a:ahLst/>
              <a:cxnLst/>
              <a:rect l="l" t="t" r="r" b="b"/>
              <a:pathLst>
                <a:path w="1508" h="1276" extrusionOk="0">
                  <a:moveTo>
                    <a:pt x="387" y="1"/>
                  </a:moveTo>
                  <a:lnTo>
                    <a:pt x="1" y="619"/>
                  </a:lnTo>
                  <a:lnTo>
                    <a:pt x="387" y="1276"/>
                  </a:lnTo>
                  <a:lnTo>
                    <a:pt x="1121" y="1276"/>
                  </a:lnTo>
                  <a:lnTo>
                    <a:pt x="1507" y="619"/>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3" name="Google Shape;6628;p8">
              <a:extLst>
                <a:ext uri="{FF2B5EF4-FFF2-40B4-BE49-F238E27FC236}">
                  <a16:creationId xmlns:a16="http://schemas.microsoft.com/office/drawing/2014/main" id="{4DF48AC9-264C-41E9-8C26-62F03172A28F}"/>
                </a:ext>
              </a:extLst>
            </p:cNvPr>
            <p:cNvSpPr/>
            <p:nvPr/>
          </p:nvSpPr>
          <p:spPr>
            <a:xfrm>
              <a:off x="4712125" y="258317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4" name="Google Shape;6629;p8">
              <a:extLst>
                <a:ext uri="{FF2B5EF4-FFF2-40B4-BE49-F238E27FC236}">
                  <a16:creationId xmlns:a16="http://schemas.microsoft.com/office/drawing/2014/main" id="{C859AE8F-CBE5-4A89-B446-DBBA8B037456}"/>
                </a:ext>
              </a:extLst>
            </p:cNvPr>
            <p:cNvSpPr/>
            <p:nvPr/>
          </p:nvSpPr>
          <p:spPr>
            <a:xfrm>
              <a:off x="4659975" y="2583175"/>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5" name="Google Shape;6630;p8">
              <a:extLst>
                <a:ext uri="{FF2B5EF4-FFF2-40B4-BE49-F238E27FC236}">
                  <a16:creationId xmlns:a16="http://schemas.microsoft.com/office/drawing/2014/main" id="{8588E113-6B7A-473B-AF92-B183388941C9}"/>
                </a:ext>
              </a:extLst>
            </p:cNvPr>
            <p:cNvSpPr/>
            <p:nvPr/>
          </p:nvSpPr>
          <p:spPr>
            <a:xfrm>
              <a:off x="4607825" y="2583175"/>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6" name="Google Shape;6631;p8">
              <a:extLst>
                <a:ext uri="{FF2B5EF4-FFF2-40B4-BE49-F238E27FC236}">
                  <a16:creationId xmlns:a16="http://schemas.microsoft.com/office/drawing/2014/main" id="{8B6EABBD-24D0-4F75-BFDB-7E4B939C8C5C}"/>
                </a:ext>
              </a:extLst>
            </p:cNvPr>
            <p:cNvSpPr/>
            <p:nvPr/>
          </p:nvSpPr>
          <p:spPr>
            <a:xfrm>
              <a:off x="4556625" y="258317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7" name="Google Shape;6632;p8">
              <a:extLst>
                <a:ext uri="{FF2B5EF4-FFF2-40B4-BE49-F238E27FC236}">
                  <a16:creationId xmlns:a16="http://schemas.microsoft.com/office/drawing/2014/main" id="{906D15AC-9948-4D62-9836-7E0268598803}"/>
                </a:ext>
              </a:extLst>
            </p:cNvPr>
            <p:cNvSpPr/>
            <p:nvPr/>
          </p:nvSpPr>
          <p:spPr>
            <a:xfrm>
              <a:off x="4504475" y="2583175"/>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8" name="Google Shape;6633;p8">
              <a:extLst>
                <a:ext uri="{FF2B5EF4-FFF2-40B4-BE49-F238E27FC236}">
                  <a16:creationId xmlns:a16="http://schemas.microsoft.com/office/drawing/2014/main" id="{7B8EC59E-A1B4-495E-B14E-9511EA5CBC9D}"/>
                </a:ext>
              </a:extLst>
            </p:cNvPr>
            <p:cNvSpPr/>
            <p:nvPr/>
          </p:nvSpPr>
          <p:spPr>
            <a:xfrm>
              <a:off x="4452300" y="2583175"/>
              <a:ext cx="48325" cy="41550"/>
            </a:xfrm>
            <a:custGeom>
              <a:avLst/>
              <a:gdLst/>
              <a:ahLst/>
              <a:cxnLst/>
              <a:rect l="l" t="t" r="r" b="b"/>
              <a:pathLst>
                <a:path w="1933" h="1662" extrusionOk="0">
                  <a:moveTo>
                    <a:pt x="503" y="0"/>
                  </a:moveTo>
                  <a:lnTo>
                    <a:pt x="1" y="812"/>
                  </a:lnTo>
                  <a:lnTo>
                    <a:pt x="503"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9" name="Google Shape;6634;p8">
              <a:extLst>
                <a:ext uri="{FF2B5EF4-FFF2-40B4-BE49-F238E27FC236}">
                  <a16:creationId xmlns:a16="http://schemas.microsoft.com/office/drawing/2014/main" id="{FABAB280-B696-4996-99CA-B26FAD3DCB79}"/>
                </a:ext>
              </a:extLst>
            </p:cNvPr>
            <p:cNvSpPr/>
            <p:nvPr/>
          </p:nvSpPr>
          <p:spPr>
            <a:xfrm>
              <a:off x="4400150" y="258317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0" name="Google Shape;6635;p8">
              <a:extLst>
                <a:ext uri="{FF2B5EF4-FFF2-40B4-BE49-F238E27FC236}">
                  <a16:creationId xmlns:a16="http://schemas.microsoft.com/office/drawing/2014/main" id="{ABB96384-ED26-4CEC-A4CF-94812E2A3808}"/>
                </a:ext>
              </a:extLst>
            </p:cNvPr>
            <p:cNvSpPr/>
            <p:nvPr/>
          </p:nvSpPr>
          <p:spPr>
            <a:xfrm>
              <a:off x="4348950" y="258317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1" name="Google Shape;6636;p8">
              <a:extLst>
                <a:ext uri="{FF2B5EF4-FFF2-40B4-BE49-F238E27FC236}">
                  <a16:creationId xmlns:a16="http://schemas.microsoft.com/office/drawing/2014/main" id="{770B3D4E-AF67-4182-A222-662D9BC95B84}"/>
                </a:ext>
              </a:extLst>
            </p:cNvPr>
            <p:cNvSpPr/>
            <p:nvPr/>
          </p:nvSpPr>
          <p:spPr>
            <a:xfrm>
              <a:off x="4300650" y="2586075"/>
              <a:ext cx="40600" cy="35750"/>
            </a:xfrm>
            <a:custGeom>
              <a:avLst/>
              <a:gdLst/>
              <a:ahLst/>
              <a:cxnLst/>
              <a:rect l="l" t="t" r="r" b="b"/>
              <a:pathLst>
                <a:path w="1624" h="1430" extrusionOk="0">
                  <a:moveTo>
                    <a:pt x="387" y="0"/>
                  </a:moveTo>
                  <a:lnTo>
                    <a:pt x="1" y="696"/>
                  </a:lnTo>
                  <a:lnTo>
                    <a:pt x="387" y="1430"/>
                  </a:lnTo>
                  <a:lnTo>
                    <a:pt x="1237" y="1430"/>
                  </a:lnTo>
                  <a:lnTo>
                    <a:pt x="1624"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2" name="Google Shape;6637;p8">
              <a:extLst>
                <a:ext uri="{FF2B5EF4-FFF2-40B4-BE49-F238E27FC236}">
                  <a16:creationId xmlns:a16="http://schemas.microsoft.com/office/drawing/2014/main" id="{4B595BFD-DECF-4EE9-8CD5-17EA8D0E9FF0}"/>
                </a:ext>
              </a:extLst>
            </p:cNvPr>
            <p:cNvSpPr/>
            <p:nvPr/>
          </p:nvSpPr>
          <p:spPr>
            <a:xfrm>
              <a:off x="4250425" y="2588000"/>
              <a:ext cx="36750" cy="30950"/>
            </a:xfrm>
            <a:custGeom>
              <a:avLst/>
              <a:gdLst/>
              <a:ahLst/>
              <a:cxnLst/>
              <a:rect l="l" t="t" r="r" b="b"/>
              <a:pathLst>
                <a:path w="1470" h="1238" extrusionOk="0">
                  <a:moveTo>
                    <a:pt x="349" y="1"/>
                  </a:moveTo>
                  <a:lnTo>
                    <a:pt x="1" y="619"/>
                  </a:lnTo>
                  <a:lnTo>
                    <a:pt x="349" y="1237"/>
                  </a:lnTo>
                  <a:lnTo>
                    <a:pt x="1083" y="1237"/>
                  </a:lnTo>
                  <a:lnTo>
                    <a:pt x="1469" y="619"/>
                  </a:lnTo>
                  <a:lnTo>
                    <a:pt x="10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3" name="Google Shape;6638;p8">
              <a:extLst>
                <a:ext uri="{FF2B5EF4-FFF2-40B4-BE49-F238E27FC236}">
                  <a16:creationId xmlns:a16="http://schemas.microsoft.com/office/drawing/2014/main" id="{B953BBB8-7A37-4A98-ACAD-303D7AA6E9FF}"/>
                </a:ext>
              </a:extLst>
            </p:cNvPr>
            <p:cNvSpPr/>
            <p:nvPr/>
          </p:nvSpPr>
          <p:spPr>
            <a:xfrm>
              <a:off x="4192475" y="258317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4" name="Google Shape;6639;p8">
              <a:extLst>
                <a:ext uri="{FF2B5EF4-FFF2-40B4-BE49-F238E27FC236}">
                  <a16:creationId xmlns:a16="http://schemas.microsoft.com/office/drawing/2014/main" id="{0C432C31-4464-4331-BC69-41DB8A2ADDE1}"/>
                </a:ext>
              </a:extLst>
            </p:cNvPr>
            <p:cNvSpPr/>
            <p:nvPr/>
          </p:nvSpPr>
          <p:spPr>
            <a:xfrm>
              <a:off x="4140325" y="2583175"/>
              <a:ext cx="48325" cy="41550"/>
            </a:xfrm>
            <a:custGeom>
              <a:avLst/>
              <a:gdLst/>
              <a:ahLst/>
              <a:cxnLst/>
              <a:rect l="l" t="t" r="r" b="b"/>
              <a:pathLst>
                <a:path w="1933"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5" name="Google Shape;6640;p8">
              <a:extLst>
                <a:ext uri="{FF2B5EF4-FFF2-40B4-BE49-F238E27FC236}">
                  <a16:creationId xmlns:a16="http://schemas.microsoft.com/office/drawing/2014/main" id="{A0B165CA-4FA0-43AA-BAAF-E8F98B743FEF}"/>
                </a:ext>
              </a:extLst>
            </p:cNvPr>
            <p:cNvSpPr/>
            <p:nvPr/>
          </p:nvSpPr>
          <p:spPr>
            <a:xfrm>
              <a:off x="4089125" y="258317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6" name="Google Shape;6641;p8">
              <a:extLst>
                <a:ext uri="{FF2B5EF4-FFF2-40B4-BE49-F238E27FC236}">
                  <a16:creationId xmlns:a16="http://schemas.microsoft.com/office/drawing/2014/main" id="{74A2928B-0FDD-4455-BDAA-787AC454DA61}"/>
                </a:ext>
              </a:extLst>
            </p:cNvPr>
            <p:cNvSpPr/>
            <p:nvPr/>
          </p:nvSpPr>
          <p:spPr>
            <a:xfrm>
              <a:off x="4036975" y="2583175"/>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7" name="Google Shape;6642;p8">
              <a:extLst>
                <a:ext uri="{FF2B5EF4-FFF2-40B4-BE49-F238E27FC236}">
                  <a16:creationId xmlns:a16="http://schemas.microsoft.com/office/drawing/2014/main" id="{4D3C89CB-094A-439D-8C2D-C813D4A6D979}"/>
                </a:ext>
              </a:extLst>
            </p:cNvPr>
            <p:cNvSpPr/>
            <p:nvPr/>
          </p:nvSpPr>
          <p:spPr>
            <a:xfrm>
              <a:off x="3984825"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6643;p8">
              <a:extLst>
                <a:ext uri="{FF2B5EF4-FFF2-40B4-BE49-F238E27FC236}">
                  <a16:creationId xmlns:a16="http://schemas.microsoft.com/office/drawing/2014/main" id="{61981659-69E0-4DCC-9788-7A5CA65AC465}"/>
                </a:ext>
              </a:extLst>
            </p:cNvPr>
            <p:cNvSpPr/>
            <p:nvPr/>
          </p:nvSpPr>
          <p:spPr>
            <a:xfrm>
              <a:off x="3932650" y="258317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6644;p8">
              <a:extLst>
                <a:ext uri="{FF2B5EF4-FFF2-40B4-BE49-F238E27FC236}">
                  <a16:creationId xmlns:a16="http://schemas.microsoft.com/office/drawing/2014/main" id="{9F19637C-574A-42A9-83D9-DAC4A0A94174}"/>
                </a:ext>
              </a:extLst>
            </p:cNvPr>
            <p:cNvSpPr/>
            <p:nvPr/>
          </p:nvSpPr>
          <p:spPr>
            <a:xfrm>
              <a:off x="3881475"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0" name="Google Shape;6645;p8">
              <a:extLst>
                <a:ext uri="{FF2B5EF4-FFF2-40B4-BE49-F238E27FC236}">
                  <a16:creationId xmlns:a16="http://schemas.microsoft.com/office/drawing/2014/main" id="{BD57EF53-3A43-4F04-AF52-C4D3320427CD}"/>
                </a:ext>
              </a:extLst>
            </p:cNvPr>
            <p:cNvSpPr/>
            <p:nvPr/>
          </p:nvSpPr>
          <p:spPr>
            <a:xfrm>
              <a:off x="3829300" y="258317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1" name="Google Shape;6646;p8">
              <a:extLst>
                <a:ext uri="{FF2B5EF4-FFF2-40B4-BE49-F238E27FC236}">
                  <a16:creationId xmlns:a16="http://schemas.microsoft.com/office/drawing/2014/main" id="{E328230E-04F4-407F-BD1E-8C2F4CD02337}"/>
                </a:ext>
              </a:extLst>
            </p:cNvPr>
            <p:cNvSpPr/>
            <p:nvPr/>
          </p:nvSpPr>
          <p:spPr>
            <a:xfrm>
              <a:off x="3777150" y="2583175"/>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2" name="Google Shape;6647;p8">
              <a:extLst>
                <a:ext uri="{FF2B5EF4-FFF2-40B4-BE49-F238E27FC236}">
                  <a16:creationId xmlns:a16="http://schemas.microsoft.com/office/drawing/2014/main" id="{EFD213C3-F526-49FB-8EA9-851B58488F36}"/>
                </a:ext>
              </a:extLst>
            </p:cNvPr>
            <p:cNvSpPr/>
            <p:nvPr/>
          </p:nvSpPr>
          <p:spPr>
            <a:xfrm>
              <a:off x="3725000"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3" name="Google Shape;6648;p8">
              <a:extLst>
                <a:ext uri="{FF2B5EF4-FFF2-40B4-BE49-F238E27FC236}">
                  <a16:creationId xmlns:a16="http://schemas.microsoft.com/office/drawing/2014/main" id="{61333D74-B251-458A-8451-A3FE3339B7A5}"/>
                </a:ext>
              </a:extLst>
            </p:cNvPr>
            <p:cNvSpPr/>
            <p:nvPr/>
          </p:nvSpPr>
          <p:spPr>
            <a:xfrm>
              <a:off x="3672825" y="258317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4" name="Google Shape;6649;p8">
              <a:extLst>
                <a:ext uri="{FF2B5EF4-FFF2-40B4-BE49-F238E27FC236}">
                  <a16:creationId xmlns:a16="http://schemas.microsoft.com/office/drawing/2014/main" id="{C2DAA073-6FFB-4581-9BA3-8D8091E8BBA9}"/>
                </a:ext>
              </a:extLst>
            </p:cNvPr>
            <p:cNvSpPr/>
            <p:nvPr/>
          </p:nvSpPr>
          <p:spPr>
            <a:xfrm>
              <a:off x="3621650"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5" name="Google Shape;6650;p8">
              <a:extLst>
                <a:ext uri="{FF2B5EF4-FFF2-40B4-BE49-F238E27FC236}">
                  <a16:creationId xmlns:a16="http://schemas.microsoft.com/office/drawing/2014/main" id="{2AA0CC04-AFA9-4669-8997-0A61727FEC89}"/>
                </a:ext>
              </a:extLst>
            </p:cNvPr>
            <p:cNvSpPr/>
            <p:nvPr/>
          </p:nvSpPr>
          <p:spPr>
            <a:xfrm>
              <a:off x="3569475" y="258317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6" name="Google Shape;6651;p8">
              <a:extLst>
                <a:ext uri="{FF2B5EF4-FFF2-40B4-BE49-F238E27FC236}">
                  <a16:creationId xmlns:a16="http://schemas.microsoft.com/office/drawing/2014/main" id="{3E4752EF-C3F3-44FC-9C85-45B90F6320EB}"/>
                </a:ext>
              </a:extLst>
            </p:cNvPr>
            <p:cNvSpPr/>
            <p:nvPr/>
          </p:nvSpPr>
          <p:spPr>
            <a:xfrm>
              <a:off x="3517325" y="2583175"/>
              <a:ext cx="47350" cy="41550"/>
            </a:xfrm>
            <a:custGeom>
              <a:avLst/>
              <a:gdLst/>
              <a:ahLst/>
              <a:cxnLst/>
              <a:rect l="l" t="t" r="r" b="b"/>
              <a:pathLst>
                <a:path w="1894" h="1662" extrusionOk="0">
                  <a:moveTo>
                    <a:pt x="464" y="0"/>
                  </a:moveTo>
                  <a:lnTo>
                    <a:pt x="0"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7" name="Google Shape;6652;p8">
              <a:extLst>
                <a:ext uri="{FF2B5EF4-FFF2-40B4-BE49-F238E27FC236}">
                  <a16:creationId xmlns:a16="http://schemas.microsoft.com/office/drawing/2014/main" id="{16A14459-7FC4-4F70-93B6-151431DED231}"/>
                </a:ext>
              </a:extLst>
            </p:cNvPr>
            <p:cNvSpPr/>
            <p:nvPr/>
          </p:nvSpPr>
          <p:spPr>
            <a:xfrm>
              <a:off x="3465175"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8" name="Google Shape;6653;p8">
              <a:extLst>
                <a:ext uri="{FF2B5EF4-FFF2-40B4-BE49-F238E27FC236}">
                  <a16:creationId xmlns:a16="http://schemas.microsoft.com/office/drawing/2014/main" id="{79E697CD-42F6-4FC3-8515-E47896E7525C}"/>
                </a:ext>
              </a:extLst>
            </p:cNvPr>
            <p:cNvSpPr/>
            <p:nvPr/>
          </p:nvSpPr>
          <p:spPr>
            <a:xfrm>
              <a:off x="3413000" y="258317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9" name="Google Shape;6654;p8">
              <a:extLst>
                <a:ext uri="{FF2B5EF4-FFF2-40B4-BE49-F238E27FC236}">
                  <a16:creationId xmlns:a16="http://schemas.microsoft.com/office/drawing/2014/main" id="{1B475A54-6625-45F5-83FC-E5AE72766F33}"/>
                </a:ext>
              </a:extLst>
            </p:cNvPr>
            <p:cNvSpPr/>
            <p:nvPr/>
          </p:nvSpPr>
          <p:spPr>
            <a:xfrm>
              <a:off x="3360850" y="2583175"/>
              <a:ext cx="48325" cy="41550"/>
            </a:xfrm>
            <a:custGeom>
              <a:avLst/>
              <a:gdLst/>
              <a:ahLst/>
              <a:cxnLst/>
              <a:rect l="l" t="t" r="r" b="b"/>
              <a:pathLst>
                <a:path w="1933" h="1662" extrusionOk="0">
                  <a:moveTo>
                    <a:pt x="503" y="0"/>
                  </a:moveTo>
                  <a:lnTo>
                    <a:pt x="0"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0" name="Google Shape;6655;p8">
              <a:extLst>
                <a:ext uri="{FF2B5EF4-FFF2-40B4-BE49-F238E27FC236}">
                  <a16:creationId xmlns:a16="http://schemas.microsoft.com/office/drawing/2014/main" id="{8A9A4568-98E1-4377-9119-AE375E53339B}"/>
                </a:ext>
              </a:extLst>
            </p:cNvPr>
            <p:cNvSpPr/>
            <p:nvPr/>
          </p:nvSpPr>
          <p:spPr>
            <a:xfrm>
              <a:off x="3308700" y="2583175"/>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1" name="Google Shape;6656;p8">
              <a:extLst>
                <a:ext uri="{FF2B5EF4-FFF2-40B4-BE49-F238E27FC236}">
                  <a16:creationId xmlns:a16="http://schemas.microsoft.com/office/drawing/2014/main" id="{CFC7CD5D-CBD1-43E6-BCAD-04237C074762}"/>
                </a:ext>
              </a:extLst>
            </p:cNvPr>
            <p:cNvSpPr/>
            <p:nvPr/>
          </p:nvSpPr>
          <p:spPr>
            <a:xfrm>
              <a:off x="3256525" y="258317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2" name="Google Shape;6657;p8">
              <a:extLst>
                <a:ext uri="{FF2B5EF4-FFF2-40B4-BE49-F238E27FC236}">
                  <a16:creationId xmlns:a16="http://schemas.microsoft.com/office/drawing/2014/main" id="{464ABCF6-E431-4217-83EC-5187B773FD15}"/>
                </a:ext>
              </a:extLst>
            </p:cNvPr>
            <p:cNvSpPr/>
            <p:nvPr/>
          </p:nvSpPr>
          <p:spPr>
            <a:xfrm>
              <a:off x="3205350" y="2583175"/>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3" name="Google Shape;6658;p8">
              <a:extLst>
                <a:ext uri="{FF2B5EF4-FFF2-40B4-BE49-F238E27FC236}">
                  <a16:creationId xmlns:a16="http://schemas.microsoft.com/office/drawing/2014/main" id="{77318156-E422-436E-B048-1AD8D2B10CDB}"/>
                </a:ext>
              </a:extLst>
            </p:cNvPr>
            <p:cNvSpPr/>
            <p:nvPr/>
          </p:nvSpPr>
          <p:spPr>
            <a:xfrm>
              <a:off x="3153175" y="2583175"/>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4" name="Google Shape;6659;p8">
              <a:extLst>
                <a:ext uri="{FF2B5EF4-FFF2-40B4-BE49-F238E27FC236}">
                  <a16:creationId xmlns:a16="http://schemas.microsoft.com/office/drawing/2014/main" id="{7F675964-A6A5-468D-986C-42AB0617B1CE}"/>
                </a:ext>
              </a:extLst>
            </p:cNvPr>
            <p:cNvSpPr/>
            <p:nvPr/>
          </p:nvSpPr>
          <p:spPr>
            <a:xfrm>
              <a:off x="3101025" y="258317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5" name="Google Shape;6660;p8">
              <a:extLst>
                <a:ext uri="{FF2B5EF4-FFF2-40B4-BE49-F238E27FC236}">
                  <a16:creationId xmlns:a16="http://schemas.microsoft.com/office/drawing/2014/main" id="{4BDE6361-92C1-4398-B802-99FA28B046A3}"/>
                </a:ext>
              </a:extLst>
            </p:cNvPr>
            <p:cNvSpPr/>
            <p:nvPr/>
          </p:nvSpPr>
          <p:spPr>
            <a:xfrm>
              <a:off x="1871450" y="2598625"/>
              <a:ext cx="13525" cy="10650"/>
            </a:xfrm>
            <a:custGeom>
              <a:avLst/>
              <a:gdLst/>
              <a:ahLst/>
              <a:cxnLst/>
              <a:rect l="l" t="t" r="r" b="b"/>
              <a:pathLst>
                <a:path w="541" h="426" extrusionOk="0">
                  <a:moveTo>
                    <a:pt x="116" y="1"/>
                  </a:moveTo>
                  <a:lnTo>
                    <a:pt x="0" y="194"/>
                  </a:lnTo>
                  <a:lnTo>
                    <a:pt x="116" y="426"/>
                  </a:lnTo>
                  <a:lnTo>
                    <a:pt x="425" y="426"/>
                  </a:lnTo>
                  <a:lnTo>
                    <a:pt x="541" y="194"/>
                  </a:lnTo>
                  <a:lnTo>
                    <a:pt x="4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6" name="Google Shape;6661;p8">
              <a:extLst>
                <a:ext uri="{FF2B5EF4-FFF2-40B4-BE49-F238E27FC236}">
                  <a16:creationId xmlns:a16="http://schemas.microsoft.com/office/drawing/2014/main" id="{F54F2FE6-DDDE-4963-B3A3-CB0DD2E993A5}"/>
                </a:ext>
              </a:extLst>
            </p:cNvPr>
            <p:cNvSpPr/>
            <p:nvPr/>
          </p:nvSpPr>
          <p:spPr>
            <a:xfrm>
              <a:off x="1749725" y="2583175"/>
              <a:ext cx="48325" cy="41550"/>
            </a:xfrm>
            <a:custGeom>
              <a:avLst/>
              <a:gdLst/>
              <a:ahLst/>
              <a:cxnLst/>
              <a:rect l="l" t="t" r="r" b="b"/>
              <a:pathLst>
                <a:path w="1933" h="1662" extrusionOk="0">
                  <a:moveTo>
                    <a:pt x="503" y="0"/>
                  </a:moveTo>
                  <a:lnTo>
                    <a:pt x="1" y="812"/>
                  </a:lnTo>
                  <a:lnTo>
                    <a:pt x="503"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7" name="Google Shape;6662;p8">
              <a:extLst>
                <a:ext uri="{FF2B5EF4-FFF2-40B4-BE49-F238E27FC236}">
                  <a16:creationId xmlns:a16="http://schemas.microsoft.com/office/drawing/2014/main" id="{C964043F-77F2-4C12-AEBA-6921883C6D43}"/>
                </a:ext>
              </a:extLst>
            </p:cNvPr>
            <p:cNvSpPr/>
            <p:nvPr/>
          </p:nvSpPr>
          <p:spPr>
            <a:xfrm>
              <a:off x="1667625" y="2602500"/>
              <a:ext cx="3900" cy="2925"/>
            </a:xfrm>
            <a:custGeom>
              <a:avLst/>
              <a:gdLst/>
              <a:ahLst/>
              <a:cxnLst/>
              <a:rect l="l" t="t" r="r" b="b"/>
              <a:pathLst>
                <a:path w="156" h="117" extrusionOk="0">
                  <a:moveTo>
                    <a:pt x="40" y="0"/>
                  </a:moveTo>
                  <a:lnTo>
                    <a:pt x="1" y="39"/>
                  </a:lnTo>
                  <a:lnTo>
                    <a:pt x="40" y="116"/>
                  </a:lnTo>
                  <a:lnTo>
                    <a:pt x="117" y="116"/>
                  </a:lnTo>
                  <a:lnTo>
                    <a:pt x="155" y="39"/>
                  </a:lnTo>
                  <a:lnTo>
                    <a:pt x="1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8" name="Google Shape;6663;p8">
              <a:extLst>
                <a:ext uri="{FF2B5EF4-FFF2-40B4-BE49-F238E27FC236}">
                  <a16:creationId xmlns:a16="http://schemas.microsoft.com/office/drawing/2014/main" id="{D0D97719-C116-4538-8860-E133CBAEB50E}"/>
                </a:ext>
              </a:extLst>
            </p:cNvPr>
            <p:cNvSpPr/>
            <p:nvPr/>
          </p:nvSpPr>
          <p:spPr>
            <a:xfrm>
              <a:off x="1545925" y="2586075"/>
              <a:ext cx="40600" cy="35750"/>
            </a:xfrm>
            <a:custGeom>
              <a:avLst/>
              <a:gdLst/>
              <a:ahLst/>
              <a:cxnLst/>
              <a:rect l="l" t="t" r="r" b="b"/>
              <a:pathLst>
                <a:path w="1624" h="1430" extrusionOk="0">
                  <a:moveTo>
                    <a:pt x="387" y="0"/>
                  </a:moveTo>
                  <a:lnTo>
                    <a:pt x="1" y="696"/>
                  </a:lnTo>
                  <a:lnTo>
                    <a:pt x="387" y="1430"/>
                  </a:lnTo>
                  <a:lnTo>
                    <a:pt x="1237" y="1430"/>
                  </a:lnTo>
                  <a:lnTo>
                    <a:pt x="1624"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9" name="Google Shape;6664;p8">
              <a:extLst>
                <a:ext uri="{FF2B5EF4-FFF2-40B4-BE49-F238E27FC236}">
                  <a16:creationId xmlns:a16="http://schemas.microsoft.com/office/drawing/2014/main" id="{42C51386-3FFF-4083-B031-577FA2C41624}"/>
                </a:ext>
              </a:extLst>
            </p:cNvPr>
            <p:cNvSpPr/>
            <p:nvPr/>
          </p:nvSpPr>
          <p:spPr>
            <a:xfrm>
              <a:off x="1498600" y="2590900"/>
              <a:ext cx="30925" cy="26100"/>
            </a:xfrm>
            <a:custGeom>
              <a:avLst/>
              <a:gdLst/>
              <a:ahLst/>
              <a:cxnLst/>
              <a:rect l="l" t="t" r="r" b="b"/>
              <a:pathLst>
                <a:path w="1237" h="1044" extrusionOk="0">
                  <a:moveTo>
                    <a:pt x="310" y="1"/>
                  </a:moveTo>
                  <a:lnTo>
                    <a:pt x="1" y="503"/>
                  </a:lnTo>
                  <a:lnTo>
                    <a:pt x="310" y="1044"/>
                  </a:lnTo>
                  <a:lnTo>
                    <a:pt x="928" y="1044"/>
                  </a:lnTo>
                  <a:lnTo>
                    <a:pt x="1237" y="503"/>
                  </a:lnTo>
                  <a:lnTo>
                    <a:pt x="9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0" name="Google Shape;6665;p8">
              <a:extLst>
                <a:ext uri="{FF2B5EF4-FFF2-40B4-BE49-F238E27FC236}">
                  <a16:creationId xmlns:a16="http://schemas.microsoft.com/office/drawing/2014/main" id="{523C5E64-A852-42B7-9CF2-085957B27B8A}"/>
                </a:ext>
              </a:extLst>
            </p:cNvPr>
            <p:cNvSpPr/>
            <p:nvPr/>
          </p:nvSpPr>
          <p:spPr>
            <a:xfrm>
              <a:off x="1356625" y="2602500"/>
              <a:ext cx="3875" cy="2925"/>
            </a:xfrm>
            <a:custGeom>
              <a:avLst/>
              <a:gdLst/>
              <a:ahLst/>
              <a:cxnLst/>
              <a:rect l="l" t="t" r="r" b="b"/>
              <a:pathLst>
                <a:path w="155" h="117" extrusionOk="0">
                  <a:moveTo>
                    <a:pt x="39" y="0"/>
                  </a:moveTo>
                  <a:lnTo>
                    <a:pt x="0" y="39"/>
                  </a:lnTo>
                  <a:lnTo>
                    <a:pt x="39" y="116"/>
                  </a:lnTo>
                  <a:lnTo>
                    <a:pt x="77" y="116"/>
                  </a:lnTo>
                  <a:lnTo>
                    <a:pt x="155" y="39"/>
                  </a:lnTo>
                  <a:lnTo>
                    <a:pt x="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1" name="Google Shape;6666;p8">
              <a:extLst>
                <a:ext uri="{FF2B5EF4-FFF2-40B4-BE49-F238E27FC236}">
                  <a16:creationId xmlns:a16="http://schemas.microsoft.com/office/drawing/2014/main" id="{825F556C-798C-4DB4-9D90-37EBA43F69EE}"/>
                </a:ext>
              </a:extLst>
            </p:cNvPr>
            <p:cNvSpPr/>
            <p:nvPr/>
          </p:nvSpPr>
          <p:spPr>
            <a:xfrm>
              <a:off x="1282250" y="2583175"/>
              <a:ext cx="48325" cy="41550"/>
            </a:xfrm>
            <a:custGeom>
              <a:avLst/>
              <a:gdLst/>
              <a:ahLst/>
              <a:cxnLst/>
              <a:rect l="l" t="t" r="r" b="b"/>
              <a:pathLst>
                <a:path w="1933"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2" name="Google Shape;6667;p8">
              <a:extLst>
                <a:ext uri="{FF2B5EF4-FFF2-40B4-BE49-F238E27FC236}">
                  <a16:creationId xmlns:a16="http://schemas.microsoft.com/office/drawing/2014/main" id="{E0176185-7276-4BF7-9730-ECC794B5369B}"/>
                </a:ext>
              </a:extLst>
            </p:cNvPr>
            <p:cNvSpPr/>
            <p:nvPr/>
          </p:nvSpPr>
          <p:spPr>
            <a:xfrm>
              <a:off x="1230075" y="2583175"/>
              <a:ext cx="48325" cy="41550"/>
            </a:xfrm>
            <a:custGeom>
              <a:avLst/>
              <a:gdLst/>
              <a:ahLst/>
              <a:cxnLst/>
              <a:rect l="l" t="t" r="r" b="b"/>
              <a:pathLst>
                <a:path w="1933" h="1662" extrusionOk="0">
                  <a:moveTo>
                    <a:pt x="465" y="0"/>
                  </a:moveTo>
                  <a:lnTo>
                    <a:pt x="1" y="812"/>
                  </a:lnTo>
                  <a:lnTo>
                    <a:pt x="465"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3" name="Google Shape;6668;p8">
              <a:extLst>
                <a:ext uri="{FF2B5EF4-FFF2-40B4-BE49-F238E27FC236}">
                  <a16:creationId xmlns:a16="http://schemas.microsoft.com/office/drawing/2014/main" id="{D56F1D09-E269-4B49-95F3-03ED607B52B1}"/>
                </a:ext>
              </a:extLst>
            </p:cNvPr>
            <p:cNvSpPr/>
            <p:nvPr/>
          </p:nvSpPr>
          <p:spPr>
            <a:xfrm>
              <a:off x="1178900" y="258317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4" name="Google Shape;6669;p8">
              <a:extLst>
                <a:ext uri="{FF2B5EF4-FFF2-40B4-BE49-F238E27FC236}">
                  <a16:creationId xmlns:a16="http://schemas.microsoft.com/office/drawing/2014/main" id="{A515529C-7B93-4920-9B0A-F1DDC90C0473}"/>
                </a:ext>
              </a:extLst>
            </p:cNvPr>
            <p:cNvSpPr/>
            <p:nvPr/>
          </p:nvSpPr>
          <p:spPr>
            <a:xfrm>
              <a:off x="6059550" y="2550325"/>
              <a:ext cx="3900" cy="2925"/>
            </a:xfrm>
            <a:custGeom>
              <a:avLst/>
              <a:gdLst/>
              <a:ahLst/>
              <a:cxnLst/>
              <a:rect l="l" t="t" r="r" b="b"/>
              <a:pathLst>
                <a:path w="156" h="117" extrusionOk="0">
                  <a:moveTo>
                    <a:pt x="39" y="1"/>
                  </a:moveTo>
                  <a:lnTo>
                    <a:pt x="1" y="40"/>
                  </a:lnTo>
                  <a:lnTo>
                    <a:pt x="39" y="117"/>
                  </a:lnTo>
                  <a:lnTo>
                    <a:pt x="117" y="117"/>
                  </a:lnTo>
                  <a:lnTo>
                    <a:pt x="155" y="40"/>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5" name="Google Shape;6670;p8">
              <a:extLst>
                <a:ext uri="{FF2B5EF4-FFF2-40B4-BE49-F238E27FC236}">
                  <a16:creationId xmlns:a16="http://schemas.microsoft.com/office/drawing/2014/main" id="{B758FE03-2B1A-4982-A6DD-9F3507B7456D}"/>
                </a:ext>
              </a:extLst>
            </p:cNvPr>
            <p:cNvSpPr/>
            <p:nvPr/>
          </p:nvSpPr>
          <p:spPr>
            <a:xfrm>
              <a:off x="5934000" y="2531025"/>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6" name="Google Shape;6671;p8">
              <a:extLst>
                <a:ext uri="{FF2B5EF4-FFF2-40B4-BE49-F238E27FC236}">
                  <a16:creationId xmlns:a16="http://schemas.microsoft.com/office/drawing/2014/main" id="{BFA2DFDE-29A0-4308-9E32-84D355CFE625}"/>
                </a:ext>
              </a:extLst>
            </p:cNvPr>
            <p:cNvSpPr/>
            <p:nvPr/>
          </p:nvSpPr>
          <p:spPr>
            <a:xfrm>
              <a:off x="5881825" y="2531025"/>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7" name="Google Shape;6672;p8">
              <a:extLst>
                <a:ext uri="{FF2B5EF4-FFF2-40B4-BE49-F238E27FC236}">
                  <a16:creationId xmlns:a16="http://schemas.microsoft.com/office/drawing/2014/main" id="{C80024F2-76D6-459E-A866-19C4E43B3BCC}"/>
                </a:ext>
              </a:extLst>
            </p:cNvPr>
            <p:cNvSpPr/>
            <p:nvPr/>
          </p:nvSpPr>
          <p:spPr>
            <a:xfrm>
              <a:off x="5829675" y="253102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8" name="Google Shape;6673;p8">
              <a:extLst>
                <a:ext uri="{FF2B5EF4-FFF2-40B4-BE49-F238E27FC236}">
                  <a16:creationId xmlns:a16="http://schemas.microsoft.com/office/drawing/2014/main" id="{BF2AC513-2CBA-4590-87D1-883A73BD9B25}"/>
                </a:ext>
              </a:extLst>
            </p:cNvPr>
            <p:cNvSpPr/>
            <p:nvPr/>
          </p:nvSpPr>
          <p:spPr>
            <a:xfrm>
              <a:off x="5777525" y="2531025"/>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9" name="Google Shape;6674;p8">
              <a:extLst>
                <a:ext uri="{FF2B5EF4-FFF2-40B4-BE49-F238E27FC236}">
                  <a16:creationId xmlns:a16="http://schemas.microsoft.com/office/drawing/2014/main" id="{19D30C8B-46AA-43EE-AB84-D819AADFCB4F}"/>
                </a:ext>
              </a:extLst>
            </p:cNvPr>
            <p:cNvSpPr/>
            <p:nvPr/>
          </p:nvSpPr>
          <p:spPr>
            <a:xfrm>
              <a:off x="5725350" y="2531025"/>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0" name="Google Shape;6675;p8">
              <a:extLst>
                <a:ext uri="{FF2B5EF4-FFF2-40B4-BE49-F238E27FC236}">
                  <a16:creationId xmlns:a16="http://schemas.microsoft.com/office/drawing/2014/main" id="{06BC55BF-2A0A-4CEA-9E12-2B5D0D3CC3BC}"/>
                </a:ext>
              </a:extLst>
            </p:cNvPr>
            <p:cNvSpPr/>
            <p:nvPr/>
          </p:nvSpPr>
          <p:spPr>
            <a:xfrm>
              <a:off x="5674175" y="2531025"/>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1" name="Google Shape;6676;p8">
              <a:extLst>
                <a:ext uri="{FF2B5EF4-FFF2-40B4-BE49-F238E27FC236}">
                  <a16:creationId xmlns:a16="http://schemas.microsoft.com/office/drawing/2014/main" id="{844A9654-29E3-4FF6-A8E5-42525296F5A0}"/>
                </a:ext>
              </a:extLst>
            </p:cNvPr>
            <p:cNvSpPr/>
            <p:nvPr/>
          </p:nvSpPr>
          <p:spPr>
            <a:xfrm>
              <a:off x="5622000" y="2531025"/>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2" name="Google Shape;6677;p8">
              <a:extLst>
                <a:ext uri="{FF2B5EF4-FFF2-40B4-BE49-F238E27FC236}">
                  <a16:creationId xmlns:a16="http://schemas.microsoft.com/office/drawing/2014/main" id="{6112BFCF-A781-43F4-AC1C-D08CEF52ED76}"/>
                </a:ext>
              </a:extLst>
            </p:cNvPr>
            <p:cNvSpPr/>
            <p:nvPr/>
          </p:nvSpPr>
          <p:spPr>
            <a:xfrm>
              <a:off x="5569850" y="2531025"/>
              <a:ext cx="48325" cy="41550"/>
            </a:xfrm>
            <a:custGeom>
              <a:avLst/>
              <a:gdLst/>
              <a:ahLst/>
              <a:cxnLst/>
              <a:rect l="l" t="t" r="r" b="b"/>
              <a:pathLst>
                <a:path w="1933"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3" name="Google Shape;6678;p8">
              <a:extLst>
                <a:ext uri="{FF2B5EF4-FFF2-40B4-BE49-F238E27FC236}">
                  <a16:creationId xmlns:a16="http://schemas.microsoft.com/office/drawing/2014/main" id="{69514E9F-F3F3-4016-B86F-38D75E8BBEED}"/>
                </a:ext>
              </a:extLst>
            </p:cNvPr>
            <p:cNvSpPr/>
            <p:nvPr/>
          </p:nvSpPr>
          <p:spPr>
            <a:xfrm>
              <a:off x="5517700" y="2531025"/>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4" name="Google Shape;6679;p8">
              <a:extLst>
                <a:ext uri="{FF2B5EF4-FFF2-40B4-BE49-F238E27FC236}">
                  <a16:creationId xmlns:a16="http://schemas.microsoft.com/office/drawing/2014/main" id="{15F2D744-8C26-469F-A738-B529D073A072}"/>
                </a:ext>
              </a:extLst>
            </p:cNvPr>
            <p:cNvSpPr/>
            <p:nvPr/>
          </p:nvSpPr>
          <p:spPr>
            <a:xfrm>
              <a:off x="5466500"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5" name="Google Shape;6680;p8">
              <a:extLst>
                <a:ext uri="{FF2B5EF4-FFF2-40B4-BE49-F238E27FC236}">
                  <a16:creationId xmlns:a16="http://schemas.microsoft.com/office/drawing/2014/main" id="{104300A9-1EE7-4A53-AC31-C07FA4A55385}"/>
                </a:ext>
              </a:extLst>
            </p:cNvPr>
            <p:cNvSpPr/>
            <p:nvPr/>
          </p:nvSpPr>
          <p:spPr>
            <a:xfrm>
              <a:off x="5414325" y="2531025"/>
              <a:ext cx="47375" cy="41550"/>
            </a:xfrm>
            <a:custGeom>
              <a:avLst/>
              <a:gdLst/>
              <a:ahLst/>
              <a:cxnLst/>
              <a:rect l="l" t="t" r="r" b="b"/>
              <a:pathLst>
                <a:path w="1895" h="1662" extrusionOk="0">
                  <a:moveTo>
                    <a:pt x="465" y="0"/>
                  </a:moveTo>
                  <a:lnTo>
                    <a:pt x="1" y="812"/>
                  </a:lnTo>
                  <a:lnTo>
                    <a:pt x="465" y="1662"/>
                  </a:lnTo>
                  <a:lnTo>
                    <a:pt x="1431" y="1662"/>
                  </a:lnTo>
                  <a:lnTo>
                    <a:pt x="1894" y="812"/>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6" name="Google Shape;6681;p8">
              <a:extLst>
                <a:ext uri="{FF2B5EF4-FFF2-40B4-BE49-F238E27FC236}">
                  <a16:creationId xmlns:a16="http://schemas.microsoft.com/office/drawing/2014/main" id="{2FBB7EE9-801C-44EE-AC74-3A5B58BC1780}"/>
                </a:ext>
              </a:extLst>
            </p:cNvPr>
            <p:cNvSpPr/>
            <p:nvPr/>
          </p:nvSpPr>
          <p:spPr>
            <a:xfrm>
              <a:off x="5362175"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7" name="Google Shape;6682;p8">
              <a:extLst>
                <a:ext uri="{FF2B5EF4-FFF2-40B4-BE49-F238E27FC236}">
                  <a16:creationId xmlns:a16="http://schemas.microsoft.com/office/drawing/2014/main" id="{449D24E0-9BCF-4620-8792-985299004FCE}"/>
                </a:ext>
              </a:extLst>
            </p:cNvPr>
            <p:cNvSpPr/>
            <p:nvPr/>
          </p:nvSpPr>
          <p:spPr>
            <a:xfrm>
              <a:off x="5310025"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8" name="Google Shape;6683;p8">
              <a:extLst>
                <a:ext uri="{FF2B5EF4-FFF2-40B4-BE49-F238E27FC236}">
                  <a16:creationId xmlns:a16="http://schemas.microsoft.com/office/drawing/2014/main" id="{5F68764F-A837-4B71-85C4-A36F2E505465}"/>
                </a:ext>
              </a:extLst>
            </p:cNvPr>
            <p:cNvSpPr/>
            <p:nvPr/>
          </p:nvSpPr>
          <p:spPr>
            <a:xfrm>
              <a:off x="5258825"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9" name="Google Shape;6684;p8">
              <a:extLst>
                <a:ext uri="{FF2B5EF4-FFF2-40B4-BE49-F238E27FC236}">
                  <a16:creationId xmlns:a16="http://schemas.microsoft.com/office/drawing/2014/main" id="{82AFE015-9397-42CF-B144-1DC7D33150E5}"/>
                </a:ext>
              </a:extLst>
            </p:cNvPr>
            <p:cNvSpPr/>
            <p:nvPr/>
          </p:nvSpPr>
          <p:spPr>
            <a:xfrm>
              <a:off x="5206675"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0" name="Google Shape;6685;p8">
              <a:extLst>
                <a:ext uri="{FF2B5EF4-FFF2-40B4-BE49-F238E27FC236}">
                  <a16:creationId xmlns:a16="http://schemas.microsoft.com/office/drawing/2014/main" id="{EC324020-90EB-4EA4-986B-55A4E85B2720}"/>
                </a:ext>
              </a:extLst>
            </p:cNvPr>
            <p:cNvSpPr/>
            <p:nvPr/>
          </p:nvSpPr>
          <p:spPr>
            <a:xfrm>
              <a:off x="5154500"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1" name="Google Shape;6686;p8">
              <a:extLst>
                <a:ext uri="{FF2B5EF4-FFF2-40B4-BE49-F238E27FC236}">
                  <a16:creationId xmlns:a16="http://schemas.microsoft.com/office/drawing/2014/main" id="{D1F8153F-EF7D-4AC8-9200-6CE7B54CE842}"/>
                </a:ext>
              </a:extLst>
            </p:cNvPr>
            <p:cNvSpPr/>
            <p:nvPr/>
          </p:nvSpPr>
          <p:spPr>
            <a:xfrm>
              <a:off x="5102350"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2" name="Google Shape;6687;p8">
              <a:extLst>
                <a:ext uri="{FF2B5EF4-FFF2-40B4-BE49-F238E27FC236}">
                  <a16:creationId xmlns:a16="http://schemas.microsoft.com/office/drawing/2014/main" id="{E95A539E-F2BD-412E-90B2-753FF4E8D68D}"/>
                </a:ext>
              </a:extLst>
            </p:cNvPr>
            <p:cNvSpPr/>
            <p:nvPr/>
          </p:nvSpPr>
          <p:spPr>
            <a:xfrm>
              <a:off x="5050200"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3" name="Google Shape;6688;p8">
              <a:extLst>
                <a:ext uri="{FF2B5EF4-FFF2-40B4-BE49-F238E27FC236}">
                  <a16:creationId xmlns:a16="http://schemas.microsoft.com/office/drawing/2014/main" id="{082D150C-9A9D-4547-A9E3-E576F6425FD1}"/>
                </a:ext>
              </a:extLst>
            </p:cNvPr>
            <p:cNvSpPr/>
            <p:nvPr/>
          </p:nvSpPr>
          <p:spPr>
            <a:xfrm>
              <a:off x="4998025" y="253102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4" name="Google Shape;6689;p8">
              <a:extLst>
                <a:ext uri="{FF2B5EF4-FFF2-40B4-BE49-F238E27FC236}">
                  <a16:creationId xmlns:a16="http://schemas.microsoft.com/office/drawing/2014/main" id="{BF7DF476-544D-4030-BA28-0699D22ADA99}"/>
                </a:ext>
              </a:extLst>
            </p:cNvPr>
            <p:cNvSpPr/>
            <p:nvPr/>
          </p:nvSpPr>
          <p:spPr>
            <a:xfrm>
              <a:off x="4949750" y="2533925"/>
              <a:ext cx="40575" cy="35750"/>
            </a:xfrm>
            <a:custGeom>
              <a:avLst/>
              <a:gdLst/>
              <a:ahLst/>
              <a:cxnLst/>
              <a:rect l="l" t="t" r="r" b="b"/>
              <a:pathLst>
                <a:path w="1623" h="1430" extrusionOk="0">
                  <a:moveTo>
                    <a:pt x="387" y="0"/>
                  </a:moveTo>
                  <a:lnTo>
                    <a:pt x="0" y="696"/>
                  </a:lnTo>
                  <a:lnTo>
                    <a:pt x="387" y="1430"/>
                  </a:lnTo>
                  <a:lnTo>
                    <a:pt x="1237" y="1430"/>
                  </a:lnTo>
                  <a:lnTo>
                    <a:pt x="1623"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5" name="Google Shape;6690;p8">
              <a:extLst>
                <a:ext uri="{FF2B5EF4-FFF2-40B4-BE49-F238E27FC236}">
                  <a16:creationId xmlns:a16="http://schemas.microsoft.com/office/drawing/2014/main" id="{8B71C491-FA15-43E3-9B0D-3987725E9C15}"/>
                </a:ext>
              </a:extLst>
            </p:cNvPr>
            <p:cNvSpPr/>
            <p:nvPr/>
          </p:nvSpPr>
          <p:spPr>
            <a:xfrm>
              <a:off x="4686050" y="2531025"/>
              <a:ext cx="48325" cy="41550"/>
            </a:xfrm>
            <a:custGeom>
              <a:avLst/>
              <a:gdLst/>
              <a:ahLst/>
              <a:cxnLst/>
              <a:rect l="l" t="t" r="r" b="b"/>
              <a:pathLst>
                <a:path w="1933" h="1662" extrusionOk="0">
                  <a:moveTo>
                    <a:pt x="503" y="0"/>
                  </a:moveTo>
                  <a:lnTo>
                    <a:pt x="1"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6" name="Google Shape;6691;p8">
              <a:extLst>
                <a:ext uri="{FF2B5EF4-FFF2-40B4-BE49-F238E27FC236}">
                  <a16:creationId xmlns:a16="http://schemas.microsoft.com/office/drawing/2014/main" id="{0F568F83-B538-4C79-B069-BA5AA1CA4A84}"/>
                </a:ext>
              </a:extLst>
            </p:cNvPr>
            <p:cNvSpPr/>
            <p:nvPr/>
          </p:nvSpPr>
          <p:spPr>
            <a:xfrm>
              <a:off x="4633900" y="2531025"/>
              <a:ext cx="48325" cy="41550"/>
            </a:xfrm>
            <a:custGeom>
              <a:avLst/>
              <a:gdLst/>
              <a:ahLst/>
              <a:cxnLst/>
              <a:rect l="l" t="t" r="r" b="b"/>
              <a:pathLst>
                <a:path w="1933" h="1662" extrusionOk="0">
                  <a:moveTo>
                    <a:pt x="503" y="0"/>
                  </a:moveTo>
                  <a:lnTo>
                    <a:pt x="0" y="812"/>
                  </a:lnTo>
                  <a:lnTo>
                    <a:pt x="503"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7" name="Google Shape;6692;p8">
              <a:extLst>
                <a:ext uri="{FF2B5EF4-FFF2-40B4-BE49-F238E27FC236}">
                  <a16:creationId xmlns:a16="http://schemas.microsoft.com/office/drawing/2014/main" id="{49BEAF07-D965-4EC1-A0C9-877569A5DC8F}"/>
                </a:ext>
              </a:extLst>
            </p:cNvPr>
            <p:cNvSpPr/>
            <p:nvPr/>
          </p:nvSpPr>
          <p:spPr>
            <a:xfrm>
              <a:off x="4581725" y="253102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8" name="Google Shape;6693;p8">
              <a:extLst>
                <a:ext uri="{FF2B5EF4-FFF2-40B4-BE49-F238E27FC236}">
                  <a16:creationId xmlns:a16="http://schemas.microsoft.com/office/drawing/2014/main" id="{CA923A8E-38C0-4D12-86B9-E6E10F5FC70D}"/>
                </a:ext>
              </a:extLst>
            </p:cNvPr>
            <p:cNvSpPr/>
            <p:nvPr/>
          </p:nvSpPr>
          <p:spPr>
            <a:xfrm>
              <a:off x="4530550" y="253102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9" name="Google Shape;6694;p8">
              <a:extLst>
                <a:ext uri="{FF2B5EF4-FFF2-40B4-BE49-F238E27FC236}">
                  <a16:creationId xmlns:a16="http://schemas.microsoft.com/office/drawing/2014/main" id="{8014FEFB-ED78-4A09-A363-B9724392E7E8}"/>
                </a:ext>
              </a:extLst>
            </p:cNvPr>
            <p:cNvSpPr/>
            <p:nvPr/>
          </p:nvSpPr>
          <p:spPr>
            <a:xfrm>
              <a:off x="4478375" y="2531025"/>
              <a:ext cx="48325" cy="41550"/>
            </a:xfrm>
            <a:custGeom>
              <a:avLst/>
              <a:gdLst/>
              <a:ahLst/>
              <a:cxnLst/>
              <a:rect l="l" t="t" r="r" b="b"/>
              <a:pathLst>
                <a:path w="1933" h="1662" extrusionOk="0">
                  <a:moveTo>
                    <a:pt x="503" y="0"/>
                  </a:moveTo>
                  <a:lnTo>
                    <a:pt x="1" y="812"/>
                  </a:lnTo>
                  <a:lnTo>
                    <a:pt x="503"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0" name="Google Shape;6695;p8">
              <a:extLst>
                <a:ext uri="{FF2B5EF4-FFF2-40B4-BE49-F238E27FC236}">
                  <a16:creationId xmlns:a16="http://schemas.microsoft.com/office/drawing/2014/main" id="{931135A6-74B3-41BA-B8F4-7659B56C5214}"/>
                </a:ext>
              </a:extLst>
            </p:cNvPr>
            <p:cNvSpPr/>
            <p:nvPr/>
          </p:nvSpPr>
          <p:spPr>
            <a:xfrm>
              <a:off x="4426225" y="2531025"/>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1" name="Google Shape;6696;p8">
              <a:extLst>
                <a:ext uri="{FF2B5EF4-FFF2-40B4-BE49-F238E27FC236}">
                  <a16:creationId xmlns:a16="http://schemas.microsoft.com/office/drawing/2014/main" id="{B746C5CF-1D99-448B-A278-9E21DCD185ED}"/>
                </a:ext>
              </a:extLst>
            </p:cNvPr>
            <p:cNvSpPr/>
            <p:nvPr/>
          </p:nvSpPr>
          <p:spPr>
            <a:xfrm>
              <a:off x="4374075" y="2531025"/>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2" name="Google Shape;6697;p8">
              <a:extLst>
                <a:ext uri="{FF2B5EF4-FFF2-40B4-BE49-F238E27FC236}">
                  <a16:creationId xmlns:a16="http://schemas.microsoft.com/office/drawing/2014/main" id="{BEE155C1-58A2-4DF3-B29A-1C0CBB922698}"/>
                </a:ext>
              </a:extLst>
            </p:cNvPr>
            <p:cNvSpPr/>
            <p:nvPr/>
          </p:nvSpPr>
          <p:spPr>
            <a:xfrm>
              <a:off x="4322875" y="2531025"/>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3" name="Google Shape;6698;p8">
              <a:extLst>
                <a:ext uri="{FF2B5EF4-FFF2-40B4-BE49-F238E27FC236}">
                  <a16:creationId xmlns:a16="http://schemas.microsoft.com/office/drawing/2014/main" id="{85233A6B-8139-492C-ADAE-DE867B3E773C}"/>
                </a:ext>
              </a:extLst>
            </p:cNvPr>
            <p:cNvSpPr/>
            <p:nvPr/>
          </p:nvSpPr>
          <p:spPr>
            <a:xfrm>
              <a:off x="4291000" y="2549375"/>
              <a:ext cx="6800" cy="4850"/>
            </a:xfrm>
            <a:custGeom>
              <a:avLst/>
              <a:gdLst/>
              <a:ahLst/>
              <a:cxnLst/>
              <a:rect l="l" t="t" r="r" b="b"/>
              <a:pathLst>
                <a:path w="272" h="194" extrusionOk="0">
                  <a:moveTo>
                    <a:pt x="78" y="0"/>
                  </a:moveTo>
                  <a:lnTo>
                    <a:pt x="1" y="78"/>
                  </a:lnTo>
                  <a:lnTo>
                    <a:pt x="78" y="193"/>
                  </a:lnTo>
                  <a:lnTo>
                    <a:pt x="232" y="193"/>
                  </a:lnTo>
                  <a:lnTo>
                    <a:pt x="271" y="78"/>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4" name="Google Shape;6699;p8">
              <a:extLst>
                <a:ext uri="{FF2B5EF4-FFF2-40B4-BE49-F238E27FC236}">
                  <a16:creationId xmlns:a16="http://schemas.microsoft.com/office/drawing/2014/main" id="{6CB47594-1A7F-4444-A562-0B02F3C6BE5E}"/>
                </a:ext>
              </a:extLst>
            </p:cNvPr>
            <p:cNvSpPr/>
            <p:nvPr/>
          </p:nvSpPr>
          <p:spPr>
            <a:xfrm>
              <a:off x="4230150" y="2541650"/>
              <a:ext cx="25150" cy="20300"/>
            </a:xfrm>
            <a:custGeom>
              <a:avLst/>
              <a:gdLst/>
              <a:ahLst/>
              <a:cxnLst/>
              <a:rect l="l" t="t" r="r" b="b"/>
              <a:pathLst>
                <a:path w="1006" h="812" extrusionOk="0">
                  <a:moveTo>
                    <a:pt x="232" y="0"/>
                  </a:moveTo>
                  <a:lnTo>
                    <a:pt x="1" y="387"/>
                  </a:lnTo>
                  <a:lnTo>
                    <a:pt x="232" y="812"/>
                  </a:lnTo>
                  <a:lnTo>
                    <a:pt x="735" y="812"/>
                  </a:lnTo>
                  <a:lnTo>
                    <a:pt x="1005" y="387"/>
                  </a:lnTo>
                  <a:lnTo>
                    <a:pt x="7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5" name="Google Shape;6700;p8">
              <a:extLst>
                <a:ext uri="{FF2B5EF4-FFF2-40B4-BE49-F238E27FC236}">
                  <a16:creationId xmlns:a16="http://schemas.microsoft.com/office/drawing/2014/main" id="{19056BB5-7E4A-4485-BCED-3B6CD0D355A5}"/>
                </a:ext>
              </a:extLst>
            </p:cNvPr>
            <p:cNvSpPr/>
            <p:nvPr/>
          </p:nvSpPr>
          <p:spPr>
            <a:xfrm>
              <a:off x="4166400" y="2531025"/>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6" name="Google Shape;6701;p8">
              <a:extLst>
                <a:ext uri="{FF2B5EF4-FFF2-40B4-BE49-F238E27FC236}">
                  <a16:creationId xmlns:a16="http://schemas.microsoft.com/office/drawing/2014/main" id="{EF053AA0-AFE9-4933-887A-F0CC06E6292F}"/>
                </a:ext>
              </a:extLst>
            </p:cNvPr>
            <p:cNvSpPr/>
            <p:nvPr/>
          </p:nvSpPr>
          <p:spPr>
            <a:xfrm>
              <a:off x="4115200"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7" name="Google Shape;6702;p8">
              <a:extLst>
                <a:ext uri="{FF2B5EF4-FFF2-40B4-BE49-F238E27FC236}">
                  <a16:creationId xmlns:a16="http://schemas.microsoft.com/office/drawing/2014/main" id="{71C3B6A5-1A57-4B2D-A4D0-26E21EEAB7DD}"/>
                </a:ext>
              </a:extLst>
            </p:cNvPr>
            <p:cNvSpPr/>
            <p:nvPr/>
          </p:nvSpPr>
          <p:spPr>
            <a:xfrm>
              <a:off x="4063050"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8" name="Google Shape;6703;p8">
              <a:extLst>
                <a:ext uri="{FF2B5EF4-FFF2-40B4-BE49-F238E27FC236}">
                  <a16:creationId xmlns:a16="http://schemas.microsoft.com/office/drawing/2014/main" id="{0DB3EDBA-BECF-40B3-A1B4-3A550533E655}"/>
                </a:ext>
              </a:extLst>
            </p:cNvPr>
            <p:cNvSpPr/>
            <p:nvPr/>
          </p:nvSpPr>
          <p:spPr>
            <a:xfrm>
              <a:off x="4010900"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9" name="Google Shape;6704;p8">
              <a:extLst>
                <a:ext uri="{FF2B5EF4-FFF2-40B4-BE49-F238E27FC236}">
                  <a16:creationId xmlns:a16="http://schemas.microsoft.com/office/drawing/2014/main" id="{F87EB8AC-9C54-4F54-826D-A25A2720AA1A}"/>
                </a:ext>
              </a:extLst>
            </p:cNvPr>
            <p:cNvSpPr/>
            <p:nvPr/>
          </p:nvSpPr>
          <p:spPr>
            <a:xfrm>
              <a:off x="3958725"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0" name="Google Shape;6705;p8">
              <a:extLst>
                <a:ext uri="{FF2B5EF4-FFF2-40B4-BE49-F238E27FC236}">
                  <a16:creationId xmlns:a16="http://schemas.microsoft.com/office/drawing/2014/main" id="{92DB5E95-AA41-46E3-84FA-8BEF7E30ACB7}"/>
                </a:ext>
              </a:extLst>
            </p:cNvPr>
            <p:cNvSpPr/>
            <p:nvPr/>
          </p:nvSpPr>
          <p:spPr>
            <a:xfrm>
              <a:off x="3906575" y="2531025"/>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1" name="Google Shape;6706;p8">
              <a:extLst>
                <a:ext uri="{FF2B5EF4-FFF2-40B4-BE49-F238E27FC236}">
                  <a16:creationId xmlns:a16="http://schemas.microsoft.com/office/drawing/2014/main" id="{FA5DDFA2-0AEB-4BA1-907F-EDB2E6EA12F1}"/>
                </a:ext>
              </a:extLst>
            </p:cNvPr>
            <p:cNvSpPr/>
            <p:nvPr/>
          </p:nvSpPr>
          <p:spPr>
            <a:xfrm>
              <a:off x="3855375"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2" name="Google Shape;6707;p8">
              <a:extLst>
                <a:ext uri="{FF2B5EF4-FFF2-40B4-BE49-F238E27FC236}">
                  <a16:creationId xmlns:a16="http://schemas.microsoft.com/office/drawing/2014/main" id="{7B5B0028-379E-4078-9CB3-583E5DFB0838}"/>
                </a:ext>
              </a:extLst>
            </p:cNvPr>
            <p:cNvSpPr/>
            <p:nvPr/>
          </p:nvSpPr>
          <p:spPr>
            <a:xfrm>
              <a:off x="3803225"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3" name="Google Shape;6708;p8">
              <a:extLst>
                <a:ext uri="{FF2B5EF4-FFF2-40B4-BE49-F238E27FC236}">
                  <a16:creationId xmlns:a16="http://schemas.microsoft.com/office/drawing/2014/main" id="{DFE85DCD-CBBB-4A04-B227-0C6254AF6B3B}"/>
                </a:ext>
              </a:extLst>
            </p:cNvPr>
            <p:cNvSpPr/>
            <p:nvPr/>
          </p:nvSpPr>
          <p:spPr>
            <a:xfrm>
              <a:off x="3751075"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4" name="Google Shape;6709;p8">
              <a:extLst>
                <a:ext uri="{FF2B5EF4-FFF2-40B4-BE49-F238E27FC236}">
                  <a16:creationId xmlns:a16="http://schemas.microsoft.com/office/drawing/2014/main" id="{02D9C6D6-50AE-4E41-BC75-B9CD765237C9}"/>
                </a:ext>
              </a:extLst>
            </p:cNvPr>
            <p:cNvSpPr/>
            <p:nvPr/>
          </p:nvSpPr>
          <p:spPr>
            <a:xfrm>
              <a:off x="3698900"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5" name="Google Shape;6710;p8">
              <a:extLst>
                <a:ext uri="{FF2B5EF4-FFF2-40B4-BE49-F238E27FC236}">
                  <a16:creationId xmlns:a16="http://schemas.microsoft.com/office/drawing/2014/main" id="{B820E214-02A6-4008-91D3-D42969C46696}"/>
                </a:ext>
              </a:extLst>
            </p:cNvPr>
            <p:cNvSpPr/>
            <p:nvPr/>
          </p:nvSpPr>
          <p:spPr>
            <a:xfrm>
              <a:off x="3647725"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6" name="Google Shape;6711;p8">
              <a:extLst>
                <a:ext uri="{FF2B5EF4-FFF2-40B4-BE49-F238E27FC236}">
                  <a16:creationId xmlns:a16="http://schemas.microsoft.com/office/drawing/2014/main" id="{0BC5EDA7-324B-48D2-9E27-2F92D2A9A14B}"/>
                </a:ext>
              </a:extLst>
            </p:cNvPr>
            <p:cNvSpPr/>
            <p:nvPr/>
          </p:nvSpPr>
          <p:spPr>
            <a:xfrm>
              <a:off x="3595550" y="2531025"/>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7" name="Google Shape;6712;p8">
              <a:extLst>
                <a:ext uri="{FF2B5EF4-FFF2-40B4-BE49-F238E27FC236}">
                  <a16:creationId xmlns:a16="http://schemas.microsoft.com/office/drawing/2014/main" id="{89122716-7322-48E9-AE9A-8D7F75D36653}"/>
                </a:ext>
              </a:extLst>
            </p:cNvPr>
            <p:cNvSpPr/>
            <p:nvPr/>
          </p:nvSpPr>
          <p:spPr>
            <a:xfrm>
              <a:off x="3543400" y="2531025"/>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8" name="Google Shape;6713;p8">
              <a:extLst>
                <a:ext uri="{FF2B5EF4-FFF2-40B4-BE49-F238E27FC236}">
                  <a16:creationId xmlns:a16="http://schemas.microsoft.com/office/drawing/2014/main" id="{AD2EE578-A665-48C0-8403-99944AC0B653}"/>
                </a:ext>
              </a:extLst>
            </p:cNvPr>
            <p:cNvSpPr/>
            <p:nvPr/>
          </p:nvSpPr>
          <p:spPr>
            <a:xfrm>
              <a:off x="3491250"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9" name="Google Shape;6714;p8">
              <a:extLst>
                <a:ext uri="{FF2B5EF4-FFF2-40B4-BE49-F238E27FC236}">
                  <a16:creationId xmlns:a16="http://schemas.microsoft.com/office/drawing/2014/main" id="{D65F4B62-2E7E-43E6-97ED-162FA0F973E3}"/>
                </a:ext>
              </a:extLst>
            </p:cNvPr>
            <p:cNvSpPr/>
            <p:nvPr/>
          </p:nvSpPr>
          <p:spPr>
            <a:xfrm>
              <a:off x="3439075" y="253102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0" name="Google Shape;6715;p8">
              <a:extLst>
                <a:ext uri="{FF2B5EF4-FFF2-40B4-BE49-F238E27FC236}">
                  <a16:creationId xmlns:a16="http://schemas.microsoft.com/office/drawing/2014/main" id="{F15DCD27-C1F8-4971-BE6E-7339700C2C34}"/>
                </a:ext>
              </a:extLst>
            </p:cNvPr>
            <p:cNvSpPr/>
            <p:nvPr/>
          </p:nvSpPr>
          <p:spPr>
            <a:xfrm>
              <a:off x="3386925" y="2531025"/>
              <a:ext cx="48325" cy="41550"/>
            </a:xfrm>
            <a:custGeom>
              <a:avLst/>
              <a:gdLst/>
              <a:ahLst/>
              <a:cxnLst/>
              <a:rect l="l" t="t" r="r" b="b"/>
              <a:pathLst>
                <a:path w="1933" h="1662" extrusionOk="0">
                  <a:moveTo>
                    <a:pt x="503" y="0"/>
                  </a:moveTo>
                  <a:lnTo>
                    <a:pt x="1"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1" name="Google Shape;6716;p8">
              <a:extLst>
                <a:ext uri="{FF2B5EF4-FFF2-40B4-BE49-F238E27FC236}">
                  <a16:creationId xmlns:a16="http://schemas.microsoft.com/office/drawing/2014/main" id="{D3CEE453-9465-40A7-B86A-46A2EF9D19D6}"/>
                </a:ext>
              </a:extLst>
            </p:cNvPr>
            <p:cNvSpPr/>
            <p:nvPr/>
          </p:nvSpPr>
          <p:spPr>
            <a:xfrm>
              <a:off x="3334775" y="2531025"/>
              <a:ext cx="48300" cy="41550"/>
            </a:xfrm>
            <a:custGeom>
              <a:avLst/>
              <a:gdLst/>
              <a:ahLst/>
              <a:cxnLst/>
              <a:rect l="l" t="t" r="r" b="b"/>
              <a:pathLst>
                <a:path w="1932" h="1662" extrusionOk="0">
                  <a:moveTo>
                    <a:pt x="502" y="0"/>
                  </a:moveTo>
                  <a:lnTo>
                    <a:pt x="0" y="812"/>
                  </a:lnTo>
                  <a:lnTo>
                    <a:pt x="502" y="1662"/>
                  </a:lnTo>
                  <a:lnTo>
                    <a:pt x="1468" y="1662"/>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2" name="Google Shape;6717;p8">
              <a:extLst>
                <a:ext uri="{FF2B5EF4-FFF2-40B4-BE49-F238E27FC236}">
                  <a16:creationId xmlns:a16="http://schemas.microsoft.com/office/drawing/2014/main" id="{F6CAD25E-FBD6-4AA2-BF27-2292D4F97BFB}"/>
                </a:ext>
              </a:extLst>
            </p:cNvPr>
            <p:cNvSpPr/>
            <p:nvPr/>
          </p:nvSpPr>
          <p:spPr>
            <a:xfrm>
              <a:off x="3282600" y="2531025"/>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3" name="Google Shape;6718;p8">
              <a:extLst>
                <a:ext uri="{FF2B5EF4-FFF2-40B4-BE49-F238E27FC236}">
                  <a16:creationId xmlns:a16="http://schemas.microsoft.com/office/drawing/2014/main" id="{4095DFF4-DD71-45B4-B0E0-D34547DF3E73}"/>
                </a:ext>
              </a:extLst>
            </p:cNvPr>
            <p:cNvSpPr/>
            <p:nvPr/>
          </p:nvSpPr>
          <p:spPr>
            <a:xfrm>
              <a:off x="3230450" y="2531025"/>
              <a:ext cx="48325" cy="41550"/>
            </a:xfrm>
            <a:custGeom>
              <a:avLst/>
              <a:gdLst/>
              <a:ahLst/>
              <a:cxnLst/>
              <a:rect l="l" t="t" r="r" b="b"/>
              <a:pathLst>
                <a:path w="1933" h="1662" extrusionOk="0">
                  <a:moveTo>
                    <a:pt x="503" y="0"/>
                  </a:moveTo>
                  <a:lnTo>
                    <a:pt x="1" y="812"/>
                  </a:lnTo>
                  <a:lnTo>
                    <a:pt x="503" y="1662"/>
                  </a:lnTo>
                  <a:lnTo>
                    <a:pt x="1469" y="1662"/>
                  </a:lnTo>
                  <a:lnTo>
                    <a:pt x="1932"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4" name="Google Shape;6719;p8">
              <a:extLst>
                <a:ext uri="{FF2B5EF4-FFF2-40B4-BE49-F238E27FC236}">
                  <a16:creationId xmlns:a16="http://schemas.microsoft.com/office/drawing/2014/main" id="{C1D3A76F-2B2D-4A83-9404-93C0D8F99B69}"/>
                </a:ext>
              </a:extLst>
            </p:cNvPr>
            <p:cNvSpPr/>
            <p:nvPr/>
          </p:nvSpPr>
          <p:spPr>
            <a:xfrm>
              <a:off x="3179250" y="2531025"/>
              <a:ext cx="48325" cy="41550"/>
            </a:xfrm>
            <a:custGeom>
              <a:avLst/>
              <a:gdLst/>
              <a:ahLst/>
              <a:cxnLst/>
              <a:rect l="l" t="t" r="r" b="b"/>
              <a:pathLst>
                <a:path w="1933" h="1662" extrusionOk="0">
                  <a:moveTo>
                    <a:pt x="503" y="0"/>
                  </a:moveTo>
                  <a:lnTo>
                    <a:pt x="1" y="812"/>
                  </a:lnTo>
                  <a:lnTo>
                    <a:pt x="503"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5" name="Google Shape;6720;p8">
              <a:extLst>
                <a:ext uri="{FF2B5EF4-FFF2-40B4-BE49-F238E27FC236}">
                  <a16:creationId xmlns:a16="http://schemas.microsoft.com/office/drawing/2014/main" id="{E02C40D2-5674-494C-9F24-11E24C2319F2}"/>
                </a:ext>
              </a:extLst>
            </p:cNvPr>
            <p:cNvSpPr/>
            <p:nvPr/>
          </p:nvSpPr>
          <p:spPr>
            <a:xfrm>
              <a:off x="3127100" y="2531025"/>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6" name="Google Shape;6721;p8">
              <a:extLst>
                <a:ext uri="{FF2B5EF4-FFF2-40B4-BE49-F238E27FC236}">
                  <a16:creationId xmlns:a16="http://schemas.microsoft.com/office/drawing/2014/main" id="{3C409E47-4654-4D5F-BD46-49A21487354B}"/>
                </a:ext>
              </a:extLst>
            </p:cNvPr>
            <p:cNvSpPr/>
            <p:nvPr/>
          </p:nvSpPr>
          <p:spPr>
            <a:xfrm>
              <a:off x="1685025" y="2542600"/>
              <a:ext cx="21275" cy="18375"/>
            </a:xfrm>
            <a:custGeom>
              <a:avLst/>
              <a:gdLst/>
              <a:ahLst/>
              <a:cxnLst/>
              <a:rect l="l" t="t" r="r" b="b"/>
              <a:pathLst>
                <a:path w="851" h="735" extrusionOk="0">
                  <a:moveTo>
                    <a:pt x="232" y="1"/>
                  </a:moveTo>
                  <a:lnTo>
                    <a:pt x="0" y="349"/>
                  </a:lnTo>
                  <a:lnTo>
                    <a:pt x="232" y="735"/>
                  </a:lnTo>
                  <a:lnTo>
                    <a:pt x="619" y="735"/>
                  </a:lnTo>
                  <a:lnTo>
                    <a:pt x="850" y="349"/>
                  </a:lnTo>
                  <a:lnTo>
                    <a:pt x="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7" name="Google Shape;6722;p8">
              <a:extLst>
                <a:ext uri="{FF2B5EF4-FFF2-40B4-BE49-F238E27FC236}">
                  <a16:creationId xmlns:a16="http://schemas.microsoft.com/office/drawing/2014/main" id="{1C59A1A1-36D5-4AE9-9F04-B5C6CF61AB97}"/>
                </a:ext>
              </a:extLst>
            </p:cNvPr>
            <p:cNvSpPr/>
            <p:nvPr/>
          </p:nvSpPr>
          <p:spPr>
            <a:xfrm>
              <a:off x="1309300" y="2531975"/>
              <a:ext cx="46375" cy="39625"/>
            </a:xfrm>
            <a:custGeom>
              <a:avLst/>
              <a:gdLst/>
              <a:ahLst/>
              <a:cxnLst/>
              <a:rect l="l" t="t" r="r" b="b"/>
              <a:pathLst>
                <a:path w="1855" h="1585" extrusionOk="0">
                  <a:moveTo>
                    <a:pt x="464" y="1"/>
                  </a:moveTo>
                  <a:lnTo>
                    <a:pt x="0" y="774"/>
                  </a:lnTo>
                  <a:lnTo>
                    <a:pt x="464" y="1585"/>
                  </a:lnTo>
                  <a:lnTo>
                    <a:pt x="1352" y="1585"/>
                  </a:lnTo>
                  <a:lnTo>
                    <a:pt x="1855" y="774"/>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8" name="Google Shape;6723;p8">
              <a:extLst>
                <a:ext uri="{FF2B5EF4-FFF2-40B4-BE49-F238E27FC236}">
                  <a16:creationId xmlns:a16="http://schemas.microsoft.com/office/drawing/2014/main" id="{AFEA8F44-DF60-49BD-AF3F-3D5EFF4FC9B4}"/>
                </a:ext>
              </a:extLst>
            </p:cNvPr>
            <p:cNvSpPr/>
            <p:nvPr/>
          </p:nvSpPr>
          <p:spPr>
            <a:xfrm>
              <a:off x="1256175" y="2531025"/>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9" name="Google Shape;6724;p8">
              <a:extLst>
                <a:ext uri="{FF2B5EF4-FFF2-40B4-BE49-F238E27FC236}">
                  <a16:creationId xmlns:a16="http://schemas.microsoft.com/office/drawing/2014/main" id="{33302E2C-78DE-4368-A64F-C0FC2AEB06A1}"/>
                </a:ext>
              </a:extLst>
            </p:cNvPr>
            <p:cNvSpPr/>
            <p:nvPr/>
          </p:nvSpPr>
          <p:spPr>
            <a:xfrm>
              <a:off x="1204000" y="2531025"/>
              <a:ext cx="48325" cy="41550"/>
            </a:xfrm>
            <a:custGeom>
              <a:avLst/>
              <a:gdLst/>
              <a:ahLst/>
              <a:cxnLst/>
              <a:rect l="l" t="t" r="r" b="b"/>
              <a:pathLst>
                <a:path w="1933" h="1662" extrusionOk="0">
                  <a:moveTo>
                    <a:pt x="464" y="0"/>
                  </a:moveTo>
                  <a:lnTo>
                    <a:pt x="1" y="812"/>
                  </a:lnTo>
                  <a:lnTo>
                    <a:pt x="464" y="1662"/>
                  </a:lnTo>
                  <a:lnTo>
                    <a:pt x="1430" y="1662"/>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0" name="Google Shape;6725;p8">
              <a:extLst>
                <a:ext uri="{FF2B5EF4-FFF2-40B4-BE49-F238E27FC236}">
                  <a16:creationId xmlns:a16="http://schemas.microsoft.com/office/drawing/2014/main" id="{261DA821-494A-49A1-89CB-91E74A1F5A13}"/>
                </a:ext>
              </a:extLst>
            </p:cNvPr>
            <p:cNvSpPr/>
            <p:nvPr/>
          </p:nvSpPr>
          <p:spPr>
            <a:xfrm>
              <a:off x="1152825" y="2531025"/>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1" name="Google Shape;6726;p8">
              <a:extLst>
                <a:ext uri="{FF2B5EF4-FFF2-40B4-BE49-F238E27FC236}">
                  <a16:creationId xmlns:a16="http://schemas.microsoft.com/office/drawing/2014/main" id="{832045E5-405C-43ED-810D-AC9601A59C43}"/>
                </a:ext>
              </a:extLst>
            </p:cNvPr>
            <p:cNvSpPr/>
            <p:nvPr/>
          </p:nvSpPr>
          <p:spPr>
            <a:xfrm>
              <a:off x="1059125" y="2540675"/>
              <a:ext cx="26100" cy="22250"/>
            </a:xfrm>
            <a:custGeom>
              <a:avLst/>
              <a:gdLst/>
              <a:ahLst/>
              <a:cxnLst/>
              <a:rect l="l" t="t" r="r" b="b"/>
              <a:pathLst>
                <a:path w="1044" h="890" extrusionOk="0">
                  <a:moveTo>
                    <a:pt x="232" y="1"/>
                  </a:moveTo>
                  <a:lnTo>
                    <a:pt x="0" y="426"/>
                  </a:lnTo>
                  <a:lnTo>
                    <a:pt x="232" y="889"/>
                  </a:lnTo>
                  <a:lnTo>
                    <a:pt x="812" y="889"/>
                  </a:lnTo>
                  <a:lnTo>
                    <a:pt x="1044" y="426"/>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2" name="Google Shape;6727;p8">
              <a:extLst>
                <a:ext uri="{FF2B5EF4-FFF2-40B4-BE49-F238E27FC236}">
                  <a16:creationId xmlns:a16="http://schemas.microsoft.com/office/drawing/2014/main" id="{398CB618-2C4C-4536-AD88-83DF713AA65D}"/>
                </a:ext>
              </a:extLst>
            </p:cNvPr>
            <p:cNvSpPr/>
            <p:nvPr/>
          </p:nvSpPr>
          <p:spPr>
            <a:xfrm>
              <a:off x="6079850" y="2492375"/>
              <a:ext cx="15475" cy="14525"/>
            </a:xfrm>
            <a:custGeom>
              <a:avLst/>
              <a:gdLst/>
              <a:ahLst/>
              <a:cxnLst/>
              <a:rect l="l" t="t" r="r" b="b"/>
              <a:pathLst>
                <a:path w="619" h="581" extrusionOk="0">
                  <a:moveTo>
                    <a:pt x="155" y="1"/>
                  </a:moveTo>
                  <a:lnTo>
                    <a:pt x="0" y="271"/>
                  </a:lnTo>
                  <a:lnTo>
                    <a:pt x="155" y="580"/>
                  </a:lnTo>
                  <a:lnTo>
                    <a:pt x="464" y="580"/>
                  </a:lnTo>
                  <a:lnTo>
                    <a:pt x="618" y="271"/>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3" name="Google Shape;6728;p8">
              <a:extLst>
                <a:ext uri="{FF2B5EF4-FFF2-40B4-BE49-F238E27FC236}">
                  <a16:creationId xmlns:a16="http://schemas.microsoft.com/office/drawing/2014/main" id="{9E35055E-7867-4C0A-AB15-74C458038389}"/>
                </a:ext>
              </a:extLst>
            </p:cNvPr>
            <p:cNvSpPr/>
            <p:nvPr/>
          </p:nvSpPr>
          <p:spPr>
            <a:xfrm>
              <a:off x="6011250" y="2478850"/>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4" name="Google Shape;6729;p8">
              <a:extLst>
                <a:ext uri="{FF2B5EF4-FFF2-40B4-BE49-F238E27FC236}">
                  <a16:creationId xmlns:a16="http://schemas.microsoft.com/office/drawing/2014/main" id="{A12C69F9-DE3A-4031-9128-B2093EB7A59B}"/>
                </a:ext>
              </a:extLst>
            </p:cNvPr>
            <p:cNvSpPr/>
            <p:nvPr/>
          </p:nvSpPr>
          <p:spPr>
            <a:xfrm>
              <a:off x="5959100" y="2478850"/>
              <a:ext cx="48325" cy="41575"/>
            </a:xfrm>
            <a:custGeom>
              <a:avLst/>
              <a:gdLst/>
              <a:ahLst/>
              <a:cxnLst/>
              <a:rect l="l" t="t" r="r" b="b"/>
              <a:pathLst>
                <a:path w="1933" h="1663" extrusionOk="0">
                  <a:moveTo>
                    <a:pt x="503" y="1"/>
                  </a:moveTo>
                  <a:lnTo>
                    <a:pt x="1"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5" name="Google Shape;6730;p8">
              <a:extLst>
                <a:ext uri="{FF2B5EF4-FFF2-40B4-BE49-F238E27FC236}">
                  <a16:creationId xmlns:a16="http://schemas.microsoft.com/office/drawing/2014/main" id="{9DD5B800-AD8C-4ECD-87ED-C02A631A162F}"/>
                </a:ext>
              </a:extLst>
            </p:cNvPr>
            <p:cNvSpPr/>
            <p:nvPr/>
          </p:nvSpPr>
          <p:spPr>
            <a:xfrm>
              <a:off x="5907900" y="2478850"/>
              <a:ext cx="48325" cy="41575"/>
            </a:xfrm>
            <a:custGeom>
              <a:avLst/>
              <a:gdLst/>
              <a:ahLst/>
              <a:cxnLst/>
              <a:rect l="l" t="t" r="r" b="b"/>
              <a:pathLst>
                <a:path w="1933" h="1663"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6" name="Google Shape;6731;p8">
              <a:extLst>
                <a:ext uri="{FF2B5EF4-FFF2-40B4-BE49-F238E27FC236}">
                  <a16:creationId xmlns:a16="http://schemas.microsoft.com/office/drawing/2014/main" id="{0CE163DD-21D0-4F40-B333-7FA60B28C930}"/>
                </a:ext>
              </a:extLst>
            </p:cNvPr>
            <p:cNvSpPr/>
            <p:nvPr/>
          </p:nvSpPr>
          <p:spPr>
            <a:xfrm>
              <a:off x="5855750" y="2478850"/>
              <a:ext cx="48325" cy="41575"/>
            </a:xfrm>
            <a:custGeom>
              <a:avLst/>
              <a:gdLst/>
              <a:ahLst/>
              <a:cxnLst/>
              <a:rect l="l" t="t" r="r" b="b"/>
              <a:pathLst>
                <a:path w="1933" h="1663"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7" name="Google Shape;6732;p8">
              <a:extLst>
                <a:ext uri="{FF2B5EF4-FFF2-40B4-BE49-F238E27FC236}">
                  <a16:creationId xmlns:a16="http://schemas.microsoft.com/office/drawing/2014/main" id="{370424AF-02C3-4CF7-9E94-6393CD088EF7}"/>
                </a:ext>
              </a:extLst>
            </p:cNvPr>
            <p:cNvSpPr/>
            <p:nvPr/>
          </p:nvSpPr>
          <p:spPr>
            <a:xfrm>
              <a:off x="5803600" y="2478850"/>
              <a:ext cx="48300" cy="41575"/>
            </a:xfrm>
            <a:custGeom>
              <a:avLst/>
              <a:gdLst/>
              <a:ahLst/>
              <a:cxnLst/>
              <a:rect l="l" t="t" r="r" b="b"/>
              <a:pathLst>
                <a:path w="1932" h="1663"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8" name="Google Shape;6733;p8">
              <a:extLst>
                <a:ext uri="{FF2B5EF4-FFF2-40B4-BE49-F238E27FC236}">
                  <a16:creationId xmlns:a16="http://schemas.microsoft.com/office/drawing/2014/main" id="{D904F54B-E7D3-411F-ADB2-EA4800D03E4B}"/>
                </a:ext>
              </a:extLst>
            </p:cNvPr>
            <p:cNvSpPr/>
            <p:nvPr/>
          </p:nvSpPr>
          <p:spPr>
            <a:xfrm>
              <a:off x="5751425" y="2478850"/>
              <a:ext cx="48325" cy="41575"/>
            </a:xfrm>
            <a:custGeom>
              <a:avLst/>
              <a:gdLst/>
              <a:ahLst/>
              <a:cxnLst/>
              <a:rect l="l" t="t" r="r" b="b"/>
              <a:pathLst>
                <a:path w="1933" h="1663"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9" name="Google Shape;6734;p8">
              <a:extLst>
                <a:ext uri="{FF2B5EF4-FFF2-40B4-BE49-F238E27FC236}">
                  <a16:creationId xmlns:a16="http://schemas.microsoft.com/office/drawing/2014/main" id="{8C96B035-7392-4F18-A6AA-E9412B054E1D}"/>
                </a:ext>
              </a:extLst>
            </p:cNvPr>
            <p:cNvSpPr/>
            <p:nvPr/>
          </p:nvSpPr>
          <p:spPr>
            <a:xfrm>
              <a:off x="5700250" y="2478850"/>
              <a:ext cx="48300" cy="41575"/>
            </a:xfrm>
            <a:custGeom>
              <a:avLst/>
              <a:gdLst/>
              <a:ahLst/>
              <a:cxnLst/>
              <a:rect l="l" t="t" r="r" b="b"/>
              <a:pathLst>
                <a:path w="1932"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0" name="Google Shape;6735;p8">
              <a:extLst>
                <a:ext uri="{FF2B5EF4-FFF2-40B4-BE49-F238E27FC236}">
                  <a16:creationId xmlns:a16="http://schemas.microsoft.com/office/drawing/2014/main" id="{5FB0DAE3-D3B2-45AE-8887-129F3B80B1A8}"/>
                </a:ext>
              </a:extLst>
            </p:cNvPr>
            <p:cNvSpPr/>
            <p:nvPr/>
          </p:nvSpPr>
          <p:spPr>
            <a:xfrm>
              <a:off x="5648075" y="2478850"/>
              <a:ext cx="48325" cy="41575"/>
            </a:xfrm>
            <a:custGeom>
              <a:avLst/>
              <a:gdLst/>
              <a:ahLst/>
              <a:cxnLst/>
              <a:rect l="l" t="t" r="r" b="b"/>
              <a:pathLst>
                <a:path w="1933" h="1663"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1" name="Google Shape;6736;p8">
              <a:extLst>
                <a:ext uri="{FF2B5EF4-FFF2-40B4-BE49-F238E27FC236}">
                  <a16:creationId xmlns:a16="http://schemas.microsoft.com/office/drawing/2014/main" id="{C45BEA25-6E99-494B-ABE6-0B71B31DD133}"/>
                </a:ext>
              </a:extLst>
            </p:cNvPr>
            <p:cNvSpPr/>
            <p:nvPr/>
          </p:nvSpPr>
          <p:spPr>
            <a:xfrm>
              <a:off x="5595925" y="2478850"/>
              <a:ext cx="48325" cy="41575"/>
            </a:xfrm>
            <a:custGeom>
              <a:avLst/>
              <a:gdLst/>
              <a:ahLst/>
              <a:cxnLst/>
              <a:rect l="l" t="t" r="r" b="b"/>
              <a:pathLst>
                <a:path w="1933" h="1663"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2" name="Google Shape;6737;p8">
              <a:extLst>
                <a:ext uri="{FF2B5EF4-FFF2-40B4-BE49-F238E27FC236}">
                  <a16:creationId xmlns:a16="http://schemas.microsoft.com/office/drawing/2014/main" id="{31F0D969-BE9D-4AEA-BFA3-B84B4B370DD3}"/>
                </a:ext>
              </a:extLst>
            </p:cNvPr>
            <p:cNvSpPr/>
            <p:nvPr/>
          </p:nvSpPr>
          <p:spPr>
            <a:xfrm>
              <a:off x="5543775" y="2478850"/>
              <a:ext cx="48300" cy="41575"/>
            </a:xfrm>
            <a:custGeom>
              <a:avLst/>
              <a:gdLst/>
              <a:ahLst/>
              <a:cxnLst/>
              <a:rect l="l" t="t" r="r" b="b"/>
              <a:pathLst>
                <a:path w="1932"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3" name="Google Shape;6738;p8">
              <a:extLst>
                <a:ext uri="{FF2B5EF4-FFF2-40B4-BE49-F238E27FC236}">
                  <a16:creationId xmlns:a16="http://schemas.microsoft.com/office/drawing/2014/main" id="{B40FC760-A0AB-4C46-97F3-300E1A2121B4}"/>
                </a:ext>
              </a:extLst>
            </p:cNvPr>
            <p:cNvSpPr/>
            <p:nvPr/>
          </p:nvSpPr>
          <p:spPr>
            <a:xfrm>
              <a:off x="5491600" y="2478850"/>
              <a:ext cx="48325" cy="41575"/>
            </a:xfrm>
            <a:custGeom>
              <a:avLst/>
              <a:gdLst/>
              <a:ahLst/>
              <a:cxnLst/>
              <a:rect l="l" t="t" r="r" b="b"/>
              <a:pathLst>
                <a:path w="1933" h="1663"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4" name="Google Shape;6739;p8">
              <a:extLst>
                <a:ext uri="{FF2B5EF4-FFF2-40B4-BE49-F238E27FC236}">
                  <a16:creationId xmlns:a16="http://schemas.microsoft.com/office/drawing/2014/main" id="{4FEF256C-180F-46AC-A311-0D4977FF81E6}"/>
                </a:ext>
              </a:extLst>
            </p:cNvPr>
            <p:cNvSpPr/>
            <p:nvPr/>
          </p:nvSpPr>
          <p:spPr>
            <a:xfrm>
              <a:off x="5440425"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5" name="Google Shape;6740;p8">
              <a:extLst>
                <a:ext uri="{FF2B5EF4-FFF2-40B4-BE49-F238E27FC236}">
                  <a16:creationId xmlns:a16="http://schemas.microsoft.com/office/drawing/2014/main" id="{94357631-E2FE-4C21-B416-1C4298D19387}"/>
                </a:ext>
              </a:extLst>
            </p:cNvPr>
            <p:cNvSpPr/>
            <p:nvPr/>
          </p:nvSpPr>
          <p:spPr>
            <a:xfrm>
              <a:off x="5388250" y="2478850"/>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6" name="Google Shape;6741;p8">
              <a:extLst>
                <a:ext uri="{FF2B5EF4-FFF2-40B4-BE49-F238E27FC236}">
                  <a16:creationId xmlns:a16="http://schemas.microsoft.com/office/drawing/2014/main" id="{B901ABA8-082E-4984-A4DB-CBF86D516CC4}"/>
                </a:ext>
              </a:extLst>
            </p:cNvPr>
            <p:cNvSpPr/>
            <p:nvPr/>
          </p:nvSpPr>
          <p:spPr>
            <a:xfrm>
              <a:off x="5336100"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7" name="Google Shape;6742;p8">
              <a:extLst>
                <a:ext uri="{FF2B5EF4-FFF2-40B4-BE49-F238E27FC236}">
                  <a16:creationId xmlns:a16="http://schemas.microsoft.com/office/drawing/2014/main" id="{E47BD9FA-D578-4944-9DBC-34BD8C594FFF}"/>
                </a:ext>
              </a:extLst>
            </p:cNvPr>
            <p:cNvSpPr/>
            <p:nvPr/>
          </p:nvSpPr>
          <p:spPr>
            <a:xfrm>
              <a:off x="5283950"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8" name="Google Shape;6743;p8">
              <a:extLst>
                <a:ext uri="{FF2B5EF4-FFF2-40B4-BE49-F238E27FC236}">
                  <a16:creationId xmlns:a16="http://schemas.microsoft.com/office/drawing/2014/main" id="{683D496D-398A-4432-9E8D-BC55CAD9BC09}"/>
                </a:ext>
              </a:extLst>
            </p:cNvPr>
            <p:cNvSpPr/>
            <p:nvPr/>
          </p:nvSpPr>
          <p:spPr>
            <a:xfrm>
              <a:off x="5232750"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9" name="Google Shape;6744;p8">
              <a:extLst>
                <a:ext uri="{FF2B5EF4-FFF2-40B4-BE49-F238E27FC236}">
                  <a16:creationId xmlns:a16="http://schemas.microsoft.com/office/drawing/2014/main" id="{6A475FC8-044E-4EBB-99D3-41E703147BEB}"/>
                </a:ext>
              </a:extLst>
            </p:cNvPr>
            <p:cNvSpPr/>
            <p:nvPr/>
          </p:nvSpPr>
          <p:spPr>
            <a:xfrm>
              <a:off x="5180600"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0" name="Google Shape;6745;p8">
              <a:extLst>
                <a:ext uri="{FF2B5EF4-FFF2-40B4-BE49-F238E27FC236}">
                  <a16:creationId xmlns:a16="http://schemas.microsoft.com/office/drawing/2014/main" id="{A63DBE26-F93C-43AE-AC1B-4CD8F2DA26DF}"/>
                </a:ext>
              </a:extLst>
            </p:cNvPr>
            <p:cNvSpPr/>
            <p:nvPr/>
          </p:nvSpPr>
          <p:spPr>
            <a:xfrm>
              <a:off x="5128425" y="2478850"/>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1" name="Google Shape;6746;p8">
              <a:extLst>
                <a:ext uri="{FF2B5EF4-FFF2-40B4-BE49-F238E27FC236}">
                  <a16:creationId xmlns:a16="http://schemas.microsoft.com/office/drawing/2014/main" id="{3B7A17AA-8951-42C7-9F03-D898C59DC1A9}"/>
                </a:ext>
              </a:extLst>
            </p:cNvPr>
            <p:cNvSpPr/>
            <p:nvPr/>
          </p:nvSpPr>
          <p:spPr>
            <a:xfrm>
              <a:off x="5076275"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2" name="Google Shape;6747;p8">
              <a:extLst>
                <a:ext uri="{FF2B5EF4-FFF2-40B4-BE49-F238E27FC236}">
                  <a16:creationId xmlns:a16="http://schemas.microsoft.com/office/drawing/2014/main" id="{DB1DA5A0-8718-47C7-B458-8C71CDB32B9F}"/>
                </a:ext>
              </a:extLst>
            </p:cNvPr>
            <p:cNvSpPr/>
            <p:nvPr/>
          </p:nvSpPr>
          <p:spPr>
            <a:xfrm>
              <a:off x="5024125" y="2478850"/>
              <a:ext cx="48300" cy="41575"/>
            </a:xfrm>
            <a:custGeom>
              <a:avLst/>
              <a:gdLst/>
              <a:ahLst/>
              <a:cxnLst/>
              <a:rect l="l" t="t" r="r" b="b"/>
              <a:pathLst>
                <a:path w="1932" h="1663"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3" name="Google Shape;6748;p8">
              <a:extLst>
                <a:ext uri="{FF2B5EF4-FFF2-40B4-BE49-F238E27FC236}">
                  <a16:creationId xmlns:a16="http://schemas.microsoft.com/office/drawing/2014/main" id="{17A04638-9D85-4AF3-9A64-1B52999B3ECE}"/>
                </a:ext>
              </a:extLst>
            </p:cNvPr>
            <p:cNvSpPr/>
            <p:nvPr/>
          </p:nvSpPr>
          <p:spPr>
            <a:xfrm>
              <a:off x="4971950" y="2478850"/>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4" name="Google Shape;6749;p8">
              <a:extLst>
                <a:ext uri="{FF2B5EF4-FFF2-40B4-BE49-F238E27FC236}">
                  <a16:creationId xmlns:a16="http://schemas.microsoft.com/office/drawing/2014/main" id="{C30C0263-B997-4560-8916-47B9DC9D4965}"/>
                </a:ext>
              </a:extLst>
            </p:cNvPr>
            <p:cNvSpPr/>
            <p:nvPr/>
          </p:nvSpPr>
          <p:spPr>
            <a:xfrm>
              <a:off x="4920775"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5" name="Google Shape;6750;p8">
              <a:extLst>
                <a:ext uri="{FF2B5EF4-FFF2-40B4-BE49-F238E27FC236}">
                  <a16:creationId xmlns:a16="http://schemas.microsoft.com/office/drawing/2014/main" id="{EF708001-CF30-4F68-8327-1A12CC657D3B}"/>
                </a:ext>
              </a:extLst>
            </p:cNvPr>
            <p:cNvSpPr/>
            <p:nvPr/>
          </p:nvSpPr>
          <p:spPr>
            <a:xfrm>
              <a:off x="4878275" y="2487550"/>
              <a:ext cx="27050" cy="24175"/>
            </a:xfrm>
            <a:custGeom>
              <a:avLst/>
              <a:gdLst/>
              <a:ahLst/>
              <a:cxnLst/>
              <a:rect l="l" t="t" r="r" b="b"/>
              <a:pathLst>
                <a:path w="1082" h="967" extrusionOk="0">
                  <a:moveTo>
                    <a:pt x="271" y="1"/>
                  </a:moveTo>
                  <a:lnTo>
                    <a:pt x="0" y="464"/>
                  </a:lnTo>
                  <a:lnTo>
                    <a:pt x="271" y="966"/>
                  </a:lnTo>
                  <a:lnTo>
                    <a:pt x="850" y="966"/>
                  </a:lnTo>
                  <a:lnTo>
                    <a:pt x="1082" y="464"/>
                  </a:lnTo>
                  <a:lnTo>
                    <a:pt x="8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6" name="Google Shape;6751;p8">
              <a:extLst>
                <a:ext uri="{FF2B5EF4-FFF2-40B4-BE49-F238E27FC236}">
                  <a16:creationId xmlns:a16="http://schemas.microsoft.com/office/drawing/2014/main" id="{57897F45-D49C-4DED-8953-0B8BA450046D}"/>
                </a:ext>
              </a:extLst>
            </p:cNvPr>
            <p:cNvSpPr/>
            <p:nvPr/>
          </p:nvSpPr>
          <p:spPr>
            <a:xfrm>
              <a:off x="4821275" y="2483700"/>
              <a:ext cx="36725" cy="31900"/>
            </a:xfrm>
            <a:custGeom>
              <a:avLst/>
              <a:gdLst/>
              <a:ahLst/>
              <a:cxnLst/>
              <a:rect l="l" t="t" r="r" b="b"/>
              <a:pathLst>
                <a:path w="1469" h="1276" extrusionOk="0">
                  <a:moveTo>
                    <a:pt x="387" y="0"/>
                  </a:moveTo>
                  <a:lnTo>
                    <a:pt x="1" y="618"/>
                  </a:lnTo>
                  <a:lnTo>
                    <a:pt x="387" y="1275"/>
                  </a:lnTo>
                  <a:lnTo>
                    <a:pt x="1121" y="1275"/>
                  </a:lnTo>
                  <a:lnTo>
                    <a:pt x="1469" y="618"/>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7" name="Google Shape;6752;p8">
              <a:extLst>
                <a:ext uri="{FF2B5EF4-FFF2-40B4-BE49-F238E27FC236}">
                  <a16:creationId xmlns:a16="http://schemas.microsoft.com/office/drawing/2014/main" id="{03B67C68-FBCC-4459-B9D6-6638C714007D}"/>
                </a:ext>
              </a:extLst>
            </p:cNvPr>
            <p:cNvSpPr/>
            <p:nvPr/>
          </p:nvSpPr>
          <p:spPr>
            <a:xfrm>
              <a:off x="4767200" y="2480800"/>
              <a:ext cx="43475" cy="37675"/>
            </a:xfrm>
            <a:custGeom>
              <a:avLst/>
              <a:gdLst/>
              <a:ahLst/>
              <a:cxnLst/>
              <a:rect l="l" t="t" r="r" b="b"/>
              <a:pathLst>
                <a:path w="1739" h="1507" extrusionOk="0">
                  <a:moveTo>
                    <a:pt x="386" y="0"/>
                  </a:moveTo>
                  <a:lnTo>
                    <a:pt x="0" y="734"/>
                  </a:lnTo>
                  <a:lnTo>
                    <a:pt x="386" y="1507"/>
                  </a:lnTo>
                  <a:lnTo>
                    <a:pt x="1314" y="1507"/>
                  </a:lnTo>
                  <a:lnTo>
                    <a:pt x="1739" y="734"/>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8" name="Google Shape;6753;p8">
              <a:extLst>
                <a:ext uri="{FF2B5EF4-FFF2-40B4-BE49-F238E27FC236}">
                  <a16:creationId xmlns:a16="http://schemas.microsoft.com/office/drawing/2014/main" id="{3AD280DF-4863-4406-B238-CFE3DC2587B2}"/>
                </a:ext>
              </a:extLst>
            </p:cNvPr>
            <p:cNvSpPr/>
            <p:nvPr/>
          </p:nvSpPr>
          <p:spPr>
            <a:xfrm>
              <a:off x="4726625" y="2491425"/>
              <a:ext cx="19350" cy="16425"/>
            </a:xfrm>
            <a:custGeom>
              <a:avLst/>
              <a:gdLst/>
              <a:ahLst/>
              <a:cxnLst/>
              <a:rect l="l" t="t" r="r" b="b"/>
              <a:pathLst>
                <a:path w="774" h="657" extrusionOk="0">
                  <a:moveTo>
                    <a:pt x="194" y="0"/>
                  </a:moveTo>
                  <a:lnTo>
                    <a:pt x="0" y="309"/>
                  </a:lnTo>
                  <a:lnTo>
                    <a:pt x="194" y="657"/>
                  </a:lnTo>
                  <a:lnTo>
                    <a:pt x="580" y="657"/>
                  </a:lnTo>
                  <a:lnTo>
                    <a:pt x="773" y="309"/>
                  </a:lnTo>
                  <a:lnTo>
                    <a:pt x="5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9" name="Google Shape;6754;p8">
              <a:extLst>
                <a:ext uri="{FF2B5EF4-FFF2-40B4-BE49-F238E27FC236}">
                  <a16:creationId xmlns:a16="http://schemas.microsoft.com/office/drawing/2014/main" id="{CE9249D9-C548-4994-9993-EAE8D1F97480}"/>
                </a:ext>
              </a:extLst>
            </p:cNvPr>
            <p:cNvSpPr/>
            <p:nvPr/>
          </p:nvSpPr>
          <p:spPr>
            <a:xfrm>
              <a:off x="4675425" y="2491425"/>
              <a:ext cx="18375" cy="15475"/>
            </a:xfrm>
            <a:custGeom>
              <a:avLst/>
              <a:gdLst/>
              <a:ahLst/>
              <a:cxnLst/>
              <a:rect l="l" t="t" r="r" b="b"/>
              <a:pathLst>
                <a:path w="735" h="619" extrusionOk="0">
                  <a:moveTo>
                    <a:pt x="194" y="0"/>
                  </a:moveTo>
                  <a:lnTo>
                    <a:pt x="1" y="309"/>
                  </a:lnTo>
                  <a:lnTo>
                    <a:pt x="194" y="618"/>
                  </a:lnTo>
                  <a:lnTo>
                    <a:pt x="542" y="618"/>
                  </a:lnTo>
                  <a:lnTo>
                    <a:pt x="735" y="309"/>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0" name="Google Shape;6755;p8">
              <a:extLst>
                <a:ext uri="{FF2B5EF4-FFF2-40B4-BE49-F238E27FC236}">
                  <a16:creationId xmlns:a16="http://schemas.microsoft.com/office/drawing/2014/main" id="{14958FC8-6CE0-47CA-9771-C504E506EA73}"/>
                </a:ext>
              </a:extLst>
            </p:cNvPr>
            <p:cNvSpPr/>
            <p:nvPr/>
          </p:nvSpPr>
          <p:spPr>
            <a:xfrm>
              <a:off x="4569175" y="2489475"/>
              <a:ext cx="23200" cy="20325"/>
            </a:xfrm>
            <a:custGeom>
              <a:avLst/>
              <a:gdLst/>
              <a:ahLst/>
              <a:cxnLst/>
              <a:rect l="l" t="t" r="r" b="b"/>
              <a:pathLst>
                <a:path w="928" h="813" extrusionOk="0">
                  <a:moveTo>
                    <a:pt x="194" y="1"/>
                  </a:moveTo>
                  <a:lnTo>
                    <a:pt x="1" y="387"/>
                  </a:lnTo>
                  <a:lnTo>
                    <a:pt x="194" y="812"/>
                  </a:lnTo>
                  <a:lnTo>
                    <a:pt x="735" y="812"/>
                  </a:lnTo>
                  <a:lnTo>
                    <a:pt x="928" y="387"/>
                  </a:lnTo>
                  <a:lnTo>
                    <a:pt x="7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1" name="Google Shape;6756;p8">
              <a:extLst>
                <a:ext uri="{FF2B5EF4-FFF2-40B4-BE49-F238E27FC236}">
                  <a16:creationId xmlns:a16="http://schemas.microsoft.com/office/drawing/2014/main" id="{08F205D5-2F87-4B7D-89C2-75832E3057A7}"/>
                </a:ext>
              </a:extLst>
            </p:cNvPr>
            <p:cNvSpPr/>
            <p:nvPr/>
          </p:nvSpPr>
          <p:spPr>
            <a:xfrm>
              <a:off x="4504475" y="2478850"/>
              <a:ext cx="48300" cy="41575"/>
            </a:xfrm>
            <a:custGeom>
              <a:avLst/>
              <a:gdLst/>
              <a:ahLst/>
              <a:cxnLst/>
              <a:rect l="l" t="t" r="r" b="b"/>
              <a:pathLst>
                <a:path w="1932" h="1663"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2" name="Google Shape;6757;p8">
              <a:extLst>
                <a:ext uri="{FF2B5EF4-FFF2-40B4-BE49-F238E27FC236}">
                  <a16:creationId xmlns:a16="http://schemas.microsoft.com/office/drawing/2014/main" id="{33B1B8EF-C563-449E-A0F6-4195B2DECA9F}"/>
                </a:ext>
              </a:extLst>
            </p:cNvPr>
            <p:cNvSpPr/>
            <p:nvPr/>
          </p:nvSpPr>
          <p:spPr>
            <a:xfrm>
              <a:off x="4452300" y="2478850"/>
              <a:ext cx="48325" cy="41575"/>
            </a:xfrm>
            <a:custGeom>
              <a:avLst/>
              <a:gdLst/>
              <a:ahLst/>
              <a:cxnLst/>
              <a:rect l="l" t="t" r="r" b="b"/>
              <a:pathLst>
                <a:path w="1933" h="1663"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3" name="Google Shape;6758;p8">
              <a:extLst>
                <a:ext uri="{FF2B5EF4-FFF2-40B4-BE49-F238E27FC236}">
                  <a16:creationId xmlns:a16="http://schemas.microsoft.com/office/drawing/2014/main" id="{8B09F6BB-5924-4B9D-955A-C7259A46410E}"/>
                </a:ext>
              </a:extLst>
            </p:cNvPr>
            <p:cNvSpPr/>
            <p:nvPr/>
          </p:nvSpPr>
          <p:spPr>
            <a:xfrm>
              <a:off x="4400150" y="2478850"/>
              <a:ext cx="48325" cy="41575"/>
            </a:xfrm>
            <a:custGeom>
              <a:avLst/>
              <a:gdLst/>
              <a:ahLst/>
              <a:cxnLst/>
              <a:rect l="l" t="t" r="r" b="b"/>
              <a:pathLst>
                <a:path w="1933" h="1663" extrusionOk="0">
                  <a:moveTo>
                    <a:pt x="503" y="1"/>
                  </a:moveTo>
                  <a:lnTo>
                    <a:pt x="0"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4" name="Google Shape;6759;p8">
              <a:extLst>
                <a:ext uri="{FF2B5EF4-FFF2-40B4-BE49-F238E27FC236}">
                  <a16:creationId xmlns:a16="http://schemas.microsoft.com/office/drawing/2014/main" id="{C4B94D35-7443-4F30-A0F9-0946B8A151C1}"/>
                </a:ext>
              </a:extLst>
            </p:cNvPr>
            <p:cNvSpPr/>
            <p:nvPr/>
          </p:nvSpPr>
          <p:spPr>
            <a:xfrm>
              <a:off x="4348950" y="2478850"/>
              <a:ext cx="48325" cy="41575"/>
            </a:xfrm>
            <a:custGeom>
              <a:avLst/>
              <a:gdLst/>
              <a:ahLst/>
              <a:cxnLst/>
              <a:rect l="l" t="t" r="r" b="b"/>
              <a:pathLst>
                <a:path w="1933" h="1663"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5" name="Google Shape;6760;p8">
              <a:extLst>
                <a:ext uri="{FF2B5EF4-FFF2-40B4-BE49-F238E27FC236}">
                  <a16:creationId xmlns:a16="http://schemas.microsoft.com/office/drawing/2014/main" id="{64C4E467-361D-48CB-88EF-13224901C572}"/>
                </a:ext>
              </a:extLst>
            </p:cNvPr>
            <p:cNvSpPr/>
            <p:nvPr/>
          </p:nvSpPr>
          <p:spPr>
            <a:xfrm>
              <a:off x="4296800" y="2478850"/>
              <a:ext cx="48325" cy="41575"/>
            </a:xfrm>
            <a:custGeom>
              <a:avLst/>
              <a:gdLst/>
              <a:ahLst/>
              <a:cxnLst/>
              <a:rect l="l" t="t" r="r" b="b"/>
              <a:pathLst>
                <a:path w="1933"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6" name="Google Shape;6761;p8">
              <a:extLst>
                <a:ext uri="{FF2B5EF4-FFF2-40B4-BE49-F238E27FC236}">
                  <a16:creationId xmlns:a16="http://schemas.microsoft.com/office/drawing/2014/main" id="{5A15B57F-DCDA-4E3D-8EC6-5225EE248D99}"/>
                </a:ext>
              </a:extLst>
            </p:cNvPr>
            <p:cNvSpPr/>
            <p:nvPr/>
          </p:nvSpPr>
          <p:spPr>
            <a:xfrm>
              <a:off x="4246575" y="2480800"/>
              <a:ext cx="43475" cy="37675"/>
            </a:xfrm>
            <a:custGeom>
              <a:avLst/>
              <a:gdLst/>
              <a:ahLst/>
              <a:cxnLst/>
              <a:rect l="l" t="t" r="r" b="b"/>
              <a:pathLst>
                <a:path w="1739" h="1507" extrusionOk="0">
                  <a:moveTo>
                    <a:pt x="425" y="0"/>
                  </a:moveTo>
                  <a:lnTo>
                    <a:pt x="0" y="734"/>
                  </a:lnTo>
                  <a:lnTo>
                    <a:pt x="425" y="1507"/>
                  </a:lnTo>
                  <a:lnTo>
                    <a:pt x="1353" y="1507"/>
                  </a:lnTo>
                  <a:lnTo>
                    <a:pt x="1739" y="734"/>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7" name="Google Shape;6762;p8">
              <a:extLst>
                <a:ext uri="{FF2B5EF4-FFF2-40B4-BE49-F238E27FC236}">
                  <a16:creationId xmlns:a16="http://schemas.microsoft.com/office/drawing/2014/main" id="{E5A9B9CE-585F-48C9-A700-421724759FA7}"/>
                </a:ext>
              </a:extLst>
            </p:cNvPr>
            <p:cNvSpPr/>
            <p:nvPr/>
          </p:nvSpPr>
          <p:spPr>
            <a:xfrm>
              <a:off x="4196350" y="2481750"/>
              <a:ext cx="40575" cy="35775"/>
            </a:xfrm>
            <a:custGeom>
              <a:avLst/>
              <a:gdLst/>
              <a:ahLst/>
              <a:cxnLst/>
              <a:rect l="l" t="t" r="r" b="b"/>
              <a:pathLst>
                <a:path w="1623" h="1431" extrusionOk="0">
                  <a:moveTo>
                    <a:pt x="387" y="1"/>
                  </a:moveTo>
                  <a:lnTo>
                    <a:pt x="0" y="696"/>
                  </a:lnTo>
                  <a:lnTo>
                    <a:pt x="387" y="1430"/>
                  </a:lnTo>
                  <a:lnTo>
                    <a:pt x="1237" y="1430"/>
                  </a:lnTo>
                  <a:lnTo>
                    <a:pt x="1623"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8" name="Google Shape;6763;p8">
              <a:extLst>
                <a:ext uri="{FF2B5EF4-FFF2-40B4-BE49-F238E27FC236}">
                  <a16:creationId xmlns:a16="http://schemas.microsoft.com/office/drawing/2014/main" id="{8B1F9285-8A4D-4D3A-BDB2-356D77336FB4}"/>
                </a:ext>
              </a:extLst>
            </p:cNvPr>
            <p:cNvSpPr/>
            <p:nvPr/>
          </p:nvSpPr>
          <p:spPr>
            <a:xfrm>
              <a:off x="4140325" y="2478850"/>
              <a:ext cx="48325" cy="41575"/>
            </a:xfrm>
            <a:custGeom>
              <a:avLst/>
              <a:gdLst/>
              <a:ahLst/>
              <a:cxnLst/>
              <a:rect l="l" t="t" r="r" b="b"/>
              <a:pathLst>
                <a:path w="1933"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9" name="Google Shape;6764;p8">
              <a:extLst>
                <a:ext uri="{FF2B5EF4-FFF2-40B4-BE49-F238E27FC236}">
                  <a16:creationId xmlns:a16="http://schemas.microsoft.com/office/drawing/2014/main" id="{61E5B97D-70AA-48B8-B3D1-33BD8CACD6A6}"/>
                </a:ext>
              </a:extLst>
            </p:cNvPr>
            <p:cNvSpPr/>
            <p:nvPr/>
          </p:nvSpPr>
          <p:spPr>
            <a:xfrm>
              <a:off x="4089125" y="2478850"/>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0" name="Google Shape;6765;p8">
              <a:extLst>
                <a:ext uri="{FF2B5EF4-FFF2-40B4-BE49-F238E27FC236}">
                  <a16:creationId xmlns:a16="http://schemas.microsoft.com/office/drawing/2014/main" id="{567CE856-5A95-4227-9F2D-19AC11D60197}"/>
                </a:ext>
              </a:extLst>
            </p:cNvPr>
            <p:cNvSpPr/>
            <p:nvPr/>
          </p:nvSpPr>
          <p:spPr>
            <a:xfrm>
              <a:off x="4036975"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1" name="Google Shape;6766;p8">
              <a:extLst>
                <a:ext uri="{FF2B5EF4-FFF2-40B4-BE49-F238E27FC236}">
                  <a16:creationId xmlns:a16="http://schemas.microsoft.com/office/drawing/2014/main" id="{519F2236-F334-4C0D-AB58-922A009DA6DF}"/>
                </a:ext>
              </a:extLst>
            </p:cNvPr>
            <p:cNvSpPr/>
            <p:nvPr/>
          </p:nvSpPr>
          <p:spPr>
            <a:xfrm>
              <a:off x="3984825"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2" name="Google Shape;6767;p8">
              <a:extLst>
                <a:ext uri="{FF2B5EF4-FFF2-40B4-BE49-F238E27FC236}">
                  <a16:creationId xmlns:a16="http://schemas.microsoft.com/office/drawing/2014/main" id="{41D3A2DA-D4C1-472C-BF8F-D0FB4DB38509}"/>
                </a:ext>
              </a:extLst>
            </p:cNvPr>
            <p:cNvSpPr/>
            <p:nvPr/>
          </p:nvSpPr>
          <p:spPr>
            <a:xfrm>
              <a:off x="3932650" y="2478850"/>
              <a:ext cx="48325" cy="41575"/>
            </a:xfrm>
            <a:custGeom>
              <a:avLst/>
              <a:gdLst/>
              <a:ahLst/>
              <a:cxnLst/>
              <a:rect l="l" t="t" r="r" b="b"/>
              <a:pathLst>
                <a:path w="1933" h="1663"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6768;p8">
              <a:extLst>
                <a:ext uri="{FF2B5EF4-FFF2-40B4-BE49-F238E27FC236}">
                  <a16:creationId xmlns:a16="http://schemas.microsoft.com/office/drawing/2014/main" id="{C6405670-1B7D-4510-9602-FACCF65379B4}"/>
                </a:ext>
              </a:extLst>
            </p:cNvPr>
            <p:cNvSpPr/>
            <p:nvPr/>
          </p:nvSpPr>
          <p:spPr>
            <a:xfrm>
              <a:off x="3881475"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4" name="Google Shape;6769;p8">
              <a:extLst>
                <a:ext uri="{FF2B5EF4-FFF2-40B4-BE49-F238E27FC236}">
                  <a16:creationId xmlns:a16="http://schemas.microsoft.com/office/drawing/2014/main" id="{CA32022C-8BB7-4849-B0A4-E084D168BE20}"/>
                </a:ext>
              </a:extLst>
            </p:cNvPr>
            <p:cNvSpPr/>
            <p:nvPr/>
          </p:nvSpPr>
          <p:spPr>
            <a:xfrm>
              <a:off x="3829300" y="2478850"/>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5" name="Google Shape;6770;p8">
              <a:extLst>
                <a:ext uri="{FF2B5EF4-FFF2-40B4-BE49-F238E27FC236}">
                  <a16:creationId xmlns:a16="http://schemas.microsoft.com/office/drawing/2014/main" id="{B7E7BF64-853D-494E-AE85-244997C95EFB}"/>
                </a:ext>
              </a:extLst>
            </p:cNvPr>
            <p:cNvSpPr/>
            <p:nvPr/>
          </p:nvSpPr>
          <p:spPr>
            <a:xfrm>
              <a:off x="3777150"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6" name="Google Shape;6771;p8">
              <a:extLst>
                <a:ext uri="{FF2B5EF4-FFF2-40B4-BE49-F238E27FC236}">
                  <a16:creationId xmlns:a16="http://schemas.microsoft.com/office/drawing/2014/main" id="{E88541FB-0DE9-4DB8-88F1-785B9E7B6987}"/>
                </a:ext>
              </a:extLst>
            </p:cNvPr>
            <p:cNvSpPr/>
            <p:nvPr/>
          </p:nvSpPr>
          <p:spPr>
            <a:xfrm>
              <a:off x="3725000"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7" name="Google Shape;6772;p8">
              <a:extLst>
                <a:ext uri="{FF2B5EF4-FFF2-40B4-BE49-F238E27FC236}">
                  <a16:creationId xmlns:a16="http://schemas.microsoft.com/office/drawing/2014/main" id="{DA636A02-F34F-41CE-A19B-CA0837E616CE}"/>
                </a:ext>
              </a:extLst>
            </p:cNvPr>
            <p:cNvSpPr/>
            <p:nvPr/>
          </p:nvSpPr>
          <p:spPr>
            <a:xfrm>
              <a:off x="3672825" y="2478850"/>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8" name="Google Shape;6773;p8">
              <a:extLst>
                <a:ext uri="{FF2B5EF4-FFF2-40B4-BE49-F238E27FC236}">
                  <a16:creationId xmlns:a16="http://schemas.microsoft.com/office/drawing/2014/main" id="{276B85B4-F9F5-4EBB-B352-B91D35C886AE}"/>
                </a:ext>
              </a:extLst>
            </p:cNvPr>
            <p:cNvSpPr/>
            <p:nvPr/>
          </p:nvSpPr>
          <p:spPr>
            <a:xfrm>
              <a:off x="3621650"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9" name="Google Shape;6774;p8">
              <a:extLst>
                <a:ext uri="{FF2B5EF4-FFF2-40B4-BE49-F238E27FC236}">
                  <a16:creationId xmlns:a16="http://schemas.microsoft.com/office/drawing/2014/main" id="{4AA7C9A9-29BF-426A-946D-087CA475816E}"/>
                </a:ext>
              </a:extLst>
            </p:cNvPr>
            <p:cNvSpPr/>
            <p:nvPr/>
          </p:nvSpPr>
          <p:spPr>
            <a:xfrm>
              <a:off x="3569475" y="2478850"/>
              <a:ext cx="47350" cy="41575"/>
            </a:xfrm>
            <a:custGeom>
              <a:avLst/>
              <a:gdLst/>
              <a:ahLst/>
              <a:cxnLst/>
              <a:rect l="l" t="t" r="r" b="b"/>
              <a:pathLst>
                <a:path w="1894" h="1663"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0" name="Google Shape;6775;p8">
              <a:extLst>
                <a:ext uri="{FF2B5EF4-FFF2-40B4-BE49-F238E27FC236}">
                  <a16:creationId xmlns:a16="http://schemas.microsoft.com/office/drawing/2014/main" id="{B57293B6-1F38-4358-84BA-D5E3BF2CD5F7}"/>
                </a:ext>
              </a:extLst>
            </p:cNvPr>
            <p:cNvSpPr/>
            <p:nvPr/>
          </p:nvSpPr>
          <p:spPr>
            <a:xfrm>
              <a:off x="3517325" y="2478850"/>
              <a:ext cx="47350" cy="41575"/>
            </a:xfrm>
            <a:custGeom>
              <a:avLst/>
              <a:gdLst/>
              <a:ahLst/>
              <a:cxnLst/>
              <a:rect l="l" t="t" r="r" b="b"/>
              <a:pathLst>
                <a:path w="1894" h="1663"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1" name="Google Shape;6776;p8">
              <a:extLst>
                <a:ext uri="{FF2B5EF4-FFF2-40B4-BE49-F238E27FC236}">
                  <a16:creationId xmlns:a16="http://schemas.microsoft.com/office/drawing/2014/main" id="{D12A5117-3735-45A6-AFA1-04357BC56D5B}"/>
                </a:ext>
              </a:extLst>
            </p:cNvPr>
            <p:cNvSpPr/>
            <p:nvPr/>
          </p:nvSpPr>
          <p:spPr>
            <a:xfrm>
              <a:off x="3465175"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2" name="Google Shape;6777;p8">
              <a:extLst>
                <a:ext uri="{FF2B5EF4-FFF2-40B4-BE49-F238E27FC236}">
                  <a16:creationId xmlns:a16="http://schemas.microsoft.com/office/drawing/2014/main" id="{81F19919-D1C4-4537-8759-D4C859FB0181}"/>
                </a:ext>
              </a:extLst>
            </p:cNvPr>
            <p:cNvSpPr/>
            <p:nvPr/>
          </p:nvSpPr>
          <p:spPr>
            <a:xfrm>
              <a:off x="3413000" y="2478850"/>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3" name="Google Shape;6778;p8">
              <a:extLst>
                <a:ext uri="{FF2B5EF4-FFF2-40B4-BE49-F238E27FC236}">
                  <a16:creationId xmlns:a16="http://schemas.microsoft.com/office/drawing/2014/main" id="{2AE1DBFE-3EA1-4B4F-850E-64B90BA937B5}"/>
                </a:ext>
              </a:extLst>
            </p:cNvPr>
            <p:cNvSpPr/>
            <p:nvPr/>
          </p:nvSpPr>
          <p:spPr>
            <a:xfrm>
              <a:off x="3360850" y="2478850"/>
              <a:ext cx="48325" cy="41575"/>
            </a:xfrm>
            <a:custGeom>
              <a:avLst/>
              <a:gdLst/>
              <a:ahLst/>
              <a:cxnLst/>
              <a:rect l="l" t="t" r="r" b="b"/>
              <a:pathLst>
                <a:path w="1933" h="1663" extrusionOk="0">
                  <a:moveTo>
                    <a:pt x="503" y="1"/>
                  </a:moveTo>
                  <a:lnTo>
                    <a:pt x="0"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4" name="Google Shape;6779;p8">
              <a:extLst>
                <a:ext uri="{FF2B5EF4-FFF2-40B4-BE49-F238E27FC236}">
                  <a16:creationId xmlns:a16="http://schemas.microsoft.com/office/drawing/2014/main" id="{A113D9BB-3F81-411E-8075-7CC4372ED9BD}"/>
                </a:ext>
              </a:extLst>
            </p:cNvPr>
            <p:cNvSpPr/>
            <p:nvPr/>
          </p:nvSpPr>
          <p:spPr>
            <a:xfrm>
              <a:off x="3308700" y="2478850"/>
              <a:ext cx="48300" cy="41575"/>
            </a:xfrm>
            <a:custGeom>
              <a:avLst/>
              <a:gdLst/>
              <a:ahLst/>
              <a:cxnLst/>
              <a:rect l="l" t="t" r="r" b="b"/>
              <a:pathLst>
                <a:path w="1932" h="1663" extrusionOk="0">
                  <a:moveTo>
                    <a:pt x="502" y="1"/>
                  </a:moveTo>
                  <a:lnTo>
                    <a:pt x="0" y="812"/>
                  </a:lnTo>
                  <a:lnTo>
                    <a:pt x="502" y="1662"/>
                  </a:lnTo>
                  <a:lnTo>
                    <a:pt x="1468" y="1662"/>
                  </a:lnTo>
                  <a:lnTo>
                    <a:pt x="1932" y="812"/>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5" name="Google Shape;6780;p8">
              <a:extLst>
                <a:ext uri="{FF2B5EF4-FFF2-40B4-BE49-F238E27FC236}">
                  <a16:creationId xmlns:a16="http://schemas.microsoft.com/office/drawing/2014/main" id="{EABCF7D9-1C1E-4EBC-903E-170806C6DF7E}"/>
                </a:ext>
              </a:extLst>
            </p:cNvPr>
            <p:cNvSpPr/>
            <p:nvPr/>
          </p:nvSpPr>
          <p:spPr>
            <a:xfrm>
              <a:off x="3256525" y="2478850"/>
              <a:ext cx="48325" cy="41575"/>
            </a:xfrm>
            <a:custGeom>
              <a:avLst/>
              <a:gdLst/>
              <a:ahLst/>
              <a:cxnLst/>
              <a:rect l="l" t="t" r="r" b="b"/>
              <a:pathLst>
                <a:path w="1933" h="1663"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6" name="Google Shape;6781;p8">
              <a:extLst>
                <a:ext uri="{FF2B5EF4-FFF2-40B4-BE49-F238E27FC236}">
                  <a16:creationId xmlns:a16="http://schemas.microsoft.com/office/drawing/2014/main" id="{6DA19269-E4CD-48A4-A5D0-75098A488363}"/>
                </a:ext>
              </a:extLst>
            </p:cNvPr>
            <p:cNvSpPr/>
            <p:nvPr/>
          </p:nvSpPr>
          <p:spPr>
            <a:xfrm>
              <a:off x="3205350" y="2478850"/>
              <a:ext cx="48300" cy="41575"/>
            </a:xfrm>
            <a:custGeom>
              <a:avLst/>
              <a:gdLst/>
              <a:ahLst/>
              <a:cxnLst/>
              <a:rect l="l" t="t" r="r" b="b"/>
              <a:pathLst>
                <a:path w="1932" h="1663"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7" name="Google Shape;6782;p8">
              <a:extLst>
                <a:ext uri="{FF2B5EF4-FFF2-40B4-BE49-F238E27FC236}">
                  <a16:creationId xmlns:a16="http://schemas.microsoft.com/office/drawing/2014/main" id="{7771DB77-C397-495A-9EC4-FA54EF6E2D7E}"/>
                </a:ext>
              </a:extLst>
            </p:cNvPr>
            <p:cNvSpPr/>
            <p:nvPr/>
          </p:nvSpPr>
          <p:spPr>
            <a:xfrm>
              <a:off x="3153175" y="2478850"/>
              <a:ext cx="48325" cy="41575"/>
            </a:xfrm>
            <a:custGeom>
              <a:avLst/>
              <a:gdLst/>
              <a:ahLst/>
              <a:cxnLst/>
              <a:rect l="l" t="t" r="r" b="b"/>
              <a:pathLst>
                <a:path w="1933" h="1663"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8" name="Google Shape;6783;p8">
              <a:extLst>
                <a:ext uri="{FF2B5EF4-FFF2-40B4-BE49-F238E27FC236}">
                  <a16:creationId xmlns:a16="http://schemas.microsoft.com/office/drawing/2014/main" id="{F0F98018-D319-4E9C-9795-05B6722C5B65}"/>
                </a:ext>
              </a:extLst>
            </p:cNvPr>
            <p:cNvSpPr/>
            <p:nvPr/>
          </p:nvSpPr>
          <p:spPr>
            <a:xfrm>
              <a:off x="1771950" y="2498175"/>
              <a:ext cx="3900" cy="2925"/>
            </a:xfrm>
            <a:custGeom>
              <a:avLst/>
              <a:gdLst/>
              <a:ahLst/>
              <a:cxnLst/>
              <a:rect l="l" t="t" r="r" b="b"/>
              <a:pathLst>
                <a:path w="156" h="117" extrusionOk="0">
                  <a:moveTo>
                    <a:pt x="39" y="1"/>
                  </a:moveTo>
                  <a:lnTo>
                    <a:pt x="1" y="39"/>
                  </a:lnTo>
                  <a:lnTo>
                    <a:pt x="39" y="116"/>
                  </a:lnTo>
                  <a:lnTo>
                    <a:pt x="116" y="116"/>
                  </a:lnTo>
                  <a:lnTo>
                    <a:pt x="155" y="39"/>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9" name="Google Shape;6784;p8">
              <a:extLst>
                <a:ext uri="{FF2B5EF4-FFF2-40B4-BE49-F238E27FC236}">
                  <a16:creationId xmlns:a16="http://schemas.microsoft.com/office/drawing/2014/main" id="{260AEDB9-5535-41CE-A95B-23F9FE2A5BAB}"/>
                </a:ext>
              </a:extLst>
            </p:cNvPr>
            <p:cNvSpPr/>
            <p:nvPr/>
          </p:nvSpPr>
          <p:spPr>
            <a:xfrm>
              <a:off x="1701450" y="2481750"/>
              <a:ext cx="40575" cy="35775"/>
            </a:xfrm>
            <a:custGeom>
              <a:avLst/>
              <a:gdLst/>
              <a:ahLst/>
              <a:cxnLst/>
              <a:rect l="l" t="t" r="r" b="b"/>
              <a:pathLst>
                <a:path w="1623" h="1431" extrusionOk="0">
                  <a:moveTo>
                    <a:pt x="425" y="1"/>
                  </a:moveTo>
                  <a:lnTo>
                    <a:pt x="0" y="696"/>
                  </a:lnTo>
                  <a:lnTo>
                    <a:pt x="425" y="1430"/>
                  </a:lnTo>
                  <a:lnTo>
                    <a:pt x="1198" y="1430"/>
                  </a:lnTo>
                  <a:lnTo>
                    <a:pt x="1623"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0" name="Google Shape;6785;p8">
              <a:extLst>
                <a:ext uri="{FF2B5EF4-FFF2-40B4-BE49-F238E27FC236}">
                  <a16:creationId xmlns:a16="http://schemas.microsoft.com/office/drawing/2014/main" id="{A6C36A96-F3F1-4161-8B31-84468AB8AFAD}"/>
                </a:ext>
              </a:extLst>
            </p:cNvPr>
            <p:cNvSpPr/>
            <p:nvPr/>
          </p:nvSpPr>
          <p:spPr>
            <a:xfrm>
              <a:off x="1334400" y="2478850"/>
              <a:ext cx="48325" cy="41575"/>
            </a:xfrm>
            <a:custGeom>
              <a:avLst/>
              <a:gdLst/>
              <a:ahLst/>
              <a:cxnLst/>
              <a:rect l="l" t="t" r="r" b="b"/>
              <a:pathLst>
                <a:path w="1933" h="1663"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1" name="Google Shape;6786;p8">
              <a:extLst>
                <a:ext uri="{FF2B5EF4-FFF2-40B4-BE49-F238E27FC236}">
                  <a16:creationId xmlns:a16="http://schemas.microsoft.com/office/drawing/2014/main" id="{68747A3F-C0C4-432E-AF6D-5293B2713ECC}"/>
                </a:ext>
              </a:extLst>
            </p:cNvPr>
            <p:cNvSpPr/>
            <p:nvPr/>
          </p:nvSpPr>
          <p:spPr>
            <a:xfrm>
              <a:off x="1282250" y="2478850"/>
              <a:ext cx="48325" cy="41575"/>
            </a:xfrm>
            <a:custGeom>
              <a:avLst/>
              <a:gdLst/>
              <a:ahLst/>
              <a:cxnLst/>
              <a:rect l="l" t="t" r="r" b="b"/>
              <a:pathLst>
                <a:path w="1933" h="1663"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2" name="Google Shape;6787;p8">
              <a:extLst>
                <a:ext uri="{FF2B5EF4-FFF2-40B4-BE49-F238E27FC236}">
                  <a16:creationId xmlns:a16="http://schemas.microsoft.com/office/drawing/2014/main" id="{0E334E81-03B0-4083-8624-38100D0425BC}"/>
                </a:ext>
              </a:extLst>
            </p:cNvPr>
            <p:cNvSpPr/>
            <p:nvPr/>
          </p:nvSpPr>
          <p:spPr>
            <a:xfrm>
              <a:off x="1230075" y="2478850"/>
              <a:ext cx="48325" cy="41575"/>
            </a:xfrm>
            <a:custGeom>
              <a:avLst/>
              <a:gdLst/>
              <a:ahLst/>
              <a:cxnLst/>
              <a:rect l="l" t="t" r="r" b="b"/>
              <a:pathLst>
                <a:path w="1933" h="1663" extrusionOk="0">
                  <a:moveTo>
                    <a:pt x="465" y="1"/>
                  </a:moveTo>
                  <a:lnTo>
                    <a:pt x="1" y="812"/>
                  </a:lnTo>
                  <a:lnTo>
                    <a:pt x="465"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3" name="Google Shape;6788;p8">
              <a:extLst>
                <a:ext uri="{FF2B5EF4-FFF2-40B4-BE49-F238E27FC236}">
                  <a16:creationId xmlns:a16="http://schemas.microsoft.com/office/drawing/2014/main" id="{56EDD854-A133-423E-97F7-1B0DDCB53A5E}"/>
                </a:ext>
              </a:extLst>
            </p:cNvPr>
            <p:cNvSpPr/>
            <p:nvPr/>
          </p:nvSpPr>
          <p:spPr>
            <a:xfrm>
              <a:off x="1178900" y="2478850"/>
              <a:ext cx="47350" cy="41575"/>
            </a:xfrm>
            <a:custGeom>
              <a:avLst/>
              <a:gdLst/>
              <a:ahLst/>
              <a:cxnLst/>
              <a:rect l="l" t="t" r="r" b="b"/>
              <a:pathLst>
                <a:path w="1894" h="1663"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4" name="Google Shape;6789;p8">
              <a:extLst>
                <a:ext uri="{FF2B5EF4-FFF2-40B4-BE49-F238E27FC236}">
                  <a16:creationId xmlns:a16="http://schemas.microsoft.com/office/drawing/2014/main" id="{F021F058-6E74-4B6A-8C84-B8E69A775C48}"/>
                </a:ext>
              </a:extLst>
            </p:cNvPr>
            <p:cNvSpPr/>
            <p:nvPr/>
          </p:nvSpPr>
          <p:spPr>
            <a:xfrm>
              <a:off x="1126725" y="2478850"/>
              <a:ext cx="47375" cy="41575"/>
            </a:xfrm>
            <a:custGeom>
              <a:avLst/>
              <a:gdLst/>
              <a:ahLst/>
              <a:cxnLst/>
              <a:rect l="l" t="t" r="r" b="b"/>
              <a:pathLst>
                <a:path w="1895" h="1663"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5" name="Google Shape;6790;p8">
              <a:extLst>
                <a:ext uri="{FF2B5EF4-FFF2-40B4-BE49-F238E27FC236}">
                  <a16:creationId xmlns:a16="http://schemas.microsoft.com/office/drawing/2014/main" id="{B65BC6EE-3B2A-43A3-B2DB-DABF0F6F3FE5}"/>
                </a:ext>
              </a:extLst>
            </p:cNvPr>
            <p:cNvSpPr/>
            <p:nvPr/>
          </p:nvSpPr>
          <p:spPr>
            <a:xfrm>
              <a:off x="1094850" y="2496250"/>
              <a:ext cx="6800" cy="6775"/>
            </a:xfrm>
            <a:custGeom>
              <a:avLst/>
              <a:gdLst/>
              <a:ahLst/>
              <a:cxnLst/>
              <a:rect l="l" t="t" r="r" b="b"/>
              <a:pathLst>
                <a:path w="272" h="271" extrusionOk="0">
                  <a:moveTo>
                    <a:pt x="40" y="0"/>
                  </a:moveTo>
                  <a:lnTo>
                    <a:pt x="1" y="116"/>
                  </a:lnTo>
                  <a:lnTo>
                    <a:pt x="40" y="271"/>
                  </a:lnTo>
                  <a:lnTo>
                    <a:pt x="233" y="271"/>
                  </a:lnTo>
                  <a:lnTo>
                    <a:pt x="271" y="116"/>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6" name="Google Shape;6791;p8">
              <a:extLst>
                <a:ext uri="{FF2B5EF4-FFF2-40B4-BE49-F238E27FC236}">
                  <a16:creationId xmlns:a16="http://schemas.microsoft.com/office/drawing/2014/main" id="{8E85E0E8-8764-4B3F-B98B-9980D8435DDB}"/>
                </a:ext>
              </a:extLst>
            </p:cNvPr>
            <p:cNvSpPr/>
            <p:nvPr/>
          </p:nvSpPr>
          <p:spPr>
            <a:xfrm>
              <a:off x="1029175" y="2484650"/>
              <a:ext cx="33825" cy="29975"/>
            </a:xfrm>
            <a:custGeom>
              <a:avLst/>
              <a:gdLst/>
              <a:ahLst/>
              <a:cxnLst/>
              <a:rect l="l" t="t" r="r" b="b"/>
              <a:pathLst>
                <a:path w="1353" h="1199" extrusionOk="0">
                  <a:moveTo>
                    <a:pt x="348" y="1"/>
                  </a:moveTo>
                  <a:lnTo>
                    <a:pt x="1" y="580"/>
                  </a:lnTo>
                  <a:lnTo>
                    <a:pt x="348" y="1198"/>
                  </a:lnTo>
                  <a:lnTo>
                    <a:pt x="1005" y="1198"/>
                  </a:lnTo>
                  <a:lnTo>
                    <a:pt x="1353"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7" name="Google Shape;6792;p8">
              <a:extLst>
                <a:ext uri="{FF2B5EF4-FFF2-40B4-BE49-F238E27FC236}">
                  <a16:creationId xmlns:a16="http://schemas.microsoft.com/office/drawing/2014/main" id="{CA52B9B6-8B12-445B-BC86-F4627275FE11}"/>
                </a:ext>
              </a:extLst>
            </p:cNvPr>
            <p:cNvSpPr/>
            <p:nvPr/>
          </p:nvSpPr>
          <p:spPr>
            <a:xfrm>
              <a:off x="6051825" y="2439250"/>
              <a:ext cx="19350" cy="17425"/>
            </a:xfrm>
            <a:custGeom>
              <a:avLst/>
              <a:gdLst/>
              <a:ahLst/>
              <a:cxnLst/>
              <a:rect l="l" t="t" r="r" b="b"/>
              <a:pathLst>
                <a:path w="774" h="697" extrusionOk="0">
                  <a:moveTo>
                    <a:pt x="194" y="1"/>
                  </a:moveTo>
                  <a:lnTo>
                    <a:pt x="1" y="349"/>
                  </a:lnTo>
                  <a:lnTo>
                    <a:pt x="194" y="696"/>
                  </a:lnTo>
                  <a:lnTo>
                    <a:pt x="580" y="696"/>
                  </a:lnTo>
                  <a:lnTo>
                    <a:pt x="773" y="349"/>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8" name="Google Shape;6793;p8">
              <a:extLst>
                <a:ext uri="{FF2B5EF4-FFF2-40B4-BE49-F238E27FC236}">
                  <a16:creationId xmlns:a16="http://schemas.microsoft.com/office/drawing/2014/main" id="{41FA8842-A842-45A6-AA94-B9218812F034}"/>
                </a:ext>
              </a:extLst>
            </p:cNvPr>
            <p:cNvSpPr/>
            <p:nvPr/>
          </p:nvSpPr>
          <p:spPr>
            <a:xfrm>
              <a:off x="5985175" y="24267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9" name="Google Shape;6794;p8">
              <a:extLst>
                <a:ext uri="{FF2B5EF4-FFF2-40B4-BE49-F238E27FC236}">
                  <a16:creationId xmlns:a16="http://schemas.microsoft.com/office/drawing/2014/main" id="{1D73B968-9A84-49FB-A193-020639DEC834}"/>
                </a:ext>
              </a:extLst>
            </p:cNvPr>
            <p:cNvSpPr/>
            <p:nvPr/>
          </p:nvSpPr>
          <p:spPr>
            <a:xfrm>
              <a:off x="5934000" y="24267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0" name="Google Shape;6795;p8">
              <a:extLst>
                <a:ext uri="{FF2B5EF4-FFF2-40B4-BE49-F238E27FC236}">
                  <a16:creationId xmlns:a16="http://schemas.microsoft.com/office/drawing/2014/main" id="{D7E5A36C-73E6-4EBB-BC32-5CB5907F6575}"/>
                </a:ext>
              </a:extLst>
            </p:cNvPr>
            <p:cNvSpPr/>
            <p:nvPr/>
          </p:nvSpPr>
          <p:spPr>
            <a:xfrm>
              <a:off x="5881825" y="24267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1" name="Google Shape;6796;p8">
              <a:extLst>
                <a:ext uri="{FF2B5EF4-FFF2-40B4-BE49-F238E27FC236}">
                  <a16:creationId xmlns:a16="http://schemas.microsoft.com/office/drawing/2014/main" id="{F8A51199-621D-4850-9F26-BC03ACC1E1D7}"/>
                </a:ext>
              </a:extLst>
            </p:cNvPr>
            <p:cNvSpPr/>
            <p:nvPr/>
          </p:nvSpPr>
          <p:spPr>
            <a:xfrm>
              <a:off x="5829675" y="24267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2" name="Google Shape;6797;p8">
              <a:extLst>
                <a:ext uri="{FF2B5EF4-FFF2-40B4-BE49-F238E27FC236}">
                  <a16:creationId xmlns:a16="http://schemas.microsoft.com/office/drawing/2014/main" id="{6E19781A-D0F3-4BF0-B02E-417795609D21}"/>
                </a:ext>
              </a:extLst>
            </p:cNvPr>
            <p:cNvSpPr/>
            <p:nvPr/>
          </p:nvSpPr>
          <p:spPr>
            <a:xfrm>
              <a:off x="5777525" y="24267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3" name="Google Shape;6798;p8">
              <a:extLst>
                <a:ext uri="{FF2B5EF4-FFF2-40B4-BE49-F238E27FC236}">
                  <a16:creationId xmlns:a16="http://schemas.microsoft.com/office/drawing/2014/main" id="{5833015D-76F2-42BF-94FA-272C3B7E97A3}"/>
                </a:ext>
              </a:extLst>
            </p:cNvPr>
            <p:cNvSpPr/>
            <p:nvPr/>
          </p:nvSpPr>
          <p:spPr>
            <a:xfrm>
              <a:off x="5725350" y="24267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4" name="Google Shape;6799;p8">
              <a:extLst>
                <a:ext uri="{FF2B5EF4-FFF2-40B4-BE49-F238E27FC236}">
                  <a16:creationId xmlns:a16="http://schemas.microsoft.com/office/drawing/2014/main" id="{3191118F-7401-465C-B939-3362F4D4BE37}"/>
                </a:ext>
              </a:extLst>
            </p:cNvPr>
            <p:cNvSpPr/>
            <p:nvPr/>
          </p:nvSpPr>
          <p:spPr>
            <a:xfrm>
              <a:off x="5674175" y="24267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5" name="Google Shape;6800;p8">
              <a:extLst>
                <a:ext uri="{FF2B5EF4-FFF2-40B4-BE49-F238E27FC236}">
                  <a16:creationId xmlns:a16="http://schemas.microsoft.com/office/drawing/2014/main" id="{01792F18-6551-49AF-8911-240B213ED561}"/>
                </a:ext>
              </a:extLst>
            </p:cNvPr>
            <p:cNvSpPr/>
            <p:nvPr/>
          </p:nvSpPr>
          <p:spPr>
            <a:xfrm>
              <a:off x="5622000" y="24267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6" name="Google Shape;6801;p8">
              <a:extLst>
                <a:ext uri="{FF2B5EF4-FFF2-40B4-BE49-F238E27FC236}">
                  <a16:creationId xmlns:a16="http://schemas.microsoft.com/office/drawing/2014/main" id="{412FE15B-00C6-4782-BAAA-0A5A051EBDDD}"/>
                </a:ext>
              </a:extLst>
            </p:cNvPr>
            <p:cNvSpPr/>
            <p:nvPr/>
          </p:nvSpPr>
          <p:spPr>
            <a:xfrm>
              <a:off x="5569850" y="24267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7" name="Google Shape;6802;p8">
              <a:extLst>
                <a:ext uri="{FF2B5EF4-FFF2-40B4-BE49-F238E27FC236}">
                  <a16:creationId xmlns:a16="http://schemas.microsoft.com/office/drawing/2014/main" id="{FFDCDD1A-E6E2-4D69-B3B5-35790011D854}"/>
                </a:ext>
              </a:extLst>
            </p:cNvPr>
            <p:cNvSpPr/>
            <p:nvPr/>
          </p:nvSpPr>
          <p:spPr>
            <a:xfrm>
              <a:off x="5517700" y="24267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8" name="Google Shape;6803;p8">
              <a:extLst>
                <a:ext uri="{FF2B5EF4-FFF2-40B4-BE49-F238E27FC236}">
                  <a16:creationId xmlns:a16="http://schemas.microsoft.com/office/drawing/2014/main" id="{47A2440A-276F-428D-BA49-C3E00D2A36BE}"/>
                </a:ext>
              </a:extLst>
            </p:cNvPr>
            <p:cNvSpPr/>
            <p:nvPr/>
          </p:nvSpPr>
          <p:spPr>
            <a:xfrm>
              <a:off x="546650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9" name="Google Shape;6804;p8">
              <a:extLst>
                <a:ext uri="{FF2B5EF4-FFF2-40B4-BE49-F238E27FC236}">
                  <a16:creationId xmlns:a16="http://schemas.microsoft.com/office/drawing/2014/main" id="{95C72D10-723B-4554-A611-C251B6B0A6B4}"/>
                </a:ext>
              </a:extLst>
            </p:cNvPr>
            <p:cNvSpPr/>
            <p:nvPr/>
          </p:nvSpPr>
          <p:spPr>
            <a:xfrm>
              <a:off x="5414325" y="242670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0" name="Google Shape;6805;p8">
              <a:extLst>
                <a:ext uri="{FF2B5EF4-FFF2-40B4-BE49-F238E27FC236}">
                  <a16:creationId xmlns:a16="http://schemas.microsoft.com/office/drawing/2014/main" id="{B46AC436-2B31-4E23-918C-4B9F68361CE8}"/>
                </a:ext>
              </a:extLst>
            </p:cNvPr>
            <p:cNvSpPr/>
            <p:nvPr/>
          </p:nvSpPr>
          <p:spPr>
            <a:xfrm>
              <a:off x="5362175"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1" name="Google Shape;6806;p8">
              <a:extLst>
                <a:ext uri="{FF2B5EF4-FFF2-40B4-BE49-F238E27FC236}">
                  <a16:creationId xmlns:a16="http://schemas.microsoft.com/office/drawing/2014/main" id="{C0D2DC78-9202-484A-AEC1-01171667C3B9}"/>
                </a:ext>
              </a:extLst>
            </p:cNvPr>
            <p:cNvSpPr/>
            <p:nvPr/>
          </p:nvSpPr>
          <p:spPr>
            <a:xfrm>
              <a:off x="5310025"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2" name="Google Shape;6807;p8">
              <a:extLst>
                <a:ext uri="{FF2B5EF4-FFF2-40B4-BE49-F238E27FC236}">
                  <a16:creationId xmlns:a16="http://schemas.microsoft.com/office/drawing/2014/main" id="{99D822A8-2B33-4B39-91D6-269B57FC0C0C}"/>
                </a:ext>
              </a:extLst>
            </p:cNvPr>
            <p:cNvSpPr/>
            <p:nvPr/>
          </p:nvSpPr>
          <p:spPr>
            <a:xfrm>
              <a:off x="5258825"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3" name="Google Shape;6808;p8">
              <a:extLst>
                <a:ext uri="{FF2B5EF4-FFF2-40B4-BE49-F238E27FC236}">
                  <a16:creationId xmlns:a16="http://schemas.microsoft.com/office/drawing/2014/main" id="{7AB5E079-5A4C-48EA-B294-55D58B39F1C6}"/>
                </a:ext>
              </a:extLst>
            </p:cNvPr>
            <p:cNvSpPr/>
            <p:nvPr/>
          </p:nvSpPr>
          <p:spPr>
            <a:xfrm>
              <a:off x="5206675"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4" name="Google Shape;6809;p8">
              <a:extLst>
                <a:ext uri="{FF2B5EF4-FFF2-40B4-BE49-F238E27FC236}">
                  <a16:creationId xmlns:a16="http://schemas.microsoft.com/office/drawing/2014/main" id="{8C449797-B080-45E2-A14C-D32325173249}"/>
                </a:ext>
              </a:extLst>
            </p:cNvPr>
            <p:cNvSpPr/>
            <p:nvPr/>
          </p:nvSpPr>
          <p:spPr>
            <a:xfrm>
              <a:off x="5154500"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5" name="Google Shape;6810;p8">
              <a:extLst>
                <a:ext uri="{FF2B5EF4-FFF2-40B4-BE49-F238E27FC236}">
                  <a16:creationId xmlns:a16="http://schemas.microsoft.com/office/drawing/2014/main" id="{B0382219-A5AE-443F-A67C-C95CD9C1D713}"/>
                </a:ext>
              </a:extLst>
            </p:cNvPr>
            <p:cNvSpPr/>
            <p:nvPr/>
          </p:nvSpPr>
          <p:spPr>
            <a:xfrm>
              <a:off x="5102350"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6" name="Google Shape;6811;p8">
              <a:extLst>
                <a:ext uri="{FF2B5EF4-FFF2-40B4-BE49-F238E27FC236}">
                  <a16:creationId xmlns:a16="http://schemas.microsoft.com/office/drawing/2014/main" id="{249A0E03-717F-46BF-AE8A-CFEB692B8E45}"/>
                </a:ext>
              </a:extLst>
            </p:cNvPr>
            <p:cNvSpPr/>
            <p:nvPr/>
          </p:nvSpPr>
          <p:spPr>
            <a:xfrm>
              <a:off x="505020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7" name="Google Shape;6812;p8">
              <a:extLst>
                <a:ext uri="{FF2B5EF4-FFF2-40B4-BE49-F238E27FC236}">
                  <a16:creationId xmlns:a16="http://schemas.microsoft.com/office/drawing/2014/main" id="{714C865E-E8B1-477E-834C-06766CB59161}"/>
                </a:ext>
              </a:extLst>
            </p:cNvPr>
            <p:cNvSpPr/>
            <p:nvPr/>
          </p:nvSpPr>
          <p:spPr>
            <a:xfrm>
              <a:off x="4998025" y="24267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8" name="Google Shape;6813;p8">
              <a:extLst>
                <a:ext uri="{FF2B5EF4-FFF2-40B4-BE49-F238E27FC236}">
                  <a16:creationId xmlns:a16="http://schemas.microsoft.com/office/drawing/2014/main" id="{39789FC5-B89F-4841-87EF-36C13A35F33A}"/>
                </a:ext>
              </a:extLst>
            </p:cNvPr>
            <p:cNvSpPr/>
            <p:nvPr/>
          </p:nvSpPr>
          <p:spPr>
            <a:xfrm>
              <a:off x="494685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9" name="Google Shape;6814;p8">
              <a:extLst>
                <a:ext uri="{FF2B5EF4-FFF2-40B4-BE49-F238E27FC236}">
                  <a16:creationId xmlns:a16="http://schemas.microsoft.com/office/drawing/2014/main" id="{75F8FCC9-0786-4067-BE3D-83C6252C48FA}"/>
                </a:ext>
              </a:extLst>
            </p:cNvPr>
            <p:cNvSpPr/>
            <p:nvPr/>
          </p:nvSpPr>
          <p:spPr>
            <a:xfrm>
              <a:off x="4894675"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0" name="Google Shape;6815;p8">
              <a:extLst>
                <a:ext uri="{FF2B5EF4-FFF2-40B4-BE49-F238E27FC236}">
                  <a16:creationId xmlns:a16="http://schemas.microsoft.com/office/drawing/2014/main" id="{258BCFA6-4471-4950-8065-3D4D415D30D7}"/>
                </a:ext>
              </a:extLst>
            </p:cNvPr>
            <p:cNvSpPr/>
            <p:nvPr/>
          </p:nvSpPr>
          <p:spPr>
            <a:xfrm>
              <a:off x="4842525"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1" name="Google Shape;6816;p8">
              <a:extLst>
                <a:ext uri="{FF2B5EF4-FFF2-40B4-BE49-F238E27FC236}">
                  <a16:creationId xmlns:a16="http://schemas.microsoft.com/office/drawing/2014/main" id="{96CBB9C5-12AB-46F5-8DB9-5A94A9BE7122}"/>
                </a:ext>
              </a:extLst>
            </p:cNvPr>
            <p:cNvSpPr/>
            <p:nvPr/>
          </p:nvSpPr>
          <p:spPr>
            <a:xfrm>
              <a:off x="4790375" y="24267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2" name="Google Shape;6817;p8">
              <a:extLst>
                <a:ext uri="{FF2B5EF4-FFF2-40B4-BE49-F238E27FC236}">
                  <a16:creationId xmlns:a16="http://schemas.microsoft.com/office/drawing/2014/main" id="{E44B6118-560D-42A0-BE04-44A559393525}"/>
                </a:ext>
              </a:extLst>
            </p:cNvPr>
            <p:cNvSpPr/>
            <p:nvPr/>
          </p:nvSpPr>
          <p:spPr>
            <a:xfrm>
              <a:off x="4738200" y="24267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3" name="Google Shape;6818;p8">
              <a:extLst>
                <a:ext uri="{FF2B5EF4-FFF2-40B4-BE49-F238E27FC236}">
                  <a16:creationId xmlns:a16="http://schemas.microsoft.com/office/drawing/2014/main" id="{1832D176-4C4C-43CB-857B-EA3A00960A72}"/>
                </a:ext>
              </a:extLst>
            </p:cNvPr>
            <p:cNvSpPr/>
            <p:nvPr/>
          </p:nvSpPr>
          <p:spPr>
            <a:xfrm>
              <a:off x="4686050" y="24267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6819;p8">
              <a:extLst>
                <a:ext uri="{FF2B5EF4-FFF2-40B4-BE49-F238E27FC236}">
                  <a16:creationId xmlns:a16="http://schemas.microsoft.com/office/drawing/2014/main" id="{698D9646-5BEC-44DD-8AF1-981DC191F2A3}"/>
                </a:ext>
              </a:extLst>
            </p:cNvPr>
            <p:cNvSpPr/>
            <p:nvPr/>
          </p:nvSpPr>
          <p:spPr>
            <a:xfrm>
              <a:off x="4633900" y="24267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5" name="Google Shape;6820;p8">
              <a:extLst>
                <a:ext uri="{FF2B5EF4-FFF2-40B4-BE49-F238E27FC236}">
                  <a16:creationId xmlns:a16="http://schemas.microsoft.com/office/drawing/2014/main" id="{72C8C987-ABCC-4E86-BE1F-802A16435DC8}"/>
                </a:ext>
              </a:extLst>
            </p:cNvPr>
            <p:cNvSpPr/>
            <p:nvPr/>
          </p:nvSpPr>
          <p:spPr>
            <a:xfrm>
              <a:off x="4585600" y="2430575"/>
              <a:ext cx="40600" cy="34775"/>
            </a:xfrm>
            <a:custGeom>
              <a:avLst/>
              <a:gdLst/>
              <a:ahLst/>
              <a:cxnLst/>
              <a:rect l="l" t="t" r="r" b="b"/>
              <a:pathLst>
                <a:path w="1624" h="1391" extrusionOk="0">
                  <a:moveTo>
                    <a:pt x="426" y="0"/>
                  </a:moveTo>
                  <a:lnTo>
                    <a:pt x="1" y="696"/>
                  </a:lnTo>
                  <a:lnTo>
                    <a:pt x="426" y="1391"/>
                  </a:lnTo>
                  <a:lnTo>
                    <a:pt x="1198" y="1391"/>
                  </a:lnTo>
                  <a:lnTo>
                    <a:pt x="1623" y="696"/>
                  </a:lnTo>
                  <a:lnTo>
                    <a:pt x="11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6" name="Google Shape;6821;p8">
              <a:extLst>
                <a:ext uri="{FF2B5EF4-FFF2-40B4-BE49-F238E27FC236}">
                  <a16:creationId xmlns:a16="http://schemas.microsoft.com/office/drawing/2014/main" id="{DD15312D-5DC1-49A2-AE37-DCF5EB4AC6F8}"/>
                </a:ext>
              </a:extLst>
            </p:cNvPr>
            <p:cNvSpPr/>
            <p:nvPr/>
          </p:nvSpPr>
          <p:spPr>
            <a:xfrm>
              <a:off x="4478375" y="24267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7" name="Google Shape;6822;p8">
              <a:extLst>
                <a:ext uri="{FF2B5EF4-FFF2-40B4-BE49-F238E27FC236}">
                  <a16:creationId xmlns:a16="http://schemas.microsoft.com/office/drawing/2014/main" id="{374B7332-E8EF-4E20-9A2A-84CB753E2A55}"/>
                </a:ext>
              </a:extLst>
            </p:cNvPr>
            <p:cNvSpPr/>
            <p:nvPr/>
          </p:nvSpPr>
          <p:spPr>
            <a:xfrm>
              <a:off x="4426225" y="24267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8" name="Google Shape;6823;p8">
              <a:extLst>
                <a:ext uri="{FF2B5EF4-FFF2-40B4-BE49-F238E27FC236}">
                  <a16:creationId xmlns:a16="http://schemas.microsoft.com/office/drawing/2014/main" id="{13A60C91-DD47-43A0-B4EB-B931BC15D84C}"/>
                </a:ext>
              </a:extLst>
            </p:cNvPr>
            <p:cNvSpPr/>
            <p:nvPr/>
          </p:nvSpPr>
          <p:spPr>
            <a:xfrm>
              <a:off x="4374075" y="24267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9" name="Google Shape;6824;p8">
              <a:extLst>
                <a:ext uri="{FF2B5EF4-FFF2-40B4-BE49-F238E27FC236}">
                  <a16:creationId xmlns:a16="http://schemas.microsoft.com/office/drawing/2014/main" id="{C4F8AC6D-78B2-4EF6-B42B-C0F9498C2FFE}"/>
                </a:ext>
              </a:extLst>
            </p:cNvPr>
            <p:cNvSpPr/>
            <p:nvPr/>
          </p:nvSpPr>
          <p:spPr>
            <a:xfrm>
              <a:off x="4322875" y="24267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0" name="Google Shape;6825;p8">
              <a:extLst>
                <a:ext uri="{FF2B5EF4-FFF2-40B4-BE49-F238E27FC236}">
                  <a16:creationId xmlns:a16="http://schemas.microsoft.com/office/drawing/2014/main" id="{ED331BD9-AFE4-4B1D-8828-FF530BFA743B}"/>
                </a:ext>
              </a:extLst>
            </p:cNvPr>
            <p:cNvSpPr/>
            <p:nvPr/>
          </p:nvSpPr>
          <p:spPr>
            <a:xfrm>
              <a:off x="4270725" y="24267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1" name="Google Shape;6826;p8">
              <a:extLst>
                <a:ext uri="{FF2B5EF4-FFF2-40B4-BE49-F238E27FC236}">
                  <a16:creationId xmlns:a16="http://schemas.microsoft.com/office/drawing/2014/main" id="{D6D441B3-1C5A-48D5-8DA6-1038C139303D}"/>
                </a:ext>
              </a:extLst>
            </p:cNvPr>
            <p:cNvSpPr/>
            <p:nvPr/>
          </p:nvSpPr>
          <p:spPr>
            <a:xfrm>
              <a:off x="4218550" y="2427675"/>
              <a:ext cx="48325" cy="40575"/>
            </a:xfrm>
            <a:custGeom>
              <a:avLst/>
              <a:gdLst/>
              <a:ahLst/>
              <a:cxnLst/>
              <a:rect l="l" t="t" r="r" b="b"/>
              <a:pathLst>
                <a:path w="1933" h="1623" extrusionOk="0">
                  <a:moveTo>
                    <a:pt x="465" y="0"/>
                  </a:moveTo>
                  <a:lnTo>
                    <a:pt x="1" y="812"/>
                  </a:lnTo>
                  <a:lnTo>
                    <a:pt x="465" y="1623"/>
                  </a:lnTo>
                  <a:lnTo>
                    <a:pt x="1430" y="1623"/>
                  </a:lnTo>
                  <a:lnTo>
                    <a:pt x="193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2" name="Google Shape;6827;p8">
              <a:extLst>
                <a:ext uri="{FF2B5EF4-FFF2-40B4-BE49-F238E27FC236}">
                  <a16:creationId xmlns:a16="http://schemas.microsoft.com/office/drawing/2014/main" id="{40DC1116-312F-4820-B9A4-B73D41E38AF5}"/>
                </a:ext>
              </a:extLst>
            </p:cNvPr>
            <p:cNvSpPr/>
            <p:nvPr/>
          </p:nvSpPr>
          <p:spPr>
            <a:xfrm>
              <a:off x="4180900" y="2439250"/>
              <a:ext cx="19325" cy="17425"/>
            </a:xfrm>
            <a:custGeom>
              <a:avLst/>
              <a:gdLst/>
              <a:ahLst/>
              <a:cxnLst/>
              <a:rect l="l" t="t" r="r" b="b"/>
              <a:pathLst>
                <a:path w="773" h="697" extrusionOk="0">
                  <a:moveTo>
                    <a:pt x="193" y="1"/>
                  </a:moveTo>
                  <a:lnTo>
                    <a:pt x="0" y="349"/>
                  </a:lnTo>
                  <a:lnTo>
                    <a:pt x="193" y="696"/>
                  </a:lnTo>
                  <a:lnTo>
                    <a:pt x="580" y="696"/>
                  </a:lnTo>
                  <a:lnTo>
                    <a:pt x="773" y="349"/>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3" name="Google Shape;6828;p8">
              <a:extLst>
                <a:ext uri="{FF2B5EF4-FFF2-40B4-BE49-F238E27FC236}">
                  <a16:creationId xmlns:a16="http://schemas.microsoft.com/office/drawing/2014/main" id="{9C646FCA-C445-4EE0-8579-8472D92E0162}"/>
                </a:ext>
              </a:extLst>
            </p:cNvPr>
            <p:cNvSpPr/>
            <p:nvPr/>
          </p:nvSpPr>
          <p:spPr>
            <a:xfrm>
              <a:off x="4115200"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4" name="Google Shape;6829;p8">
              <a:extLst>
                <a:ext uri="{FF2B5EF4-FFF2-40B4-BE49-F238E27FC236}">
                  <a16:creationId xmlns:a16="http://schemas.microsoft.com/office/drawing/2014/main" id="{28E13FFD-6265-4BDB-A195-B5255ACA30A9}"/>
                </a:ext>
              </a:extLst>
            </p:cNvPr>
            <p:cNvSpPr/>
            <p:nvPr/>
          </p:nvSpPr>
          <p:spPr>
            <a:xfrm>
              <a:off x="4063050"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5" name="Google Shape;6830;p8">
              <a:extLst>
                <a:ext uri="{FF2B5EF4-FFF2-40B4-BE49-F238E27FC236}">
                  <a16:creationId xmlns:a16="http://schemas.microsoft.com/office/drawing/2014/main" id="{5094AF6E-8686-41E3-9AFE-6B9B020476A2}"/>
                </a:ext>
              </a:extLst>
            </p:cNvPr>
            <p:cNvSpPr/>
            <p:nvPr/>
          </p:nvSpPr>
          <p:spPr>
            <a:xfrm>
              <a:off x="401090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6" name="Google Shape;6831;p8">
              <a:extLst>
                <a:ext uri="{FF2B5EF4-FFF2-40B4-BE49-F238E27FC236}">
                  <a16:creationId xmlns:a16="http://schemas.microsoft.com/office/drawing/2014/main" id="{0A8ADA4D-5F8F-41CB-AF7E-A57D27618F5C}"/>
                </a:ext>
              </a:extLst>
            </p:cNvPr>
            <p:cNvSpPr/>
            <p:nvPr/>
          </p:nvSpPr>
          <p:spPr>
            <a:xfrm>
              <a:off x="3958725"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7" name="Google Shape;6832;p8">
              <a:extLst>
                <a:ext uri="{FF2B5EF4-FFF2-40B4-BE49-F238E27FC236}">
                  <a16:creationId xmlns:a16="http://schemas.microsoft.com/office/drawing/2014/main" id="{594D69AC-F36D-44F7-ADB7-C27C401AB274}"/>
                </a:ext>
              </a:extLst>
            </p:cNvPr>
            <p:cNvSpPr/>
            <p:nvPr/>
          </p:nvSpPr>
          <p:spPr>
            <a:xfrm>
              <a:off x="3906575" y="24267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6833;p8">
              <a:extLst>
                <a:ext uri="{FF2B5EF4-FFF2-40B4-BE49-F238E27FC236}">
                  <a16:creationId xmlns:a16="http://schemas.microsoft.com/office/drawing/2014/main" id="{A703D663-9282-4999-81C0-82A6956D8AEE}"/>
                </a:ext>
              </a:extLst>
            </p:cNvPr>
            <p:cNvSpPr/>
            <p:nvPr/>
          </p:nvSpPr>
          <p:spPr>
            <a:xfrm>
              <a:off x="3855375"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9" name="Google Shape;6834;p8">
              <a:extLst>
                <a:ext uri="{FF2B5EF4-FFF2-40B4-BE49-F238E27FC236}">
                  <a16:creationId xmlns:a16="http://schemas.microsoft.com/office/drawing/2014/main" id="{0736E89D-4A34-4CAD-A3FC-F701853CB24A}"/>
                </a:ext>
              </a:extLst>
            </p:cNvPr>
            <p:cNvSpPr/>
            <p:nvPr/>
          </p:nvSpPr>
          <p:spPr>
            <a:xfrm>
              <a:off x="3803225"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0" name="Google Shape;6835;p8">
              <a:extLst>
                <a:ext uri="{FF2B5EF4-FFF2-40B4-BE49-F238E27FC236}">
                  <a16:creationId xmlns:a16="http://schemas.microsoft.com/office/drawing/2014/main" id="{1D26F896-2875-4724-BC9D-2C9EE848DCF7}"/>
                </a:ext>
              </a:extLst>
            </p:cNvPr>
            <p:cNvSpPr/>
            <p:nvPr/>
          </p:nvSpPr>
          <p:spPr>
            <a:xfrm>
              <a:off x="3751075"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1" name="Google Shape;6836;p8">
              <a:extLst>
                <a:ext uri="{FF2B5EF4-FFF2-40B4-BE49-F238E27FC236}">
                  <a16:creationId xmlns:a16="http://schemas.microsoft.com/office/drawing/2014/main" id="{22444F1C-1B24-40C1-AD0F-8214B30FAC5C}"/>
                </a:ext>
              </a:extLst>
            </p:cNvPr>
            <p:cNvSpPr/>
            <p:nvPr/>
          </p:nvSpPr>
          <p:spPr>
            <a:xfrm>
              <a:off x="3698900"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2" name="Google Shape;6837;p8">
              <a:extLst>
                <a:ext uri="{FF2B5EF4-FFF2-40B4-BE49-F238E27FC236}">
                  <a16:creationId xmlns:a16="http://schemas.microsoft.com/office/drawing/2014/main" id="{885CE802-81F1-4890-A98E-3912A4592DD5}"/>
                </a:ext>
              </a:extLst>
            </p:cNvPr>
            <p:cNvSpPr/>
            <p:nvPr/>
          </p:nvSpPr>
          <p:spPr>
            <a:xfrm>
              <a:off x="3647725"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3" name="Google Shape;6838;p8">
              <a:extLst>
                <a:ext uri="{FF2B5EF4-FFF2-40B4-BE49-F238E27FC236}">
                  <a16:creationId xmlns:a16="http://schemas.microsoft.com/office/drawing/2014/main" id="{124A2389-569E-4987-9AFF-C4CE66ACCAB1}"/>
                </a:ext>
              </a:extLst>
            </p:cNvPr>
            <p:cNvSpPr/>
            <p:nvPr/>
          </p:nvSpPr>
          <p:spPr>
            <a:xfrm>
              <a:off x="3595550" y="24267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4" name="Google Shape;6839;p8">
              <a:extLst>
                <a:ext uri="{FF2B5EF4-FFF2-40B4-BE49-F238E27FC236}">
                  <a16:creationId xmlns:a16="http://schemas.microsoft.com/office/drawing/2014/main" id="{BCBF2AE4-4B8D-4343-BBC0-8EB46901AE64}"/>
                </a:ext>
              </a:extLst>
            </p:cNvPr>
            <p:cNvSpPr/>
            <p:nvPr/>
          </p:nvSpPr>
          <p:spPr>
            <a:xfrm>
              <a:off x="3543400"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5" name="Google Shape;6840;p8">
              <a:extLst>
                <a:ext uri="{FF2B5EF4-FFF2-40B4-BE49-F238E27FC236}">
                  <a16:creationId xmlns:a16="http://schemas.microsoft.com/office/drawing/2014/main" id="{C814AEAC-95CD-438F-BC17-B97E6473F812}"/>
                </a:ext>
              </a:extLst>
            </p:cNvPr>
            <p:cNvSpPr/>
            <p:nvPr/>
          </p:nvSpPr>
          <p:spPr>
            <a:xfrm>
              <a:off x="349125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6" name="Google Shape;6841;p8">
              <a:extLst>
                <a:ext uri="{FF2B5EF4-FFF2-40B4-BE49-F238E27FC236}">
                  <a16:creationId xmlns:a16="http://schemas.microsoft.com/office/drawing/2014/main" id="{B9E910CB-2160-45B2-9C58-76F11767A7C5}"/>
                </a:ext>
              </a:extLst>
            </p:cNvPr>
            <p:cNvSpPr/>
            <p:nvPr/>
          </p:nvSpPr>
          <p:spPr>
            <a:xfrm>
              <a:off x="3439075" y="24267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7" name="Google Shape;6842;p8">
              <a:extLst>
                <a:ext uri="{FF2B5EF4-FFF2-40B4-BE49-F238E27FC236}">
                  <a16:creationId xmlns:a16="http://schemas.microsoft.com/office/drawing/2014/main" id="{C96CDEF7-A83F-464E-8C56-975D90D3E8B2}"/>
                </a:ext>
              </a:extLst>
            </p:cNvPr>
            <p:cNvSpPr/>
            <p:nvPr/>
          </p:nvSpPr>
          <p:spPr>
            <a:xfrm>
              <a:off x="3386925" y="24267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8" name="Google Shape;6843;p8">
              <a:extLst>
                <a:ext uri="{FF2B5EF4-FFF2-40B4-BE49-F238E27FC236}">
                  <a16:creationId xmlns:a16="http://schemas.microsoft.com/office/drawing/2014/main" id="{A26AF705-CC4C-4E2F-A02A-664000552066}"/>
                </a:ext>
              </a:extLst>
            </p:cNvPr>
            <p:cNvSpPr/>
            <p:nvPr/>
          </p:nvSpPr>
          <p:spPr>
            <a:xfrm>
              <a:off x="3334775" y="24267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9" name="Google Shape;6844;p8">
              <a:extLst>
                <a:ext uri="{FF2B5EF4-FFF2-40B4-BE49-F238E27FC236}">
                  <a16:creationId xmlns:a16="http://schemas.microsoft.com/office/drawing/2014/main" id="{8D23EC61-D7A3-44E7-8BD3-094D84720D7E}"/>
                </a:ext>
              </a:extLst>
            </p:cNvPr>
            <p:cNvSpPr/>
            <p:nvPr/>
          </p:nvSpPr>
          <p:spPr>
            <a:xfrm>
              <a:off x="3282600" y="24267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0" name="Google Shape;6845;p8">
              <a:extLst>
                <a:ext uri="{FF2B5EF4-FFF2-40B4-BE49-F238E27FC236}">
                  <a16:creationId xmlns:a16="http://schemas.microsoft.com/office/drawing/2014/main" id="{2D126041-5CF9-47E4-97DF-E7B8ADBB65BC}"/>
                </a:ext>
              </a:extLst>
            </p:cNvPr>
            <p:cNvSpPr/>
            <p:nvPr/>
          </p:nvSpPr>
          <p:spPr>
            <a:xfrm>
              <a:off x="3230450" y="24267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1" name="Google Shape;6846;p8">
              <a:extLst>
                <a:ext uri="{FF2B5EF4-FFF2-40B4-BE49-F238E27FC236}">
                  <a16:creationId xmlns:a16="http://schemas.microsoft.com/office/drawing/2014/main" id="{40A4CDA9-5C26-4A93-9D0F-5B77BFFE6E00}"/>
                </a:ext>
              </a:extLst>
            </p:cNvPr>
            <p:cNvSpPr/>
            <p:nvPr/>
          </p:nvSpPr>
          <p:spPr>
            <a:xfrm>
              <a:off x="3179250" y="24267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2" name="Google Shape;6847;p8">
              <a:extLst>
                <a:ext uri="{FF2B5EF4-FFF2-40B4-BE49-F238E27FC236}">
                  <a16:creationId xmlns:a16="http://schemas.microsoft.com/office/drawing/2014/main" id="{73065805-3F8C-4EB6-ACAC-FD59BE568B41}"/>
                </a:ext>
              </a:extLst>
            </p:cNvPr>
            <p:cNvSpPr/>
            <p:nvPr/>
          </p:nvSpPr>
          <p:spPr>
            <a:xfrm>
              <a:off x="1745875" y="2446975"/>
              <a:ext cx="3875" cy="2925"/>
            </a:xfrm>
            <a:custGeom>
              <a:avLst/>
              <a:gdLst/>
              <a:ahLst/>
              <a:cxnLst/>
              <a:rect l="l" t="t" r="r" b="b"/>
              <a:pathLst>
                <a:path w="155" h="117" extrusionOk="0">
                  <a:moveTo>
                    <a:pt x="39" y="1"/>
                  </a:moveTo>
                  <a:lnTo>
                    <a:pt x="0" y="40"/>
                  </a:lnTo>
                  <a:lnTo>
                    <a:pt x="39" y="117"/>
                  </a:lnTo>
                  <a:lnTo>
                    <a:pt x="116" y="117"/>
                  </a:lnTo>
                  <a:lnTo>
                    <a:pt x="155" y="40"/>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3" name="Google Shape;6848;p8">
              <a:extLst>
                <a:ext uri="{FF2B5EF4-FFF2-40B4-BE49-F238E27FC236}">
                  <a16:creationId xmlns:a16="http://schemas.microsoft.com/office/drawing/2014/main" id="{ABF13798-1136-4936-B116-43E7873B03C4}"/>
                </a:ext>
              </a:extLst>
            </p:cNvPr>
            <p:cNvSpPr/>
            <p:nvPr/>
          </p:nvSpPr>
          <p:spPr>
            <a:xfrm>
              <a:off x="1674400" y="2429600"/>
              <a:ext cx="42525" cy="36725"/>
            </a:xfrm>
            <a:custGeom>
              <a:avLst/>
              <a:gdLst/>
              <a:ahLst/>
              <a:cxnLst/>
              <a:rect l="l" t="t" r="r" b="b"/>
              <a:pathLst>
                <a:path w="1701" h="1469" extrusionOk="0">
                  <a:moveTo>
                    <a:pt x="425" y="0"/>
                  </a:moveTo>
                  <a:lnTo>
                    <a:pt x="0" y="735"/>
                  </a:lnTo>
                  <a:lnTo>
                    <a:pt x="425" y="1469"/>
                  </a:lnTo>
                  <a:lnTo>
                    <a:pt x="1275" y="1469"/>
                  </a:lnTo>
                  <a:lnTo>
                    <a:pt x="1700" y="735"/>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4" name="Google Shape;6849;p8">
              <a:extLst>
                <a:ext uri="{FF2B5EF4-FFF2-40B4-BE49-F238E27FC236}">
                  <a16:creationId xmlns:a16="http://schemas.microsoft.com/office/drawing/2014/main" id="{4361B773-E56B-4537-AE58-0C4FBE2BC226}"/>
                </a:ext>
              </a:extLst>
            </p:cNvPr>
            <p:cNvSpPr/>
            <p:nvPr/>
          </p:nvSpPr>
          <p:spPr>
            <a:xfrm>
              <a:off x="1379800" y="2444075"/>
              <a:ext cx="9675" cy="8725"/>
            </a:xfrm>
            <a:custGeom>
              <a:avLst/>
              <a:gdLst/>
              <a:ahLst/>
              <a:cxnLst/>
              <a:rect l="l" t="t" r="r" b="b"/>
              <a:pathLst>
                <a:path w="387" h="349" extrusionOk="0">
                  <a:moveTo>
                    <a:pt x="116" y="1"/>
                  </a:moveTo>
                  <a:lnTo>
                    <a:pt x="0" y="156"/>
                  </a:lnTo>
                  <a:lnTo>
                    <a:pt x="116" y="349"/>
                  </a:lnTo>
                  <a:lnTo>
                    <a:pt x="271" y="349"/>
                  </a:lnTo>
                  <a:lnTo>
                    <a:pt x="387" y="156"/>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6850;p8">
              <a:extLst>
                <a:ext uri="{FF2B5EF4-FFF2-40B4-BE49-F238E27FC236}">
                  <a16:creationId xmlns:a16="http://schemas.microsoft.com/office/drawing/2014/main" id="{C9681FE7-4122-451C-BC54-C182E740BF0A}"/>
                </a:ext>
              </a:extLst>
            </p:cNvPr>
            <p:cNvSpPr/>
            <p:nvPr/>
          </p:nvSpPr>
          <p:spPr>
            <a:xfrm>
              <a:off x="1308325" y="24267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6851;p8">
              <a:extLst>
                <a:ext uri="{FF2B5EF4-FFF2-40B4-BE49-F238E27FC236}">
                  <a16:creationId xmlns:a16="http://schemas.microsoft.com/office/drawing/2014/main" id="{2A28109C-2EBB-4B2C-A15E-4F8B11395495}"/>
                </a:ext>
              </a:extLst>
            </p:cNvPr>
            <p:cNvSpPr/>
            <p:nvPr/>
          </p:nvSpPr>
          <p:spPr>
            <a:xfrm>
              <a:off x="1256175" y="24267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7" name="Google Shape;6852;p8">
              <a:extLst>
                <a:ext uri="{FF2B5EF4-FFF2-40B4-BE49-F238E27FC236}">
                  <a16:creationId xmlns:a16="http://schemas.microsoft.com/office/drawing/2014/main" id="{DE2F3FB6-F671-43BC-967F-D5443ED0E723}"/>
                </a:ext>
              </a:extLst>
            </p:cNvPr>
            <p:cNvSpPr/>
            <p:nvPr/>
          </p:nvSpPr>
          <p:spPr>
            <a:xfrm>
              <a:off x="1204000" y="24267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8" name="Google Shape;6853;p8">
              <a:extLst>
                <a:ext uri="{FF2B5EF4-FFF2-40B4-BE49-F238E27FC236}">
                  <a16:creationId xmlns:a16="http://schemas.microsoft.com/office/drawing/2014/main" id="{459CC8B1-F12C-44E2-B3B1-C01FC937DD1E}"/>
                </a:ext>
              </a:extLst>
            </p:cNvPr>
            <p:cNvSpPr/>
            <p:nvPr/>
          </p:nvSpPr>
          <p:spPr>
            <a:xfrm>
              <a:off x="1152825"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9" name="Google Shape;6854;p8">
              <a:extLst>
                <a:ext uri="{FF2B5EF4-FFF2-40B4-BE49-F238E27FC236}">
                  <a16:creationId xmlns:a16="http://schemas.microsoft.com/office/drawing/2014/main" id="{1196E102-220B-4C9F-840A-ED4B5B080B5D}"/>
                </a:ext>
              </a:extLst>
            </p:cNvPr>
            <p:cNvSpPr/>
            <p:nvPr/>
          </p:nvSpPr>
          <p:spPr>
            <a:xfrm>
              <a:off x="1100650" y="24267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0" name="Google Shape;6855;p8">
              <a:extLst>
                <a:ext uri="{FF2B5EF4-FFF2-40B4-BE49-F238E27FC236}">
                  <a16:creationId xmlns:a16="http://schemas.microsoft.com/office/drawing/2014/main" id="{C483BFBE-88C5-4FB9-A69C-AD5EF312397A}"/>
                </a:ext>
              </a:extLst>
            </p:cNvPr>
            <p:cNvSpPr/>
            <p:nvPr/>
          </p:nvSpPr>
          <p:spPr>
            <a:xfrm>
              <a:off x="996350" y="24267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6856;p8">
              <a:extLst>
                <a:ext uri="{FF2B5EF4-FFF2-40B4-BE49-F238E27FC236}">
                  <a16:creationId xmlns:a16="http://schemas.microsoft.com/office/drawing/2014/main" id="{FB7BD3E1-B0E7-41EE-B3FB-E1A3C1DEA6C7}"/>
                </a:ext>
              </a:extLst>
            </p:cNvPr>
            <p:cNvSpPr/>
            <p:nvPr/>
          </p:nvSpPr>
          <p:spPr>
            <a:xfrm>
              <a:off x="6011250"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6857;p8">
              <a:extLst>
                <a:ext uri="{FF2B5EF4-FFF2-40B4-BE49-F238E27FC236}">
                  <a16:creationId xmlns:a16="http://schemas.microsoft.com/office/drawing/2014/main" id="{D4363EE8-41BF-48EA-824A-490B176F9966}"/>
                </a:ext>
              </a:extLst>
            </p:cNvPr>
            <p:cNvSpPr/>
            <p:nvPr/>
          </p:nvSpPr>
          <p:spPr>
            <a:xfrm>
              <a:off x="5959100" y="237455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6858;p8">
              <a:extLst>
                <a:ext uri="{FF2B5EF4-FFF2-40B4-BE49-F238E27FC236}">
                  <a16:creationId xmlns:a16="http://schemas.microsoft.com/office/drawing/2014/main" id="{89680F28-5E35-48AA-9E3F-C90523ED6560}"/>
                </a:ext>
              </a:extLst>
            </p:cNvPr>
            <p:cNvSpPr/>
            <p:nvPr/>
          </p:nvSpPr>
          <p:spPr>
            <a:xfrm>
              <a:off x="5907900" y="2374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6859;p8">
              <a:extLst>
                <a:ext uri="{FF2B5EF4-FFF2-40B4-BE49-F238E27FC236}">
                  <a16:creationId xmlns:a16="http://schemas.microsoft.com/office/drawing/2014/main" id="{51DEB331-87EE-467D-81D0-0AEF879E00C8}"/>
                </a:ext>
              </a:extLst>
            </p:cNvPr>
            <p:cNvSpPr/>
            <p:nvPr/>
          </p:nvSpPr>
          <p:spPr>
            <a:xfrm>
              <a:off x="5855750" y="2374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6860;p8">
              <a:extLst>
                <a:ext uri="{FF2B5EF4-FFF2-40B4-BE49-F238E27FC236}">
                  <a16:creationId xmlns:a16="http://schemas.microsoft.com/office/drawing/2014/main" id="{8592EB2C-A4C6-486A-8C4D-E49983AC6523}"/>
                </a:ext>
              </a:extLst>
            </p:cNvPr>
            <p:cNvSpPr/>
            <p:nvPr/>
          </p:nvSpPr>
          <p:spPr>
            <a:xfrm>
              <a:off x="5803600" y="23745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6861;p8">
              <a:extLst>
                <a:ext uri="{FF2B5EF4-FFF2-40B4-BE49-F238E27FC236}">
                  <a16:creationId xmlns:a16="http://schemas.microsoft.com/office/drawing/2014/main" id="{6092AB5E-A547-4FD7-8BE2-8767AE275FA2}"/>
                </a:ext>
              </a:extLst>
            </p:cNvPr>
            <p:cNvSpPr/>
            <p:nvPr/>
          </p:nvSpPr>
          <p:spPr>
            <a:xfrm>
              <a:off x="5751425" y="2374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6862;p8">
              <a:extLst>
                <a:ext uri="{FF2B5EF4-FFF2-40B4-BE49-F238E27FC236}">
                  <a16:creationId xmlns:a16="http://schemas.microsoft.com/office/drawing/2014/main" id="{55E79752-5E88-450B-8B02-6FCDB4DA6EEA}"/>
                </a:ext>
              </a:extLst>
            </p:cNvPr>
            <p:cNvSpPr/>
            <p:nvPr/>
          </p:nvSpPr>
          <p:spPr>
            <a:xfrm>
              <a:off x="5700250" y="2374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6863;p8">
              <a:extLst>
                <a:ext uri="{FF2B5EF4-FFF2-40B4-BE49-F238E27FC236}">
                  <a16:creationId xmlns:a16="http://schemas.microsoft.com/office/drawing/2014/main" id="{7C6B5130-2D17-43F2-8AF5-9E47294460DF}"/>
                </a:ext>
              </a:extLst>
            </p:cNvPr>
            <p:cNvSpPr/>
            <p:nvPr/>
          </p:nvSpPr>
          <p:spPr>
            <a:xfrm>
              <a:off x="5648075" y="2374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6864;p8">
              <a:extLst>
                <a:ext uri="{FF2B5EF4-FFF2-40B4-BE49-F238E27FC236}">
                  <a16:creationId xmlns:a16="http://schemas.microsoft.com/office/drawing/2014/main" id="{1C8C99DC-92A7-41E9-A3B1-58C2AC07551F}"/>
                </a:ext>
              </a:extLst>
            </p:cNvPr>
            <p:cNvSpPr/>
            <p:nvPr/>
          </p:nvSpPr>
          <p:spPr>
            <a:xfrm>
              <a:off x="5595925" y="23745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6865;p8">
              <a:extLst>
                <a:ext uri="{FF2B5EF4-FFF2-40B4-BE49-F238E27FC236}">
                  <a16:creationId xmlns:a16="http://schemas.microsoft.com/office/drawing/2014/main" id="{89836374-FCDE-4E7F-AB3E-5A94861EF5F3}"/>
                </a:ext>
              </a:extLst>
            </p:cNvPr>
            <p:cNvSpPr/>
            <p:nvPr/>
          </p:nvSpPr>
          <p:spPr>
            <a:xfrm>
              <a:off x="5543775" y="2374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6866;p8">
              <a:extLst>
                <a:ext uri="{FF2B5EF4-FFF2-40B4-BE49-F238E27FC236}">
                  <a16:creationId xmlns:a16="http://schemas.microsoft.com/office/drawing/2014/main" id="{5EA61DB0-F248-4176-B595-6AD8BF857870}"/>
                </a:ext>
              </a:extLst>
            </p:cNvPr>
            <p:cNvSpPr/>
            <p:nvPr/>
          </p:nvSpPr>
          <p:spPr>
            <a:xfrm>
              <a:off x="5491600" y="2374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6867;p8">
              <a:extLst>
                <a:ext uri="{FF2B5EF4-FFF2-40B4-BE49-F238E27FC236}">
                  <a16:creationId xmlns:a16="http://schemas.microsoft.com/office/drawing/2014/main" id="{985BA188-4609-4FC6-893D-669C13897FF5}"/>
                </a:ext>
              </a:extLst>
            </p:cNvPr>
            <p:cNvSpPr/>
            <p:nvPr/>
          </p:nvSpPr>
          <p:spPr>
            <a:xfrm>
              <a:off x="5440425"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6868;p8">
              <a:extLst>
                <a:ext uri="{FF2B5EF4-FFF2-40B4-BE49-F238E27FC236}">
                  <a16:creationId xmlns:a16="http://schemas.microsoft.com/office/drawing/2014/main" id="{57CFA3A7-EC1D-4BB1-8E34-A0A0281093BB}"/>
                </a:ext>
              </a:extLst>
            </p:cNvPr>
            <p:cNvSpPr/>
            <p:nvPr/>
          </p:nvSpPr>
          <p:spPr>
            <a:xfrm>
              <a:off x="5388250"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6869;p8">
              <a:extLst>
                <a:ext uri="{FF2B5EF4-FFF2-40B4-BE49-F238E27FC236}">
                  <a16:creationId xmlns:a16="http://schemas.microsoft.com/office/drawing/2014/main" id="{998AA22E-194C-4582-8F1D-ED0CD2D81C4B}"/>
                </a:ext>
              </a:extLst>
            </p:cNvPr>
            <p:cNvSpPr/>
            <p:nvPr/>
          </p:nvSpPr>
          <p:spPr>
            <a:xfrm>
              <a:off x="5336100"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6870;p8">
              <a:extLst>
                <a:ext uri="{FF2B5EF4-FFF2-40B4-BE49-F238E27FC236}">
                  <a16:creationId xmlns:a16="http://schemas.microsoft.com/office/drawing/2014/main" id="{1110A352-28BB-49C2-9C60-B9F95BB9A147}"/>
                </a:ext>
              </a:extLst>
            </p:cNvPr>
            <p:cNvSpPr/>
            <p:nvPr/>
          </p:nvSpPr>
          <p:spPr>
            <a:xfrm>
              <a:off x="5283950"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6871;p8">
              <a:extLst>
                <a:ext uri="{FF2B5EF4-FFF2-40B4-BE49-F238E27FC236}">
                  <a16:creationId xmlns:a16="http://schemas.microsoft.com/office/drawing/2014/main" id="{84B1580C-F1E2-4E1E-B61A-4A74068FA7E1}"/>
                </a:ext>
              </a:extLst>
            </p:cNvPr>
            <p:cNvSpPr/>
            <p:nvPr/>
          </p:nvSpPr>
          <p:spPr>
            <a:xfrm>
              <a:off x="5232750"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6872;p8">
              <a:extLst>
                <a:ext uri="{FF2B5EF4-FFF2-40B4-BE49-F238E27FC236}">
                  <a16:creationId xmlns:a16="http://schemas.microsoft.com/office/drawing/2014/main" id="{BCA69E4E-4A40-4DE0-88CF-B5803D4D696D}"/>
                </a:ext>
              </a:extLst>
            </p:cNvPr>
            <p:cNvSpPr/>
            <p:nvPr/>
          </p:nvSpPr>
          <p:spPr>
            <a:xfrm>
              <a:off x="5180600"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6873;p8">
              <a:extLst>
                <a:ext uri="{FF2B5EF4-FFF2-40B4-BE49-F238E27FC236}">
                  <a16:creationId xmlns:a16="http://schemas.microsoft.com/office/drawing/2014/main" id="{67B5B57D-D151-4F34-AA91-48CA818ACA71}"/>
                </a:ext>
              </a:extLst>
            </p:cNvPr>
            <p:cNvSpPr/>
            <p:nvPr/>
          </p:nvSpPr>
          <p:spPr>
            <a:xfrm>
              <a:off x="5128425"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6874;p8">
              <a:extLst>
                <a:ext uri="{FF2B5EF4-FFF2-40B4-BE49-F238E27FC236}">
                  <a16:creationId xmlns:a16="http://schemas.microsoft.com/office/drawing/2014/main" id="{0A7FD8C2-BB20-4688-9D6E-34C531BA2EE6}"/>
                </a:ext>
              </a:extLst>
            </p:cNvPr>
            <p:cNvSpPr/>
            <p:nvPr/>
          </p:nvSpPr>
          <p:spPr>
            <a:xfrm>
              <a:off x="5076275"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6875;p8">
              <a:extLst>
                <a:ext uri="{FF2B5EF4-FFF2-40B4-BE49-F238E27FC236}">
                  <a16:creationId xmlns:a16="http://schemas.microsoft.com/office/drawing/2014/main" id="{9A50F361-A4CA-47D4-A5FB-5F592CEDC5C2}"/>
                </a:ext>
              </a:extLst>
            </p:cNvPr>
            <p:cNvSpPr/>
            <p:nvPr/>
          </p:nvSpPr>
          <p:spPr>
            <a:xfrm>
              <a:off x="5024125" y="2374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6876;p8">
              <a:extLst>
                <a:ext uri="{FF2B5EF4-FFF2-40B4-BE49-F238E27FC236}">
                  <a16:creationId xmlns:a16="http://schemas.microsoft.com/office/drawing/2014/main" id="{B746A74D-F770-4023-874D-91798A3314C6}"/>
                </a:ext>
              </a:extLst>
            </p:cNvPr>
            <p:cNvSpPr/>
            <p:nvPr/>
          </p:nvSpPr>
          <p:spPr>
            <a:xfrm>
              <a:off x="4971950"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2" name="Google Shape;6877;p8">
              <a:extLst>
                <a:ext uri="{FF2B5EF4-FFF2-40B4-BE49-F238E27FC236}">
                  <a16:creationId xmlns:a16="http://schemas.microsoft.com/office/drawing/2014/main" id="{5FF54F8D-C831-46AD-BF1A-85393B3523B2}"/>
                </a:ext>
              </a:extLst>
            </p:cNvPr>
            <p:cNvSpPr/>
            <p:nvPr/>
          </p:nvSpPr>
          <p:spPr>
            <a:xfrm>
              <a:off x="4920775"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3" name="Google Shape;6878;p8">
              <a:extLst>
                <a:ext uri="{FF2B5EF4-FFF2-40B4-BE49-F238E27FC236}">
                  <a16:creationId xmlns:a16="http://schemas.microsoft.com/office/drawing/2014/main" id="{E2EB3F1A-A948-4255-BBAF-7E3D8ED89C08}"/>
                </a:ext>
              </a:extLst>
            </p:cNvPr>
            <p:cNvSpPr/>
            <p:nvPr/>
          </p:nvSpPr>
          <p:spPr>
            <a:xfrm>
              <a:off x="4868600"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4" name="Google Shape;6879;p8">
              <a:extLst>
                <a:ext uri="{FF2B5EF4-FFF2-40B4-BE49-F238E27FC236}">
                  <a16:creationId xmlns:a16="http://schemas.microsoft.com/office/drawing/2014/main" id="{C6BB7CB2-9787-4634-B282-7E96335B4F37}"/>
                </a:ext>
              </a:extLst>
            </p:cNvPr>
            <p:cNvSpPr/>
            <p:nvPr/>
          </p:nvSpPr>
          <p:spPr>
            <a:xfrm>
              <a:off x="4816450"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6880;p8">
              <a:extLst>
                <a:ext uri="{FF2B5EF4-FFF2-40B4-BE49-F238E27FC236}">
                  <a16:creationId xmlns:a16="http://schemas.microsoft.com/office/drawing/2014/main" id="{C72CDBDC-B311-457C-B5D7-2BAE7929EF95}"/>
                </a:ext>
              </a:extLst>
            </p:cNvPr>
            <p:cNvSpPr/>
            <p:nvPr/>
          </p:nvSpPr>
          <p:spPr>
            <a:xfrm>
              <a:off x="4764300" y="2374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6881;p8">
              <a:extLst>
                <a:ext uri="{FF2B5EF4-FFF2-40B4-BE49-F238E27FC236}">
                  <a16:creationId xmlns:a16="http://schemas.microsoft.com/office/drawing/2014/main" id="{713D4FDC-AD9A-4B22-BA13-575F058E56B6}"/>
                </a:ext>
              </a:extLst>
            </p:cNvPr>
            <p:cNvSpPr/>
            <p:nvPr/>
          </p:nvSpPr>
          <p:spPr>
            <a:xfrm>
              <a:off x="4712125"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6882;p8">
              <a:extLst>
                <a:ext uri="{FF2B5EF4-FFF2-40B4-BE49-F238E27FC236}">
                  <a16:creationId xmlns:a16="http://schemas.microsoft.com/office/drawing/2014/main" id="{CA1E562E-2C36-4740-9EC1-DB1382EBDBB6}"/>
                </a:ext>
              </a:extLst>
            </p:cNvPr>
            <p:cNvSpPr/>
            <p:nvPr/>
          </p:nvSpPr>
          <p:spPr>
            <a:xfrm>
              <a:off x="4659975" y="23745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6883;p8">
              <a:extLst>
                <a:ext uri="{FF2B5EF4-FFF2-40B4-BE49-F238E27FC236}">
                  <a16:creationId xmlns:a16="http://schemas.microsoft.com/office/drawing/2014/main" id="{01151951-E965-4E91-9BB6-CF961F388066}"/>
                </a:ext>
              </a:extLst>
            </p:cNvPr>
            <p:cNvSpPr/>
            <p:nvPr/>
          </p:nvSpPr>
          <p:spPr>
            <a:xfrm>
              <a:off x="4607825" y="2374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9" name="Google Shape;6884;p8">
              <a:extLst>
                <a:ext uri="{FF2B5EF4-FFF2-40B4-BE49-F238E27FC236}">
                  <a16:creationId xmlns:a16="http://schemas.microsoft.com/office/drawing/2014/main" id="{9BD756ED-9A0C-4626-89DF-EEFA72B61DD4}"/>
                </a:ext>
              </a:extLst>
            </p:cNvPr>
            <p:cNvSpPr/>
            <p:nvPr/>
          </p:nvSpPr>
          <p:spPr>
            <a:xfrm>
              <a:off x="4556625" y="23745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6885;p8">
              <a:extLst>
                <a:ext uri="{FF2B5EF4-FFF2-40B4-BE49-F238E27FC236}">
                  <a16:creationId xmlns:a16="http://schemas.microsoft.com/office/drawing/2014/main" id="{2481947E-B34F-40A7-8720-21FD0D6C768B}"/>
                </a:ext>
              </a:extLst>
            </p:cNvPr>
            <p:cNvSpPr/>
            <p:nvPr/>
          </p:nvSpPr>
          <p:spPr>
            <a:xfrm>
              <a:off x="4452300" y="2374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6886;p8">
              <a:extLst>
                <a:ext uri="{FF2B5EF4-FFF2-40B4-BE49-F238E27FC236}">
                  <a16:creationId xmlns:a16="http://schemas.microsoft.com/office/drawing/2014/main" id="{81FF2ECE-A4BF-4D5E-9C0E-60858D840468}"/>
                </a:ext>
              </a:extLst>
            </p:cNvPr>
            <p:cNvSpPr/>
            <p:nvPr/>
          </p:nvSpPr>
          <p:spPr>
            <a:xfrm>
              <a:off x="4400150" y="23745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6887;p8">
              <a:extLst>
                <a:ext uri="{FF2B5EF4-FFF2-40B4-BE49-F238E27FC236}">
                  <a16:creationId xmlns:a16="http://schemas.microsoft.com/office/drawing/2014/main" id="{FED40582-C32D-44FC-A693-D602226A3E01}"/>
                </a:ext>
              </a:extLst>
            </p:cNvPr>
            <p:cNvSpPr/>
            <p:nvPr/>
          </p:nvSpPr>
          <p:spPr>
            <a:xfrm>
              <a:off x="4348950" y="2374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6888;p8">
              <a:extLst>
                <a:ext uri="{FF2B5EF4-FFF2-40B4-BE49-F238E27FC236}">
                  <a16:creationId xmlns:a16="http://schemas.microsoft.com/office/drawing/2014/main" id="{B125BD71-2CBB-4EC7-9C54-FE9BC18703CF}"/>
                </a:ext>
              </a:extLst>
            </p:cNvPr>
            <p:cNvSpPr/>
            <p:nvPr/>
          </p:nvSpPr>
          <p:spPr>
            <a:xfrm>
              <a:off x="4296800" y="2374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6889;p8">
              <a:extLst>
                <a:ext uri="{FF2B5EF4-FFF2-40B4-BE49-F238E27FC236}">
                  <a16:creationId xmlns:a16="http://schemas.microsoft.com/office/drawing/2014/main" id="{BB979EF9-81ED-4897-A1C8-8FD088775FFB}"/>
                </a:ext>
              </a:extLst>
            </p:cNvPr>
            <p:cNvSpPr/>
            <p:nvPr/>
          </p:nvSpPr>
          <p:spPr>
            <a:xfrm>
              <a:off x="4244650" y="2374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6890;p8">
              <a:extLst>
                <a:ext uri="{FF2B5EF4-FFF2-40B4-BE49-F238E27FC236}">
                  <a16:creationId xmlns:a16="http://schemas.microsoft.com/office/drawing/2014/main" id="{DD431B48-AB06-4292-B5BB-65DD38525523}"/>
                </a:ext>
              </a:extLst>
            </p:cNvPr>
            <p:cNvSpPr/>
            <p:nvPr/>
          </p:nvSpPr>
          <p:spPr>
            <a:xfrm>
              <a:off x="4192475" y="2374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6" name="Google Shape;6891;p8">
              <a:extLst>
                <a:ext uri="{FF2B5EF4-FFF2-40B4-BE49-F238E27FC236}">
                  <a16:creationId xmlns:a16="http://schemas.microsoft.com/office/drawing/2014/main" id="{3CE0CDF8-D6B5-4D67-AFF8-8B94D2D2C0CD}"/>
                </a:ext>
              </a:extLst>
            </p:cNvPr>
            <p:cNvSpPr/>
            <p:nvPr/>
          </p:nvSpPr>
          <p:spPr>
            <a:xfrm>
              <a:off x="4147075" y="2381300"/>
              <a:ext cx="33850" cy="29975"/>
            </a:xfrm>
            <a:custGeom>
              <a:avLst/>
              <a:gdLst/>
              <a:ahLst/>
              <a:cxnLst/>
              <a:rect l="l" t="t" r="r" b="b"/>
              <a:pathLst>
                <a:path w="1354" h="1199" extrusionOk="0">
                  <a:moveTo>
                    <a:pt x="349" y="1"/>
                  </a:moveTo>
                  <a:lnTo>
                    <a:pt x="1" y="580"/>
                  </a:lnTo>
                  <a:lnTo>
                    <a:pt x="349" y="1198"/>
                  </a:lnTo>
                  <a:lnTo>
                    <a:pt x="1044" y="1198"/>
                  </a:lnTo>
                  <a:lnTo>
                    <a:pt x="1353" y="580"/>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7" name="Google Shape;6892;p8">
              <a:extLst>
                <a:ext uri="{FF2B5EF4-FFF2-40B4-BE49-F238E27FC236}">
                  <a16:creationId xmlns:a16="http://schemas.microsoft.com/office/drawing/2014/main" id="{AAD6ED2F-33DE-480F-BA57-ABFC42244C58}"/>
                </a:ext>
              </a:extLst>
            </p:cNvPr>
            <p:cNvSpPr/>
            <p:nvPr/>
          </p:nvSpPr>
          <p:spPr>
            <a:xfrm>
              <a:off x="4089125"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8" name="Google Shape;6893;p8">
              <a:extLst>
                <a:ext uri="{FF2B5EF4-FFF2-40B4-BE49-F238E27FC236}">
                  <a16:creationId xmlns:a16="http://schemas.microsoft.com/office/drawing/2014/main" id="{77CA9972-4CD9-4AA4-B985-9E49965987E1}"/>
                </a:ext>
              </a:extLst>
            </p:cNvPr>
            <p:cNvSpPr/>
            <p:nvPr/>
          </p:nvSpPr>
          <p:spPr>
            <a:xfrm>
              <a:off x="4036975"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6894;p8">
              <a:extLst>
                <a:ext uri="{FF2B5EF4-FFF2-40B4-BE49-F238E27FC236}">
                  <a16:creationId xmlns:a16="http://schemas.microsoft.com/office/drawing/2014/main" id="{84D1C1D3-9AB3-4116-8388-F14F2C53F0F8}"/>
                </a:ext>
              </a:extLst>
            </p:cNvPr>
            <p:cNvSpPr/>
            <p:nvPr/>
          </p:nvSpPr>
          <p:spPr>
            <a:xfrm>
              <a:off x="3984825"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6895;p8">
              <a:extLst>
                <a:ext uri="{FF2B5EF4-FFF2-40B4-BE49-F238E27FC236}">
                  <a16:creationId xmlns:a16="http://schemas.microsoft.com/office/drawing/2014/main" id="{F52DD172-E45B-47D7-91EF-BC0AC1552BF7}"/>
                </a:ext>
              </a:extLst>
            </p:cNvPr>
            <p:cNvSpPr/>
            <p:nvPr/>
          </p:nvSpPr>
          <p:spPr>
            <a:xfrm>
              <a:off x="3932650" y="2374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6896;p8">
              <a:extLst>
                <a:ext uri="{FF2B5EF4-FFF2-40B4-BE49-F238E27FC236}">
                  <a16:creationId xmlns:a16="http://schemas.microsoft.com/office/drawing/2014/main" id="{5BB4A87F-2E1E-4EFE-8BB8-8387E663FA17}"/>
                </a:ext>
              </a:extLst>
            </p:cNvPr>
            <p:cNvSpPr/>
            <p:nvPr/>
          </p:nvSpPr>
          <p:spPr>
            <a:xfrm>
              <a:off x="3881475"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6897;p8">
              <a:extLst>
                <a:ext uri="{FF2B5EF4-FFF2-40B4-BE49-F238E27FC236}">
                  <a16:creationId xmlns:a16="http://schemas.microsoft.com/office/drawing/2014/main" id="{CB341B92-BA5D-428D-9398-D96325CB5228}"/>
                </a:ext>
              </a:extLst>
            </p:cNvPr>
            <p:cNvSpPr/>
            <p:nvPr/>
          </p:nvSpPr>
          <p:spPr>
            <a:xfrm>
              <a:off x="3829300"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3" name="Google Shape;6898;p8">
              <a:extLst>
                <a:ext uri="{FF2B5EF4-FFF2-40B4-BE49-F238E27FC236}">
                  <a16:creationId xmlns:a16="http://schemas.microsoft.com/office/drawing/2014/main" id="{BBA65251-9166-4487-81D3-89635D375ABF}"/>
                </a:ext>
              </a:extLst>
            </p:cNvPr>
            <p:cNvSpPr/>
            <p:nvPr/>
          </p:nvSpPr>
          <p:spPr>
            <a:xfrm>
              <a:off x="3777150"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6899;p8">
              <a:extLst>
                <a:ext uri="{FF2B5EF4-FFF2-40B4-BE49-F238E27FC236}">
                  <a16:creationId xmlns:a16="http://schemas.microsoft.com/office/drawing/2014/main" id="{0D23CF37-AC4E-4BF7-A6E9-78B6779D75F3}"/>
                </a:ext>
              </a:extLst>
            </p:cNvPr>
            <p:cNvSpPr/>
            <p:nvPr/>
          </p:nvSpPr>
          <p:spPr>
            <a:xfrm>
              <a:off x="3725000"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6900;p8">
              <a:extLst>
                <a:ext uri="{FF2B5EF4-FFF2-40B4-BE49-F238E27FC236}">
                  <a16:creationId xmlns:a16="http://schemas.microsoft.com/office/drawing/2014/main" id="{1834A805-FE8D-46FF-AA27-1E8CA4EEF27D}"/>
                </a:ext>
              </a:extLst>
            </p:cNvPr>
            <p:cNvSpPr/>
            <p:nvPr/>
          </p:nvSpPr>
          <p:spPr>
            <a:xfrm>
              <a:off x="3672825"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6" name="Google Shape;6901;p8">
              <a:extLst>
                <a:ext uri="{FF2B5EF4-FFF2-40B4-BE49-F238E27FC236}">
                  <a16:creationId xmlns:a16="http://schemas.microsoft.com/office/drawing/2014/main" id="{21A5363A-D053-4261-8A93-0A1863CA132A}"/>
                </a:ext>
              </a:extLst>
            </p:cNvPr>
            <p:cNvSpPr/>
            <p:nvPr/>
          </p:nvSpPr>
          <p:spPr>
            <a:xfrm>
              <a:off x="3621650"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7" name="Google Shape;6902;p8">
              <a:extLst>
                <a:ext uri="{FF2B5EF4-FFF2-40B4-BE49-F238E27FC236}">
                  <a16:creationId xmlns:a16="http://schemas.microsoft.com/office/drawing/2014/main" id="{12AF7E58-B050-4691-B96C-6F4318A6355A}"/>
                </a:ext>
              </a:extLst>
            </p:cNvPr>
            <p:cNvSpPr/>
            <p:nvPr/>
          </p:nvSpPr>
          <p:spPr>
            <a:xfrm>
              <a:off x="3569475"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8" name="Google Shape;6903;p8">
              <a:extLst>
                <a:ext uri="{FF2B5EF4-FFF2-40B4-BE49-F238E27FC236}">
                  <a16:creationId xmlns:a16="http://schemas.microsoft.com/office/drawing/2014/main" id="{AECA710E-36E5-4332-9AC6-34034F519869}"/>
                </a:ext>
              </a:extLst>
            </p:cNvPr>
            <p:cNvSpPr/>
            <p:nvPr/>
          </p:nvSpPr>
          <p:spPr>
            <a:xfrm>
              <a:off x="3517325" y="2374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6904;p8">
              <a:extLst>
                <a:ext uri="{FF2B5EF4-FFF2-40B4-BE49-F238E27FC236}">
                  <a16:creationId xmlns:a16="http://schemas.microsoft.com/office/drawing/2014/main" id="{0F142B66-F0CB-41E8-A667-66A79458A633}"/>
                </a:ext>
              </a:extLst>
            </p:cNvPr>
            <p:cNvSpPr/>
            <p:nvPr/>
          </p:nvSpPr>
          <p:spPr>
            <a:xfrm>
              <a:off x="3465175"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0" name="Google Shape;6905;p8">
              <a:extLst>
                <a:ext uri="{FF2B5EF4-FFF2-40B4-BE49-F238E27FC236}">
                  <a16:creationId xmlns:a16="http://schemas.microsoft.com/office/drawing/2014/main" id="{32CE8B96-695C-408A-AC2D-1CED0F23198B}"/>
                </a:ext>
              </a:extLst>
            </p:cNvPr>
            <p:cNvSpPr/>
            <p:nvPr/>
          </p:nvSpPr>
          <p:spPr>
            <a:xfrm>
              <a:off x="3413000"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1" name="Google Shape;6906;p8">
              <a:extLst>
                <a:ext uri="{FF2B5EF4-FFF2-40B4-BE49-F238E27FC236}">
                  <a16:creationId xmlns:a16="http://schemas.microsoft.com/office/drawing/2014/main" id="{81EC48C5-8ACD-46B5-8F38-2E3B32CF77B9}"/>
                </a:ext>
              </a:extLst>
            </p:cNvPr>
            <p:cNvSpPr/>
            <p:nvPr/>
          </p:nvSpPr>
          <p:spPr>
            <a:xfrm>
              <a:off x="3360850" y="23745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6907;p8">
              <a:extLst>
                <a:ext uri="{FF2B5EF4-FFF2-40B4-BE49-F238E27FC236}">
                  <a16:creationId xmlns:a16="http://schemas.microsoft.com/office/drawing/2014/main" id="{994ADDB0-3BA6-418E-B0E9-AEB91E7275AC}"/>
                </a:ext>
              </a:extLst>
            </p:cNvPr>
            <p:cNvSpPr/>
            <p:nvPr/>
          </p:nvSpPr>
          <p:spPr>
            <a:xfrm>
              <a:off x="3308700" y="2374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6908;p8">
              <a:extLst>
                <a:ext uri="{FF2B5EF4-FFF2-40B4-BE49-F238E27FC236}">
                  <a16:creationId xmlns:a16="http://schemas.microsoft.com/office/drawing/2014/main" id="{CD98EB00-85B5-45C5-8F0C-A1B8973EAEB9}"/>
                </a:ext>
              </a:extLst>
            </p:cNvPr>
            <p:cNvSpPr/>
            <p:nvPr/>
          </p:nvSpPr>
          <p:spPr>
            <a:xfrm>
              <a:off x="3256525" y="2374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6909;p8">
              <a:extLst>
                <a:ext uri="{FF2B5EF4-FFF2-40B4-BE49-F238E27FC236}">
                  <a16:creationId xmlns:a16="http://schemas.microsoft.com/office/drawing/2014/main" id="{C117C0EF-62EC-4462-875C-7B68CB59C855}"/>
                </a:ext>
              </a:extLst>
            </p:cNvPr>
            <p:cNvSpPr/>
            <p:nvPr/>
          </p:nvSpPr>
          <p:spPr>
            <a:xfrm>
              <a:off x="3227550" y="2394825"/>
              <a:ext cx="3900" cy="2925"/>
            </a:xfrm>
            <a:custGeom>
              <a:avLst/>
              <a:gdLst/>
              <a:ahLst/>
              <a:cxnLst/>
              <a:rect l="l" t="t" r="r" b="b"/>
              <a:pathLst>
                <a:path w="156" h="117" extrusionOk="0">
                  <a:moveTo>
                    <a:pt x="39" y="1"/>
                  </a:moveTo>
                  <a:lnTo>
                    <a:pt x="1" y="39"/>
                  </a:lnTo>
                  <a:lnTo>
                    <a:pt x="39" y="116"/>
                  </a:lnTo>
                  <a:lnTo>
                    <a:pt x="117" y="116"/>
                  </a:lnTo>
                  <a:lnTo>
                    <a:pt x="155" y="39"/>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5" name="Google Shape;6910;p8">
              <a:extLst>
                <a:ext uri="{FF2B5EF4-FFF2-40B4-BE49-F238E27FC236}">
                  <a16:creationId xmlns:a16="http://schemas.microsoft.com/office/drawing/2014/main" id="{BFB99C21-BBF5-4F65-9D06-A6C144838576}"/>
                </a:ext>
              </a:extLst>
            </p:cNvPr>
            <p:cNvSpPr/>
            <p:nvPr/>
          </p:nvSpPr>
          <p:spPr>
            <a:xfrm>
              <a:off x="3175400" y="2394825"/>
              <a:ext cx="3875" cy="2925"/>
            </a:xfrm>
            <a:custGeom>
              <a:avLst/>
              <a:gdLst/>
              <a:ahLst/>
              <a:cxnLst/>
              <a:rect l="l" t="t" r="r" b="b"/>
              <a:pathLst>
                <a:path w="155" h="117" extrusionOk="0">
                  <a:moveTo>
                    <a:pt x="39" y="1"/>
                  </a:moveTo>
                  <a:lnTo>
                    <a:pt x="0" y="39"/>
                  </a:lnTo>
                  <a:lnTo>
                    <a:pt x="39" y="116"/>
                  </a:lnTo>
                  <a:lnTo>
                    <a:pt x="116" y="116"/>
                  </a:lnTo>
                  <a:lnTo>
                    <a:pt x="155" y="39"/>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6" name="Google Shape;6911;p8">
              <a:extLst>
                <a:ext uri="{FF2B5EF4-FFF2-40B4-BE49-F238E27FC236}">
                  <a16:creationId xmlns:a16="http://schemas.microsoft.com/office/drawing/2014/main" id="{C2E74AD0-51BD-4CA8-A2BC-985791C39302}"/>
                </a:ext>
              </a:extLst>
            </p:cNvPr>
            <p:cNvSpPr/>
            <p:nvPr/>
          </p:nvSpPr>
          <p:spPr>
            <a:xfrm>
              <a:off x="1697575" y="2374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6912;p8">
              <a:extLst>
                <a:ext uri="{FF2B5EF4-FFF2-40B4-BE49-F238E27FC236}">
                  <a16:creationId xmlns:a16="http://schemas.microsoft.com/office/drawing/2014/main" id="{54BE1C5E-227D-4742-973E-30D1D973E7B3}"/>
                </a:ext>
              </a:extLst>
            </p:cNvPr>
            <p:cNvSpPr/>
            <p:nvPr/>
          </p:nvSpPr>
          <p:spPr>
            <a:xfrm>
              <a:off x="1562350" y="2392900"/>
              <a:ext cx="7750" cy="6775"/>
            </a:xfrm>
            <a:custGeom>
              <a:avLst/>
              <a:gdLst/>
              <a:ahLst/>
              <a:cxnLst/>
              <a:rect l="l" t="t" r="r" b="b"/>
              <a:pathLst>
                <a:path w="310" h="271" extrusionOk="0">
                  <a:moveTo>
                    <a:pt x="78" y="0"/>
                  </a:moveTo>
                  <a:lnTo>
                    <a:pt x="1" y="116"/>
                  </a:lnTo>
                  <a:lnTo>
                    <a:pt x="78" y="271"/>
                  </a:lnTo>
                  <a:lnTo>
                    <a:pt x="232" y="271"/>
                  </a:lnTo>
                  <a:lnTo>
                    <a:pt x="310"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8" name="Google Shape;6913;p8">
              <a:extLst>
                <a:ext uri="{FF2B5EF4-FFF2-40B4-BE49-F238E27FC236}">
                  <a16:creationId xmlns:a16="http://schemas.microsoft.com/office/drawing/2014/main" id="{C5BD3A83-7D52-4B21-AD70-CE9D6F84047C}"/>
                </a:ext>
              </a:extLst>
            </p:cNvPr>
            <p:cNvSpPr/>
            <p:nvPr/>
          </p:nvSpPr>
          <p:spPr>
            <a:xfrm>
              <a:off x="1495700" y="2379375"/>
              <a:ext cx="36725" cy="32850"/>
            </a:xfrm>
            <a:custGeom>
              <a:avLst/>
              <a:gdLst/>
              <a:ahLst/>
              <a:cxnLst/>
              <a:rect l="l" t="t" r="r" b="b"/>
              <a:pathLst>
                <a:path w="1469" h="1314" extrusionOk="0">
                  <a:moveTo>
                    <a:pt x="348" y="0"/>
                  </a:moveTo>
                  <a:lnTo>
                    <a:pt x="1" y="657"/>
                  </a:lnTo>
                  <a:lnTo>
                    <a:pt x="348" y="1314"/>
                  </a:lnTo>
                  <a:lnTo>
                    <a:pt x="1083" y="1314"/>
                  </a:lnTo>
                  <a:lnTo>
                    <a:pt x="1469" y="657"/>
                  </a:lnTo>
                  <a:lnTo>
                    <a:pt x="10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6914;p8">
              <a:extLst>
                <a:ext uri="{FF2B5EF4-FFF2-40B4-BE49-F238E27FC236}">
                  <a16:creationId xmlns:a16="http://schemas.microsoft.com/office/drawing/2014/main" id="{DF81FF82-CE3F-416B-8A2A-2887A6B77279}"/>
                </a:ext>
              </a:extLst>
            </p:cNvPr>
            <p:cNvSpPr/>
            <p:nvPr/>
          </p:nvSpPr>
          <p:spPr>
            <a:xfrm>
              <a:off x="1459000" y="2393850"/>
              <a:ext cx="5825" cy="3900"/>
            </a:xfrm>
            <a:custGeom>
              <a:avLst/>
              <a:gdLst/>
              <a:ahLst/>
              <a:cxnLst/>
              <a:rect l="l" t="t" r="r" b="b"/>
              <a:pathLst>
                <a:path w="233" h="156" extrusionOk="0">
                  <a:moveTo>
                    <a:pt x="39" y="1"/>
                  </a:moveTo>
                  <a:lnTo>
                    <a:pt x="1" y="78"/>
                  </a:lnTo>
                  <a:lnTo>
                    <a:pt x="39" y="155"/>
                  </a:lnTo>
                  <a:lnTo>
                    <a:pt x="155" y="155"/>
                  </a:lnTo>
                  <a:lnTo>
                    <a:pt x="232"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6915;p8">
              <a:extLst>
                <a:ext uri="{FF2B5EF4-FFF2-40B4-BE49-F238E27FC236}">
                  <a16:creationId xmlns:a16="http://schemas.microsoft.com/office/drawing/2014/main" id="{C6058081-5C80-491C-89E3-09D1E7619966}"/>
                </a:ext>
              </a:extLst>
            </p:cNvPr>
            <p:cNvSpPr/>
            <p:nvPr/>
          </p:nvSpPr>
          <p:spPr>
            <a:xfrm>
              <a:off x="1386550" y="237455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6916;p8">
              <a:extLst>
                <a:ext uri="{FF2B5EF4-FFF2-40B4-BE49-F238E27FC236}">
                  <a16:creationId xmlns:a16="http://schemas.microsoft.com/office/drawing/2014/main" id="{45F23923-1951-4846-81D6-A52AE0ABD7FC}"/>
                </a:ext>
              </a:extLst>
            </p:cNvPr>
            <p:cNvSpPr/>
            <p:nvPr/>
          </p:nvSpPr>
          <p:spPr>
            <a:xfrm>
              <a:off x="1334400" y="23745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6917;p8">
              <a:extLst>
                <a:ext uri="{FF2B5EF4-FFF2-40B4-BE49-F238E27FC236}">
                  <a16:creationId xmlns:a16="http://schemas.microsoft.com/office/drawing/2014/main" id="{8DFCB7DC-AB63-4D50-B6A5-22F58B2ADA7D}"/>
                </a:ext>
              </a:extLst>
            </p:cNvPr>
            <p:cNvSpPr/>
            <p:nvPr/>
          </p:nvSpPr>
          <p:spPr>
            <a:xfrm>
              <a:off x="1282250" y="2374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6918;p8">
              <a:extLst>
                <a:ext uri="{FF2B5EF4-FFF2-40B4-BE49-F238E27FC236}">
                  <a16:creationId xmlns:a16="http://schemas.microsoft.com/office/drawing/2014/main" id="{15BEA841-F717-4B10-8242-9C2802C7ED80}"/>
                </a:ext>
              </a:extLst>
            </p:cNvPr>
            <p:cNvSpPr/>
            <p:nvPr/>
          </p:nvSpPr>
          <p:spPr>
            <a:xfrm>
              <a:off x="1230075" y="237455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6919;p8">
              <a:extLst>
                <a:ext uri="{FF2B5EF4-FFF2-40B4-BE49-F238E27FC236}">
                  <a16:creationId xmlns:a16="http://schemas.microsoft.com/office/drawing/2014/main" id="{8B16A91E-50F0-4028-9446-D8251A3DE7FD}"/>
                </a:ext>
              </a:extLst>
            </p:cNvPr>
            <p:cNvSpPr/>
            <p:nvPr/>
          </p:nvSpPr>
          <p:spPr>
            <a:xfrm>
              <a:off x="1178900" y="2374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6920;p8">
              <a:extLst>
                <a:ext uri="{FF2B5EF4-FFF2-40B4-BE49-F238E27FC236}">
                  <a16:creationId xmlns:a16="http://schemas.microsoft.com/office/drawing/2014/main" id="{F37BE71E-5BB9-4334-9A57-3D20BBBB9A0B}"/>
                </a:ext>
              </a:extLst>
            </p:cNvPr>
            <p:cNvSpPr/>
            <p:nvPr/>
          </p:nvSpPr>
          <p:spPr>
            <a:xfrm>
              <a:off x="1126725" y="23745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6921;p8">
              <a:extLst>
                <a:ext uri="{FF2B5EF4-FFF2-40B4-BE49-F238E27FC236}">
                  <a16:creationId xmlns:a16="http://schemas.microsoft.com/office/drawing/2014/main" id="{489AC3AD-024C-4972-B95A-C0221A514440}"/>
                </a:ext>
              </a:extLst>
            </p:cNvPr>
            <p:cNvSpPr/>
            <p:nvPr/>
          </p:nvSpPr>
          <p:spPr>
            <a:xfrm>
              <a:off x="1074575" y="2374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6922;p8">
              <a:extLst>
                <a:ext uri="{FF2B5EF4-FFF2-40B4-BE49-F238E27FC236}">
                  <a16:creationId xmlns:a16="http://schemas.microsoft.com/office/drawing/2014/main" id="{2E7EEADC-8BAD-49E9-8350-E80820B6CCC9}"/>
                </a:ext>
              </a:extLst>
            </p:cNvPr>
            <p:cNvSpPr/>
            <p:nvPr/>
          </p:nvSpPr>
          <p:spPr>
            <a:xfrm>
              <a:off x="1036900" y="2388075"/>
              <a:ext cx="18375" cy="15475"/>
            </a:xfrm>
            <a:custGeom>
              <a:avLst/>
              <a:gdLst/>
              <a:ahLst/>
              <a:cxnLst/>
              <a:rect l="l" t="t" r="r" b="b"/>
              <a:pathLst>
                <a:path w="735" h="619" extrusionOk="0">
                  <a:moveTo>
                    <a:pt x="194" y="0"/>
                  </a:moveTo>
                  <a:lnTo>
                    <a:pt x="1" y="309"/>
                  </a:lnTo>
                  <a:lnTo>
                    <a:pt x="194" y="618"/>
                  </a:lnTo>
                  <a:lnTo>
                    <a:pt x="542" y="618"/>
                  </a:lnTo>
                  <a:lnTo>
                    <a:pt x="735" y="309"/>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6923;p8">
              <a:extLst>
                <a:ext uri="{FF2B5EF4-FFF2-40B4-BE49-F238E27FC236}">
                  <a16:creationId xmlns:a16="http://schemas.microsoft.com/office/drawing/2014/main" id="{AFEFD951-4500-4EF6-B6B5-2402CCB9F952}"/>
                </a:ext>
              </a:extLst>
            </p:cNvPr>
            <p:cNvSpPr/>
            <p:nvPr/>
          </p:nvSpPr>
          <p:spPr>
            <a:xfrm>
              <a:off x="986675" y="2390000"/>
              <a:ext cx="14525" cy="12575"/>
            </a:xfrm>
            <a:custGeom>
              <a:avLst/>
              <a:gdLst/>
              <a:ahLst/>
              <a:cxnLst/>
              <a:rect l="l" t="t" r="r" b="b"/>
              <a:pathLst>
                <a:path w="581" h="503" extrusionOk="0">
                  <a:moveTo>
                    <a:pt x="155" y="0"/>
                  </a:moveTo>
                  <a:lnTo>
                    <a:pt x="1" y="232"/>
                  </a:lnTo>
                  <a:lnTo>
                    <a:pt x="155" y="503"/>
                  </a:lnTo>
                  <a:lnTo>
                    <a:pt x="426" y="503"/>
                  </a:lnTo>
                  <a:lnTo>
                    <a:pt x="580" y="232"/>
                  </a:lnTo>
                  <a:lnTo>
                    <a:pt x="4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6924;p8">
              <a:extLst>
                <a:ext uri="{FF2B5EF4-FFF2-40B4-BE49-F238E27FC236}">
                  <a16:creationId xmlns:a16="http://schemas.microsoft.com/office/drawing/2014/main" id="{AC039AD9-CC23-4398-94C6-0A46E07C2BA8}"/>
                </a:ext>
              </a:extLst>
            </p:cNvPr>
            <p:cNvSpPr/>
            <p:nvPr/>
          </p:nvSpPr>
          <p:spPr>
            <a:xfrm>
              <a:off x="6214100" y="2340725"/>
              <a:ext cx="6775" cy="5825"/>
            </a:xfrm>
            <a:custGeom>
              <a:avLst/>
              <a:gdLst/>
              <a:ahLst/>
              <a:cxnLst/>
              <a:rect l="l" t="t" r="r" b="b"/>
              <a:pathLst>
                <a:path w="271" h="233" extrusionOk="0">
                  <a:moveTo>
                    <a:pt x="39" y="1"/>
                  </a:moveTo>
                  <a:lnTo>
                    <a:pt x="0" y="117"/>
                  </a:lnTo>
                  <a:lnTo>
                    <a:pt x="39" y="233"/>
                  </a:lnTo>
                  <a:lnTo>
                    <a:pt x="232" y="233"/>
                  </a:lnTo>
                  <a:lnTo>
                    <a:pt x="271" y="117"/>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6925;p8">
              <a:extLst>
                <a:ext uri="{FF2B5EF4-FFF2-40B4-BE49-F238E27FC236}">
                  <a16:creationId xmlns:a16="http://schemas.microsoft.com/office/drawing/2014/main" id="{558A5150-40A4-4012-A4DC-765011A0439C}"/>
                </a:ext>
              </a:extLst>
            </p:cNvPr>
            <p:cNvSpPr/>
            <p:nvPr/>
          </p:nvSpPr>
          <p:spPr>
            <a:xfrm>
              <a:off x="5985175"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6926;p8">
              <a:extLst>
                <a:ext uri="{FF2B5EF4-FFF2-40B4-BE49-F238E27FC236}">
                  <a16:creationId xmlns:a16="http://schemas.microsoft.com/office/drawing/2014/main" id="{E053527D-AFB5-48B5-AD9A-635B10E6AC21}"/>
                </a:ext>
              </a:extLst>
            </p:cNvPr>
            <p:cNvSpPr/>
            <p:nvPr/>
          </p:nvSpPr>
          <p:spPr>
            <a:xfrm>
              <a:off x="5934000" y="2322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6927;p8">
              <a:extLst>
                <a:ext uri="{FF2B5EF4-FFF2-40B4-BE49-F238E27FC236}">
                  <a16:creationId xmlns:a16="http://schemas.microsoft.com/office/drawing/2014/main" id="{2F454541-5006-4DA3-9E07-A50DD3FE9129}"/>
                </a:ext>
              </a:extLst>
            </p:cNvPr>
            <p:cNvSpPr/>
            <p:nvPr/>
          </p:nvSpPr>
          <p:spPr>
            <a:xfrm>
              <a:off x="5881825" y="2322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6928;p8">
              <a:extLst>
                <a:ext uri="{FF2B5EF4-FFF2-40B4-BE49-F238E27FC236}">
                  <a16:creationId xmlns:a16="http://schemas.microsoft.com/office/drawing/2014/main" id="{254834B5-024D-4EA4-A44F-8EC251C562DD}"/>
                </a:ext>
              </a:extLst>
            </p:cNvPr>
            <p:cNvSpPr/>
            <p:nvPr/>
          </p:nvSpPr>
          <p:spPr>
            <a:xfrm>
              <a:off x="5829675" y="2322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6929;p8">
              <a:extLst>
                <a:ext uri="{FF2B5EF4-FFF2-40B4-BE49-F238E27FC236}">
                  <a16:creationId xmlns:a16="http://schemas.microsoft.com/office/drawing/2014/main" id="{79668DD9-BC9E-4AC4-A044-1FF1368105C1}"/>
                </a:ext>
              </a:extLst>
            </p:cNvPr>
            <p:cNvSpPr/>
            <p:nvPr/>
          </p:nvSpPr>
          <p:spPr>
            <a:xfrm>
              <a:off x="5777525" y="2322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6930;p8">
              <a:extLst>
                <a:ext uri="{FF2B5EF4-FFF2-40B4-BE49-F238E27FC236}">
                  <a16:creationId xmlns:a16="http://schemas.microsoft.com/office/drawing/2014/main" id="{879745E4-406D-408D-B3DF-A6F4C589CB01}"/>
                </a:ext>
              </a:extLst>
            </p:cNvPr>
            <p:cNvSpPr/>
            <p:nvPr/>
          </p:nvSpPr>
          <p:spPr>
            <a:xfrm>
              <a:off x="5725350" y="2322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6931;p8">
              <a:extLst>
                <a:ext uri="{FF2B5EF4-FFF2-40B4-BE49-F238E27FC236}">
                  <a16:creationId xmlns:a16="http://schemas.microsoft.com/office/drawing/2014/main" id="{A7BD79CF-951F-430F-BB4F-A7B08CA370E3}"/>
                </a:ext>
              </a:extLst>
            </p:cNvPr>
            <p:cNvSpPr/>
            <p:nvPr/>
          </p:nvSpPr>
          <p:spPr>
            <a:xfrm>
              <a:off x="5674175" y="2322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6932;p8">
              <a:extLst>
                <a:ext uri="{FF2B5EF4-FFF2-40B4-BE49-F238E27FC236}">
                  <a16:creationId xmlns:a16="http://schemas.microsoft.com/office/drawing/2014/main" id="{CC338183-312A-4DB9-9D19-4BF5C77360DA}"/>
                </a:ext>
              </a:extLst>
            </p:cNvPr>
            <p:cNvSpPr/>
            <p:nvPr/>
          </p:nvSpPr>
          <p:spPr>
            <a:xfrm>
              <a:off x="5622000" y="2322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6933;p8">
              <a:extLst>
                <a:ext uri="{FF2B5EF4-FFF2-40B4-BE49-F238E27FC236}">
                  <a16:creationId xmlns:a16="http://schemas.microsoft.com/office/drawing/2014/main" id="{E9A973A0-7ADE-4CB6-B8FF-DDFBBCD4CAE4}"/>
                </a:ext>
              </a:extLst>
            </p:cNvPr>
            <p:cNvSpPr/>
            <p:nvPr/>
          </p:nvSpPr>
          <p:spPr>
            <a:xfrm>
              <a:off x="5569850" y="2322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6934;p8">
              <a:extLst>
                <a:ext uri="{FF2B5EF4-FFF2-40B4-BE49-F238E27FC236}">
                  <a16:creationId xmlns:a16="http://schemas.microsoft.com/office/drawing/2014/main" id="{CC91D39A-1058-469B-980C-8D567197665D}"/>
                </a:ext>
              </a:extLst>
            </p:cNvPr>
            <p:cNvSpPr/>
            <p:nvPr/>
          </p:nvSpPr>
          <p:spPr>
            <a:xfrm>
              <a:off x="5517700" y="2322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6935;p8">
              <a:extLst>
                <a:ext uri="{FF2B5EF4-FFF2-40B4-BE49-F238E27FC236}">
                  <a16:creationId xmlns:a16="http://schemas.microsoft.com/office/drawing/2014/main" id="{58F20847-CD4E-4B04-8B0A-3E80C37DF327}"/>
                </a:ext>
              </a:extLst>
            </p:cNvPr>
            <p:cNvSpPr/>
            <p:nvPr/>
          </p:nvSpPr>
          <p:spPr>
            <a:xfrm>
              <a:off x="5466500"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1" name="Google Shape;6936;p8">
              <a:extLst>
                <a:ext uri="{FF2B5EF4-FFF2-40B4-BE49-F238E27FC236}">
                  <a16:creationId xmlns:a16="http://schemas.microsoft.com/office/drawing/2014/main" id="{119F71DC-7BDE-4A83-A2CA-480B24A31C79}"/>
                </a:ext>
              </a:extLst>
            </p:cNvPr>
            <p:cNvSpPr/>
            <p:nvPr/>
          </p:nvSpPr>
          <p:spPr>
            <a:xfrm>
              <a:off x="5414325" y="2322375"/>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2" name="Google Shape;6937;p8">
              <a:extLst>
                <a:ext uri="{FF2B5EF4-FFF2-40B4-BE49-F238E27FC236}">
                  <a16:creationId xmlns:a16="http://schemas.microsoft.com/office/drawing/2014/main" id="{9353F1CA-C7FB-4F42-BADD-F7DA66B178F2}"/>
                </a:ext>
              </a:extLst>
            </p:cNvPr>
            <p:cNvSpPr/>
            <p:nvPr/>
          </p:nvSpPr>
          <p:spPr>
            <a:xfrm>
              <a:off x="5362175"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3" name="Google Shape;6938;p8">
              <a:extLst>
                <a:ext uri="{FF2B5EF4-FFF2-40B4-BE49-F238E27FC236}">
                  <a16:creationId xmlns:a16="http://schemas.microsoft.com/office/drawing/2014/main" id="{347E153C-91B8-4F84-92CF-E0BF1532BF89}"/>
                </a:ext>
              </a:extLst>
            </p:cNvPr>
            <p:cNvSpPr/>
            <p:nvPr/>
          </p:nvSpPr>
          <p:spPr>
            <a:xfrm>
              <a:off x="5310025"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6939;p8">
              <a:extLst>
                <a:ext uri="{FF2B5EF4-FFF2-40B4-BE49-F238E27FC236}">
                  <a16:creationId xmlns:a16="http://schemas.microsoft.com/office/drawing/2014/main" id="{E95BB4DB-30E2-4054-BFCC-40BB94EFC65D}"/>
                </a:ext>
              </a:extLst>
            </p:cNvPr>
            <p:cNvSpPr/>
            <p:nvPr/>
          </p:nvSpPr>
          <p:spPr>
            <a:xfrm>
              <a:off x="5258825"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6940;p8">
              <a:extLst>
                <a:ext uri="{FF2B5EF4-FFF2-40B4-BE49-F238E27FC236}">
                  <a16:creationId xmlns:a16="http://schemas.microsoft.com/office/drawing/2014/main" id="{3C3B7290-CF92-418B-8B52-5D1B41969CBC}"/>
                </a:ext>
              </a:extLst>
            </p:cNvPr>
            <p:cNvSpPr/>
            <p:nvPr/>
          </p:nvSpPr>
          <p:spPr>
            <a:xfrm>
              <a:off x="5206675"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6" name="Google Shape;6941;p8">
              <a:extLst>
                <a:ext uri="{FF2B5EF4-FFF2-40B4-BE49-F238E27FC236}">
                  <a16:creationId xmlns:a16="http://schemas.microsoft.com/office/drawing/2014/main" id="{9BA315E9-FBD6-4EFD-ABC5-086533C4012E}"/>
                </a:ext>
              </a:extLst>
            </p:cNvPr>
            <p:cNvSpPr/>
            <p:nvPr/>
          </p:nvSpPr>
          <p:spPr>
            <a:xfrm>
              <a:off x="5154500" y="2322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7" name="Google Shape;6942;p8">
              <a:extLst>
                <a:ext uri="{FF2B5EF4-FFF2-40B4-BE49-F238E27FC236}">
                  <a16:creationId xmlns:a16="http://schemas.microsoft.com/office/drawing/2014/main" id="{25220C66-DEBB-4CC7-97F6-5108BEFC2ECD}"/>
                </a:ext>
              </a:extLst>
            </p:cNvPr>
            <p:cNvSpPr/>
            <p:nvPr/>
          </p:nvSpPr>
          <p:spPr>
            <a:xfrm>
              <a:off x="5102350"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8" name="Google Shape;6943;p8">
              <a:extLst>
                <a:ext uri="{FF2B5EF4-FFF2-40B4-BE49-F238E27FC236}">
                  <a16:creationId xmlns:a16="http://schemas.microsoft.com/office/drawing/2014/main" id="{7756DA48-14F1-4F57-9053-99942D33D993}"/>
                </a:ext>
              </a:extLst>
            </p:cNvPr>
            <p:cNvSpPr/>
            <p:nvPr/>
          </p:nvSpPr>
          <p:spPr>
            <a:xfrm>
              <a:off x="5050200"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6944;p8">
              <a:extLst>
                <a:ext uri="{FF2B5EF4-FFF2-40B4-BE49-F238E27FC236}">
                  <a16:creationId xmlns:a16="http://schemas.microsoft.com/office/drawing/2014/main" id="{36C72FC0-380A-47C3-A9A2-8B0F2A2DEE02}"/>
                </a:ext>
              </a:extLst>
            </p:cNvPr>
            <p:cNvSpPr/>
            <p:nvPr/>
          </p:nvSpPr>
          <p:spPr>
            <a:xfrm>
              <a:off x="4998025"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6945;p8">
              <a:extLst>
                <a:ext uri="{FF2B5EF4-FFF2-40B4-BE49-F238E27FC236}">
                  <a16:creationId xmlns:a16="http://schemas.microsoft.com/office/drawing/2014/main" id="{511744A5-A01C-4420-9D79-2DA22AF2174B}"/>
                </a:ext>
              </a:extLst>
            </p:cNvPr>
            <p:cNvSpPr/>
            <p:nvPr/>
          </p:nvSpPr>
          <p:spPr>
            <a:xfrm>
              <a:off x="4946850"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6946;p8">
              <a:extLst>
                <a:ext uri="{FF2B5EF4-FFF2-40B4-BE49-F238E27FC236}">
                  <a16:creationId xmlns:a16="http://schemas.microsoft.com/office/drawing/2014/main" id="{3B2B9DA0-610E-4AFF-90DB-5F1C6175EBF4}"/>
                </a:ext>
              </a:extLst>
            </p:cNvPr>
            <p:cNvSpPr/>
            <p:nvPr/>
          </p:nvSpPr>
          <p:spPr>
            <a:xfrm>
              <a:off x="4894675" y="2322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6947;p8">
              <a:extLst>
                <a:ext uri="{FF2B5EF4-FFF2-40B4-BE49-F238E27FC236}">
                  <a16:creationId xmlns:a16="http://schemas.microsoft.com/office/drawing/2014/main" id="{AE214BA4-67B7-4DC1-903A-15272CAAB666}"/>
                </a:ext>
              </a:extLst>
            </p:cNvPr>
            <p:cNvSpPr/>
            <p:nvPr/>
          </p:nvSpPr>
          <p:spPr>
            <a:xfrm>
              <a:off x="4842525"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3" name="Google Shape;6948;p8">
              <a:extLst>
                <a:ext uri="{FF2B5EF4-FFF2-40B4-BE49-F238E27FC236}">
                  <a16:creationId xmlns:a16="http://schemas.microsoft.com/office/drawing/2014/main" id="{0450549F-A2F0-4408-9849-42480D4B8758}"/>
                </a:ext>
              </a:extLst>
            </p:cNvPr>
            <p:cNvSpPr/>
            <p:nvPr/>
          </p:nvSpPr>
          <p:spPr>
            <a:xfrm>
              <a:off x="4790375" y="23223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6949;p8">
              <a:extLst>
                <a:ext uri="{FF2B5EF4-FFF2-40B4-BE49-F238E27FC236}">
                  <a16:creationId xmlns:a16="http://schemas.microsoft.com/office/drawing/2014/main" id="{5736A936-1958-44CA-929D-63EE5AB716AF}"/>
                </a:ext>
              </a:extLst>
            </p:cNvPr>
            <p:cNvSpPr/>
            <p:nvPr/>
          </p:nvSpPr>
          <p:spPr>
            <a:xfrm>
              <a:off x="4738200"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6950;p8">
              <a:extLst>
                <a:ext uri="{FF2B5EF4-FFF2-40B4-BE49-F238E27FC236}">
                  <a16:creationId xmlns:a16="http://schemas.microsoft.com/office/drawing/2014/main" id="{779A28CA-1BFF-4FD6-9636-55206DE2724E}"/>
                </a:ext>
              </a:extLst>
            </p:cNvPr>
            <p:cNvSpPr/>
            <p:nvPr/>
          </p:nvSpPr>
          <p:spPr>
            <a:xfrm>
              <a:off x="4686050" y="232237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6951;p8">
              <a:extLst>
                <a:ext uri="{FF2B5EF4-FFF2-40B4-BE49-F238E27FC236}">
                  <a16:creationId xmlns:a16="http://schemas.microsoft.com/office/drawing/2014/main" id="{89911F3F-C823-4EFB-B33D-21AA76420144}"/>
                </a:ext>
              </a:extLst>
            </p:cNvPr>
            <p:cNvSpPr/>
            <p:nvPr/>
          </p:nvSpPr>
          <p:spPr>
            <a:xfrm>
              <a:off x="4633900" y="23223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6952;p8">
              <a:extLst>
                <a:ext uri="{FF2B5EF4-FFF2-40B4-BE49-F238E27FC236}">
                  <a16:creationId xmlns:a16="http://schemas.microsoft.com/office/drawing/2014/main" id="{42144405-2844-4ADC-961B-5012307A1E71}"/>
                </a:ext>
              </a:extLst>
            </p:cNvPr>
            <p:cNvSpPr/>
            <p:nvPr/>
          </p:nvSpPr>
          <p:spPr>
            <a:xfrm>
              <a:off x="4581725"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6953;p8">
              <a:extLst>
                <a:ext uri="{FF2B5EF4-FFF2-40B4-BE49-F238E27FC236}">
                  <a16:creationId xmlns:a16="http://schemas.microsoft.com/office/drawing/2014/main" id="{BBE30841-E651-441F-810D-8C8E568BB2F0}"/>
                </a:ext>
              </a:extLst>
            </p:cNvPr>
            <p:cNvSpPr/>
            <p:nvPr/>
          </p:nvSpPr>
          <p:spPr>
            <a:xfrm>
              <a:off x="4530550" y="2322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6954;p8">
              <a:extLst>
                <a:ext uri="{FF2B5EF4-FFF2-40B4-BE49-F238E27FC236}">
                  <a16:creationId xmlns:a16="http://schemas.microsoft.com/office/drawing/2014/main" id="{D05CF1BF-BDB7-4E85-A14B-63B61579A700}"/>
                </a:ext>
              </a:extLst>
            </p:cNvPr>
            <p:cNvSpPr/>
            <p:nvPr/>
          </p:nvSpPr>
          <p:spPr>
            <a:xfrm>
              <a:off x="4478375" y="23223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0" name="Google Shape;6955;p8">
              <a:extLst>
                <a:ext uri="{FF2B5EF4-FFF2-40B4-BE49-F238E27FC236}">
                  <a16:creationId xmlns:a16="http://schemas.microsoft.com/office/drawing/2014/main" id="{AD878E4B-9A77-4951-8DCE-0318B7D80980}"/>
                </a:ext>
              </a:extLst>
            </p:cNvPr>
            <p:cNvSpPr/>
            <p:nvPr/>
          </p:nvSpPr>
          <p:spPr>
            <a:xfrm>
              <a:off x="4426225" y="2322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1" name="Google Shape;6956;p8">
              <a:extLst>
                <a:ext uri="{FF2B5EF4-FFF2-40B4-BE49-F238E27FC236}">
                  <a16:creationId xmlns:a16="http://schemas.microsoft.com/office/drawing/2014/main" id="{3862D6B4-8C1F-4678-B64B-0AC0B609F190}"/>
                </a:ext>
              </a:extLst>
            </p:cNvPr>
            <p:cNvSpPr/>
            <p:nvPr/>
          </p:nvSpPr>
          <p:spPr>
            <a:xfrm>
              <a:off x="4374075" y="2322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6957;p8">
              <a:extLst>
                <a:ext uri="{FF2B5EF4-FFF2-40B4-BE49-F238E27FC236}">
                  <a16:creationId xmlns:a16="http://schemas.microsoft.com/office/drawing/2014/main" id="{221D87DE-4A27-4BCE-880D-C7829BDED05E}"/>
                </a:ext>
              </a:extLst>
            </p:cNvPr>
            <p:cNvSpPr/>
            <p:nvPr/>
          </p:nvSpPr>
          <p:spPr>
            <a:xfrm>
              <a:off x="4322875" y="2322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6958;p8">
              <a:extLst>
                <a:ext uri="{FF2B5EF4-FFF2-40B4-BE49-F238E27FC236}">
                  <a16:creationId xmlns:a16="http://schemas.microsoft.com/office/drawing/2014/main" id="{0A0EC1CF-1755-4818-A5C8-07369F0BD1FA}"/>
                </a:ext>
              </a:extLst>
            </p:cNvPr>
            <p:cNvSpPr/>
            <p:nvPr/>
          </p:nvSpPr>
          <p:spPr>
            <a:xfrm>
              <a:off x="4270725" y="2322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6959;p8">
              <a:extLst>
                <a:ext uri="{FF2B5EF4-FFF2-40B4-BE49-F238E27FC236}">
                  <a16:creationId xmlns:a16="http://schemas.microsoft.com/office/drawing/2014/main" id="{7D3AC12F-3E5F-4B94-B22A-EACCA5F20FFD}"/>
                </a:ext>
              </a:extLst>
            </p:cNvPr>
            <p:cNvSpPr/>
            <p:nvPr/>
          </p:nvSpPr>
          <p:spPr>
            <a:xfrm>
              <a:off x="4218550" y="23223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6960;p8">
              <a:extLst>
                <a:ext uri="{FF2B5EF4-FFF2-40B4-BE49-F238E27FC236}">
                  <a16:creationId xmlns:a16="http://schemas.microsoft.com/office/drawing/2014/main" id="{8F44C577-D8FC-4653-8DDA-18ECC29BC290}"/>
                </a:ext>
              </a:extLst>
            </p:cNvPr>
            <p:cNvSpPr/>
            <p:nvPr/>
          </p:nvSpPr>
          <p:spPr>
            <a:xfrm>
              <a:off x="4176050" y="2331075"/>
              <a:ext cx="29025" cy="25150"/>
            </a:xfrm>
            <a:custGeom>
              <a:avLst/>
              <a:gdLst/>
              <a:ahLst/>
              <a:cxnLst/>
              <a:rect l="l" t="t" r="r" b="b"/>
              <a:pathLst>
                <a:path w="1161" h="1006" extrusionOk="0">
                  <a:moveTo>
                    <a:pt x="310" y="1"/>
                  </a:moveTo>
                  <a:lnTo>
                    <a:pt x="1" y="503"/>
                  </a:lnTo>
                  <a:lnTo>
                    <a:pt x="310" y="1005"/>
                  </a:lnTo>
                  <a:lnTo>
                    <a:pt x="851" y="1005"/>
                  </a:lnTo>
                  <a:lnTo>
                    <a:pt x="1160" y="503"/>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6961;p8">
              <a:extLst>
                <a:ext uri="{FF2B5EF4-FFF2-40B4-BE49-F238E27FC236}">
                  <a16:creationId xmlns:a16="http://schemas.microsoft.com/office/drawing/2014/main" id="{E7E20004-5BF3-4DFD-82D4-056F14F877BB}"/>
                </a:ext>
              </a:extLst>
            </p:cNvPr>
            <p:cNvSpPr/>
            <p:nvPr/>
          </p:nvSpPr>
          <p:spPr>
            <a:xfrm>
              <a:off x="4129700" y="2335900"/>
              <a:ext cx="18375" cy="15475"/>
            </a:xfrm>
            <a:custGeom>
              <a:avLst/>
              <a:gdLst/>
              <a:ahLst/>
              <a:cxnLst/>
              <a:rect l="l" t="t" r="r" b="b"/>
              <a:pathLst>
                <a:path w="735" h="619" extrusionOk="0">
                  <a:moveTo>
                    <a:pt x="194" y="1"/>
                  </a:moveTo>
                  <a:lnTo>
                    <a:pt x="0" y="310"/>
                  </a:lnTo>
                  <a:lnTo>
                    <a:pt x="194" y="619"/>
                  </a:lnTo>
                  <a:lnTo>
                    <a:pt x="580" y="619"/>
                  </a:lnTo>
                  <a:lnTo>
                    <a:pt x="735" y="310"/>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6962;p8">
              <a:extLst>
                <a:ext uri="{FF2B5EF4-FFF2-40B4-BE49-F238E27FC236}">
                  <a16:creationId xmlns:a16="http://schemas.microsoft.com/office/drawing/2014/main" id="{9AA9BD7F-D90C-4E1B-A8B7-C831D1B948DE}"/>
                </a:ext>
              </a:extLst>
            </p:cNvPr>
            <p:cNvSpPr/>
            <p:nvPr/>
          </p:nvSpPr>
          <p:spPr>
            <a:xfrm>
              <a:off x="4030200" y="2339775"/>
              <a:ext cx="9700" cy="8725"/>
            </a:xfrm>
            <a:custGeom>
              <a:avLst/>
              <a:gdLst/>
              <a:ahLst/>
              <a:cxnLst/>
              <a:rect l="l" t="t" r="r" b="b"/>
              <a:pathLst>
                <a:path w="388" h="349" extrusionOk="0">
                  <a:moveTo>
                    <a:pt x="78" y="0"/>
                  </a:moveTo>
                  <a:lnTo>
                    <a:pt x="1" y="155"/>
                  </a:lnTo>
                  <a:lnTo>
                    <a:pt x="78" y="348"/>
                  </a:lnTo>
                  <a:lnTo>
                    <a:pt x="310" y="348"/>
                  </a:lnTo>
                  <a:lnTo>
                    <a:pt x="387" y="155"/>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6963;p8">
              <a:extLst>
                <a:ext uri="{FF2B5EF4-FFF2-40B4-BE49-F238E27FC236}">
                  <a16:creationId xmlns:a16="http://schemas.microsoft.com/office/drawing/2014/main" id="{00740D34-EDDC-47C1-917D-20F3650BD3A2}"/>
                </a:ext>
              </a:extLst>
            </p:cNvPr>
            <p:cNvSpPr/>
            <p:nvPr/>
          </p:nvSpPr>
          <p:spPr>
            <a:xfrm>
              <a:off x="3958725" y="2322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6964;p8">
              <a:extLst>
                <a:ext uri="{FF2B5EF4-FFF2-40B4-BE49-F238E27FC236}">
                  <a16:creationId xmlns:a16="http://schemas.microsoft.com/office/drawing/2014/main" id="{87D5B1BA-4538-4A96-842D-23E31CE082A9}"/>
                </a:ext>
              </a:extLst>
            </p:cNvPr>
            <p:cNvSpPr/>
            <p:nvPr/>
          </p:nvSpPr>
          <p:spPr>
            <a:xfrm>
              <a:off x="3906575" y="2322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6965;p8">
              <a:extLst>
                <a:ext uri="{FF2B5EF4-FFF2-40B4-BE49-F238E27FC236}">
                  <a16:creationId xmlns:a16="http://schemas.microsoft.com/office/drawing/2014/main" id="{A3A076A0-A00D-4AED-A572-7DF28F73E5C7}"/>
                </a:ext>
              </a:extLst>
            </p:cNvPr>
            <p:cNvSpPr/>
            <p:nvPr/>
          </p:nvSpPr>
          <p:spPr>
            <a:xfrm>
              <a:off x="3751075"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6966;p8">
              <a:extLst>
                <a:ext uri="{FF2B5EF4-FFF2-40B4-BE49-F238E27FC236}">
                  <a16:creationId xmlns:a16="http://schemas.microsoft.com/office/drawing/2014/main" id="{ADF56D97-FF42-4188-800E-E3F1E04630C0}"/>
                </a:ext>
              </a:extLst>
            </p:cNvPr>
            <p:cNvSpPr/>
            <p:nvPr/>
          </p:nvSpPr>
          <p:spPr>
            <a:xfrm>
              <a:off x="3698900" y="2322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6967;p8">
              <a:extLst>
                <a:ext uri="{FF2B5EF4-FFF2-40B4-BE49-F238E27FC236}">
                  <a16:creationId xmlns:a16="http://schemas.microsoft.com/office/drawing/2014/main" id="{D2863054-FD05-4B76-9C9B-14E6BB809F4D}"/>
                </a:ext>
              </a:extLst>
            </p:cNvPr>
            <p:cNvSpPr/>
            <p:nvPr/>
          </p:nvSpPr>
          <p:spPr>
            <a:xfrm>
              <a:off x="3647725"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6968;p8">
              <a:extLst>
                <a:ext uri="{FF2B5EF4-FFF2-40B4-BE49-F238E27FC236}">
                  <a16:creationId xmlns:a16="http://schemas.microsoft.com/office/drawing/2014/main" id="{9A8B7CBA-B0C1-485A-8F20-EA1430BD64B5}"/>
                </a:ext>
              </a:extLst>
            </p:cNvPr>
            <p:cNvSpPr/>
            <p:nvPr/>
          </p:nvSpPr>
          <p:spPr>
            <a:xfrm>
              <a:off x="3595550" y="2322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6969;p8">
              <a:extLst>
                <a:ext uri="{FF2B5EF4-FFF2-40B4-BE49-F238E27FC236}">
                  <a16:creationId xmlns:a16="http://schemas.microsoft.com/office/drawing/2014/main" id="{2E4E9BDE-2B56-4F3D-AB15-DE077F03035E}"/>
                </a:ext>
              </a:extLst>
            </p:cNvPr>
            <p:cNvSpPr/>
            <p:nvPr/>
          </p:nvSpPr>
          <p:spPr>
            <a:xfrm>
              <a:off x="3543400"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6970;p8">
              <a:extLst>
                <a:ext uri="{FF2B5EF4-FFF2-40B4-BE49-F238E27FC236}">
                  <a16:creationId xmlns:a16="http://schemas.microsoft.com/office/drawing/2014/main" id="{00D33432-C01D-4DA9-8C0F-F91071E6A6C5}"/>
                </a:ext>
              </a:extLst>
            </p:cNvPr>
            <p:cNvSpPr/>
            <p:nvPr/>
          </p:nvSpPr>
          <p:spPr>
            <a:xfrm>
              <a:off x="3491250"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6971;p8">
              <a:extLst>
                <a:ext uri="{FF2B5EF4-FFF2-40B4-BE49-F238E27FC236}">
                  <a16:creationId xmlns:a16="http://schemas.microsoft.com/office/drawing/2014/main" id="{5FD72BBD-42C3-4EF0-A888-0E398D7C898F}"/>
                </a:ext>
              </a:extLst>
            </p:cNvPr>
            <p:cNvSpPr/>
            <p:nvPr/>
          </p:nvSpPr>
          <p:spPr>
            <a:xfrm>
              <a:off x="3439075"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6972;p8">
              <a:extLst>
                <a:ext uri="{FF2B5EF4-FFF2-40B4-BE49-F238E27FC236}">
                  <a16:creationId xmlns:a16="http://schemas.microsoft.com/office/drawing/2014/main" id="{565D1D9D-1BC3-4C0D-AD59-BD47129B9660}"/>
                </a:ext>
              </a:extLst>
            </p:cNvPr>
            <p:cNvSpPr/>
            <p:nvPr/>
          </p:nvSpPr>
          <p:spPr>
            <a:xfrm>
              <a:off x="3386925" y="232237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6973;p8">
              <a:extLst>
                <a:ext uri="{FF2B5EF4-FFF2-40B4-BE49-F238E27FC236}">
                  <a16:creationId xmlns:a16="http://schemas.microsoft.com/office/drawing/2014/main" id="{7AC08F39-9F58-487F-9C75-FFAA8E46423C}"/>
                </a:ext>
              </a:extLst>
            </p:cNvPr>
            <p:cNvSpPr/>
            <p:nvPr/>
          </p:nvSpPr>
          <p:spPr>
            <a:xfrm>
              <a:off x="3334775" y="23223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6974;p8">
              <a:extLst>
                <a:ext uri="{FF2B5EF4-FFF2-40B4-BE49-F238E27FC236}">
                  <a16:creationId xmlns:a16="http://schemas.microsoft.com/office/drawing/2014/main" id="{761C1190-3055-41BE-B2B3-BDE89517413E}"/>
                </a:ext>
              </a:extLst>
            </p:cNvPr>
            <p:cNvSpPr/>
            <p:nvPr/>
          </p:nvSpPr>
          <p:spPr>
            <a:xfrm>
              <a:off x="3282600" y="2322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6975;p8">
              <a:extLst>
                <a:ext uri="{FF2B5EF4-FFF2-40B4-BE49-F238E27FC236}">
                  <a16:creationId xmlns:a16="http://schemas.microsoft.com/office/drawing/2014/main" id="{D9F27576-B671-4298-9664-E02382F13BA0}"/>
                </a:ext>
              </a:extLst>
            </p:cNvPr>
            <p:cNvSpPr/>
            <p:nvPr/>
          </p:nvSpPr>
          <p:spPr>
            <a:xfrm>
              <a:off x="3248800" y="2337850"/>
              <a:ext cx="12575" cy="11600"/>
            </a:xfrm>
            <a:custGeom>
              <a:avLst/>
              <a:gdLst/>
              <a:ahLst/>
              <a:cxnLst/>
              <a:rect l="l" t="t" r="r" b="b"/>
              <a:pathLst>
                <a:path w="503" h="464" extrusionOk="0">
                  <a:moveTo>
                    <a:pt x="117" y="0"/>
                  </a:moveTo>
                  <a:lnTo>
                    <a:pt x="1" y="232"/>
                  </a:lnTo>
                  <a:lnTo>
                    <a:pt x="117"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6976;p8">
              <a:extLst>
                <a:ext uri="{FF2B5EF4-FFF2-40B4-BE49-F238E27FC236}">
                  <a16:creationId xmlns:a16="http://schemas.microsoft.com/office/drawing/2014/main" id="{1AB497DD-7F8C-4544-9705-69F4B5079A18}"/>
                </a:ext>
              </a:extLst>
            </p:cNvPr>
            <p:cNvSpPr/>
            <p:nvPr/>
          </p:nvSpPr>
          <p:spPr>
            <a:xfrm>
              <a:off x="1740075" y="2336875"/>
              <a:ext cx="15475" cy="14500"/>
            </a:xfrm>
            <a:custGeom>
              <a:avLst/>
              <a:gdLst/>
              <a:ahLst/>
              <a:cxnLst/>
              <a:rect l="l" t="t" r="r" b="b"/>
              <a:pathLst>
                <a:path w="619" h="580" extrusionOk="0">
                  <a:moveTo>
                    <a:pt x="155" y="0"/>
                  </a:moveTo>
                  <a:lnTo>
                    <a:pt x="1" y="271"/>
                  </a:lnTo>
                  <a:lnTo>
                    <a:pt x="155" y="580"/>
                  </a:lnTo>
                  <a:lnTo>
                    <a:pt x="464" y="580"/>
                  </a:lnTo>
                  <a:lnTo>
                    <a:pt x="619" y="271"/>
                  </a:lnTo>
                  <a:lnTo>
                    <a:pt x="4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6977;p8">
              <a:extLst>
                <a:ext uri="{FF2B5EF4-FFF2-40B4-BE49-F238E27FC236}">
                  <a16:creationId xmlns:a16="http://schemas.microsoft.com/office/drawing/2014/main" id="{5061B625-2C94-460D-8313-2553D31DFB08}"/>
                </a:ext>
              </a:extLst>
            </p:cNvPr>
            <p:cNvSpPr/>
            <p:nvPr/>
          </p:nvSpPr>
          <p:spPr>
            <a:xfrm>
              <a:off x="1671500" y="23223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6978;p8">
              <a:extLst>
                <a:ext uri="{FF2B5EF4-FFF2-40B4-BE49-F238E27FC236}">
                  <a16:creationId xmlns:a16="http://schemas.microsoft.com/office/drawing/2014/main" id="{52EB0ECA-AA7B-4230-A239-D3ED5489E82F}"/>
                </a:ext>
              </a:extLst>
            </p:cNvPr>
            <p:cNvSpPr/>
            <p:nvPr/>
          </p:nvSpPr>
          <p:spPr>
            <a:xfrm>
              <a:off x="1620300" y="2322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6979;p8">
              <a:extLst>
                <a:ext uri="{FF2B5EF4-FFF2-40B4-BE49-F238E27FC236}">
                  <a16:creationId xmlns:a16="http://schemas.microsoft.com/office/drawing/2014/main" id="{D7049730-2CB6-4FD8-AE5B-BCFB477E7E69}"/>
                </a:ext>
              </a:extLst>
            </p:cNvPr>
            <p:cNvSpPr/>
            <p:nvPr/>
          </p:nvSpPr>
          <p:spPr>
            <a:xfrm>
              <a:off x="1568150" y="2322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6980;p8">
              <a:extLst>
                <a:ext uri="{FF2B5EF4-FFF2-40B4-BE49-F238E27FC236}">
                  <a16:creationId xmlns:a16="http://schemas.microsoft.com/office/drawing/2014/main" id="{F893FE00-36A7-4066-9D3F-07FEAD82CA56}"/>
                </a:ext>
              </a:extLst>
            </p:cNvPr>
            <p:cNvSpPr/>
            <p:nvPr/>
          </p:nvSpPr>
          <p:spPr>
            <a:xfrm>
              <a:off x="1516000" y="2322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6981;p8">
              <a:extLst>
                <a:ext uri="{FF2B5EF4-FFF2-40B4-BE49-F238E27FC236}">
                  <a16:creationId xmlns:a16="http://schemas.microsoft.com/office/drawing/2014/main" id="{E76152A9-715A-4E16-A1D1-C2D2A9B646B5}"/>
                </a:ext>
              </a:extLst>
            </p:cNvPr>
            <p:cNvSpPr/>
            <p:nvPr/>
          </p:nvSpPr>
          <p:spPr>
            <a:xfrm>
              <a:off x="1463825" y="23223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6982;p8">
              <a:extLst>
                <a:ext uri="{FF2B5EF4-FFF2-40B4-BE49-F238E27FC236}">
                  <a16:creationId xmlns:a16="http://schemas.microsoft.com/office/drawing/2014/main" id="{7AC808D1-BA7C-442C-9EF3-63E3F69D0F89}"/>
                </a:ext>
              </a:extLst>
            </p:cNvPr>
            <p:cNvSpPr/>
            <p:nvPr/>
          </p:nvSpPr>
          <p:spPr>
            <a:xfrm>
              <a:off x="1411675" y="2322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6983;p8">
              <a:extLst>
                <a:ext uri="{FF2B5EF4-FFF2-40B4-BE49-F238E27FC236}">
                  <a16:creationId xmlns:a16="http://schemas.microsoft.com/office/drawing/2014/main" id="{45E8C30D-DB01-4845-AA67-3C5A0F588E9D}"/>
                </a:ext>
              </a:extLst>
            </p:cNvPr>
            <p:cNvSpPr/>
            <p:nvPr/>
          </p:nvSpPr>
          <p:spPr>
            <a:xfrm>
              <a:off x="1360475" y="2322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6984;p8">
              <a:extLst>
                <a:ext uri="{FF2B5EF4-FFF2-40B4-BE49-F238E27FC236}">
                  <a16:creationId xmlns:a16="http://schemas.microsoft.com/office/drawing/2014/main" id="{BBCF6F46-F04B-4A5D-ABF5-42920271ABEC}"/>
                </a:ext>
              </a:extLst>
            </p:cNvPr>
            <p:cNvSpPr/>
            <p:nvPr/>
          </p:nvSpPr>
          <p:spPr>
            <a:xfrm>
              <a:off x="1308325" y="2322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6985;p8">
              <a:extLst>
                <a:ext uri="{FF2B5EF4-FFF2-40B4-BE49-F238E27FC236}">
                  <a16:creationId xmlns:a16="http://schemas.microsoft.com/office/drawing/2014/main" id="{88123CAB-C8E9-4684-8A78-8E6B5D0FD852}"/>
                </a:ext>
              </a:extLst>
            </p:cNvPr>
            <p:cNvSpPr/>
            <p:nvPr/>
          </p:nvSpPr>
          <p:spPr>
            <a:xfrm>
              <a:off x="1256175" y="2322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6986;p8">
              <a:extLst>
                <a:ext uri="{FF2B5EF4-FFF2-40B4-BE49-F238E27FC236}">
                  <a16:creationId xmlns:a16="http://schemas.microsoft.com/office/drawing/2014/main" id="{DA82D6BD-A04E-42A2-91FA-F7A341BF53AB}"/>
                </a:ext>
              </a:extLst>
            </p:cNvPr>
            <p:cNvSpPr/>
            <p:nvPr/>
          </p:nvSpPr>
          <p:spPr>
            <a:xfrm>
              <a:off x="1204000" y="2322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6987;p8">
              <a:extLst>
                <a:ext uri="{FF2B5EF4-FFF2-40B4-BE49-F238E27FC236}">
                  <a16:creationId xmlns:a16="http://schemas.microsoft.com/office/drawing/2014/main" id="{0478734A-AB1C-485D-AB51-35B2822BBE61}"/>
                </a:ext>
              </a:extLst>
            </p:cNvPr>
            <p:cNvSpPr/>
            <p:nvPr/>
          </p:nvSpPr>
          <p:spPr>
            <a:xfrm>
              <a:off x="1152825" y="2322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6988;p8">
              <a:extLst>
                <a:ext uri="{FF2B5EF4-FFF2-40B4-BE49-F238E27FC236}">
                  <a16:creationId xmlns:a16="http://schemas.microsoft.com/office/drawing/2014/main" id="{79D5F73D-DD23-4A33-AE84-95C053DADBC9}"/>
                </a:ext>
              </a:extLst>
            </p:cNvPr>
            <p:cNvSpPr/>
            <p:nvPr/>
          </p:nvSpPr>
          <p:spPr>
            <a:xfrm>
              <a:off x="1100650" y="2322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6989;p8">
              <a:extLst>
                <a:ext uri="{FF2B5EF4-FFF2-40B4-BE49-F238E27FC236}">
                  <a16:creationId xmlns:a16="http://schemas.microsoft.com/office/drawing/2014/main" id="{7C39B558-C518-4921-BEBC-ECAD57BF451E}"/>
                </a:ext>
              </a:extLst>
            </p:cNvPr>
            <p:cNvSpPr/>
            <p:nvPr/>
          </p:nvSpPr>
          <p:spPr>
            <a:xfrm>
              <a:off x="1048500" y="23223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6990;p8">
              <a:extLst>
                <a:ext uri="{FF2B5EF4-FFF2-40B4-BE49-F238E27FC236}">
                  <a16:creationId xmlns:a16="http://schemas.microsoft.com/office/drawing/2014/main" id="{AA6B941B-4D64-4B36-9EC5-4E69396CD50E}"/>
                </a:ext>
              </a:extLst>
            </p:cNvPr>
            <p:cNvSpPr/>
            <p:nvPr/>
          </p:nvSpPr>
          <p:spPr>
            <a:xfrm>
              <a:off x="998275" y="2325275"/>
              <a:ext cx="43475" cy="37700"/>
            </a:xfrm>
            <a:custGeom>
              <a:avLst/>
              <a:gdLst/>
              <a:ahLst/>
              <a:cxnLst/>
              <a:rect l="l" t="t" r="r" b="b"/>
              <a:pathLst>
                <a:path w="1739" h="1508" extrusionOk="0">
                  <a:moveTo>
                    <a:pt x="425" y="1"/>
                  </a:moveTo>
                  <a:lnTo>
                    <a:pt x="0" y="735"/>
                  </a:lnTo>
                  <a:lnTo>
                    <a:pt x="425" y="1508"/>
                  </a:lnTo>
                  <a:lnTo>
                    <a:pt x="1314" y="1508"/>
                  </a:lnTo>
                  <a:lnTo>
                    <a:pt x="1739" y="735"/>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6991;p8">
              <a:extLst>
                <a:ext uri="{FF2B5EF4-FFF2-40B4-BE49-F238E27FC236}">
                  <a16:creationId xmlns:a16="http://schemas.microsoft.com/office/drawing/2014/main" id="{356D5C35-D219-4B37-B5D8-45E3138AB327}"/>
                </a:ext>
              </a:extLst>
            </p:cNvPr>
            <p:cNvSpPr/>
            <p:nvPr/>
          </p:nvSpPr>
          <p:spPr>
            <a:xfrm>
              <a:off x="6276875" y="2276025"/>
              <a:ext cx="36725" cy="30925"/>
            </a:xfrm>
            <a:custGeom>
              <a:avLst/>
              <a:gdLst/>
              <a:ahLst/>
              <a:cxnLst/>
              <a:rect l="l" t="t" r="r" b="b"/>
              <a:pathLst>
                <a:path w="1469" h="1237" extrusionOk="0">
                  <a:moveTo>
                    <a:pt x="387" y="0"/>
                  </a:moveTo>
                  <a:lnTo>
                    <a:pt x="1" y="619"/>
                  </a:lnTo>
                  <a:lnTo>
                    <a:pt x="387" y="1237"/>
                  </a:lnTo>
                  <a:lnTo>
                    <a:pt x="1121" y="1237"/>
                  </a:lnTo>
                  <a:lnTo>
                    <a:pt x="1469" y="619"/>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6992;p8">
              <a:extLst>
                <a:ext uri="{FF2B5EF4-FFF2-40B4-BE49-F238E27FC236}">
                  <a16:creationId xmlns:a16="http://schemas.microsoft.com/office/drawing/2014/main" id="{0E6A035E-D12E-4EF2-8BDC-ABE54258164B}"/>
                </a:ext>
              </a:extLst>
            </p:cNvPr>
            <p:cNvSpPr/>
            <p:nvPr/>
          </p:nvSpPr>
          <p:spPr>
            <a:xfrm>
              <a:off x="6233425" y="2283750"/>
              <a:ext cx="20300" cy="16450"/>
            </a:xfrm>
            <a:custGeom>
              <a:avLst/>
              <a:gdLst/>
              <a:ahLst/>
              <a:cxnLst/>
              <a:rect l="l" t="t" r="r" b="b"/>
              <a:pathLst>
                <a:path w="812" h="658" extrusionOk="0">
                  <a:moveTo>
                    <a:pt x="193" y="0"/>
                  </a:moveTo>
                  <a:lnTo>
                    <a:pt x="0" y="310"/>
                  </a:lnTo>
                  <a:lnTo>
                    <a:pt x="193" y="657"/>
                  </a:lnTo>
                  <a:lnTo>
                    <a:pt x="580" y="657"/>
                  </a:lnTo>
                  <a:lnTo>
                    <a:pt x="811" y="310"/>
                  </a:lnTo>
                  <a:lnTo>
                    <a:pt x="5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6993;p8">
              <a:extLst>
                <a:ext uri="{FF2B5EF4-FFF2-40B4-BE49-F238E27FC236}">
                  <a16:creationId xmlns:a16="http://schemas.microsoft.com/office/drawing/2014/main" id="{58D73360-64CC-4EC6-9B19-044550CA38D0}"/>
                </a:ext>
              </a:extLst>
            </p:cNvPr>
            <p:cNvSpPr/>
            <p:nvPr/>
          </p:nvSpPr>
          <p:spPr>
            <a:xfrm>
              <a:off x="6183200" y="2285675"/>
              <a:ext cx="15475" cy="12575"/>
            </a:xfrm>
            <a:custGeom>
              <a:avLst/>
              <a:gdLst/>
              <a:ahLst/>
              <a:cxnLst/>
              <a:rect l="l" t="t" r="r" b="b"/>
              <a:pathLst>
                <a:path w="619" h="503" extrusionOk="0">
                  <a:moveTo>
                    <a:pt x="193" y="1"/>
                  </a:moveTo>
                  <a:lnTo>
                    <a:pt x="0" y="233"/>
                  </a:lnTo>
                  <a:lnTo>
                    <a:pt x="193" y="503"/>
                  </a:lnTo>
                  <a:lnTo>
                    <a:pt x="464" y="503"/>
                  </a:lnTo>
                  <a:lnTo>
                    <a:pt x="618" y="233"/>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6994;p8">
              <a:extLst>
                <a:ext uri="{FF2B5EF4-FFF2-40B4-BE49-F238E27FC236}">
                  <a16:creationId xmlns:a16="http://schemas.microsoft.com/office/drawing/2014/main" id="{3F92C087-C7FC-468C-9E03-1514DAABF1DA}"/>
                </a:ext>
              </a:extLst>
            </p:cNvPr>
            <p:cNvSpPr/>
            <p:nvPr/>
          </p:nvSpPr>
          <p:spPr>
            <a:xfrm>
              <a:off x="6132000" y="2284725"/>
              <a:ext cx="15475" cy="14500"/>
            </a:xfrm>
            <a:custGeom>
              <a:avLst/>
              <a:gdLst/>
              <a:ahLst/>
              <a:cxnLst/>
              <a:rect l="l" t="t" r="r" b="b"/>
              <a:pathLst>
                <a:path w="619" h="580" extrusionOk="0">
                  <a:moveTo>
                    <a:pt x="155" y="0"/>
                  </a:moveTo>
                  <a:lnTo>
                    <a:pt x="0" y="271"/>
                  </a:lnTo>
                  <a:lnTo>
                    <a:pt x="155" y="580"/>
                  </a:lnTo>
                  <a:lnTo>
                    <a:pt x="464" y="580"/>
                  </a:lnTo>
                  <a:lnTo>
                    <a:pt x="619" y="271"/>
                  </a:lnTo>
                  <a:lnTo>
                    <a:pt x="4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6995;p8">
              <a:extLst>
                <a:ext uri="{FF2B5EF4-FFF2-40B4-BE49-F238E27FC236}">
                  <a16:creationId xmlns:a16="http://schemas.microsoft.com/office/drawing/2014/main" id="{E7A73698-FA2C-4EB7-9E81-411F99A20E8D}"/>
                </a:ext>
              </a:extLst>
            </p:cNvPr>
            <p:cNvSpPr/>
            <p:nvPr/>
          </p:nvSpPr>
          <p:spPr>
            <a:xfrm>
              <a:off x="5959100" y="22702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1" name="Google Shape;6996;p8">
              <a:extLst>
                <a:ext uri="{FF2B5EF4-FFF2-40B4-BE49-F238E27FC236}">
                  <a16:creationId xmlns:a16="http://schemas.microsoft.com/office/drawing/2014/main" id="{2FEA526C-4CA5-4033-9961-30F98DA3B7E1}"/>
                </a:ext>
              </a:extLst>
            </p:cNvPr>
            <p:cNvSpPr/>
            <p:nvPr/>
          </p:nvSpPr>
          <p:spPr>
            <a:xfrm>
              <a:off x="5907900" y="2270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2" name="Google Shape;6997;p8">
              <a:extLst>
                <a:ext uri="{FF2B5EF4-FFF2-40B4-BE49-F238E27FC236}">
                  <a16:creationId xmlns:a16="http://schemas.microsoft.com/office/drawing/2014/main" id="{5F15AF40-AEB7-415B-9B73-D4CBE34F294B}"/>
                </a:ext>
              </a:extLst>
            </p:cNvPr>
            <p:cNvSpPr/>
            <p:nvPr/>
          </p:nvSpPr>
          <p:spPr>
            <a:xfrm>
              <a:off x="5855750" y="2270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3" name="Google Shape;6998;p8">
              <a:extLst>
                <a:ext uri="{FF2B5EF4-FFF2-40B4-BE49-F238E27FC236}">
                  <a16:creationId xmlns:a16="http://schemas.microsoft.com/office/drawing/2014/main" id="{7BA4B6A2-8C6A-4BDD-9B30-FF2B4EB88D4C}"/>
                </a:ext>
              </a:extLst>
            </p:cNvPr>
            <p:cNvSpPr/>
            <p:nvPr/>
          </p:nvSpPr>
          <p:spPr>
            <a:xfrm>
              <a:off x="5803600" y="22702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6999;p8">
              <a:extLst>
                <a:ext uri="{FF2B5EF4-FFF2-40B4-BE49-F238E27FC236}">
                  <a16:creationId xmlns:a16="http://schemas.microsoft.com/office/drawing/2014/main" id="{FBBFA7DD-57D7-4534-BFB7-B8C4E141D347}"/>
                </a:ext>
              </a:extLst>
            </p:cNvPr>
            <p:cNvSpPr/>
            <p:nvPr/>
          </p:nvSpPr>
          <p:spPr>
            <a:xfrm>
              <a:off x="5751425" y="2270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7000;p8">
              <a:extLst>
                <a:ext uri="{FF2B5EF4-FFF2-40B4-BE49-F238E27FC236}">
                  <a16:creationId xmlns:a16="http://schemas.microsoft.com/office/drawing/2014/main" id="{6FD7A4D8-D904-4EBE-B65B-BFA9916E349D}"/>
                </a:ext>
              </a:extLst>
            </p:cNvPr>
            <p:cNvSpPr/>
            <p:nvPr/>
          </p:nvSpPr>
          <p:spPr>
            <a:xfrm>
              <a:off x="5700250" y="2270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7001;p8">
              <a:extLst>
                <a:ext uri="{FF2B5EF4-FFF2-40B4-BE49-F238E27FC236}">
                  <a16:creationId xmlns:a16="http://schemas.microsoft.com/office/drawing/2014/main" id="{48D649C3-B2E5-4875-B691-DA33461F0E5A}"/>
                </a:ext>
              </a:extLst>
            </p:cNvPr>
            <p:cNvSpPr/>
            <p:nvPr/>
          </p:nvSpPr>
          <p:spPr>
            <a:xfrm>
              <a:off x="5648075" y="2270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7002;p8">
              <a:extLst>
                <a:ext uri="{FF2B5EF4-FFF2-40B4-BE49-F238E27FC236}">
                  <a16:creationId xmlns:a16="http://schemas.microsoft.com/office/drawing/2014/main" id="{EAEFDF61-069C-4F98-A7DD-C35DF3E70BF1}"/>
                </a:ext>
              </a:extLst>
            </p:cNvPr>
            <p:cNvSpPr/>
            <p:nvPr/>
          </p:nvSpPr>
          <p:spPr>
            <a:xfrm>
              <a:off x="5595925" y="2270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8" name="Google Shape;7003;p8">
              <a:extLst>
                <a:ext uri="{FF2B5EF4-FFF2-40B4-BE49-F238E27FC236}">
                  <a16:creationId xmlns:a16="http://schemas.microsoft.com/office/drawing/2014/main" id="{48A7EBBF-594D-4CA6-8EEE-80CC2B881E3C}"/>
                </a:ext>
              </a:extLst>
            </p:cNvPr>
            <p:cNvSpPr/>
            <p:nvPr/>
          </p:nvSpPr>
          <p:spPr>
            <a:xfrm>
              <a:off x="5543775" y="2270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7004;p8">
              <a:extLst>
                <a:ext uri="{FF2B5EF4-FFF2-40B4-BE49-F238E27FC236}">
                  <a16:creationId xmlns:a16="http://schemas.microsoft.com/office/drawing/2014/main" id="{1D969FC8-B451-4146-9F6A-EA6E535DFA94}"/>
                </a:ext>
              </a:extLst>
            </p:cNvPr>
            <p:cNvSpPr/>
            <p:nvPr/>
          </p:nvSpPr>
          <p:spPr>
            <a:xfrm>
              <a:off x="5491600" y="2270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7005;p8">
              <a:extLst>
                <a:ext uri="{FF2B5EF4-FFF2-40B4-BE49-F238E27FC236}">
                  <a16:creationId xmlns:a16="http://schemas.microsoft.com/office/drawing/2014/main" id="{7F6AF39A-D6AE-400C-8CC1-68786F19E0FD}"/>
                </a:ext>
              </a:extLst>
            </p:cNvPr>
            <p:cNvSpPr/>
            <p:nvPr/>
          </p:nvSpPr>
          <p:spPr>
            <a:xfrm>
              <a:off x="5440425"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7006;p8">
              <a:extLst>
                <a:ext uri="{FF2B5EF4-FFF2-40B4-BE49-F238E27FC236}">
                  <a16:creationId xmlns:a16="http://schemas.microsoft.com/office/drawing/2014/main" id="{255E2D0E-F579-4CA4-A2D4-F213B81BCEA7}"/>
                </a:ext>
              </a:extLst>
            </p:cNvPr>
            <p:cNvSpPr/>
            <p:nvPr/>
          </p:nvSpPr>
          <p:spPr>
            <a:xfrm>
              <a:off x="5388250" y="2270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7007;p8">
              <a:extLst>
                <a:ext uri="{FF2B5EF4-FFF2-40B4-BE49-F238E27FC236}">
                  <a16:creationId xmlns:a16="http://schemas.microsoft.com/office/drawing/2014/main" id="{3EAA0D04-BC7F-4CC0-9104-A70FAEB26083}"/>
                </a:ext>
              </a:extLst>
            </p:cNvPr>
            <p:cNvSpPr/>
            <p:nvPr/>
          </p:nvSpPr>
          <p:spPr>
            <a:xfrm>
              <a:off x="5336100" y="2270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7008;p8">
              <a:extLst>
                <a:ext uri="{FF2B5EF4-FFF2-40B4-BE49-F238E27FC236}">
                  <a16:creationId xmlns:a16="http://schemas.microsoft.com/office/drawing/2014/main" id="{9113EA0E-8F31-4250-A11B-252CF50233AF}"/>
                </a:ext>
              </a:extLst>
            </p:cNvPr>
            <p:cNvSpPr/>
            <p:nvPr/>
          </p:nvSpPr>
          <p:spPr>
            <a:xfrm>
              <a:off x="5283950"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7009;p8">
              <a:extLst>
                <a:ext uri="{FF2B5EF4-FFF2-40B4-BE49-F238E27FC236}">
                  <a16:creationId xmlns:a16="http://schemas.microsoft.com/office/drawing/2014/main" id="{37B3D707-7F9F-4A0D-B7FB-EE86ABA82E88}"/>
                </a:ext>
              </a:extLst>
            </p:cNvPr>
            <p:cNvSpPr/>
            <p:nvPr/>
          </p:nvSpPr>
          <p:spPr>
            <a:xfrm>
              <a:off x="5232750" y="2270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5" name="Google Shape;7010;p8">
              <a:extLst>
                <a:ext uri="{FF2B5EF4-FFF2-40B4-BE49-F238E27FC236}">
                  <a16:creationId xmlns:a16="http://schemas.microsoft.com/office/drawing/2014/main" id="{3F76756C-CAB5-41E3-8D6D-F48CC4A95490}"/>
                </a:ext>
              </a:extLst>
            </p:cNvPr>
            <p:cNvSpPr/>
            <p:nvPr/>
          </p:nvSpPr>
          <p:spPr>
            <a:xfrm>
              <a:off x="5180600"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6" name="Google Shape;7011;p8">
              <a:extLst>
                <a:ext uri="{FF2B5EF4-FFF2-40B4-BE49-F238E27FC236}">
                  <a16:creationId xmlns:a16="http://schemas.microsoft.com/office/drawing/2014/main" id="{379176BF-6F1A-48DE-B678-E965444A7E8B}"/>
                </a:ext>
              </a:extLst>
            </p:cNvPr>
            <p:cNvSpPr/>
            <p:nvPr/>
          </p:nvSpPr>
          <p:spPr>
            <a:xfrm>
              <a:off x="5128425" y="2270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7" name="Google Shape;7012;p8">
              <a:extLst>
                <a:ext uri="{FF2B5EF4-FFF2-40B4-BE49-F238E27FC236}">
                  <a16:creationId xmlns:a16="http://schemas.microsoft.com/office/drawing/2014/main" id="{7100D836-5938-4E9D-8267-AFEA9385592D}"/>
                </a:ext>
              </a:extLst>
            </p:cNvPr>
            <p:cNvSpPr/>
            <p:nvPr/>
          </p:nvSpPr>
          <p:spPr>
            <a:xfrm>
              <a:off x="5076275" y="2270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7013;p8">
              <a:extLst>
                <a:ext uri="{FF2B5EF4-FFF2-40B4-BE49-F238E27FC236}">
                  <a16:creationId xmlns:a16="http://schemas.microsoft.com/office/drawing/2014/main" id="{1078B833-AA21-46D2-B205-5887FC69C197}"/>
                </a:ext>
              </a:extLst>
            </p:cNvPr>
            <p:cNvSpPr/>
            <p:nvPr/>
          </p:nvSpPr>
          <p:spPr>
            <a:xfrm>
              <a:off x="5024125" y="2270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7014;p8">
              <a:extLst>
                <a:ext uri="{FF2B5EF4-FFF2-40B4-BE49-F238E27FC236}">
                  <a16:creationId xmlns:a16="http://schemas.microsoft.com/office/drawing/2014/main" id="{813D051A-ABB2-4BD3-AA22-373BA3D8174E}"/>
                </a:ext>
              </a:extLst>
            </p:cNvPr>
            <p:cNvSpPr/>
            <p:nvPr/>
          </p:nvSpPr>
          <p:spPr>
            <a:xfrm>
              <a:off x="4971950" y="22702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7015;p8">
              <a:extLst>
                <a:ext uri="{FF2B5EF4-FFF2-40B4-BE49-F238E27FC236}">
                  <a16:creationId xmlns:a16="http://schemas.microsoft.com/office/drawing/2014/main" id="{5F16EB49-905E-44B0-9962-A2041B6ADEEE}"/>
                </a:ext>
              </a:extLst>
            </p:cNvPr>
            <p:cNvSpPr/>
            <p:nvPr/>
          </p:nvSpPr>
          <p:spPr>
            <a:xfrm>
              <a:off x="4920775"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7016;p8">
              <a:extLst>
                <a:ext uri="{FF2B5EF4-FFF2-40B4-BE49-F238E27FC236}">
                  <a16:creationId xmlns:a16="http://schemas.microsoft.com/office/drawing/2014/main" id="{844AB328-3383-4FDF-88A8-409D9964F795}"/>
                </a:ext>
              </a:extLst>
            </p:cNvPr>
            <p:cNvSpPr/>
            <p:nvPr/>
          </p:nvSpPr>
          <p:spPr>
            <a:xfrm>
              <a:off x="4868600" y="2270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2" name="Google Shape;7017;p8">
              <a:extLst>
                <a:ext uri="{FF2B5EF4-FFF2-40B4-BE49-F238E27FC236}">
                  <a16:creationId xmlns:a16="http://schemas.microsoft.com/office/drawing/2014/main" id="{CA1CB73B-D25E-40B8-885B-E964C681B9FA}"/>
                </a:ext>
              </a:extLst>
            </p:cNvPr>
            <p:cNvSpPr/>
            <p:nvPr/>
          </p:nvSpPr>
          <p:spPr>
            <a:xfrm>
              <a:off x="4816450" y="2270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7018;p8">
              <a:extLst>
                <a:ext uri="{FF2B5EF4-FFF2-40B4-BE49-F238E27FC236}">
                  <a16:creationId xmlns:a16="http://schemas.microsoft.com/office/drawing/2014/main" id="{6D52B071-AB79-4F31-9B61-566A10EE304B}"/>
                </a:ext>
              </a:extLst>
            </p:cNvPr>
            <p:cNvSpPr/>
            <p:nvPr/>
          </p:nvSpPr>
          <p:spPr>
            <a:xfrm>
              <a:off x="4764300" y="2270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7019;p8">
              <a:extLst>
                <a:ext uri="{FF2B5EF4-FFF2-40B4-BE49-F238E27FC236}">
                  <a16:creationId xmlns:a16="http://schemas.microsoft.com/office/drawing/2014/main" id="{B851C0BF-8718-46DD-B166-8D3029C901CA}"/>
                </a:ext>
              </a:extLst>
            </p:cNvPr>
            <p:cNvSpPr/>
            <p:nvPr/>
          </p:nvSpPr>
          <p:spPr>
            <a:xfrm>
              <a:off x="4712125" y="22702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7020;p8">
              <a:extLst>
                <a:ext uri="{FF2B5EF4-FFF2-40B4-BE49-F238E27FC236}">
                  <a16:creationId xmlns:a16="http://schemas.microsoft.com/office/drawing/2014/main" id="{E7A40265-3B26-4FF2-8BC5-D3C0DBC2AB9C}"/>
                </a:ext>
              </a:extLst>
            </p:cNvPr>
            <p:cNvSpPr/>
            <p:nvPr/>
          </p:nvSpPr>
          <p:spPr>
            <a:xfrm>
              <a:off x="4659975" y="22702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7021;p8">
              <a:extLst>
                <a:ext uri="{FF2B5EF4-FFF2-40B4-BE49-F238E27FC236}">
                  <a16:creationId xmlns:a16="http://schemas.microsoft.com/office/drawing/2014/main" id="{B3025052-C7A8-4CC9-AD7D-AE4B1DE8E8D7}"/>
                </a:ext>
              </a:extLst>
            </p:cNvPr>
            <p:cNvSpPr/>
            <p:nvPr/>
          </p:nvSpPr>
          <p:spPr>
            <a:xfrm>
              <a:off x="4607825" y="2270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7022;p8">
              <a:extLst>
                <a:ext uri="{FF2B5EF4-FFF2-40B4-BE49-F238E27FC236}">
                  <a16:creationId xmlns:a16="http://schemas.microsoft.com/office/drawing/2014/main" id="{ECEC8AE5-DD91-4A5E-AB2E-E243D4B0274B}"/>
                </a:ext>
              </a:extLst>
            </p:cNvPr>
            <p:cNvSpPr/>
            <p:nvPr/>
          </p:nvSpPr>
          <p:spPr>
            <a:xfrm>
              <a:off x="4556625" y="22702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7023;p8">
              <a:extLst>
                <a:ext uri="{FF2B5EF4-FFF2-40B4-BE49-F238E27FC236}">
                  <a16:creationId xmlns:a16="http://schemas.microsoft.com/office/drawing/2014/main" id="{1425A685-EA9D-4300-BF38-08A57FCEC9CA}"/>
                </a:ext>
              </a:extLst>
            </p:cNvPr>
            <p:cNvSpPr/>
            <p:nvPr/>
          </p:nvSpPr>
          <p:spPr>
            <a:xfrm>
              <a:off x="4504475" y="22702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9" name="Google Shape;7024;p8">
              <a:extLst>
                <a:ext uri="{FF2B5EF4-FFF2-40B4-BE49-F238E27FC236}">
                  <a16:creationId xmlns:a16="http://schemas.microsoft.com/office/drawing/2014/main" id="{6428249C-0962-4DC2-8A27-EB41BB566541}"/>
                </a:ext>
              </a:extLst>
            </p:cNvPr>
            <p:cNvSpPr/>
            <p:nvPr/>
          </p:nvSpPr>
          <p:spPr>
            <a:xfrm>
              <a:off x="4452300" y="2270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0" name="Google Shape;7025;p8">
              <a:extLst>
                <a:ext uri="{FF2B5EF4-FFF2-40B4-BE49-F238E27FC236}">
                  <a16:creationId xmlns:a16="http://schemas.microsoft.com/office/drawing/2014/main" id="{20D90D3B-1004-43DC-9615-DC7885F0266F}"/>
                </a:ext>
              </a:extLst>
            </p:cNvPr>
            <p:cNvSpPr/>
            <p:nvPr/>
          </p:nvSpPr>
          <p:spPr>
            <a:xfrm>
              <a:off x="4400150" y="22702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7026;p8">
              <a:extLst>
                <a:ext uri="{FF2B5EF4-FFF2-40B4-BE49-F238E27FC236}">
                  <a16:creationId xmlns:a16="http://schemas.microsoft.com/office/drawing/2014/main" id="{911BBAFE-11A6-4FB0-AE42-D12EF252131C}"/>
                </a:ext>
              </a:extLst>
            </p:cNvPr>
            <p:cNvSpPr/>
            <p:nvPr/>
          </p:nvSpPr>
          <p:spPr>
            <a:xfrm>
              <a:off x="4348950" y="2270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7027;p8">
              <a:extLst>
                <a:ext uri="{FF2B5EF4-FFF2-40B4-BE49-F238E27FC236}">
                  <a16:creationId xmlns:a16="http://schemas.microsoft.com/office/drawing/2014/main" id="{37B6AB25-6F0B-4633-B185-8C2B973BB574}"/>
                </a:ext>
              </a:extLst>
            </p:cNvPr>
            <p:cNvSpPr/>
            <p:nvPr/>
          </p:nvSpPr>
          <p:spPr>
            <a:xfrm>
              <a:off x="4296800" y="2270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7028;p8">
              <a:extLst>
                <a:ext uri="{FF2B5EF4-FFF2-40B4-BE49-F238E27FC236}">
                  <a16:creationId xmlns:a16="http://schemas.microsoft.com/office/drawing/2014/main" id="{7BFAD050-7116-4687-A954-745D001419E7}"/>
                </a:ext>
              </a:extLst>
            </p:cNvPr>
            <p:cNvSpPr/>
            <p:nvPr/>
          </p:nvSpPr>
          <p:spPr>
            <a:xfrm>
              <a:off x="4244650" y="2270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7029;p8">
              <a:extLst>
                <a:ext uri="{FF2B5EF4-FFF2-40B4-BE49-F238E27FC236}">
                  <a16:creationId xmlns:a16="http://schemas.microsoft.com/office/drawing/2014/main" id="{038FA168-ACBB-4F98-89CA-5B9AF4EC9888}"/>
                </a:ext>
              </a:extLst>
            </p:cNvPr>
            <p:cNvSpPr/>
            <p:nvPr/>
          </p:nvSpPr>
          <p:spPr>
            <a:xfrm>
              <a:off x="4194425" y="2273125"/>
              <a:ext cx="43475" cy="37700"/>
            </a:xfrm>
            <a:custGeom>
              <a:avLst/>
              <a:gdLst/>
              <a:ahLst/>
              <a:cxnLst/>
              <a:rect l="l" t="t" r="r" b="b"/>
              <a:pathLst>
                <a:path w="1739" h="1508" extrusionOk="0">
                  <a:moveTo>
                    <a:pt x="464" y="0"/>
                  </a:moveTo>
                  <a:lnTo>
                    <a:pt x="0" y="735"/>
                  </a:lnTo>
                  <a:lnTo>
                    <a:pt x="464" y="1507"/>
                  </a:lnTo>
                  <a:lnTo>
                    <a:pt x="1314" y="1507"/>
                  </a:lnTo>
                  <a:lnTo>
                    <a:pt x="1739" y="735"/>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7030;p8">
              <a:extLst>
                <a:ext uri="{FF2B5EF4-FFF2-40B4-BE49-F238E27FC236}">
                  <a16:creationId xmlns:a16="http://schemas.microsoft.com/office/drawing/2014/main" id="{2A47790B-46C7-486E-8881-6F4CFEA876FA}"/>
                </a:ext>
              </a:extLst>
            </p:cNvPr>
            <p:cNvSpPr/>
            <p:nvPr/>
          </p:nvSpPr>
          <p:spPr>
            <a:xfrm>
              <a:off x="3678625" y="2276025"/>
              <a:ext cx="36725" cy="30925"/>
            </a:xfrm>
            <a:custGeom>
              <a:avLst/>
              <a:gdLst/>
              <a:ahLst/>
              <a:cxnLst/>
              <a:rect l="l" t="t" r="r" b="b"/>
              <a:pathLst>
                <a:path w="1469" h="1237" extrusionOk="0">
                  <a:moveTo>
                    <a:pt x="387" y="0"/>
                  </a:moveTo>
                  <a:lnTo>
                    <a:pt x="1" y="619"/>
                  </a:lnTo>
                  <a:lnTo>
                    <a:pt x="387" y="1237"/>
                  </a:lnTo>
                  <a:lnTo>
                    <a:pt x="1121" y="1237"/>
                  </a:lnTo>
                  <a:lnTo>
                    <a:pt x="1469" y="619"/>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7031;p8">
              <a:extLst>
                <a:ext uri="{FF2B5EF4-FFF2-40B4-BE49-F238E27FC236}">
                  <a16:creationId xmlns:a16="http://schemas.microsoft.com/office/drawing/2014/main" id="{CB62ACCE-43B1-490B-B2A2-36C5940EE36F}"/>
                </a:ext>
              </a:extLst>
            </p:cNvPr>
            <p:cNvSpPr/>
            <p:nvPr/>
          </p:nvSpPr>
          <p:spPr>
            <a:xfrm>
              <a:off x="3621650"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7032;p8">
              <a:extLst>
                <a:ext uri="{FF2B5EF4-FFF2-40B4-BE49-F238E27FC236}">
                  <a16:creationId xmlns:a16="http://schemas.microsoft.com/office/drawing/2014/main" id="{2A6B04F8-F0A5-4E02-92AC-A7915A1ECC97}"/>
                </a:ext>
              </a:extLst>
            </p:cNvPr>
            <p:cNvSpPr/>
            <p:nvPr/>
          </p:nvSpPr>
          <p:spPr>
            <a:xfrm>
              <a:off x="3569475" y="2270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7033;p8">
              <a:extLst>
                <a:ext uri="{FF2B5EF4-FFF2-40B4-BE49-F238E27FC236}">
                  <a16:creationId xmlns:a16="http://schemas.microsoft.com/office/drawing/2014/main" id="{D63FC876-CFD6-4DF2-8281-F1DC796F92FE}"/>
                </a:ext>
              </a:extLst>
            </p:cNvPr>
            <p:cNvSpPr/>
            <p:nvPr/>
          </p:nvSpPr>
          <p:spPr>
            <a:xfrm>
              <a:off x="3517325" y="2270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7034;p8">
              <a:extLst>
                <a:ext uri="{FF2B5EF4-FFF2-40B4-BE49-F238E27FC236}">
                  <a16:creationId xmlns:a16="http://schemas.microsoft.com/office/drawing/2014/main" id="{EE8F1BF0-9DF2-476E-AB54-B41478F5877F}"/>
                </a:ext>
              </a:extLst>
            </p:cNvPr>
            <p:cNvSpPr/>
            <p:nvPr/>
          </p:nvSpPr>
          <p:spPr>
            <a:xfrm>
              <a:off x="3465175"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7035;p8">
              <a:extLst>
                <a:ext uri="{FF2B5EF4-FFF2-40B4-BE49-F238E27FC236}">
                  <a16:creationId xmlns:a16="http://schemas.microsoft.com/office/drawing/2014/main" id="{07FCCF39-2AFE-4E39-906D-3E15B4C7E6A1}"/>
                </a:ext>
              </a:extLst>
            </p:cNvPr>
            <p:cNvSpPr/>
            <p:nvPr/>
          </p:nvSpPr>
          <p:spPr>
            <a:xfrm>
              <a:off x="3413000" y="22702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7036;p8">
              <a:extLst>
                <a:ext uri="{FF2B5EF4-FFF2-40B4-BE49-F238E27FC236}">
                  <a16:creationId xmlns:a16="http://schemas.microsoft.com/office/drawing/2014/main" id="{1658DF20-0FE9-4213-9CC1-1D014738BBF8}"/>
                </a:ext>
              </a:extLst>
            </p:cNvPr>
            <p:cNvSpPr/>
            <p:nvPr/>
          </p:nvSpPr>
          <p:spPr>
            <a:xfrm>
              <a:off x="3360850" y="22702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2" name="Google Shape;7037;p8">
              <a:extLst>
                <a:ext uri="{FF2B5EF4-FFF2-40B4-BE49-F238E27FC236}">
                  <a16:creationId xmlns:a16="http://schemas.microsoft.com/office/drawing/2014/main" id="{69738E60-90E3-49D6-AE96-D59C6433310D}"/>
                </a:ext>
              </a:extLst>
            </p:cNvPr>
            <p:cNvSpPr/>
            <p:nvPr/>
          </p:nvSpPr>
          <p:spPr>
            <a:xfrm>
              <a:off x="3308700" y="2270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3" name="Google Shape;7038;p8">
              <a:extLst>
                <a:ext uri="{FF2B5EF4-FFF2-40B4-BE49-F238E27FC236}">
                  <a16:creationId xmlns:a16="http://schemas.microsoft.com/office/drawing/2014/main" id="{56E480BE-5D08-492D-941D-47B964FE52FE}"/>
                </a:ext>
              </a:extLst>
            </p:cNvPr>
            <p:cNvSpPr/>
            <p:nvPr/>
          </p:nvSpPr>
          <p:spPr>
            <a:xfrm>
              <a:off x="1749725" y="2270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7039;p8">
              <a:extLst>
                <a:ext uri="{FF2B5EF4-FFF2-40B4-BE49-F238E27FC236}">
                  <a16:creationId xmlns:a16="http://schemas.microsoft.com/office/drawing/2014/main" id="{E58531B2-41E4-41CE-BBBC-FAF60AF0F6BD}"/>
                </a:ext>
              </a:extLst>
            </p:cNvPr>
            <p:cNvSpPr/>
            <p:nvPr/>
          </p:nvSpPr>
          <p:spPr>
            <a:xfrm>
              <a:off x="1697575" y="2270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7040;p8">
              <a:extLst>
                <a:ext uri="{FF2B5EF4-FFF2-40B4-BE49-F238E27FC236}">
                  <a16:creationId xmlns:a16="http://schemas.microsoft.com/office/drawing/2014/main" id="{EAE5E49A-70DA-4B76-B2BD-11833DD79341}"/>
                </a:ext>
              </a:extLst>
            </p:cNvPr>
            <p:cNvSpPr/>
            <p:nvPr/>
          </p:nvSpPr>
          <p:spPr>
            <a:xfrm>
              <a:off x="1645425" y="22702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7041;p8">
              <a:extLst>
                <a:ext uri="{FF2B5EF4-FFF2-40B4-BE49-F238E27FC236}">
                  <a16:creationId xmlns:a16="http://schemas.microsoft.com/office/drawing/2014/main" id="{E0A26BD0-0B9F-407F-B98A-9E4D928FF6BC}"/>
                </a:ext>
              </a:extLst>
            </p:cNvPr>
            <p:cNvSpPr/>
            <p:nvPr/>
          </p:nvSpPr>
          <p:spPr>
            <a:xfrm>
              <a:off x="1594225" y="2270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7042;p8">
              <a:extLst>
                <a:ext uri="{FF2B5EF4-FFF2-40B4-BE49-F238E27FC236}">
                  <a16:creationId xmlns:a16="http://schemas.microsoft.com/office/drawing/2014/main" id="{F582D9C0-02EB-45A5-B519-C44D974AFA7A}"/>
                </a:ext>
              </a:extLst>
            </p:cNvPr>
            <p:cNvSpPr/>
            <p:nvPr/>
          </p:nvSpPr>
          <p:spPr>
            <a:xfrm>
              <a:off x="1542075" y="2270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8" name="Google Shape;7043;p8">
              <a:extLst>
                <a:ext uri="{FF2B5EF4-FFF2-40B4-BE49-F238E27FC236}">
                  <a16:creationId xmlns:a16="http://schemas.microsoft.com/office/drawing/2014/main" id="{C7AB831E-4C79-4FDB-8873-E74B15D2D166}"/>
                </a:ext>
              </a:extLst>
            </p:cNvPr>
            <p:cNvSpPr/>
            <p:nvPr/>
          </p:nvSpPr>
          <p:spPr>
            <a:xfrm>
              <a:off x="1489900" y="2270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7044;p8">
              <a:extLst>
                <a:ext uri="{FF2B5EF4-FFF2-40B4-BE49-F238E27FC236}">
                  <a16:creationId xmlns:a16="http://schemas.microsoft.com/office/drawing/2014/main" id="{E0AE524B-057D-4B4E-ACB2-6A531F5211B2}"/>
                </a:ext>
              </a:extLst>
            </p:cNvPr>
            <p:cNvSpPr/>
            <p:nvPr/>
          </p:nvSpPr>
          <p:spPr>
            <a:xfrm>
              <a:off x="1437750" y="2270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7045;p8">
              <a:extLst>
                <a:ext uri="{FF2B5EF4-FFF2-40B4-BE49-F238E27FC236}">
                  <a16:creationId xmlns:a16="http://schemas.microsoft.com/office/drawing/2014/main" id="{3394BC34-5773-4155-8F83-24496A080D9E}"/>
                </a:ext>
              </a:extLst>
            </p:cNvPr>
            <p:cNvSpPr/>
            <p:nvPr/>
          </p:nvSpPr>
          <p:spPr>
            <a:xfrm>
              <a:off x="1386550" y="22702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1" name="Google Shape;7046;p8">
              <a:extLst>
                <a:ext uri="{FF2B5EF4-FFF2-40B4-BE49-F238E27FC236}">
                  <a16:creationId xmlns:a16="http://schemas.microsoft.com/office/drawing/2014/main" id="{463E8399-4619-43F9-9C73-2710C43172DF}"/>
                </a:ext>
              </a:extLst>
            </p:cNvPr>
            <p:cNvSpPr/>
            <p:nvPr/>
          </p:nvSpPr>
          <p:spPr>
            <a:xfrm>
              <a:off x="1334400" y="2270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2" name="Google Shape;7047;p8">
              <a:extLst>
                <a:ext uri="{FF2B5EF4-FFF2-40B4-BE49-F238E27FC236}">
                  <a16:creationId xmlns:a16="http://schemas.microsoft.com/office/drawing/2014/main" id="{12B5D516-9B27-4264-A1E6-3DFE0DED6D86}"/>
                </a:ext>
              </a:extLst>
            </p:cNvPr>
            <p:cNvSpPr/>
            <p:nvPr/>
          </p:nvSpPr>
          <p:spPr>
            <a:xfrm>
              <a:off x="1282250" y="2270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7048;p8">
              <a:extLst>
                <a:ext uri="{FF2B5EF4-FFF2-40B4-BE49-F238E27FC236}">
                  <a16:creationId xmlns:a16="http://schemas.microsoft.com/office/drawing/2014/main" id="{B55F6D64-1544-4EBA-B38D-36099A899B9A}"/>
                </a:ext>
              </a:extLst>
            </p:cNvPr>
            <p:cNvSpPr/>
            <p:nvPr/>
          </p:nvSpPr>
          <p:spPr>
            <a:xfrm>
              <a:off x="1230075" y="22702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7049;p8">
              <a:extLst>
                <a:ext uri="{FF2B5EF4-FFF2-40B4-BE49-F238E27FC236}">
                  <a16:creationId xmlns:a16="http://schemas.microsoft.com/office/drawing/2014/main" id="{47032500-D8EA-41D3-AB8E-964C52E2B53B}"/>
                </a:ext>
              </a:extLst>
            </p:cNvPr>
            <p:cNvSpPr/>
            <p:nvPr/>
          </p:nvSpPr>
          <p:spPr>
            <a:xfrm>
              <a:off x="1178900"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7050;p8">
              <a:extLst>
                <a:ext uri="{FF2B5EF4-FFF2-40B4-BE49-F238E27FC236}">
                  <a16:creationId xmlns:a16="http://schemas.microsoft.com/office/drawing/2014/main" id="{0CFC0E41-A07A-4969-96C4-FF08D92B7B60}"/>
                </a:ext>
              </a:extLst>
            </p:cNvPr>
            <p:cNvSpPr/>
            <p:nvPr/>
          </p:nvSpPr>
          <p:spPr>
            <a:xfrm>
              <a:off x="1126725" y="22702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7051;p8">
              <a:extLst>
                <a:ext uri="{FF2B5EF4-FFF2-40B4-BE49-F238E27FC236}">
                  <a16:creationId xmlns:a16="http://schemas.microsoft.com/office/drawing/2014/main" id="{DDE68C65-69DF-4F99-B87A-C163CF0CE1E2}"/>
                </a:ext>
              </a:extLst>
            </p:cNvPr>
            <p:cNvSpPr/>
            <p:nvPr/>
          </p:nvSpPr>
          <p:spPr>
            <a:xfrm>
              <a:off x="1074575" y="2270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7" name="Google Shape;7052;p8">
              <a:extLst>
                <a:ext uri="{FF2B5EF4-FFF2-40B4-BE49-F238E27FC236}">
                  <a16:creationId xmlns:a16="http://schemas.microsoft.com/office/drawing/2014/main" id="{145B1B6E-98C8-4EBA-9906-6F647A95399C}"/>
                </a:ext>
              </a:extLst>
            </p:cNvPr>
            <p:cNvSpPr/>
            <p:nvPr/>
          </p:nvSpPr>
          <p:spPr>
            <a:xfrm>
              <a:off x="1022425" y="2270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7053;p8">
              <a:extLst>
                <a:ext uri="{FF2B5EF4-FFF2-40B4-BE49-F238E27FC236}">
                  <a16:creationId xmlns:a16="http://schemas.microsoft.com/office/drawing/2014/main" id="{B20D0AA0-CB31-4818-B16B-7C1F4EE3C850}"/>
                </a:ext>
              </a:extLst>
            </p:cNvPr>
            <p:cNvSpPr/>
            <p:nvPr/>
          </p:nvSpPr>
          <p:spPr>
            <a:xfrm>
              <a:off x="970250" y="22702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7054;p8">
              <a:extLst>
                <a:ext uri="{FF2B5EF4-FFF2-40B4-BE49-F238E27FC236}">
                  <a16:creationId xmlns:a16="http://schemas.microsoft.com/office/drawing/2014/main" id="{B58B580B-9310-4729-B527-009CDAC27E84}"/>
                </a:ext>
              </a:extLst>
            </p:cNvPr>
            <p:cNvSpPr/>
            <p:nvPr/>
          </p:nvSpPr>
          <p:spPr>
            <a:xfrm>
              <a:off x="6349325" y="22190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7055;p8">
              <a:extLst>
                <a:ext uri="{FF2B5EF4-FFF2-40B4-BE49-F238E27FC236}">
                  <a16:creationId xmlns:a16="http://schemas.microsoft.com/office/drawing/2014/main" id="{690C338E-662B-4930-A169-40C419FEA98C}"/>
                </a:ext>
              </a:extLst>
            </p:cNvPr>
            <p:cNvSpPr/>
            <p:nvPr/>
          </p:nvSpPr>
          <p:spPr>
            <a:xfrm>
              <a:off x="6297175" y="22190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7056;p8">
              <a:extLst>
                <a:ext uri="{FF2B5EF4-FFF2-40B4-BE49-F238E27FC236}">
                  <a16:creationId xmlns:a16="http://schemas.microsoft.com/office/drawing/2014/main" id="{75F27139-AEB7-43B4-A057-F4586AF38C50}"/>
                </a:ext>
              </a:extLst>
            </p:cNvPr>
            <p:cNvSpPr/>
            <p:nvPr/>
          </p:nvSpPr>
          <p:spPr>
            <a:xfrm>
              <a:off x="6261425" y="2233525"/>
              <a:ext cx="16450" cy="13550"/>
            </a:xfrm>
            <a:custGeom>
              <a:avLst/>
              <a:gdLst/>
              <a:ahLst/>
              <a:cxnLst/>
              <a:rect l="l" t="t" r="r" b="b"/>
              <a:pathLst>
                <a:path w="658" h="542" extrusionOk="0">
                  <a:moveTo>
                    <a:pt x="155" y="0"/>
                  </a:moveTo>
                  <a:lnTo>
                    <a:pt x="1" y="271"/>
                  </a:lnTo>
                  <a:lnTo>
                    <a:pt x="155" y="541"/>
                  </a:lnTo>
                  <a:lnTo>
                    <a:pt x="503" y="541"/>
                  </a:lnTo>
                  <a:lnTo>
                    <a:pt x="657" y="27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7057;p8">
              <a:extLst>
                <a:ext uri="{FF2B5EF4-FFF2-40B4-BE49-F238E27FC236}">
                  <a16:creationId xmlns:a16="http://schemas.microsoft.com/office/drawing/2014/main" id="{B099B633-C940-4411-AE3F-1FC9E0D25C35}"/>
                </a:ext>
              </a:extLst>
            </p:cNvPr>
            <p:cNvSpPr/>
            <p:nvPr/>
          </p:nvSpPr>
          <p:spPr>
            <a:xfrm>
              <a:off x="6149375" y="2225800"/>
              <a:ext cx="32875" cy="29000"/>
            </a:xfrm>
            <a:custGeom>
              <a:avLst/>
              <a:gdLst/>
              <a:ahLst/>
              <a:cxnLst/>
              <a:rect l="l" t="t" r="r" b="b"/>
              <a:pathLst>
                <a:path w="1315" h="1160" extrusionOk="0">
                  <a:moveTo>
                    <a:pt x="310" y="0"/>
                  </a:moveTo>
                  <a:lnTo>
                    <a:pt x="1" y="580"/>
                  </a:lnTo>
                  <a:lnTo>
                    <a:pt x="310" y="1159"/>
                  </a:lnTo>
                  <a:lnTo>
                    <a:pt x="1005" y="1159"/>
                  </a:lnTo>
                  <a:lnTo>
                    <a:pt x="1314"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3" name="Google Shape;7058;p8">
              <a:extLst>
                <a:ext uri="{FF2B5EF4-FFF2-40B4-BE49-F238E27FC236}">
                  <a16:creationId xmlns:a16="http://schemas.microsoft.com/office/drawing/2014/main" id="{333978FF-4705-4494-99B4-E62882A36180}"/>
                </a:ext>
              </a:extLst>
            </p:cNvPr>
            <p:cNvSpPr/>
            <p:nvPr/>
          </p:nvSpPr>
          <p:spPr>
            <a:xfrm>
              <a:off x="6097225" y="2225800"/>
              <a:ext cx="32875" cy="29000"/>
            </a:xfrm>
            <a:custGeom>
              <a:avLst/>
              <a:gdLst/>
              <a:ahLst/>
              <a:cxnLst/>
              <a:rect l="l" t="t" r="r" b="b"/>
              <a:pathLst>
                <a:path w="1315" h="1160" extrusionOk="0">
                  <a:moveTo>
                    <a:pt x="348" y="0"/>
                  </a:moveTo>
                  <a:lnTo>
                    <a:pt x="0" y="580"/>
                  </a:lnTo>
                  <a:lnTo>
                    <a:pt x="348" y="1159"/>
                  </a:lnTo>
                  <a:lnTo>
                    <a:pt x="966" y="1159"/>
                  </a:lnTo>
                  <a:lnTo>
                    <a:pt x="1314" y="580"/>
                  </a:lnTo>
                  <a:lnTo>
                    <a:pt x="9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4" name="Google Shape;7059;p8">
              <a:extLst>
                <a:ext uri="{FF2B5EF4-FFF2-40B4-BE49-F238E27FC236}">
                  <a16:creationId xmlns:a16="http://schemas.microsoft.com/office/drawing/2014/main" id="{9A3D7C6F-23BC-4D00-9367-7060D13C6777}"/>
                </a:ext>
              </a:extLst>
            </p:cNvPr>
            <p:cNvSpPr/>
            <p:nvPr/>
          </p:nvSpPr>
          <p:spPr>
            <a:xfrm>
              <a:off x="5934000" y="22190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7060;p8">
              <a:extLst>
                <a:ext uri="{FF2B5EF4-FFF2-40B4-BE49-F238E27FC236}">
                  <a16:creationId xmlns:a16="http://schemas.microsoft.com/office/drawing/2014/main" id="{C52ED5E0-B37D-4662-A681-3042A30BA72B}"/>
                </a:ext>
              </a:extLst>
            </p:cNvPr>
            <p:cNvSpPr/>
            <p:nvPr/>
          </p:nvSpPr>
          <p:spPr>
            <a:xfrm>
              <a:off x="5881825" y="22190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6" name="Google Shape;7061;p8">
              <a:extLst>
                <a:ext uri="{FF2B5EF4-FFF2-40B4-BE49-F238E27FC236}">
                  <a16:creationId xmlns:a16="http://schemas.microsoft.com/office/drawing/2014/main" id="{5CF029D1-A5E4-4E82-8525-637CDC62DA74}"/>
                </a:ext>
              </a:extLst>
            </p:cNvPr>
            <p:cNvSpPr/>
            <p:nvPr/>
          </p:nvSpPr>
          <p:spPr>
            <a:xfrm>
              <a:off x="5829675" y="22190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7" name="Google Shape;7062;p8">
              <a:extLst>
                <a:ext uri="{FF2B5EF4-FFF2-40B4-BE49-F238E27FC236}">
                  <a16:creationId xmlns:a16="http://schemas.microsoft.com/office/drawing/2014/main" id="{C7CB3A46-1F86-4E68-A8E4-324AB8447943}"/>
                </a:ext>
              </a:extLst>
            </p:cNvPr>
            <p:cNvSpPr/>
            <p:nvPr/>
          </p:nvSpPr>
          <p:spPr>
            <a:xfrm>
              <a:off x="5777525" y="22190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7063;p8">
              <a:extLst>
                <a:ext uri="{FF2B5EF4-FFF2-40B4-BE49-F238E27FC236}">
                  <a16:creationId xmlns:a16="http://schemas.microsoft.com/office/drawing/2014/main" id="{E3AA9E69-AC59-4DB0-B3D0-CFD42B99FAB0}"/>
                </a:ext>
              </a:extLst>
            </p:cNvPr>
            <p:cNvSpPr/>
            <p:nvPr/>
          </p:nvSpPr>
          <p:spPr>
            <a:xfrm>
              <a:off x="5725350" y="22190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7064;p8">
              <a:extLst>
                <a:ext uri="{FF2B5EF4-FFF2-40B4-BE49-F238E27FC236}">
                  <a16:creationId xmlns:a16="http://schemas.microsoft.com/office/drawing/2014/main" id="{B2535364-CE5E-4CE3-8CAF-59D0B29F1BF8}"/>
                </a:ext>
              </a:extLst>
            </p:cNvPr>
            <p:cNvSpPr/>
            <p:nvPr/>
          </p:nvSpPr>
          <p:spPr>
            <a:xfrm>
              <a:off x="5674175" y="22190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7065;p8">
              <a:extLst>
                <a:ext uri="{FF2B5EF4-FFF2-40B4-BE49-F238E27FC236}">
                  <a16:creationId xmlns:a16="http://schemas.microsoft.com/office/drawing/2014/main" id="{3E6DEA1B-08FF-41CA-9DFD-C3AFE1B10D65}"/>
                </a:ext>
              </a:extLst>
            </p:cNvPr>
            <p:cNvSpPr/>
            <p:nvPr/>
          </p:nvSpPr>
          <p:spPr>
            <a:xfrm>
              <a:off x="5622000" y="22190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7066;p8">
              <a:extLst>
                <a:ext uri="{FF2B5EF4-FFF2-40B4-BE49-F238E27FC236}">
                  <a16:creationId xmlns:a16="http://schemas.microsoft.com/office/drawing/2014/main" id="{DA267686-4223-47D4-9D3A-3B927E936BB6}"/>
                </a:ext>
              </a:extLst>
            </p:cNvPr>
            <p:cNvSpPr/>
            <p:nvPr/>
          </p:nvSpPr>
          <p:spPr>
            <a:xfrm>
              <a:off x="5569850" y="22190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7067;p8">
              <a:extLst>
                <a:ext uri="{FF2B5EF4-FFF2-40B4-BE49-F238E27FC236}">
                  <a16:creationId xmlns:a16="http://schemas.microsoft.com/office/drawing/2014/main" id="{E0981297-BF2C-4EEA-BD8C-17610C6F4725}"/>
                </a:ext>
              </a:extLst>
            </p:cNvPr>
            <p:cNvSpPr/>
            <p:nvPr/>
          </p:nvSpPr>
          <p:spPr>
            <a:xfrm>
              <a:off x="5517700" y="22190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7068;p8">
              <a:extLst>
                <a:ext uri="{FF2B5EF4-FFF2-40B4-BE49-F238E27FC236}">
                  <a16:creationId xmlns:a16="http://schemas.microsoft.com/office/drawing/2014/main" id="{A2073555-806C-40C9-BCDE-6AF864B4C4AB}"/>
                </a:ext>
              </a:extLst>
            </p:cNvPr>
            <p:cNvSpPr/>
            <p:nvPr/>
          </p:nvSpPr>
          <p:spPr>
            <a:xfrm>
              <a:off x="5466500"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4" name="Google Shape;7069;p8">
              <a:extLst>
                <a:ext uri="{FF2B5EF4-FFF2-40B4-BE49-F238E27FC236}">
                  <a16:creationId xmlns:a16="http://schemas.microsoft.com/office/drawing/2014/main" id="{4311EB31-34A3-48B5-BF7C-DBD9309C03E7}"/>
                </a:ext>
              </a:extLst>
            </p:cNvPr>
            <p:cNvSpPr/>
            <p:nvPr/>
          </p:nvSpPr>
          <p:spPr>
            <a:xfrm>
              <a:off x="5414325" y="2219025"/>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5" name="Google Shape;7070;p8">
              <a:extLst>
                <a:ext uri="{FF2B5EF4-FFF2-40B4-BE49-F238E27FC236}">
                  <a16:creationId xmlns:a16="http://schemas.microsoft.com/office/drawing/2014/main" id="{E00DFF29-6A67-4EDE-AC1B-0ED5AA0A36F2}"/>
                </a:ext>
              </a:extLst>
            </p:cNvPr>
            <p:cNvSpPr/>
            <p:nvPr/>
          </p:nvSpPr>
          <p:spPr>
            <a:xfrm>
              <a:off x="5362175"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7071;p8">
              <a:extLst>
                <a:ext uri="{FF2B5EF4-FFF2-40B4-BE49-F238E27FC236}">
                  <a16:creationId xmlns:a16="http://schemas.microsoft.com/office/drawing/2014/main" id="{C463F850-BE72-4A06-BF4D-0FD0B923EE35}"/>
                </a:ext>
              </a:extLst>
            </p:cNvPr>
            <p:cNvSpPr/>
            <p:nvPr/>
          </p:nvSpPr>
          <p:spPr>
            <a:xfrm>
              <a:off x="5310025"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7072;p8">
              <a:extLst>
                <a:ext uri="{FF2B5EF4-FFF2-40B4-BE49-F238E27FC236}">
                  <a16:creationId xmlns:a16="http://schemas.microsoft.com/office/drawing/2014/main" id="{610D481A-EAFF-4EB6-B729-333694FE0EBB}"/>
                </a:ext>
              </a:extLst>
            </p:cNvPr>
            <p:cNvSpPr/>
            <p:nvPr/>
          </p:nvSpPr>
          <p:spPr>
            <a:xfrm>
              <a:off x="5258825"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8" name="Google Shape;7073;p8">
              <a:extLst>
                <a:ext uri="{FF2B5EF4-FFF2-40B4-BE49-F238E27FC236}">
                  <a16:creationId xmlns:a16="http://schemas.microsoft.com/office/drawing/2014/main" id="{34A1066E-BD29-471F-A8BE-A85E88B369C7}"/>
                </a:ext>
              </a:extLst>
            </p:cNvPr>
            <p:cNvSpPr/>
            <p:nvPr/>
          </p:nvSpPr>
          <p:spPr>
            <a:xfrm>
              <a:off x="5206675"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9" name="Google Shape;7074;p8">
              <a:extLst>
                <a:ext uri="{FF2B5EF4-FFF2-40B4-BE49-F238E27FC236}">
                  <a16:creationId xmlns:a16="http://schemas.microsoft.com/office/drawing/2014/main" id="{3793DF13-6644-4105-85E6-F7636912E21E}"/>
                </a:ext>
              </a:extLst>
            </p:cNvPr>
            <p:cNvSpPr/>
            <p:nvPr/>
          </p:nvSpPr>
          <p:spPr>
            <a:xfrm>
              <a:off x="5154500" y="22190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0" name="Google Shape;7075;p8">
              <a:extLst>
                <a:ext uri="{FF2B5EF4-FFF2-40B4-BE49-F238E27FC236}">
                  <a16:creationId xmlns:a16="http://schemas.microsoft.com/office/drawing/2014/main" id="{FAE09B20-934A-4DA6-AF61-3B40370EC7D0}"/>
                </a:ext>
              </a:extLst>
            </p:cNvPr>
            <p:cNvSpPr/>
            <p:nvPr/>
          </p:nvSpPr>
          <p:spPr>
            <a:xfrm>
              <a:off x="5102350"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1" name="Google Shape;7076;p8">
              <a:extLst>
                <a:ext uri="{FF2B5EF4-FFF2-40B4-BE49-F238E27FC236}">
                  <a16:creationId xmlns:a16="http://schemas.microsoft.com/office/drawing/2014/main" id="{83832155-D0D5-455B-8F2A-50488C522E75}"/>
                </a:ext>
              </a:extLst>
            </p:cNvPr>
            <p:cNvSpPr/>
            <p:nvPr/>
          </p:nvSpPr>
          <p:spPr>
            <a:xfrm>
              <a:off x="5050200"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2" name="Google Shape;7077;p8">
              <a:extLst>
                <a:ext uri="{FF2B5EF4-FFF2-40B4-BE49-F238E27FC236}">
                  <a16:creationId xmlns:a16="http://schemas.microsoft.com/office/drawing/2014/main" id="{CB73472F-5AED-42F3-A573-6DECB454838A}"/>
                </a:ext>
              </a:extLst>
            </p:cNvPr>
            <p:cNvSpPr/>
            <p:nvPr/>
          </p:nvSpPr>
          <p:spPr>
            <a:xfrm>
              <a:off x="4998025" y="22190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3" name="Google Shape;7078;p8">
              <a:extLst>
                <a:ext uri="{FF2B5EF4-FFF2-40B4-BE49-F238E27FC236}">
                  <a16:creationId xmlns:a16="http://schemas.microsoft.com/office/drawing/2014/main" id="{EA7D89D1-E24D-4034-8B41-3CE6A3B768CD}"/>
                </a:ext>
              </a:extLst>
            </p:cNvPr>
            <p:cNvSpPr/>
            <p:nvPr/>
          </p:nvSpPr>
          <p:spPr>
            <a:xfrm>
              <a:off x="4946850"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7079;p8">
              <a:extLst>
                <a:ext uri="{FF2B5EF4-FFF2-40B4-BE49-F238E27FC236}">
                  <a16:creationId xmlns:a16="http://schemas.microsoft.com/office/drawing/2014/main" id="{31305354-4F16-470A-9E22-0A8666A78A07}"/>
                </a:ext>
              </a:extLst>
            </p:cNvPr>
            <p:cNvSpPr/>
            <p:nvPr/>
          </p:nvSpPr>
          <p:spPr>
            <a:xfrm>
              <a:off x="4894675" y="22190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5" name="Google Shape;7080;p8">
              <a:extLst>
                <a:ext uri="{FF2B5EF4-FFF2-40B4-BE49-F238E27FC236}">
                  <a16:creationId xmlns:a16="http://schemas.microsoft.com/office/drawing/2014/main" id="{85BE5749-8685-47D2-80F9-503C8B2C6732}"/>
                </a:ext>
              </a:extLst>
            </p:cNvPr>
            <p:cNvSpPr/>
            <p:nvPr/>
          </p:nvSpPr>
          <p:spPr>
            <a:xfrm>
              <a:off x="4842525"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6" name="Google Shape;7081;p8">
              <a:extLst>
                <a:ext uri="{FF2B5EF4-FFF2-40B4-BE49-F238E27FC236}">
                  <a16:creationId xmlns:a16="http://schemas.microsoft.com/office/drawing/2014/main" id="{39F0F61B-B6D9-404D-877F-64A5C98E8C10}"/>
                </a:ext>
              </a:extLst>
            </p:cNvPr>
            <p:cNvSpPr/>
            <p:nvPr/>
          </p:nvSpPr>
          <p:spPr>
            <a:xfrm>
              <a:off x="4790375" y="22190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7" name="Google Shape;7082;p8">
              <a:extLst>
                <a:ext uri="{FF2B5EF4-FFF2-40B4-BE49-F238E27FC236}">
                  <a16:creationId xmlns:a16="http://schemas.microsoft.com/office/drawing/2014/main" id="{4DF9E5D7-B1CB-4DEB-AB1C-B004FA1AE3D9}"/>
                </a:ext>
              </a:extLst>
            </p:cNvPr>
            <p:cNvSpPr/>
            <p:nvPr/>
          </p:nvSpPr>
          <p:spPr>
            <a:xfrm>
              <a:off x="4738200" y="22190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8" name="Google Shape;7083;p8">
              <a:extLst>
                <a:ext uri="{FF2B5EF4-FFF2-40B4-BE49-F238E27FC236}">
                  <a16:creationId xmlns:a16="http://schemas.microsoft.com/office/drawing/2014/main" id="{659B2095-D53B-4419-8B1E-109E2CFABEBD}"/>
                </a:ext>
              </a:extLst>
            </p:cNvPr>
            <p:cNvSpPr/>
            <p:nvPr/>
          </p:nvSpPr>
          <p:spPr>
            <a:xfrm>
              <a:off x="4686050" y="22190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9" name="Google Shape;7084;p8">
              <a:extLst>
                <a:ext uri="{FF2B5EF4-FFF2-40B4-BE49-F238E27FC236}">
                  <a16:creationId xmlns:a16="http://schemas.microsoft.com/office/drawing/2014/main" id="{66EB6C9A-22EC-4369-83ED-EA07C567CE2C}"/>
                </a:ext>
              </a:extLst>
            </p:cNvPr>
            <p:cNvSpPr/>
            <p:nvPr/>
          </p:nvSpPr>
          <p:spPr>
            <a:xfrm>
              <a:off x="4633900" y="22190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7085;p8">
              <a:extLst>
                <a:ext uri="{FF2B5EF4-FFF2-40B4-BE49-F238E27FC236}">
                  <a16:creationId xmlns:a16="http://schemas.microsoft.com/office/drawing/2014/main" id="{B0BFD8B2-9284-488B-8D54-74FB4F92F244}"/>
                </a:ext>
              </a:extLst>
            </p:cNvPr>
            <p:cNvSpPr/>
            <p:nvPr/>
          </p:nvSpPr>
          <p:spPr>
            <a:xfrm>
              <a:off x="4581725" y="22190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7086;p8">
              <a:extLst>
                <a:ext uri="{FF2B5EF4-FFF2-40B4-BE49-F238E27FC236}">
                  <a16:creationId xmlns:a16="http://schemas.microsoft.com/office/drawing/2014/main" id="{D1EAC311-63C9-4DD9-BA81-A3795E892F98}"/>
                </a:ext>
              </a:extLst>
            </p:cNvPr>
            <p:cNvSpPr/>
            <p:nvPr/>
          </p:nvSpPr>
          <p:spPr>
            <a:xfrm>
              <a:off x="4530550" y="22190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2" name="Google Shape;7087;p8">
              <a:extLst>
                <a:ext uri="{FF2B5EF4-FFF2-40B4-BE49-F238E27FC236}">
                  <a16:creationId xmlns:a16="http://schemas.microsoft.com/office/drawing/2014/main" id="{16747C70-0662-42C1-BEC0-2D34F9CFBA9F}"/>
                </a:ext>
              </a:extLst>
            </p:cNvPr>
            <p:cNvSpPr/>
            <p:nvPr/>
          </p:nvSpPr>
          <p:spPr>
            <a:xfrm>
              <a:off x="4478375" y="22190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3" name="Google Shape;7088;p8">
              <a:extLst>
                <a:ext uri="{FF2B5EF4-FFF2-40B4-BE49-F238E27FC236}">
                  <a16:creationId xmlns:a16="http://schemas.microsoft.com/office/drawing/2014/main" id="{6B05F628-D746-41B7-A0A1-9620B83A8281}"/>
                </a:ext>
              </a:extLst>
            </p:cNvPr>
            <p:cNvSpPr/>
            <p:nvPr/>
          </p:nvSpPr>
          <p:spPr>
            <a:xfrm>
              <a:off x="4426225" y="22190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4" name="Google Shape;7089;p8">
              <a:extLst>
                <a:ext uri="{FF2B5EF4-FFF2-40B4-BE49-F238E27FC236}">
                  <a16:creationId xmlns:a16="http://schemas.microsoft.com/office/drawing/2014/main" id="{477EE97D-E5D3-4C72-841D-246DB25D9FFF}"/>
                </a:ext>
              </a:extLst>
            </p:cNvPr>
            <p:cNvSpPr/>
            <p:nvPr/>
          </p:nvSpPr>
          <p:spPr>
            <a:xfrm>
              <a:off x="4374075" y="22190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5" name="Google Shape;7090;p8">
              <a:extLst>
                <a:ext uri="{FF2B5EF4-FFF2-40B4-BE49-F238E27FC236}">
                  <a16:creationId xmlns:a16="http://schemas.microsoft.com/office/drawing/2014/main" id="{1A5A2E73-F5C9-4500-AE22-FA05F95B6BB1}"/>
                </a:ext>
              </a:extLst>
            </p:cNvPr>
            <p:cNvSpPr/>
            <p:nvPr/>
          </p:nvSpPr>
          <p:spPr>
            <a:xfrm>
              <a:off x="4322875" y="22190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6" name="Google Shape;7091;p8">
              <a:extLst>
                <a:ext uri="{FF2B5EF4-FFF2-40B4-BE49-F238E27FC236}">
                  <a16:creationId xmlns:a16="http://schemas.microsoft.com/office/drawing/2014/main" id="{D21DD635-CF7B-4B0F-93A0-D6C21F3BB8CD}"/>
                </a:ext>
              </a:extLst>
            </p:cNvPr>
            <p:cNvSpPr/>
            <p:nvPr/>
          </p:nvSpPr>
          <p:spPr>
            <a:xfrm>
              <a:off x="4270725" y="22190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7092;p8">
              <a:extLst>
                <a:ext uri="{FF2B5EF4-FFF2-40B4-BE49-F238E27FC236}">
                  <a16:creationId xmlns:a16="http://schemas.microsoft.com/office/drawing/2014/main" id="{844DB750-11DB-4CFC-BE32-A207B8C20760}"/>
                </a:ext>
              </a:extLst>
            </p:cNvPr>
            <p:cNvSpPr/>
            <p:nvPr/>
          </p:nvSpPr>
          <p:spPr>
            <a:xfrm>
              <a:off x="4218550" y="22190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8" name="Google Shape;7093;p8">
              <a:extLst>
                <a:ext uri="{FF2B5EF4-FFF2-40B4-BE49-F238E27FC236}">
                  <a16:creationId xmlns:a16="http://schemas.microsoft.com/office/drawing/2014/main" id="{00ABC62C-8AA9-4FD8-B2B2-44E4B58FD29B}"/>
                </a:ext>
              </a:extLst>
            </p:cNvPr>
            <p:cNvSpPr/>
            <p:nvPr/>
          </p:nvSpPr>
          <p:spPr>
            <a:xfrm>
              <a:off x="4136450" y="2238350"/>
              <a:ext cx="4875" cy="3900"/>
            </a:xfrm>
            <a:custGeom>
              <a:avLst/>
              <a:gdLst/>
              <a:ahLst/>
              <a:cxnLst/>
              <a:rect l="l" t="t" r="r" b="b"/>
              <a:pathLst>
                <a:path w="195" h="156" extrusionOk="0">
                  <a:moveTo>
                    <a:pt x="40" y="1"/>
                  </a:moveTo>
                  <a:lnTo>
                    <a:pt x="1" y="78"/>
                  </a:lnTo>
                  <a:lnTo>
                    <a:pt x="40" y="155"/>
                  </a:lnTo>
                  <a:lnTo>
                    <a:pt x="155" y="155"/>
                  </a:lnTo>
                  <a:lnTo>
                    <a:pt x="194"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9" name="Google Shape;7094;p8">
              <a:extLst>
                <a:ext uri="{FF2B5EF4-FFF2-40B4-BE49-F238E27FC236}">
                  <a16:creationId xmlns:a16="http://schemas.microsoft.com/office/drawing/2014/main" id="{BCA4DD95-5178-4D14-ADC2-7CC966CECC0C}"/>
                </a:ext>
              </a:extLst>
            </p:cNvPr>
            <p:cNvSpPr/>
            <p:nvPr/>
          </p:nvSpPr>
          <p:spPr>
            <a:xfrm>
              <a:off x="4084300" y="2238350"/>
              <a:ext cx="5825" cy="3900"/>
            </a:xfrm>
            <a:custGeom>
              <a:avLst/>
              <a:gdLst/>
              <a:ahLst/>
              <a:cxnLst/>
              <a:rect l="l" t="t" r="r" b="b"/>
              <a:pathLst>
                <a:path w="233" h="156" extrusionOk="0">
                  <a:moveTo>
                    <a:pt x="39" y="1"/>
                  </a:moveTo>
                  <a:lnTo>
                    <a:pt x="1" y="78"/>
                  </a:lnTo>
                  <a:lnTo>
                    <a:pt x="39" y="155"/>
                  </a:lnTo>
                  <a:lnTo>
                    <a:pt x="155" y="155"/>
                  </a:lnTo>
                  <a:lnTo>
                    <a:pt x="232"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7095;p8">
              <a:extLst>
                <a:ext uri="{FF2B5EF4-FFF2-40B4-BE49-F238E27FC236}">
                  <a16:creationId xmlns:a16="http://schemas.microsoft.com/office/drawing/2014/main" id="{EAC76F2D-4AE3-4CFA-92E2-2C8DC6C2FBCC}"/>
                </a:ext>
              </a:extLst>
            </p:cNvPr>
            <p:cNvSpPr/>
            <p:nvPr/>
          </p:nvSpPr>
          <p:spPr>
            <a:xfrm>
              <a:off x="4031175" y="2237375"/>
              <a:ext cx="6800" cy="5825"/>
            </a:xfrm>
            <a:custGeom>
              <a:avLst/>
              <a:gdLst/>
              <a:ahLst/>
              <a:cxnLst/>
              <a:rect l="l" t="t" r="r" b="b"/>
              <a:pathLst>
                <a:path w="272" h="233" extrusionOk="0">
                  <a:moveTo>
                    <a:pt x="78" y="1"/>
                  </a:moveTo>
                  <a:lnTo>
                    <a:pt x="1" y="117"/>
                  </a:lnTo>
                  <a:lnTo>
                    <a:pt x="78" y="233"/>
                  </a:lnTo>
                  <a:lnTo>
                    <a:pt x="194" y="233"/>
                  </a:lnTo>
                  <a:lnTo>
                    <a:pt x="271" y="117"/>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7096;p8">
              <a:extLst>
                <a:ext uri="{FF2B5EF4-FFF2-40B4-BE49-F238E27FC236}">
                  <a16:creationId xmlns:a16="http://schemas.microsoft.com/office/drawing/2014/main" id="{8780F273-E64E-4A3E-918D-1EBAA842B4EA}"/>
                </a:ext>
              </a:extLst>
            </p:cNvPr>
            <p:cNvSpPr/>
            <p:nvPr/>
          </p:nvSpPr>
          <p:spPr>
            <a:xfrm>
              <a:off x="3979025" y="2237375"/>
              <a:ext cx="6775" cy="5825"/>
            </a:xfrm>
            <a:custGeom>
              <a:avLst/>
              <a:gdLst/>
              <a:ahLst/>
              <a:cxnLst/>
              <a:rect l="l" t="t" r="r" b="b"/>
              <a:pathLst>
                <a:path w="271" h="233" extrusionOk="0">
                  <a:moveTo>
                    <a:pt x="78" y="1"/>
                  </a:moveTo>
                  <a:lnTo>
                    <a:pt x="0" y="117"/>
                  </a:lnTo>
                  <a:lnTo>
                    <a:pt x="78" y="233"/>
                  </a:lnTo>
                  <a:lnTo>
                    <a:pt x="232" y="233"/>
                  </a:lnTo>
                  <a:lnTo>
                    <a:pt x="271" y="117"/>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7097;p8">
              <a:extLst>
                <a:ext uri="{FF2B5EF4-FFF2-40B4-BE49-F238E27FC236}">
                  <a16:creationId xmlns:a16="http://schemas.microsoft.com/office/drawing/2014/main" id="{EFA586CA-0933-4658-B1D5-4E12079E9725}"/>
                </a:ext>
              </a:extLst>
            </p:cNvPr>
            <p:cNvSpPr/>
            <p:nvPr/>
          </p:nvSpPr>
          <p:spPr>
            <a:xfrm>
              <a:off x="3647725"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7098;p8">
              <a:extLst>
                <a:ext uri="{FF2B5EF4-FFF2-40B4-BE49-F238E27FC236}">
                  <a16:creationId xmlns:a16="http://schemas.microsoft.com/office/drawing/2014/main" id="{80306529-23F2-4307-BB3D-B34207AC2474}"/>
                </a:ext>
              </a:extLst>
            </p:cNvPr>
            <p:cNvSpPr/>
            <p:nvPr/>
          </p:nvSpPr>
          <p:spPr>
            <a:xfrm>
              <a:off x="3595550" y="22190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7099;p8">
              <a:extLst>
                <a:ext uri="{FF2B5EF4-FFF2-40B4-BE49-F238E27FC236}">
                  <a16:creationId xmlns:a16="http://schemas.microsoft.com/office/drawing/2014/main" id="{0C189EAA-58F8-4A1C-BB95-111AF37A44D7}"/>
                </a:ext>
              </a:extLst>
            </p:cNvPr>
            <p:cNvSpPr/>
            <p:nvPr/>
          </p:nvSpPr>
          <p:spPr>
            <a:xfrm>
              <a:off x="3543400"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7100;p8">
              <a:extLst>
                <a:ext uri="{FF2B5EF4-FFF2-40B4-BE49-F238E27FC236}">
                  <a16:creationId xmlns:a16="http://schemas.microsoft.com/office/drawing/2014/main" id="{42C52764-2B0D-4F31-BEE2-F9A2D81572F1}"/>
                </a:ext>
              </a:extLst>
            </p:cNvPr>
            <p:cNvSpPr/>
            <p:nvPr/>
          </p:nvSpPr>
          <p:spPr>
            <a:xfrm>
              <a:off x="3491250"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7101;p8">
              <a:extLst>
                <a:ext uri="{FF2B5EF4-FFF2-40B4-BE49-F238E27FC236}">
                  <a16:creationId xmlns:a16="http://schemas.microsoft.com/office/drawing/2014/main" id="{80FD807C-0DD1-48CB-97D7-964D08A76AF4}"/>
                </a:ext>
              </a:extLst>
            </p:cNvPr>
            <p:cNvSpPr/>
            <p:nvPr/>
          </p:nvSpPr>
          <p:spPr>
            <a:xfrm>
              <a:off x="3446800" y="2225800"/>
              <a:ext cx="32875" cy="29000"/>
            </a:xfrm>
            <a:custGeom>
              <a:avLst/>
              <a:gdLst/>
              <a:ahLst/>
              <a:cxnLst/>
              <a:rect l="l" t="t" r="r" b="b"/>
              <a:pathLst>
                <a:path w="1315" h="1160" extrusionOk="0">
                  <a:moveTo>
                    <a:pt x="310" y="0"/>
                  </a:moveTo>
                  <a:lnTo>
                    <a:pt x="1" y="580"/>
                  </a:lnTo>
                  <a:lnTo>
                    <a:pt x="310" y="1159"/>
                  </a:lnTo>
                  <a:lnTo>
                    <a:pt x="1005" y="1159"/>
                  </a:lnTo>
                  <a:lnTo>
                    <a:pt x="1315"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7102;p8">
              <a:extLst>
                <a:ext uri="{FF2B5EF4-FFF2-40B4-BE49-F238E27FC236}">
                  <a16:creationId xmlns:a16="http://schemas.microsoft.com/office/drawing/2014/main" id="{605ED519-6EAE-41C3-AF23-71E700C97549}"/>
                </a:ext>
              </a:extLst>
            </p:cNvPr>
            <p:cNvSpPr/>
            <p:nvPr/>
          </p:nvSpPr>
          <p:spPr>
            <a:xfrm>
              <a:off x="3345400" y="2228700"/>
              <a:ext cx="28025" cy="23200"/>
            </a:xfrm>
            <a:custGeom>
              <a:avLst/>
              <a:gdLst/>
              <a:ahLst/>
              <a:cxnLst/>
              <a:rect l="l" t="t" r="r" b="b"/>
              <a:pathLst>
                <a:path w="1121" h="928" extrusionOk="0">
                  <a:moveTo>
                    <a:pt x="271" y="0"/>
                  </a:moveTo>
                  <a:lnTo>
                    <a:pt x="0" y="464"/>
                  </a:lnTo>
                  <a:lnTo>
                    <a:pt x="271" y="927"/>
                  </a:lnTo>
                  <a:lnTo>
                    <a:pt x="812" y="927"/>
                  </a:lnTo>
                  <a:lnTo>
                    <a:pt x="1121" y="464"/>
                  </a:lnTo>
                  <a:lnTo>
                    <a:pt x="8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7103;p8">
              <a:extLst>
                <a:ext uri="{FF2B5EF4-FFF2-40B4-BE49-F238E27FC236}">
                  <a16:creationId xmlns:a16="http://schemas.microsoft.com/office/drawing/2014/main" id="{AD258041-A014-4F68-BC35-968903E567AA}"/>
                </a:ext>
              </a:extLst>
            </p:cNvPr>
            <p:cNvSpPr/>
            <p:nvPr/>
          </p:nvSpPr>
          <p:spPr>
            <a:xfrm>
              <a:off x="1827975" y="22190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7104;p8">
              <a:extLst>
                <a:ext uri="{FF2B5EF4-FFF2-40B4-BE49-F238E27FC236}">
                  <a16:creationId xmlns:a16="http://schemas.microsoft.com/office/drawing/2014/main" id="{02ADDC5D-A0F3-4279-962A-8B857811BB1A}"/>
                </a:ext>
              </a:extLst>
            </p:cNvPr>
            <p:cNvSpPr/>
            <p:nvPr/>
          </p:nvSpPr>
          <p:spPr>
            <a:xfrm>
              <a:off x="1775825" y="22190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7105;p8">
              <a:extLst>
                <a:ext uri="{FF2B5EF4-FFF2-40B4-BE49-F238E27FC236}">
                  <a16:creationId xmlns:a16="http://schemas.microsoft.com/office/drawing/2014/main" id="{09307C47-6B27-4082-A2EA-E3A2E251E582}"/>
                </a:ext>
              </a:extLst>
            </p:cNvPr>
            <p:cNvSpPr/>
            <p:nvPr/>
          </p:nvSpPr>
          <p:spPr>
            <a:xfrm>
              <a:off x="1723650" y="22190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7106;p8">
              <a:extLst>
                <a:ext uri="{FF2B5EF4-FFF2-40B4-BE49-F238E27FC236}">
                  <a16:creationId xmlns:a16="http://schemas.microsoft.com/office/drawing/2014/main" id="{2B9945FC-4607-4BD3-989A-313FCF94EEB1}"/>
                </a:ext>
              </a:extLst>
            </p:cNvPr>
            <p:cNvSpPr/>
            <p:nvPr/>
          </p:nvSpPr>
          <p:spPr>
            <a:xfrm>
              <a:off x="1671500" y="22190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2" name="Google Shape;7107;p8">
              <a:extLst>
                <a:ext uri="{FF2B5EF4-FFF2-40B4-BE49-F238E27FC236}">
                  <a16:creationId xmlns:a16="http://schemas.microsoft.com/office/drawing/2014/main" id="{EA0AE4D2-88B8-48E1-BEF2-B7EE1E57C36A}"/>
                </a:ext>
              </a:extLst>
            </p:cNvPr>
            <p:cNvSpPr/>
            <p:nvPr/>
          </p:nvSpPr>
          <p:spPr>
            <a:xfrm>
              <a:off x="1620300" y="22190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3" name="Google Shape;7108;p8">
              <a:extLst>
                <a:ext uri="{FF2B5EF4-FFF2-40B4-BE49-F238E27FC236}">
                  <a16:creationId xmlns:a16="http://schemas.microsoft.com/office/drawing/2014/main" id="{7A3FC283-46D7-40E3-8736-4689BD2EA8DA}"/>
                </a:ext>
              </a:extLst>
            </p:cNvPr>
            <p:cNvSpPr/>
            <p:nvPr/>
          </p:nvSpPr>
          <p:spPr>
            <a:xfrm>
              <a:off x="1568150" y="22190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4" name="Google Shape;7109;p8">
              <a:extLst>
                <a:ext uri="{FF2B5EF4-FFF2-40B4-BE49-F238E27FC236}">
                  <a16:creationId xmlns:a16="http://schemas.microsoft.com/office/drawing/2014/main" id="{C26655B2-F958-48BA-AAF6-D79DD9257BF0}"/>
                </a:ext>
              </a:extLst>
            </p:cNvPr>
            <p:cNvSpPr/>
            <p:nvPr/>
          </p:nvSpPr>
          <p:spPr>
            <a:xfrm>
              <a:off x="1516000" y="22190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7110;p8">
              <a:extLst>
                <a:ext uri="{FF2B5EF4-FFF2-40B4-BE49-F238E27FC236}">
                  <a16:creationId xmlns:a16="http://schemas.microsoft.com/office/drawing/2014/main" id="{F94BBC51-8535-4DA6-95B9-BBBCFB888AAF}"/>
                </a:ext>
              </a:extLst>
            </p:cNvPr>
            <p:cNvSpPr/>
            <p:nvPr/>
          </p:nvSpPr>
          <p:spPr>
            <a:xfrm>
              <a:off x="1463825" y="22190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7111;p8">
              <a:extLst>
                <a:ext uri="{FF2B5EF4-FFF2-40B4-BE49-F238E27FC236}">
                  <a16:creationId xmlns:a16="http://schemas.microsoft.com/office/drawing/2014/main" id="{E4F558AD-14D7-4B5D-980B-5F7B9C0D13F0}"/>
                </a:ext>
              </a:extLst>
            </p:cNvPr>
            <p:cNvSpPr/>
            <p:nvPr/>
          </p:nvSpPr>
          <p:spPr>
            <a:xfrm>
              <a:off x="1411675" y="22190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7112;p8">
              <a:extLst>
                <a:ext uri="{FF2B5EF4-FFF2-40B4-BE49-F238E27FC236}">
                  <a16:creationId xmlns:a16="http://schemas.microsoft.com/office/drawing/2014/main" id="{25C3848F-8942-460D-875C-DF4A40D262D7}"/>
                </a:ext>
              </a:extLst>
            </p:cNvPr>
            <p:cNvSpPr/>
            <p:nvPr/>
          </p:nvSpPr>
          <p:spPr>
            <a:xfrm>
              <a:off x="1360475" y="22190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7113;p8">
              <a:extLst>
                <a:ext uri="{FF2B5EF4-FFF2-40B4-BE49-F238E27FC236}">
                  <a16:creationId xmlns:a16="http://schemas.microsoft.com/office/drawing/2014/main" id="{78629B98-55E7-4AFD-B180-48984C2E1E32}"/>
                </a:ext>
              </a:extLst>
            </p:cNvPr>
            <p:cNvSpPr/>
            <p:nvPr/>
          </p:nvSpPr>
          <p:spPr>
            <a:xfrm>
              <a:off x="1308325" y="22190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9" name="Google Shape;7114;p8">
              <a:extLst>
                <a:ext uri="{FF2B5EF4-FFF2-40B4-BE49-F238E27FC236}">
                  <a16:creationId xmlns:a16="http://schemas.microsoft.com/office/drawing/2014/main" id="{38119D0C-4C31-4886-B455-C1CC15AE008F}"/>
                </a:ext>
              </a:extLst>
            </p:cNvPr>
            <p:cNvSpPr/>
            <p:nvPr/>
          </p:nvSpPr>
          <p:spPr>
            <a:xfrm>
              <a:off x="1256175" y="22190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7115;p8">
              <a:extLst>
                <a:ext uri="{FF2B5EF4-FFF2-40B4-BE49-F238E27FC236}">
                  <a16:creationId xmlns:a16="http://schemas.microsoft.com/office/drawing/2014/main" id="{49B23A39-2707-4E1D-B824-A1496BFE9BC6}"/>
                </a:ext>
              </a:extLst>
            </p:cNvPr>
            <p:cNvSpPr/>
            <p:nvPr/>
          </p:nvSpPr>
          <p:spPr>
            <a:xfrm>
              <a:off x="1204000" y="22190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7116;p8">
              <a:extLst>
                <a:ext uri="{FF2B5EF4-FFF2-40B4-BE49-F238E27FC236}">
                  <a16:creationId xmlns:a16="http://schemas.microsoft.com/office/drawing/2014/main" id="{66E20CAF-C183-4DE0-898F-5C11FA5E3C4E}"/>
                </a:ext>
              </a:extLst>
            </p:cNvPr>
            <p:cNvSpPr/>
            <p:nvPr/>
          </p:nvSpPr>
          <p:spPr>
            <a:xfrm>
              <a:off x="1152825"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7117;p8">
              <a:extLst>
                <a:ext uri="{FF2B5EF4-FFF2-40B4-BE49-F238E27FC236}">
                  <a16:creationId xmlns:a16="http://schemas.microsoft.com/office/drawing/2014/main" id="{461AD55D-8DCE-4B48-8F2C-913F6EE29A63}"/>
                </a:ext>
              </a:extLst>
            </p:cNvPr>
            <p:cNvSpPr/>
            <p:nvPr/>
          </p:nvSpPr>
          <p:spPr>
            <a:xfrm>
              <a:off x="1100650" y="22190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7118;p8">
              <a:extLst>
                <a:ext uri="{FF2B5EF4-FFF2-40B4-BE49-F238E27FC236}">
                  <a16:creationId xmlns:a16="http://schemas.microsoft.com/office/drawing/2014/main" id="{974DFBC3-D171-4338-A1F5-803032D5DD3B}"/>
                </a:ext>
              </a:extLst>
            </p:cNvPr>
            <p:cNvSpPr/>
            <p:nvPr/>
          </p:nvSpPr>
          <p:spPr>
            <a:xfrm>
              <a:off x="1048500" y="22190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7119;p8">
              <a:extLst>
                <a:ext uri="{FF2B5EF4-FFF2-40B4-BE49-F238E27FC236}">
                  <a16:creationId xmlns:a16="http://schemas.microsoft.com/office/drawing/2014/main" id="{60A5968C-3126-4A7E-921F-382377A7F9F5}"/>
                </a:ext>
              </a:extLst>
            </p:cNvPr>
            <p:cNvSpPr/>
            <p:nvPr/>
          </p:nvSpPr>
          <p:spPr>
            <a:xfrm>
              <a:off x="996350" y="22190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7120;p8">
              <a:extLst>
                <a:ext uri="{FF2B5EF4-FFF2-40B4-BE49-F238E27FC236}">
                  <a16:creationId xmlns:a16="http://schemas.microsoft.com/office/drawing/2014/main" id="{EF37996B-C97D-4625-9D63-F534FF19CB1C}"/>
                </a:ext>
              </a:extLst>
            </p:cNvPr>
            <p:cNvSpPr/>
            <p:nvPr/>
          </p:nvSpPr>
          <p:spPr>
            <a:xfrm>
              <a:off x="945150" y="22190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7121;p8">
              <a:extLst>
                <a:ext uri="{FF2B5EF4-FFF2-40B4-BE49-F238E27FC236}">
                  <a16:creationId xmlns:a16="http://schemas.microsoft.com/office/drawing/2014/main" id="{0D2A0676-FF07-453E-ACDC-09160033148E}"/>
                </a:ext>
              </a:extLst>
            </p:cNvPr>
            <p:cNvSpPr/>
            <p:nvPr/>
          </p:nvSpPr>
          <p:spPr>
            <a:xfrm>
              <a:off x="6323250" y="21668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7122;p8">
              <a:extLst>
                <a:ext uri="{FF2B5EF4-FFF2-40B4-BE49-F238E27FC236}">
                  <a16:creationId xmlns:a16="http://schemas.microsoft.com/office/drawing/2014/main" id="{F30AFACA-8909-407F-8443-00D35DF26E04}"/>
                </a:ext>
              </a:extLst>
            </p:cNvPr>
            <p:cNvSpPr/>
            <p:nvPr/>
          </p:nvSpPr>
          <p:spPr>
            <a:xfrm>
              <a:off x="6067275" y="2170750"/>
              <a:ext cx="40600" cy="34775"/>
            </a:xfrm>
            <a:custGeom>
              <a:avLst/>
              <a:gdLst/>
              <a:ahLst/>
              <a:cxnLst/>
              <a:rect l="l" t="t" r="r" b="b"/>
              <a:pathLst>
                <a:path w="1624" h="1391" extrusionOk="0">
                  <a:moveTo>
                    <a:pt x="426" y="0"/>
                  </a:moveTo>
                  <a:lnTo>
                    <a:pt x="1" y="696"/>
                  </a:lnTo>
                  <a:lnTo>
                    <a:pt x="426" y="1391"/>
                  </a:lnTo>
                  <a:lnTo>
                    <a:pt x="1198" y="1391"/>
                  </a:lnTo>
                  <a:lnTo>
                    <a:pt x="1623" y="696"/>
                  </a:lnTo>
                  <a:lnTo>
                    <a:pt x="11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7123;p8">
              <a:extLst>
                <a:ext uri="{FF2B5EF4-FFF2-40B4-BE49-F238E27FC236}">
                  <a16:creationId xmlns:a16="http://schemas.microsoft.com/office/drawing/2014/main" id="{9DD3D4EC-0FC4-43CA-9B19-89508941AC94}"/>
                </a:ext>
              </a:extLst>
            </p:cNvPr>
            <p:cNvSpPr/>
            <p:nvPr/>
          </p:nvSpPr>
          <p:spPr>
            <a:xfrm>
              <a:off x="5974550" y="2180400"/>
              <a:ext cx="17425" cy="15475"/>
            </a:xfrm>
            <a:custGeom>
              <a:avLst/>
              <a:gdLst/>
              <a:ahLst/>
              <a:cxnLst/>
              <a:rect l="l" t="t" r="r" b="b"/>
              <a:pathLst>
                <a:path w="697" h="619" extrusionOk="0">
                  <a:moveTo>
                    <a:pt x="194" y="0"/>
                  </a:moveTo>
                  <a:lnTo>
                    <a:pt x="1" y="310"/>
                  </a:lnTo>
                  <a:lnTo>
                    <a:pt x="194" y="619"/>
                  </a:lnTo>
                  <a:lnTo>
                    <a:pt x="542" y="619"/>
                  </a:lnTo>
                  <a:lnTo>
                    <a:pt x="696" y="310"/>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7124;p8">
              <a:extLst>
                <a:ext uri="{FF2B5EF4-FFF2-40B4-BE49-F238E27FC236}">
                  <a16:creationId xmlns:a16="http://schemas.microsoft.com/office/drawing/2014/main" id="{20370546-1796-4D1A-BF6A-A727A6713488}"/>
                </a:ext>
              </a:extLst>
            </p:cNvPr>
            <p:cNvSpPr/>
            <p:nvPr/>
          </p:nvSpPr>
          <p:spPr>
            <a:xfrm>
              <a:off x="5921425" y="2179425"/>
              <a:ext cx="21275" cy="18375"/>
            </a:xfrm>
            <a:custGeom>
              <a:avLst/>
              <a:gdLst/>
              <a:ahLst/>
              <a:cxnLst/>
              <a:rect l="l" t="t" r="r" b="b"/>
              <a:pathLst>
                <a:path w="851" h="735" extrusionOk="0">
                  <a:moveTo>
                    <a:pt x="233" y="1"/>
                  </a:moveTo>
                  <a:lnTo>
                    <a:pt x="1" y="349"/>
                  </a:lnTo>
                  <a:lnTo>
                    <a:pt x="233" y="735"/>
                  </a:lnTo>
                  <a:lnTo>
                    <a:pt x="619" y="735"/>
                  </a:lnTo>
                  <a:lnTo>
                    <a:pt x="851" y="349"/>
                  </a:lnTo>
                  <a:lnTo>
                    <a:pt x="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7125;p8">
              <a:extLst>
                <a:ext uri="{FF2B5EF4-FFF2-40B4-BE49-F238E27FC236}">
                  <a16:creationId xmlns:a16="http://schemas.microsoft.com/office/drawing/2014/main" id="{9B326CF6-6BAA-4A4A-AF2D-E419202902F9}"/>
                </a:ext>
              </a:extLst>
            </p:cNvPr>
            <p:cNvSpPr/>
            <p:nvPr/>
          </p:nvSpPr>
          <p:spPr>
            <a:xfrm>
              <a:off x="5855750" y="21668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1" name="Google Shape;7126;p8">
              <a:extLst>
                <a:ext uri="{FF2B5EF4-FFF2-40B4-BE49-F238E27FC236}">
                  <a16:creationId xmlns:a16="http://schemas.microsoft.com/office/drawing/2014/main" id="{439F28F3-3C05-4D94-9F22-6400CD527C6E}"/>
                </a:ext>
              </a:extLst>
            </p:cNvPr>
            <p:cNvSpPr/>
            <p:nvPr/>
          </p:nvSpPr>
          <p:spPr>
            <a:xfrm>
              <a:off x="5803600" y="21668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2" name="Google Shape;7127;p8">
              <a:extLst>
                <a:ext uri="{FF2B5EF4-FFF2-40B4-BE49-F238E27FC236}">
                  <a16:creationId xmlns:a16="http://schemas.microsoft.com/office/drawing/2014/main" id="{CBFC9416-36DD-456D-9E47-D86A14AFBAF0}"/>
                </a:ext>
              </a:extLst>
            </p:cNvPr>
            <p:cNvSpPr/>
            <p:nvPr/>
          </p:nvSpPr>
          <p:spPr>
            <a:xfrm>
              <a:off x="5751425" y="21668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3" name="Google Shape;7128;p8">
              <a:extLst>
                <a:ext uri="{FF2B5EF4-FFF2-40B4-BE49-F238E27FC236}">
                  <a16:creationId xmlns:a16="http://schemas.microsoft.com/office/drawing/2014/main" id="{48CA9B1F-BB74-4437-A7FB-88A78F7FEC06}"/>
                </a:ext>
              </a:extLst>
            </p:cNvPr>
            <p:cNvSpPr/>
            <p:nvPr/>
          </p:nvSpPr>
          <p:spPr>
            <a:xfrm>
              <a:off x="5700250" y="21668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4" name="Google Shape;7129;p8">
              <a:extLst>
                <a:ext uri="{FF2B5EF4-FFF2-40B4-BE49-F238E27FC236}">
                  <a16:creationId xmlns:a16="http://schemas.microsoft.com/office/drawing/2014/main" id="{36680D5C-F822-4351-BEAB-4CF4ADCC7418}"/>
                </a:ext>
              </a:extLst>
            </p:cNvPr>
            <p:cNvSpPr/>
            <p:nvPr/>
          </p:nvSpPr>
          <p:spPr>
            <a:xfrm>
              <a:off x="5648075" y="21668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5" name="Google Shape;7130;p8">
              <a:extLst>
                <a:ext uri="{FF2B5EF4-FFF2-40B4-BE49-F238E27FC236}">
                  <a16:creationId xmlns:a16="http://schemas.microsoft.com/office/drawing/2014/main" id="{2108F6ED-341D-4085-BE72-C66707230BBC}"/>
                </a:ext>
              </a:extLst>
            </p:cNvPr>
            <p:cNvSpPr/>
            <p:nvPr/>
          </p:nvSpPr>
          <p:spPr>
            <a:xfrm>
              <a:off x="5595925" y="21668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6" name="Google Shape;7131;p8">
              <a:extLst>
                <a:ext uri="{FF2B5EF4-FFF2-40B4-BE49-F238E27FC236}">
                  <a16:creationId xmlns:a16="http://schemas.microsoft.com/office/drawing/2014/main" id="{F5B40092-4FAA-4320-833B-C4FC7FDC1A9F}"/>
                </a:ext>
              </a:extLst>
            </p:cNvPr>
            <p:cNvSpPr/>
            <p:nvPr/>
          </p:nvSpPr>
          <p:spPr>
            <a:xfrm>
              <a:off x="5543775" y="21668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7" name="Google Shape;7132;p8">
              <a:extLst>
                <a:ext uri="{FF2B5EF4-FFF2-40B4-BE49-F238E27FC236}">
                  <a16:creationId xmlns:a16="http://schemas.microsoft.com/office/drawing/2014/main" id="{69364B14-EDA6-4E76-90DB-6067BBB9DD64}"/>
                </a:ext>
              </a:extLst>
            </p:cNvPr>
            <p:cNvSpPr/>
            <p:nvPr/>
          </p:nvSpPr>
          <p:spPr>
            <a:xfrm>
              <a:off x="5491600" y="21668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8" name="Google Shape;7133;p8">
              <a:extLst>
                <a:ext uri="{FF2B5EF4-FFF2-40B4-BE49-F238E27FC236}">
                  <a16:creationId xmlns:a16="http://schemas.microsoft.com/office/drawing/2014/main" id="{8FFBFCDC-A6A4-4DFE-B2E4-14EE6D5BBCC2}"/>
                </a:ext>
              </a:extLst>
            </p:cNvPr>
            <p:cNvSpPr/>
            <p:nvPr/>
          </p:nvSpPr>
          <p:spPr>
            <a:xfrm>
              <a:off x="5440425"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9" name="Google Shape;7134;p8">
              <a:extLst>
                <a:ext uri="{FF2B5EF4-FFF2-40B4-BE49-F238E27FC236}">
                  <a16:creationId xmlns:a16="http://schemas.microsoft.com/office/drawing/2014/main" id="{98577335-CD85-48D3-BEC8-0FADC4AE8EBD}"/>
                </a:ext>
              </a:extLst>
            </p:cNvPr>
            <p:cNvSpPr/>
            <p:nvPr/>
          </p:nvSpPr>
          <p:spPr>
            <a:xfrm>
              <a:off x="5388250" y="21668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0" name="Google Shape;7135;p8">
              <a:extLst>
                <a:ext uri="{FF2B5EF4-FFF2-40B4-BE49-F238E27FC236}">
                  <a16:creationId xmlns:a16="http://schemas.microsoft.com/office/drawing/2014/main" id="{17A99F33-75BE-4ABF-8B2D-0BFE35E6C0FB}"/>
                </a:ext>
              </a:extLst>
            </p:cNvPr>
            <p:cNvSpPr/>
            <p:nvPr/>
          </p:nvSpPr>
          <p:spPr>
            <a:xfrm>
              <a:off x="5336100" y="21668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1" name="Google Shape;7136;p8">
              <a:extLst>
                <a:ext uri="{FF2B5EF4-FFF2-40B4-BE49-F238E27FC236}">
                  <a16:creationId xmlns:a16="http://schemas.microsoft.com/office/drawing/2014/main" id="{DD4ED489-152C-4922-AC94-D69D1919E2A1}"/>
                </a:ext>
              </a:extLst>
            </p:cNvPr>
            <p:cNvSpPr/>
            <p:nvPr/>
          </p:nvSpPr>
          <p:spPr>
            <a:xfrm>
              <a:off x="5283950"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7137;p8">
              <a:extLst>
                <a:ext uri="{FF2B5EF4-FFF2-40B4-BE49-F238E27FC236}">
                  <a16:creationId xmlns:a16="http://schemas.microsoft.com/office/drawing/2014/main" id="{6468BA3B-073B-4DC9-897D-AD385062A395}"/>
                </a:ext>
              </a:extLst>
            </p:cNvPr>
            <p:cNvSpPr/>
            <p:nvPr/>
          </p:nvSpPr>
          <p:spPr>
            <a:xfrm>
              <a:off x="5232750" y="21668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3" name="Google Shape;7138;p8">
              <a:extLst>
                <a:ext uri="{FF2B5EF4-FFF2-40B4-BE49-F238E27FC236}">
                  <a16:creationId xmlns:a16="http://schemas.microsoft.com/office/drawing/2014/main" id="{35BB7B66-C5AE-42F6-8690-517A70E12489}"/>
                </a:ext>
              </a:extLst>
            </p:cNvPr>
            <p:cNvSpPr/>
            <p:nvPr/>
          </p:nvSpPr>
          <p:spPr>
            <a:xfrm>
              <a:off x="5180600"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4" name="Google Shape;7139;p8">
              <a:extLst>
                <a:ext uri="{FF2B5EF4-FFF2-40B4-BE49-F238E27FC236}">
                  <a16:creationId xmlns:a16="http://schemas.microsoft.com/office/drawing/2014/main" id="{4264F079-3355-4D2C-BCDE-6B859EEB0085}"/>
                </a:ext>
              </a:extLst>
            </p:cNvPr>
            <p:cNvSpPr/>
            <p:nvPr/>
          </p:nvSpPr>
          <p:spPr>
            <a:xfrm>
              <a:off x="5128425" y="21668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5" name="Google Shape;7140;p8">
              <a:extLst>
                <a:ext uri="{FF2B5EF4-FFF2-40B4-BE49-F238E27FC236}">
                  <a16:creationId xmlns:a16="http://schemas.microsoft.com/office/drawing/2014/main" id="{4702D3A6-478C-4636-848B-8A6D2459B5EC}"/>
                </a:ext>
              </a:extLst>
            </p:cNvPr>
            <p:cNvSpPr/>
            <p:nvPr/>
          </p:nvSpPr>
          <p:spPr>
            <a:xfrm>
              <a:off x="5076275" y="21668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6" name="Google Shape;7141;p8">
              <a:extLst>
                <a:ext uri="{FF2B5EF4-FFF2-40B4-BE49-F238E27FC236}">
                  <a16:creationId xmlns:a16="http://schemas.microsoft.com/office/drawing/2014/main" id="{7714F18D-D50F-4ACB-890E-91724025F30F}"/>
                </a:ext>
              </a:extLst>
            </p:cNvPr>
            <p:cNvSpPr/>
            <p:nvPr/>
          </p:nvSpPr>
          <p:spPr>
            <a:xfrm>
              <a:off x="5024125" y="21668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7" name="Google Shape;7142;p8">
              <a:extLst>
                <a:ext uri="{FF2B5EF4-FFF2-40B4-BE49-F238E27FC236}">
                  <a16:creationId xmlns:a16="http://schemas.microsoft.com/office/drawing/2014/main" id="{01CAED80-4345-45AB-8946-FC871B082947}"/>
                </a:ext>
              </a:extLst>
            </p:cNvPr>
            <p:cNvSpPr/>
            <p:nvPr/>
          </p:nvSpPr>
          <p:spPr>
            <a:xfrm>
              <a:off x="4971950" y="21668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8" name="Google Shape;7143;p8">
              <a:extLst>
                <a:ext uri="{FF2B5EF4-FFF2-40B4-BE49-F238E27FC236}">
                  <a16:creationId xmlns:a16="http://schemas.microsoft.com/office/drawing/2014/main" id="{ECABF032-4436-4AF5-BC81-FA3BB1770A87}"/>
                </a:ext>
              </a:extLst>
            </p:cNvPr>
            <p:cNvSpPr/>
            <p:nvPr/>
          </p:nvSpPr>
          <p:spPr>
            <a:xfrm>
              <a:off x="4920775"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9" name="Google Shape;7144;p8">
              <a:extLst>
                <a:ext uri="{FF2B5EF4-FFF2-40B4-BE49-F238E27FC236}">
                  <a16:creationId xmlns:a16="http://schemas.microsoft.com/office/drawing/2014/main" id="{83EB8491-6740-4DAD-8836-1C9BB098BBD7}"/>
                </a:ext>
              </a:extLst>
            </p:cNvPr>
            <p:cNvSpPr/>
            <p:nvPr/>
          </p:nvSpPr>
          <p:spPr>
            <a:xfrm>
              <a:off x="4868600" y="21668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0" name="Google Shape;7145;p8">
              <a:extLst>
                <a:ext uri="{FF2B5EF4-FFF2-40B4-BE49-F238E27FC236}">
                  <a16:creationId xmlns:a16="http://schemas.microsoft.com/office/drawing/2014/main" id="{07ACACE2-18A8-4C8D-900C-2CBC04A3F0C0}"/>
                </a:ext>
              </a:extLst>
            </p:cNvPr>
            <p:cNvSpPr/>
            <p:nvPr/>
          </p:nvSpPr>
          <p:spPr>
            <a:xfrm>
              <a:off x="4816450" y="21668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1" name="Google Shape;7146;p8">
              <a:extLst>
                <a:ext uri="{FF2B5EF4-FFF2-40B4-BE49-F238E27FC236}">
                  <a16:creationId xmlns:a16="http://schemas.microsoft.com/office/drawing/2014/main" id="{AE2EF969-490E-4F9D-8229-6B28BA7E4F72}"/>
                </a:ext>
              </a:extLst>
            </p:cNvPr>
            <p:cNvSpPr/>
            <p:nvPr/>
          </p:nvSpPr>
          <p:spPr>
            <a:xfrm>
              <a:off x="4764300" y="21668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2" name="Google Shape;7147;p8">
              <a:extLst>
                <a:ext uri="{FF2B5EF4-FFF2-40B4-BE49-F238E27FC236}">
                  <a16:creationId xmlns:a16="http://schemas.microsoft.com/office/drawing/2014/main" id="{A06581BD-01C2-4A5E-AE15-B2441A4AED5E}"/>
                </a:ext>
              </a:extLst>
            </p:cNvPr>
            <p:cNvSpPr/>
            <p:nvPr/>
          </p:nvSpPr>
          <p:spPr>
            <a:xfrm>
              <a:off x="4712125" y="21668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3" name="Google Shape;7148;p8">
              <a:extLst>
                <a:ext uri="{FF2B5EF4-FFF2-40B4-BE49-F238E27FC236}">
                  <a16:creationId xmlns:a16="http://schemas.microsoft.com/office/drawing/2014/main" id="{C3ED6C5A-6A3C-415A-9280-1C70E9470A11}"/>
                </a:ext>
              </a:extLst>
            </p:cNvPr>
            <p:cNvSpPr/>
            <p:nvPr/>
          </p:nvSpPr>
          <p:spPr>
            <a:xfrm>
              <a:off x="4659975" y="21668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4" name="Google Shape;7149;p8">
              <a:extLst>
                <a:ext uri="{FF2B5EF4-FFF2-40B4-BE49-F238E27FC236}">
                  <a16:creationId xmlns:a16="http://schemas.microsoft.com/office/drawing/2014/main" id="{27527F57-5F88-442F-8635-B9A72E513AC5}"/>
                </a:ext>
              </a:extLst>
            </p:cNvPr>
            <p:cNvSpPr/>
            <p:nvPr/>
          </p:nvSpPr>
          <p:spPr>
            <a:xfrm>
              <a:off x="4607825" y="21668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5" name="Google Shape;7150;p8">
              <a:extLst>
                <a:ext uri="{FF2B5EF4-FFF2-40B4-BE49-F238E27FC236}">
                  <a16:creationId xmlns:a16="http://schemas.microsoft.com/office/drawing/2014/main" id="{8611189A-CA10-4405-9839-55DEA6F54467}"/>
                </a:ext>
              </a:extLst>
            </p:cNvPr>
            <p:cNvSpPr/>
            <p:nvPr/>
          </p:nvSpPr>
          <p:spPr>
            <a:xfrm>
              <a:off x="4566275" y="2175575"/>
              <a:ext cx="29000" cy="25125"/>
            </a:xfrm>
            <a:custGeom>
              <a:avLst/>
              <a:gdLst/>
              <a:ahLst/>
              <a:cxnLst/>
              <a:rect l="l" t="t" r="r" b="b"/>
              <a:pathLst>
                <a:path w="1160" h="1005" extrusionOk="0">
                  <a:moveTo>
                    <a:pt x="310" y="0"/>
                  </a:moveTo>
                  <a:lnTo>
                    <a:pt x="1" y="503"/>
                  </a:lnTo>
                  <a:lnTo>
                    <a:pt x="310" y="1005"/>
                  </a:lnTo>
                  <a:lnTo>
                    <a:pt x="851" y="1005"/>
                  </a:lnTo>
                  <a:lnTo>
                    <a:pt x="1160" y="503"/>
                  </a:ln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6" name="Google Shape;7151;p8">
              <a:extLst>
                <a:ext uri="{FF2B5EF4-FFF2-40B4-BE49-F238E27FC236}">
                  <a16:creationId xmlns:a16="http://schemas.microsoft.com/office/drawing/2014/main" id="{3F532F42-2390-47E7-A3EB-6726B3D67A32}"/>
                </a:ext>
              </a:extLst>
            </p:cNvPr>
            <p:cNvSpPr/>
            <p:nvPr/>
          </p:nvSpPr>
          <p:spPr>
            <a:xfrm>
              <a:off x="4454250" y="2168800"/>
              <a:ext cx="44450" cy="38675"/>
            </a:xfrm>
            <a:custGeom>
              <a:avLst/>
              <a:gdLst/>
              <a:ahLst/>
              <a:cxnLst/>
              <a:rect l="l" t="t" r="r" b="b"/>
              <a:pathLst>
                <a:path w="1778" h="1547" extrusionOk="0">
                  <a:moveTo>
                    <a:pt x="425" y="1"/>
                  </a:moveTo>
                  <a:lnTo>
                    <a:pt x="0" y="774"/>
                  </a:lnTo>
                  <a:lnTo>
                    <a:pt x="425" y="1546"/>
                  </a:lnTo>
                  <a:lnTo>
                    <a:pt x="1352" y="1546"/>
                  </a:lnTo>
                  <a:lnTo>
                    <a:pt x="1777" y="774"/>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7" name="Google Shape;7152;p8">
              <a:extLst>
                <a:ext uri="{FF2B5EF4-FFF2-40B4-BE49-F238E27FC236}">
                  <a16:creationId xmlns:a16="http://schemas.microsoft.com/office/drawing/2014/main" id="{6883C3E8-312F-4DEC-A161-B379ECDBA5FD}"/>
                </a:ext>
              </a:extLst>
            </p:cNvPr>
            <p:cNvSpPr/>
            <p:nvPr/>
          </p:nvSpPr>
          <p:spPr>
            <a:xfrm>
              <a:off x="4400150" y="21668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8" name="Google Shape;7153;p8">
              <a:extLst>
                <a:ext uri="{FF2B5EF4-FFF2-40B4-BE49-F238E27FC236}">
                  <a16:creationId xmlns:a16="http://schemas.microsoft.com/office/drawing/2014/main" id="{D121437F-A9FE-409A-B2D6-7AE6350A7955}"/>
                </a:ext>
              </a:extLst>
            </p:cNvPr>
            <p:cNvSpPr/>
            <p:nvPr/>
          </p:nvSpPr>
          <p:spPr>
            <a:xfrm>
              <a:off x="4348950" y="21668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9" name="Google Shape;7154;p8">
              <a:extLst>
                <a:ext uri="{FF2B5EF4-FFF2-40B4-BE49-F238E27FC236}">
                  <a16:creationId xmlns:a16="http://schemas.microsoft.com/office/drawing/2014/main" id="{F9456CF1-304A-4530-AE85-3328533C0E1D}"/>
                </a:ext>
              </a:extLst>
            </p:cNvPr>
            <p:cNvSpPr/>
            <p:nvPr/>
          </p:nvSpPr>
          <p:spPr>
            <a:xfrm>
              <a:off x="4296800" y="21668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0" name="Google Shape;7155;p8">
              <a:extLst>
                <a:ext uri="{FF2B5EF4-FFF2-40B4-BE49-F238E27FC236}">
                  <a16:creationId xmlns:a16="http://schemas.microsoft.com/office/drawing/2014/main" id="{FCA9EF09-B25F-4825-8B96-A1095E489128}"/>
                </a:ext>
              </a:extLst>
            </p:cNvPr>
            <p:cNvSpPr/>
            <p:nvPr/>
          </p:nvSpPr>
          <p:spPr>
            <a:xfrm>
              <a:off x="4244650" y="21668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1" name="Google Shape;7156;p8">
              <a:extLst>
                <a:ext uri="{FF2B5EF4-FFF2-40B4-BE49-F238E27FC236}">
                  <a16:creationId xmlns:a16="http://schemas.microsoft.com/office/drawing/2014/main" id="{3740E11C-86D7-4FEE-8D6B-3262BEE6CACA}"/>
                </a:ext>
              </a:extLst>
            </p:cNvPr>
            <p:cNvSpPr/>
            <p:nvPr/>
          </p:nvSpPr>
          <p:spPr>
            <a:xfrm>
              <a:off x="4192475" y="21668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2" name="Google Shape;7157;p8">
              <a:extLst>
                <a:ext uri="{FF2B5EF4-FFF2-40B4-BE49-F238E27FC236}">
                  <a16:creationId xmlns:a16="http://schemas.microsoft.com/office/drawing/2014/main" id="{1CB728D6-3D96-41F4-AA83-8152778E7CDF}"/>
                </a:ext>
              </a:extLst>
            </p:cNvPr>
            <p:cNvSpPr/>
            <p:nvPr/>
          </p:nvSpPr>
          <p:spPr>
            <a:xfrm>
              <a:off x="4140325" y="21668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3" name="Google Shape;7158;p8">
              <a:extLst>
                <a:ext uri="{FF2B5EF4-FFF2-40B4-BE49-F238E27FC236}">
                  <a16:creationId xmlns:a16="http://schemas.microsoft.com/office/drawing/2014/main" id="{062356FC-5F07-4384-B653-5770C8FB9CA5}"/>
                </a:ext>
              </a:extLst>
            </p:cNvPr>
            <p:cNvSpPr/>
            <p:nvPr/>
          </p:nvSpPr>
          <p:spPr>
            <a:xfrm>
              <a:off x="4089125" y="21668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4" name="Google Shape;7159;p8">
              <a:extLst>
                <a:ext uri="{FF2B5EF4-FFF2-40B4-BE49-F238E27FC236}">
                  <a16:creationId xmlns:a16="http://schemas.microsoft.com/office/drawing/2014/main" id="{CD09C75C-0A59-4604-A1B4-555389A577DE}"/>
                </a:ext>
              </a:extLst>
            </p:cNvPr>
            <p:cNvSpPr/>
            <p:nvPr/>
          </p:nvSpPr>
          <p:spPr>
            <a:xfrm>
              <a:off x="4036975" y="21668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5" name="Google Shape;7160;p8">
              <a:extLst>
                <a:ext uri="{FF2B5EF4-FFF2-40B4-BE49-F238E27FC236}">
                  <a16:creationId xmlns:a16="http://schemas.microsoft.com/office/drawing/2014/main" id="{24B34811-F1F5-4FC3-A639-AB076ADC458D}"/>
                </a:ext>
              </a:extLst>
            </p:cNvPr>
            <p:cNvSpPr/>
            <p:nvPr/>
          </p:nvSpPr>
          <p:spPr>
            <a:xfrm>
              <a:off x="4002200" y="2182325"/>
              <a:ext cx="12575" cy="11625"/>
            </a:xfrm>
            <a:custGeom>
              <a:avLst/>
              <a:gdLst/>
              <a:ahLst/>
              <a:cxnLst/>
              <a:rect l="l" t="t" r="r" b="b"/>
              <a:pathLst>
                <a:path w="503" h="465" extrusionOk="0">
                  <a:moveTo>
                    <a:pt x="155" y="1"/>
                  </a:moveTo>
                  <a:lnTo>
                    <a:pt x="1" y="233"/>
                  </a:lnTo>
                  <a:lnTo>
                    <a:pt x="155" y="464"/>
                  </a:lnTo>
                  <a:lnTo>
                    <a:pt x="387" y="464"/>
                  </a:lnTo>
                  <a:lnTo>
                    <a:pt x="503" y="233"/>
                  </a:lnTo>
                  <a:lnTo>
                    <a:pt x="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6" name="Google Shape;7161;p8">
              <a:extLst>
                <a:ext uri="{FF2B5EF4-FFF2-40B4-BE49-F238E27FC236}">
                  <a16:creationId xmlns:a16="http://schemas.microsoft.com/office/drawing/2014/main" id="{D74DC13F-6F3D-4AEA-AFAC-3AE1C34FFA95}"/>
                </a:ext>
              </a:extLst>
            </p:cNvPr>
            <p:cNvSpPr/>
            <p:nvPr/>
          </p:nvSpPr>
          <p:spPr>
            <a:xfrm>
              <a:off x="3941350" y="2174600"/>
              <a:ext cx="30925" cy="27075"/>
            </a:xfrm>
            <a:custGeom>
              <a:avLst/>
              <a:gdLst/>
              <a:ahLst/>
              <a:cxnLst/>
              <a:rect l="l" t="t" r="r" b="b"/>
              <a:pathLst>
                <a:path w="1237" h="1083" extrusionOk="0">
                  <a:moveTo>
                    <a:pt x="310" y="1"/>
                  </a:moveTo>
                  <a:lnTo>
                    <a:pt x="0" y="542"/>
                  </a:lnTo>
                  <a:lnTo>
                    <a:pt x="310" y="1082"/>
                  </a:lnTo>
                  <a:lnTo>
                    <a:pt x="928" y="1082"/>
                  </a:lnTo>
                  <a:lnTo>
                    <a:pt x="1237" y="542"/>
                  </a:lnTo>
                  <a:lnTo>
                    <a:pt x="9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7" name="Google Shape;7162;p8">
              <a:extLst>
                <a:ext uri="{FF2B5EF4-FFF2-40B4-BE49-F238E27FC236}">
                  <a16:creationId xmlns:a16="http://schemas.microsoft.com/office/drawing/2014/main" id="{4EEA9E58-719B-4FD5-BB11-08970837EA33}"/>
                </a:ext>
              </a:extLst>
            </p:cNvPr>
            <p:cNvSpPr/>
            <p:nvPr/>
          </p:nvSpPr>
          <p:spPr>
            <a:xfrm>
              <a:off x="3888225" y="2173650"/>
              <a:ext cx="33825" cy="29000"/>
            </a:xfrm>
            <a:custGeom>
              <a:avLst/>
              <a:gdLst/>
              <a:ahLst/>
              <a:cxnLst/>
              <a:rect l="l" t="t" r="r" b="b"/>
              <a:pathLst>
                <a:path w="1353" h="1160" extrusionOk="0">
                  <a:moveTo>
                    <a:pt x="348" y="0"/>
                  </a:moveTo>
                  <a:lnTo>
                    <a:pt x="1" y="580"/>
                  </a:lnTo>
                  <a:lnTo>
                    <a:pt x="348" y="1159"/>
                  </a:lnTo>
                  <a:lnTo>
                    <a:pt x="1005" y="1159"/>
                  </a:lnTo>
                  <a:lnTo>
                    <a:pt x="1353"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8" name="Google Shape;7163;p8">
              <a:extLst>
                <a:ext uri="{FF2B5EF4-FFF2-40B4-BE49-F238E27FC236}">
                  <a16:creationId xmlns:a16="http://schemas.microsoft.com/office/drawing/2014/main" id="{9542D756-6730-427C-86D6-72FA12B94213}"/>
                </a:ext>
              </a:extLst>
            </p:cNvPr>
            <p:cNvSpPr/>
            <p:nvPr/>
          </p:nvSpPr>
          <p:spPr>
            <a:xfrm>
              <a:off x="3798400" y="2186200"/>
              <a:ext cx="4850" cy="3875"/>
            </a:xfrm>
            <a:custGeom>
              <a:avLst/>
              <a:gdLst/>
              <a:ahLst/>
              <a:cxnLst/>
              <a:rect l="l" t="t" r="r" b="b"/>
              <a:pathLst>
                <a:path w="194" h="155" extrusionOk="0">
                  <a:moveTo>
                    <a:pt x="39" y="0"/>
                  </a:moveTo>
                  <a:lnTo>
                    <a:pt x="0" y="78"/>
                  </a:lnTo>
                  <a:lnTo>
                    <a:pt x="39" y="155"/>
                  </a:lnTo>
                  <a:lnTo>
                    <a:pt x="155" y="155"/>
                  </a:lnTo>
                  <a:lnTo>
                    <a:pt x="194" y="78"/>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9" name="Google Shape;7164;p8">
              <a:extLst>
                <a:ext uri="{FF2B5EF4-FFF2-40B4-BE49-F238E27FC236}">
                  <a16:creationId xmlns:a16="http://schemas.microsoft.com/office/drawing/2014/main" id="{2ECE1EA7-7040-49DF-B32D-DA317D763486}"/>
                </a:ext>
              </a:extLst>
            </p:cNvPr>
            <p:cNvSpPr/>
            <p:nvPr/>
          </p:nvSpPr>
          <p:spPr>
            <a:xfrm>
              <a:off x="3725000" y="2167850"/>
              <a:ext cx="47350" cy="40575"/>
            </a:xfrm>
            <a:custGeom>
              <a:avLst/>
              <a:gdLst/>
              <a:ahLst/>
              <a:cxnLst/>
              <a:rect l="l" t="t" r="r" b="b"/>
              <a:pathLst>
                <a:path w="1894" h="1623" extrusionOk="0">
                  <a:moveTo>
                    <a:pt x="464" y="0"/>
                  </a:moveTo>
                  <a:lnTo>
                    <a:pt x="0" y="812"/>
                  </a:lnTo>
                  <a:lnTo>
                    <a:pt x="464" y="1623"/>
                  </a:lnTo>
                  <a:lnTo>
                    <a:pt x="1430" y="1623"/>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0" name="Google Shape;7165;p8">
              <a:extLst>
                <a:ext uri="{FF2B5EF4-FFF2-40B4-BE49-F238E27FC236}">
                  <a16:creationId xmlns:a16="http://schemas.microsoft.com/office/drawing/2014/main" id="{7EC421E7-E74F-40C3-931D-1AA695FFECB7}"/>
                </a:ext>
              </a:extLst>
            </p:cNvPr>
            <p:cNvSpPr/>
            <p:nvPr/>
          </p:nvSpPr>
          <p:spPr>
            <a:xfrm>
              <a:off x="3416875" y="2170750"/>
              <a:ext cx="40575" cy="34775"/>
            </a:xfrm>
            <a:custGeom>
              <a:avLst/>
              <a:gdLst/>
              <a:ahLst/>
              <a:cxnLst/>
              <a:rect l="l" t="t" r="r" b="b"/>
              <a:pathLst>
                <a:path w="1623" h="1391" extrusionOk="0">
                  <a:moveTo>
                    <a:pt x="387" y="0"/>
                  </a:moveTo>
                  <a:lnTo>
                    <a:pt x="0" y="696"/>
                  </a:lnTo>
                  <a:lnTo>
                    <a:pt x="387" y="1391"/>
                  </a:lnTo>
                  <a:lnTo>
                    <a:pt x="1237" y="1391"/>
                  </a:lnTo>
                  <a:lnTo>
                    <a:pt x="1623"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1" name="Google Shape;7166;p8">
              <a:extLst>
                <a:ext uri="{FF2B5EF4-FFF2-40B4-BE49-F238E27FC236}">
                  <a16:creationId xmlns:a16="http://schemas.microsoft.com/office/drawing/2014/main" id="{12BFDAF9-D1F1-44D3-87AE-4FCEEDD91BA7}"/>
                </a:ext>
              </a:extLst>
            </p:cNvPr>
            <p:cNvSpPr/>
            <p:nvPr/>
          </p:nvSpPr>
          <p:spPr>
            <a:xfrm>
              <a:off x="3360850" y="21668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2" name="Google Shape;7167;p8">
              <a:extLst>
                <a:ext uri="{FF2B5EF4-FFF2-40B4-BE49-F238E27FC236}">
                  <a16:creationId xmlns:a16="http://schemas.microsoft.com/office/drawing/2014/main" id="{690A388C-81E7-4A53-ACBF-FC19FE7F6B5A}"/>
                </a:ext>
              </a:extLst>
            </p:cNvPr>
            <p:cNvSpPr/>
            <p:nvPr/>
          </p:nvSpPr>
          <p:spPr>
            <a:xfrm>
              <a:off x="3308700" y="216687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3" name="Google Shape;7168;p8">
              <a:extLst>
                <a:ext uri="{FF2B5EF4-FFF2-40B4-BE49-F238E27FC236}">
                  <a16:creationId xmlns:a16="http://schemas.microsoft.com/office/drawing/2014/main" id="{599DD7E5-CABB-4045-A076-2CED1A7E8F63}"/>
                </a:ext>
              </a:extLst>
            </p:cNvPr>
            <p:cNvSpPr/>
            <p:nvPr/>
          </p:nvSpPr>
          <p:spPr>
            <a:xfrm>
              <a:off x="3269075" y="2177500"/>
              <a:ext cx="24175" cy="21275"/>
            </a:xfrm>
            <a:custGeom>
              <a:avLst/>
              <a:gdLst/>
              <a:ahLst/>
              <a:cxnLst/>
              <a:rect l="l" t="t" r="r" b="b"/>
              <a:pathLst>
                <a:path w="967" h="851" extrusionOk="0">
                  <a:moveTo>
                    <a:pt x="233" y="1"/>
                  </a:moveTo>
                  <a:lnTo>
                    <a:pt x="1" y="426"/>
                  </a:lnTo>
                  <a:lnTo>
                    <a:pt x="233" y="851"/>
                  </a:lnTo>
                  <a:lnTo>
                    <a:pt x="696" y="851"/>
                  </a:lnTo>
                  <a:lnTo>
                    <a:pt x="967" y="426"/>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4" name="Google Shape;7169;p8">
              <a:extLst>
                <a:ext uri="{FF2B5EF4-FFF2-40B4-BE49-F238E27FC236}">
                  <a16:creationId xmlns:a16="http://schemas.microsoft.com/office/drawing/2014/main" id="{F5A0B951-5573-4759-83C1-CB98E73C2CE1}"/>
                </a:ext>
              </a:extLst>
            </p:cNvPr>
            <p:cNvSpPr/>
            <p:nvPr/>
          </p:nvSpPr>
          <p:spPr>
            <a:xfrm>
              <a:off x="1855975" y="2168800"/>
              <a:ext cx="44475" cy="39625"/>
            </a:xfrm>
            <a:custGeom>
              <a:avLst/>
              <a:gdLst/>
              <a:ahLst/>
              <a:cxnLst/>
              <a:rect l="l" t="t" r="r" b="b"/>
              <a:pathLst>
                <a:path w="1779" h="1585" extrusionOk="0">
                  <a:moveTo>
                    <a:pt x="426" y="1"/>
                  </a:moveTo>
                  <a:lnTo>
                    <a:pt x="1" y="774"/>
                  </a:lnTo>
                  <a:lnTo>
                    <a:pt x="426" y="1585"/>
                  </a:lnTo>
                  <a:lnTo>
                    <a:pt x="1353" y="1585"/>
                  </a:lnTo>
                  <a:lnTo>
                    <a:pt x="1778" y="774"/>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5" name="Google Shape;7170;p8">
              <a:extLst>
                <a:ext uri="{FF2B5EF4-FFF2-40B4-BE49-F238E27FC236}">
                  <a16:creationId xmlns:a16="http://schemas.microsoft.com/office/drawing/2014/main" id="{EF8B9D02-2E70-4490-8A41-4AEA81DC1DDC}"/>
                </a:ext>
              </a:extLst>
            </p:cNvPr>
            <p:cNvSpPr/>
            <p:nvPr/>
          </p:nvSpPr>
          <p:spPr>
            <a:xfrm>
              <a:off x="1801900" y="21668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6" name="Google Shape;7171;p8">
              <a:extLst>
                <a:ext uri="{FF2B5EF4-FFF2-40B4-BE49-F238E27FC236}">
                  <a16:creationId xmlns:a16="http://schemas.microsoft.com/office/drawing/2014/main" id="{8858A276-B94A-4AB0-980C-881A28065FCF}"/>
                </a:ext>
              </a:extLst>
            </p:cNvPr>
            <p:cNvSpPr/>
            <p:nvPr/>
          </p:nvSpPr>
          <p:spPr>
            <a:xfrm>
              <a:off x="1749725" y="21668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7" name="Google Shape;7172;p8">
              <a:extLst>
                <a:ext uri="{FF2B5EF4-FFF2-40B4-BE49-F238E27FC236}">
                  <a16:creationId xmlns:a16="http://schemas.microsoft.com/office/drawing/2014/main" id="{B21BEBD6-A735-4A1D-A023-470505656D7D}"/>
                </a:ext>
              </a:extLst>
            </p:cNvPr>
            <p:cNvSpPr/>
            <p:nvPr/>
          </p:nvSpPr>
          <p:spPr>
            <a:xfrm>
              <a:off x="1697575" y="21668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8" name="Google Shape;7173;p8">
              <a:extLst>
                <a:ext uri="{FF2B5EF4-FFF2-40B4-BE49-F238E27FC236}">
                  <a16:creationId xmlns:a16="http://schemas.microsoft.com/office/drawing/2014/main" id="{601B1ACF-5098-4F6A-B8C2-0C39D9F99B42}"/>
                </a:ext>
              </a:extLst>
            </p:cNvPr>
            <p:cNvSpPr/>
            <p:nvPr/>
          </p:nvSpPr>
          <p:spPr>
            <a:xfrm>
              <a:off x="1645425" y="21668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9" name="Google Shape;7174;p8">
              <a:extLst>
                <a:ext uri="{FF2B5EF4-FFF2-40B4-BE49-F238E27FC236}">
                  <a16:creationId xmlns:a16="http://schemas.microsoft.com/office/drawing/2014/main" id="{04D9F6CB-F308-47FA-9AA7-5484A1CCC517}"/>
                </a:ext>
              </a:extLst>
            </p:cNvPr>
            <p:cNvSpPr/>
            <p:nvPr/>
          </p:nvSpPr>
          <p:spPr>
            <a:xfrm>
              <a:off x="1594225" y="21668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0" name="Google Shape;7175;p8">
              <a:extLst>
                <a:ext uri="{FF2B5EF4-FFF2-40B4-BE49-F238E27FC236}">
                  <a16:creationId xmlns:a16="http://schemas.microsoft.com/office/drawing/2014/main" id="{304D5234-3437-43DD-8B0C-AF54BBA8B257}"/>
                </a:ext>
              </a:extLst>
            </p:cNvPr>
            <p:cNvSpPr/>
            <p:nvPr/>
          </p:nvSpPr>
          <p:spPr>
            <a:xfrm>
              <a:off x="1542075" y="21668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1" name="Google Shape;7176;p8">
              <a:extLst>
                <a:ext uri="{FF2B5EF4-FFF2-40B4-BE49-F238E27FC236}">
                  <a16:creationId xmlns:a16="http://schemas.microsoft.com/office/drawing/2014/main" id="{EA1248EE-FB59-42E6-BD67-F27D37D97150}"/>
                </a:ext>
              </a:extLst>
            </p:cNvPr>
            <p:cNvSpPr/>
            <p:nvPr/>
          </p:nvSpPr>
          <p:spPr>
            <a:xfrm>
              <a:off x="1489900" y="21668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2" name="Google Shape;7177;p8">
              <a:extLst>
                <a:ext uri="{FF2B5EF4-FFF2-40B4-BE49-F238E27FC236}">
                  <a16:creationId xmlns:a16="http://schemas.microsoft.com/office/drawing/2014/main" id="{D7B4E963-0BA4-46C8-8B60-AEC69E8DCDE2}"/>
                </a:ext>
              </a:extLst>
            </p:cNvPr>
            <p:cNvSpPr/>
            <p:nvPr/>
          </p:nvSpPr>
          <p:spPr>
            <a:xfrm>
              <a:off x="1437750" y="21668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3" name="Google Shape;7178;p8">
              <a:extLst>
                <a:ext uri="{FF2B5EF4-FFF2-40B4-BE49-F238E27FC236}">
                  <a16:creationId xmlns:a16="http://schemas.microsoft.com/office/drawing/2014/main" id="{977AFDAA-9FB8-41F6-AED6-198878C8C37E}"/>
                </a:ext>
              </a:extLst>
            </p:cNvPr>
            <p:cNvSpPr/>
            <p:nvPr/>
          </p:nvSpPr>
          <p:spPr>
            <a:xfrm>
              <a:off x="1386550" y="21668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4" name="Google Shape;7179;p8">
              <a:extLst>
                <a:ext uri="{FF2B5EF4-FFF2-40B4-BE49-F238E27FC236}">
                  <a16:creationId xmlns:a16="http://schemas.microsoft.com/office/drawing/2014/main" id="{13C1C8EF-FC99-45EE-9CBE-22749B3AB3E0}"/>
                </a:ext>
              </a:extLst>
            </p:cNvPr>
            <p:cNvSpPr/>
            <p:nvPr/>
          </p:nvSpPr>
          <p:spPr>
            <a:xfrm>
              <a:off x="1334400" y="21668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5" name="Google Shape;7180;p8">
              <a:extLst>
                <a:ext uri="{FF2B5EF4-FFF2-40B4-BE49-F238E27FC236}">
                  <a16:creationId xmlns:a16="http://schemas.microsoft.com/office/drawing/2014/main" id="{E3C7C5F6-990C-4E39-8AE0-44CD870F1D8D}"/>
                </a:ext>
              </a:extLst>
            </p:cNvPr>
            <p:cNvSpPr/>
            <p:nvPr/>
          </p:nvSpPr>
          <p:spPr>
            <a:xfrm>
              <a:off x="1282250" y="21668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6" name="Google Shape;7181;p8">
              <a:extLst>
                <a:ext uri="{FF2B5EF4-FFF2-40B4-BE49-F238E27FC236}">
                  <a16:creationId xmlns:a16="http://schemas.microsoft.com/office/drawing/2014/main" id="{1BD7D4EA-58F5-4BD1-9D69-81DAF7E8C114}"/>
                </a:ext>
              </a:extLst>
            </p:cNvPr>
            <p:cNvSpPr/>
            <p:nvPr/>
          </p:nvSpPr>
          <p:spPr>
            <a:xfrm>
              <a:off x="1230075" y="21668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7" name="Google Shape;7182;p8">
              <a:extLst>
                <a:ext uri="{FF2B5EF4-FFF2-40B4-BE49-F238E27FC236}">
                  <a16:creationId xmlns:a16="http://schemas.microsoft.com/office/drawing/2014/main" id="{3D1D5B54-4CE3-4E0A-8D8E-992E381CF78F}"/>
                </a:ext>
              </a:extLst>
            </p:cNvPr>
            <p:cNvSpPr/>
            <p:nvPr/>
          </p:nvSpPr>
          <p:spPr>
            <a:xfrm>
              <a:off x="1178900"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8" name="Google Shape;7183;p8">
              <a:extLst>
                <a:ext uri="{FF2B5EF4-FFF2-40B4-BE49-F238E27FC236}">
                  <a16:creationId xmlns:a16="http://schemas.microsoft.com/office/drawing/2014/main" id="{7880CB95-155F-42AA-B388-A3413E878BF7}"/>
                </a:ext>
              </a:extLst>
            </p:cNvPr>
            <p:cNvSpPr/>
            <p:nvPr/>
          </p:nvSpPr>
          <p:spPr>
            <a:xfrm>
              <a:off x="1126725" y="21668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9" name="Google Shape;7184;p8">
              <a:extLst>
                <a:ext uri="{FF2B5EF4-FFF2-40B4-BE49-F238E27FC236}">
                  <a16:creationId xmlns:a16="http://schemas.microsoft.com/office/drawing/2014/main" id="{BA2AA852-E2A1-439B-97F3-9AA5A1CCEA03}"/>
                </a:ext>
              </a:extLst>
            </p:cNvPr>
            <p:cNvSpPr/>
            <p:nvPr/>
          </p:nvSpPr>
          <p:spPr>
            <a:xfrm>
              <a:off x="1074575" y="21668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0" name="Google Shape;7185;p8">
              <a:extLst>
                <a:ext uri="{FF2B5EF4-FFF2-40B4-BE49-F238E27FC236}">
                  <a16:creationId xmlns:a16="http://schemas.microsoft.com/office/drawing/2014/main" id="{4D0B05F3-D8A9-43EF-B635-A822DB64CD85}"/>
                </a:ext>
              </a:extLst>
            </p:cNvPr>
            <p:cNvSpPr/>
            <p:nvPr/>
          </p:nvSpPr>
          <p:spPr>
            <a:xfrm>
              <a:off x="1022425"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1" name="Google Shape;7186;p8">
              <a:extLst>
                <a:ext uri="{FF2B5EF4-FFF2-40B4-BE49-F238E27FC236}">
                  <a16:creationId xmlns:a16="http://schemas.microsoft.com/office/drawing/2014/main" id="{7D1D8116-1520-4FD4-A6D3-1B18743A5946}"/>
                </a:ext>
              </a:extLst>
            </p:cNvPr>
            <p:cNvSpPr/>
            <p:nvPr/>
          </p:nvSpPr>
          <p:spPr>
            <a:xfrm>
              <a:off x="970250" y="21668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2" name="Google Shape;7187;p8">
              <a:extLst>
                <a:ext uri="{FF2B5EF4-FFF2-40B4-BE49-F238E27FC236}">
                  <a16:creationId xmlns:a16="http://schemas.microsoft.com/office/drawing/2014/main" id="{678A07D9-9D54-45C7-B480-5B88BA5062A4}"/>
                </a:ext>
              </a:extLst>
            </p:cNvPr>
            <p:cNvSpPr/>
            <p:nvPr/>
          </p:nvSpPr>
          <p:spPr>
            <a:xfrm>
              <a:off x="919075" y="21668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3" name="Google Shape;7188;p8">
              <a:extLst>
                <a:ext uri="{FF2B5EF4-FFF2-40B4-BE49-F238E27FC236}">
                  <a16:creationId xmlns:a16="http://schemas.microsoft.com/office/drawing/2014/main" id="{8E1BE134-E3D1-4B9E-9476-DDC5F156105E}"/>
                </a:ext>
              </a:extLst>
            </p:cNvPr>
            <p:cNvSpPr/>
            <p:nvPr/>
          </p:nvSpPr>
          <p:spPr>
            <a:xfrm>
              <a:off x="6351250" y="2116650"/>
              <a:ext cx="45425" cy="38650"/>
            </a:xfrm>
            <a:custGeom>
              <a:avLst/>
              <a:gdLst/>
              <a:ahLst/>
              <a:cxnLst/>
              <a:rect l="l" t="t" r="r" b="b"/>
              <a:pathLst>
                <a:path w="1817" h="1546" extrusionOk="0">
                  <a:moveTo>
                    <a:pt x="464" y="1"/>
                  </a:moveTo>
                  <a:lnTo>
                    <a:pt x="1" y="773"/>
                  </a:lnTo>
                  <a:lnTo>
                    <a:pt x="464" y="1546"/>
                  </a:lnTo>
                  <a:lnTo>
                    <a:pt x="1353" y="1546"/>
                  </a:lnTo>
                  <a:lnTo>
                    <a:pt x="1817" y="773"/>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4" name="Google Shape;7189;p8">
              <a:extLst>
                <a:ext uri="{FF2B5EF4-FFF2-40B4-BE49-F238E27FC236}">
                  <a16:creationId xmlns:a16="http://schemas.microsoft.com/office/drawing/2014/main" id="{A65AF835-9AF6-4BA0-A181-A309AB498DD4}"/>
                </a:ext>
              </a:extLst>
            </p:cNvPr>
            <p:cNvSpPr/>
            <p:nvPr/>
          </p:nvSpPr>
          <p:spPr>
            <a:xfrm>
              <a:off x="6037350" y="21147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5" name="Google Shape;7190;p8">
              <a:extLst>
                <a:ext uri="{FF2B5EF4-FFF2-40B4-BE49-F238E27FC236}">
                  <a16:creationId xmlns:a16="http://schemas.microsoft.com/office/drawing/2014/main" id="{E4172016-1546-4F6B-9A22-15AB2C9E8724}"/>
                </a:ext>
              </a:extLst>
            </p:cNvPr>
            <p:cNvSpPr/>
            <p:nvPr/>
          </p:nvSpPr>
          <p:spPr>
            <a:xfrm>
              <a:off x="6000625" y="2128250"/>
              <a:ext cx="17425" cy="15475"/>
            </a:xfrm>
            <a:custGeom>
              <a:avLst/>
              <a:gdLst/>
              <a:ahLst/>
              <a:cxnLst/>
              <a:rect l="l" t="t" r="r" b="b"/>
              <a:pathLst>
                <a:path w="697" h="619" extrusionOk="0">
                  <a:moveTo>
                    <a:pt x="194" y="0"/>
                  </a:moveTo>
                  <a:lnTo>
                    <a:pt x="1" y="309"/>
                  </a:lnTo>
                  <a:lnTo>
                    <a:pt x="194" y="618"/>
                  </a:lnTo>
                  <a:lnTo>
                    <a:pt x="542" y="618"/>
                  </a:lnTo>
                  <a:lnTo>
                    <a:pt x="696" y="309"/>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6" name="Google Shape;7191;p8">
              <a:extLst>
                <a:ext uri="{FF2B5EF4-FFF2-40B4-BE49-F238E27FC236}">
                  <a16:creationId xmlns:a16="http://schemas.microsoft.com/office/drawing/2014/main" id="{5826A1A6-0065-40C2-9508-40C6392C8D6D}"/>
                </a:ext>
              </a:extLst>
            </p:cNvPr>
            <p:cNvSpPr/>
            <p:nvPr/>
          </p:nvSpPr>
          <p:spPr>
            <a:xfrm>
              <a:off x="5945575" y="2125350"/>
              <a:ext cx="25150" cy="21275"/>
            </a:xfrm>
            <a:custGeom>
              <a:avLst/>
              <a:gdLst/>
              <a:ahLst/>
              <a:cxnLst/>
              <a:rect l="l" t="t" r="r" b="b"/>
              <a:pathLst>
                <a:path w="1006" h="851" extrusionOk="0">
                  <a:moveTo>
                    <a:pt x="232" y="0"/>
                  </a:moveTo>
                  <a:lnTo>
                    <a:pt x="1" y="425"/>
                  </a:lnTo>
                  <a:lnTo>
                    <a:pt x="232" y="850"/>
                  </a:lnTo>
                  <a:lnTo>
                    <a:pt x="735" y="850"/>
                  </a:lnTo>
                  <a:lnTo>
                    <a:pt x="1005" y="425"/>
                  </a:lnTo>
                  <a:lnTo>
                    <a:pt x="7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7" name="Google Shape;7192;p8">
              <a:extLst>
                <a:ext uri="{FF2B5EF4-FFF2-40B4-BE49-F238E27FC236}">
                  <a16:creationId xmlns:a16="http://schemas.microsoft.com/office/drawing/2014/main" id="{EB8683A2-322A-4B47-AE80-F08D47088158}"/>
                </a:ext>
              </a:extLst>
            </p:cNvPr>
            <p:cNvSpPr/>
            <p:nvPr/>
          </p:nvSpPr>
          <p:spPr>
            <a:xfrm>
              <a:off x="5883750" y="2116650"/>
              <a:ext cx="44475" cy="38650"/>
            </a:xfrm>
            <a:custGeom>
              <a:avLst/>
              <a:gdLst/>
              <a:ahLst/>
              <a:cxnLst/>
              <a:rect l="l" t="t" r="r" b="b"/>
              <a:pathLst>
                <a:path w="1779" h="1546" extrusionOk="0">
                  <a:moveTo>
                    <a:pt x="426" y="1"/>
                  </a:moveTo>
                  <a:lnTo>
                    <a:pt x="1" y="773"/>
                  </a:lnTo>
                  <a:lnTo>
                    <a:pt x="426" y="1546"/>
                  </a:lnTo>
                  <a:lnTo>
                    <a:pt x="1353" y="1546"/>
                  </a:lnTo>
                  <a:lnTo>
                    <a:pt x="1778" y="773"/>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8" name="Google Shape;7193;p8">
              <a:extLst>
                <a:ext uri="{FF2B5EF4-FFF2-40B4-BE49-F238E27FC236}">
                  <a16:creationId xmlns:a16="http://schemas.microsoft.com/office/drawing/2014/main" id="{3657FE9A-003E-4509-B399-CB4FBDA38D76}"/>
                </a:ext>
              </a:extLst>
            </p:cNvPr>
            <p:cNvSpPr/>
            <p:nvPr/>
          </p:nvSpPr>
          <p:spPr>
            <a:xfrm>
              <a:off x="5829675" y="21147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9" name="Google Shape;7194;p8">
              <a:extLst>
                <a:ext uri="{FF2B5EF4-FFF2-40B4-BE49-F238E27FC236}">
                  <a16:creationId xmlns:a16="http://schemas.microsoft.com/office/drawing/2014/main" id="{B6E47F66-4D7F-44DA-9002-FE9FF5C7338E}"/>
                </a:ext>
              </a:extLst>
            </p:cNvPr>
            <p:cNvSpPr/>
            <p:nvPr/>
          </p:nvSpPr>
          <p:spPr>
            <a:xfrm>
              <a:off x="5777525" y="211472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0" name="Google Shape;7195;p8">
              <a:extLst>
                <a:ext uri="{FF2B5EF4-FFF2-40B4-BE49-F238E27FC236}">
                  <a16:creationId xmlns:a16="http://schemas.microsoft.com/office/drawing/2014/main" id="{BB4AE290-6F46-4ED0-BC65-F3D5D58AD1BD}"/>
                </a:ext>
              </a:extLst>
            </p:cNvPr>
            <p:cNvSpPr/>
            <p:nvPr/>
          </p:nvSpPr>
          <p:spPr>
            <a:xfrm>
              <a:off x="5725350" y="21147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1" name="Google Shape;7196;p8">
              <a:extLst>
                <a:ext uri="{FF2B5EF4-FFF2-40B4-BE49-F238E27FC236}">
                  <a16:creationId xmlns:a16="http://schemas.microsoft.com/office/drawing/2014/main" id="{437B7F52-6077-47C5-81B4-18E3EE0193F0}"/>
                </a:ext>
              </a:extLst>
            </p:cNvPr>
            <p:cNvSpPr/>
            <p:nvPr/>
          </p:nvSpPr>
          <p:spPr>
            <a:xfrm>
              <a:off x="5674175" y="21147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2" name="Google Shape;7197;p8">
              <a:extLst>
                <a:ext uri="{FF2B5EF4-FFF2-40B4-BE49-F238E27FC236}">
                  <a16:creationId xmlns:a16="http://schemas.microsoft.com/office/drawing/2014/main" id="{F17EE73D-1CE9-4B5A-9325-D2EE6535EDB7}"/>
                </a:ext>
              </a:extLst>
            </p:cNvPr>
            <p:cNvSpPr/>
            <p:nvPr/>
          </p:nvSpPr>
          <p:spPr>
            <a:xfrm>
              <a:off x="5622000" y="21147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3" name="Google Shape;7198;p8">
              <a:extLst>
                <a:ext uri="{FF2B5EF4-FFF2-40B4-BE49-F238E27FC236}">
                  <a16:creationId xmlns:a16="http://schemas.microsoft.com/office/drawing/2014/main" id="{0310B8DC-A66F-4E22-BF06-18660C504DB8}"/>
                </a:ext>
              </a:extLst>
            </p:cNvPr>
            <p:cNvSpPr/>
            <p:nvPr/>
          </p:nvSpPr>
          <p:spPr>
            <a:xfrm>
              <a:off x="5569850" y="21147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4" name="Google Shape;7199;p8">
              <a:extLst>
                <a:ext uri="{FF2B5EF4-FFF2-40B4-BE49-F238E27FC236}">
                  <a16:creationId xmlns:a16="http://schemas.microsoft.com/office/drawing/2014/main" id="{38C73888-5036-40CF-B0A6-9423E9247573}"/>
                </a:ext>
              </a:extLst>
            </p:cNvPr>
            <p:cNvSpPr/>
            <p:nvPr/>
          </p:nvSpPr>
          <p:spPr>
            <a:xfrm>
              <a:off x="5517700" y="21147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5" name="Google Shape;7200;p8">
              <a:extLst>
                <a:ext uri="{FF2B5EF4-FFF2-40B4-BE49-F238E27FC236}">
                  <a16:creationId xmlns:a16="http://schemas.microsoft.com/office/drawing/2014/main" id="{17EFE9B1-DCFD-4E31-A560-F7BF838EA575}"/>
                </a:ext>
              </a:extLst>
            </p:cNvPr>
            <p:cNvSpPr/>
            <p:nvPr/>
          </p:nvSpPr>
          <p:spPr>
            <a:xfrm>
              <a:off x="5466500"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6" name="Google Shape;7201;p8">
              <a:extLst>
                <a:ext uri="{FF2B5EF4-FFF2-40B4-BE49-F238E27FC236}">
                  <a16:creationId xmlns:a16="http://schemas.microsoft.com/office/drawing/2014/main" id="{C9C8168F-6C38-4729-A31F-E248D25437E2}"/>
                </a:ext>
              </a:extLst>
            </p:cNvPr>
            <p:cNvSpPr/>
            <p:nvPr/>
          </p:nvSpPr>
          <p:spPr>
            <a:xfrm>
              <a:off x="5414325" y="2114725"/>
              <a:ext cx="47375" cy="42525"/>
            </a:xfrm>
            <a:custGeom>
              <a:avLst/>
              <a:gdLst/>
              <a:ahLst/>
              <a:cxnLst/>
              <a:rect l="l" t="t" r="r" b="b"/>
              <a:pathLst>
                <a:path w="1895" h="1701" extrusionOk="0">
                  <a:moveTo>
                    <a:pt x="465" y="0"/>
                  </a:moveTo>
                  <a:lnTo>
                    <a:pt x="1" y="850"/>
                  </a:lnTo>
                  <a:lnTo>
                    <a:pt x="465" y="1700"/>
                  </a:lnTo>
                  <a:lnTo>
                    <a:pt x="1431" y="1700"/>
                  </a:lnTo>
                  <a:lnTo>
                    <a:pt x="1894" y="850"/>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7" name="Google Shape;7202;p8">
              <a:extLst>
                <a:ext uri="{FF2B5EF4-FFF2-40B4-BE49-F238E27FC236}">
                  <a16:creationId xmlns:a16="http://schemas.microsoft.com/office/drawing/2014/main" id="{069BAE72-9EA6-445C-8E4A-4E295E459241}"/>
                </a:ext>
              </a:extLst>
            </p:cNvPr>
            <p:cNvSpPr/>
            <p:nvPr/>
          </p:nvSpPr>
          <p:spPr>
            <a:xfrm>
              <a:off x="5362175"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8" name="Google Shape;7203;p8">
              <a:extLst>
                <a:ext uri="{FF2B5EF4-FFF2-40B4-BE49-F238E27FC236}">
                  <a16:creationId xmlns:a16="http://schemas.microsoft.com/office/drawing/2014/main" id="{278EE83E-FECB-4FBE-99CE-1967697B4653}"/>
                </a:ext>
              </a:extLst>
            </p:cNvPr>
            <p:cNvSpPr/>
            <p:nvPr/>
          </p:nvSpPr>
          <p:spPr>
            <a:xfrm>
              <a:off x="5310025"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9" name="Google Shape;7204;p8">
              <a:extLst>
                <a:ext uri="{FF2B5EF4-FFF2-40B4-BE49-F238E27FC236}">
                  <a16:creationId xmlns:a16="http://schemas.microsoft.com/office/drawing/2014/main" id="{538B0146-4179-4FC8-AFC9-A695E9FA2CB7}"/>
                </a:ext>
              </a:extLst>
            </p:cNvPr>
            <p:cNvSpPr/>
            <p:nvPr/>
          </p:nvSpPr>
          <p:spPr>
            <a:xfrm>
              <a:off x="5258825"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0" name="Google Shape;7205;p8">
              <a:extLst>
                <a:ext uri="{FF2B5EF4-FFF2-40B4-BE49-F238E27FC236}">
                  <a16:creationId xmlns:a16="http://schemas.microsoft.com/office/drawing/2014/main" id="{5220B477-83A7-439E-BACF-713DAE5A3738}"/>
                </a:ext>
              </a:extLst>
            </p:cNvPr>
            <p:cNvSpPr/>
            <p:nvPr/>
          </p:nvSpPr>
          <p:spPr>
            <a:xfrm>
              <a:off x="5206675"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1" name="Google Shape;7206;p8">
              <a:extLst>
                <a:ext uri="{FF2B5EF4-FFF2-40B4-BE49-F238E27FC236}">
                  <a16:creationId xmlns:a16="http://schemas.microsoft.com/office/drawing/2014/main" id="{78B59AF2-9A91-456A-9BD9-7CD8F6C75282}"/>
                </a:ext>
              </a:extLst>
            </p:cNvPr>
            <p:cNvSpPr/>
            <p:nvPr/>
          </p:nvSpPr>
          <p:spPr>
            <a:xfrm>
              <a:off x="5154500" y="21147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2" name="Google Shape;7207;p8">
              <a:extLst>
                <a:ext uri="{FF2B5EF4-FFF2-40B4-BE49-F238E27FC236}">
                  <a16:creationId xmlns:a16="http://schemas.microsoft.com/office/drawing/2014/main" id="{D983032D-2882-41D5-9570-49E50C37F9E5}"/>
                </a:ext>
              </a:extLst>
            </p:cNvPr>
            <p:cNvSpPr/>
            <p:nvPr/>
          </p:nvSpPr>
          <p:spPr>
            <a:xfrm>
              <a:off x="5102350"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3" name="Google Shape;7208;p8">
              <a:extLst>
                <a:ext uri="{FF2B5EF4-FFF2-40B4-BE49-F238E27FC236}">
                  <a16:creationId xmlns:a16="http://schemas.microsoft.com/office/drawing/2014/main" id="{82E0DBBB-9F95-47A5-B527-9C52E3E5F986}"/>
                </a:ext>
              </a:extLst>
            </p:cNvPr>
            <p:cNvSpPr/>
            <p:nvPr/>
          </p:nvSpPr>
          <p:spPr>
            <a:xfrm>
              <a:off x="5050200"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4" name="Google Shape;7209;p8">
              <a:extLst>
                <a:ext uri="{FF2B5EF4-FFF2-40B4-BE49-F238E27FC236}">
                  <a16:creationId xmlns:a16="http://schemas.microsoft.com/office/drawing/2014/main" id="{061CE3EE-5912-454B-A5C8-6A11B15AF778}"/>
                </a:ext>
              </a:extLst>
            </p:cNvPr>
            <p:cNvSpPr/>
            <p:nvPr/>
          </p:nvSpPr>
          <p:spPr>
            <a:xfrm>
              <a:off x="4998025" y="21147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5" name="Google Shape;7210;p8">
              <a:extLst>
                <a:ext uri="{FF2B5EF4-FFF2-40B4-BE49-F238E27FC236}">
                  <a16:creationId xmlns:a16="http://schemas.microsoft.com/office/drawing/2014/main" id="{FF1032D2-4BC1-4499-8F3C-F1FA78649BBE}"/>
                </a:ext>
              </a:extLst>
            </p:cNvPr>
            <p:cNvSpPr/>
            <p:nvPr/>
          </p:nvSpPr>
          <p:spPr>
            <a:xfrm>
              <a:off x="4946850"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6" name="Google Shape;7211;p8">
              <a:extLst>
                <a:ext uri="{FF2B5EF4-FFF2-40B4-BE49-F238E27FC236}">
                  <a16:creationId xmlns:a16="http://schemas.microsoft.com/office/drawing/2014/main" id="{E94A13F5-FE30-469B-A1ED-D49D67141DC0}"/>
                </a:ext>
              </a:extLst>
            </p:cNvPr>
            <p:cNvSpPr/>
            <p:nvPr/>
          </p:nvSpPr>
          <p:spPr>
            <a:xfrm>
              <a:off x="4894675" y="21147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7" name="Google Shape;7212;p8">
              <a:extLst>
                <a:ext uri="{FF2B5EF4-FFF2-40B4-BE49-F238E27FC236}">
                  <a16:creationId xmlns:a16="http://schemas.microsoft.com/office/drawing/2014/main" id="{3D00C799-76B6-4C04-B3AC-7AB44736027C}"/>
                </a:ext>
              </a:extLst>
            </p:cNvPr>
            <p:cNvSpPr/>
            <p:nvPr/>
          </p:nvSpPr>
          <p:spPr>
            <a:xfrm>
              <a:off x="4842525"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8" name="Google Shape;7213;p8">
              <a:extLst>
                <a:ext uri="{FF2B5EF4-FFF2-40B4-BE49-F238E27FC236}">
                  <a16:creationId xmlns:a16="http://schemas.microsoft.com/office/drawing/2014/main" id="{1A9A6AA2-4C5D-4A3D-8F22-CEA0AE99840F}"/>
                </a:ext>
              </a:extLst>
            </p:cNvPr>
            <p:cNvSpPr/>
            <p:nvPr/>
          </p:nvSpPr>
          <p:spPr>
            <a:xfrm>
              <a:off x="4790375" y="211472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9" name="Google Shape;7214;p8">
              <a:extLst>
                <a:ext uri="{FF2B5EF4-FFF2-40B4-BE49-F238E27FC236}">
                  <a16:creationId xmlns:a16="http://schemas.microsoft.com/office/drawing/2014/main" id="{116CCDC5-3405-4923-B5A0-34F5A04C635A}"/>
                </a:ext>
              </a:extLst>
            </p:cNvPr>
            <p:cNvSpPr/>
            <p:nvPr/>
          </p:nvSpPr>
          <p:spPr>
            <a:xfrm>
              <a:off x="4738200" y="21147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0" name="Google Shape;7215;p8">
              <a:extLst>
                <a:ext uri="{FF2B5EF4-FFF2-40B4-BE49-F238E27FC236}">
                  <a16:creationId xmlns:a16="http://schemas.microsoft.com/office/drawing/2014/main" id="{14999FBF-CA76-4940-9C12-6073246B561E}"/>
                </a:ext>
              </a:extLst>
            </p:cNvPr>
            <p:cNvSpPr/>
            <p:nvPr/>
          </p:nvSpPr>
          <p:spPr>
            <a:xfrm>
              <a:off x="4686050" y="21147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1" name="Google Shape;7216;p8">
              <a:extLst>
                <a:ext uri="{FF2B5EF4-FFF2-40B4-BE49-F238E27FC236}">
                  <a16:creationId xmlns:a16="http://schemas.microsoft.com/office/drawing/2014/main" id="{F690A434-A163-4600-83C2-5B95DCB9A731}"/>
                </a:ext>
              </a:extLst>
            </p:cNvPr>
            <p:cNvSpPr/>
            <p:nvPr/>
          </p:nvSpPr>
          <p:spPr>
            <a:xfrm>
              <a:off x="4633900" y="211472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2" name="Google Shape;7217;p8">
              <a:extLst>
                <a:ext uri="{FF2B5EF4-FFF2-40B4-BE49-F238E27FC236}">
                  <a16:creationId xmlns:a16="http://schemas.microsoft.com/office/drawing/2014/main" id="{8002CCD2-B0E0-4E2A-8228-60C6BD383D24}"/>
                </a:ext>
              </a:extLst>
            </p:cNvPr>
            <p:cNvSpPr/>
            <p:nvPr/>
          </p:nvSpPr>
          <p:spPr>
            <a:xfrm>
              <a:off x="4581725" y="21147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3" name="Google Shape;7218;p8">
              <a:extLst>
                <a:ext uri="{FF2B5EF4-FFF2-40B4-BE49-F238E27FC236}">
                  <a16:creationId xmlns:a16="http://schemas.microsoft.com/office/drawing/2014/main" id="{6CF9919A-03AD-4251-AF3C-519372822EEC}"/>
                </a:ext>
              </a:extLst>
            </p:cNvPr>
            <p:cNvSpPr/>
            <p:nvPr/>
          </p:nvSpPr>
          <p:spPr>
            <a:xfrm>
              <a:off x="4546000" y="2128250"/>
              <a:ext cx="17400" cy="15475"/>
            </a:xfrm>
            <a:custGeom>
              <a:avLst/>
              <a:gdLst/>
              <a:ahLst/>
              <a:cxnLst/>
              <a:rect l="l" t="t" r="r" b="b"/>
              <a:pathLst>
                <a:path w="696" h="619" extrusionOk="0">
                  <a:moveTo>
                    <a:pt x="194" y="0"/>
                  </a:moveTo>
                  <a:lnTo>
                    <a:pt x="0" y="309"/>
                  </a:lnTo>
                  <a:lnTo>
                    <a:pt x="194" y="618"/>
                  </a:lnTo>
                  <a:lnTo>
                    <a:pt x="503" y="618"/>
                  </a:lnTo>
                  <a:lnTo>
                    <a:pt x="696" y="309"/>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4" name="Google Shape;7219;p8">
              <a:extLst>
                <a:ext uri="{FF2B5EF4-FFF2-40B4-BE49-F238E27FC236}">
                  <a16:creationId xmlns:a16="http://schemas.microsoft.com/office/drawing/2014/main" id="{B923B05C-02B0-42EF-8E30-8D4A1C34F952}"/>
                </a:ext>
              </a:extLst>
            </p:cNvPr>
            <p:cNvSpPr/>
            <p:nvPr/>
          </p:nvSpPr>
          <p:spPr>
            <a:xfrm>
              <a:off x="4426225" y="211472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5" name="Google Shape;7220;p8">
              <a:extLst>
                <a:ext uri="{FF2B5EF4-FFF2-40B4-BE49-F238E27FC236}">
                  <a16:creationId xmlns:a16="http://schemas.microsoft.com/office/drawing/2014/main" id="{86D57480-5E5A-41EC-AB0F-8983E793E8D2}"/>
                </a:ext>
              </a:extLst>
            </p:cNvPr>
            <p:cNvSpPr/>
            <p:nvPr/>
          </p:nvSpPr>
          <p:spPr>
            <a:xfrm>
              <a:off x="4374075" y="21147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6" name="Google Shape;7221;p8">
              <a:extLst>
                <a:ext uri="{FF2B5EF4-FFF2-40B4-BE49-F238E27FC236}">
                  <a16:creationId xmlns:a16="http://schemas.microsoft.com/office/drawing/2014/main" id="{3B39B674-E7EC-4E3C-96A6-6CC325EE7625}"/>
                </a:ext>
              </a:extLst>
            </p:cNvPr>
            <p:cNvSpPr/>
            <p:nvPr/>
          </p:nvSpPr>
          <p:spPr>
            <a:xfrm>
              <a:off x="4322875" y="21147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7" name="Google Shape;7222;p8">
              <a:extLst>
                <a:ext uri="{FF2B5EF4-FFF2-40B4-BE49-F238E27FC236}">
                  <a16:creationId xmlns:a16="http://schemas.microsoft.com/office/drawing/2014/main" id="{B2018E94-77EE-41CD-96DD-2E74D27D45EF}"/>
                </a:ext>
              </a:extLst>
            </p:cNvPr>
            <p:cNvSpPr/>
            <p:nvPr/>
          </p:nvSpPr>
          <p:spPr>
            <a:xfrm>
              <a:off x="4270725" y="21147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8" name="Google Shape;7223;p8">
              <a:extLst>
                <a:ext uri="{FF2B5EF4-FFF2-40B4-BE49-F238E27FC236}">
                  <a16:creationId xmlns:a16="http://schemas.microsoft.com/office/drawing/2014/main" id="{139CCB65-4F2F-440E-8F3A-51188F3CB47B}"/>
                </a:ext>
              </a:extLst>
            </p:cNvPr>
            <p:cNvSpPr/>
            <p:nvPr/>
          </p:nvSpPr>
          <p:spPr>
            <a:xfrm>
              <a:off x="4218550" y="2114725"/>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9" name="Google Shape;7224;p8">
              <a:extLst>
                <a:ext uri="{FF2B5EF4-FFF2-40B4-BE49-F238E27FC236}">
                  <a16:creationId xmlns:a16="http://schemas.microsoft.com/office/drawing/2014/main" id="{98A9184E-4D5C-4A2E-839F-45524B9361A6}"/>
                </a:ext>
              </a:extLst>
            </p:cNvPr>
            <p:cNvSpPr/>
            <p:nvPr/>
          </p:nvSpPr>
          <p:spPr>
            <a:xfrm>
              <a:off x="4166400" y="211472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0" name="Google Shape;7225;p8">
              <a:extLst>
                <a:ext uri="{FF2B5EF4-FFF2-40B4-BE49-F238E27FC236}">
                  <a16:creationId xmlns:a16="http://schemas.microsoft.com/office/drawing/2014/main" id="{3B67E2D8-6D44-4B0F-8160-D49D8423A570}"/>
                </a:ext>
              </a:extLst>
            </p:cNvPr>
            <p:cNvSpPr/>
            <p:nvPr/>
          </p:nvSpPr>
          <p:spPr>
            <a:xfrm>
              <a:off x="4115200" y="21147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1" name="Google Shape;7226;p8">
              <a:extLst>
                <a:ext uri="{FF2B5EF4-FFF2-40B4-BE49-F238E27FC236}">
                  <a16:creationId xmlns:a16="http://schemas.microsoft.com/office/drawing/2014/main" id="{2EC2F449-6A65-485A-9CF6-109B2B65436E}"/>
                </a:ext>
              </a:extLst>
            </p:cNvPr>
            <p:cNvSpPr/>
            <p:nvPr/>
          </p:nvSpPr>
          <p:spPr>
            <a:xfrm>
              <a:off x="4063050"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2" name="Google Shape;7227;p8">
              <a:extLst>
                <a:ext uri="{FF2B5EF4-FFF2-40B4-BE49-F238E27FC236}">
                  <a16:creationId xmlns:a16="http://schemas.microsoft.com/office/drawing/2014/main" id="{E99B129F-2A41-406B-8A26-52510417E4A3}"/>
                </a:ext>
              </a:extLst>
            </p:cNvPr>
            <p:cNvSpPr/>
            <p:nvPr/>
          </p:nvSpPr>
          <p:spPr>
            <a:xfrm>
              <a:off x="4010900"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3" name="Google Shape;7228;p8">
              <a:extLst>
                <a:ext uri="{FF2B5EF4-FFF2-40B4-BE49-F238E27FC236}">
                  <a16:creationId xmlns:a16="http://schemas.microsoft.com/office/drawing/2014/main" id="{77446BD6-F130-4FBF-B4CA-C31EE3EF683A}"/>
                </a:ext>
              </a:extLst>
            </p:cNvPr>
            <p:cNvSpPr/>
            <p:nvPr/>
          </p:nvSpPr>
          <p:spPr>
            <a:xfrm>
              <a:off x="3978050" y="2132100"/>
              <a:ext cx="8725" cy="7750"/>
            </a:xfrm>
            <a:custGeom>
              <a:avLst/>
              <a:gdLst/>
              <a:ahLst/>
              <a:cxnLst/>
              <a:rect l="l" t="t" r="r" b="b"/>
              <a:pathLst>
                <a:path w="349" h="310" extrusionOk="0">
                  <a:moveTo>
                    <a:pt x="117" y="1"/>
                  </a:moveTo>
                  <a:lnTo>
                    <a:pt x="1" y="155"/>
                  </a:lnTo>
                  <a:lnTo>
                    <a:pt x="117" y="310"/>
                  </a:lnTo>
                  <a:lnTo>
                    <a:pt x="271" y="310"/>
                  </a:lnTo>
                  <a:lnTo>
                    <a:pt x="348" y="155"/>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4" name="Google Shape;7229;p8">
              <a:extLst>
                <a:ext uri="{FF2B5EF4-FFF2-40B4-BE49-F238E27FC236}">
                  <a16:creationId xmlns:a16="http://schemas.microsoft.com/office/drawing/2014/main" id="{CE43BF08-557F-4EA4-8707-FB307079EA1E}"/>
                </a:ext>
              </a:extLst>
            </p:cNvPr>
            <p:cNvSpPr/>
            <p:nvPr/>
          </p:nvSpPr>
          <p:spPr>
            <a:xfrm>
              <a:off x="3910450" y="2119550"/>
              <a:ext cx="39625" cy="33825"/>
            </a:xfrm>
            <a:custGeom>
              <a:avLst/>
              <a:gdLst/>
              <a:ahLst/>
              <a:cxnLst/>
              <a:rect l="l" t="t" r="r" b="b"/>
              <a:pathLst>
                <a:path w="1585" h="1353" extrusionOk="0">
                  <a:moveTo>
                    <a:pt x="425" y="0"/>
                  </a:moveTo>
                  <a:lnTo>
                    <a:pt x="0" y="657"/>
                  </a:lnTo>
                  <a:lnTo>
                    <a:pt x="425" y="1353"/>
                  </a:lnTo>
                  <a:lnTo>
                    <a:pt x="1198" y="1353"/>
                  </a:lnTo>
                  <a:lnTo>
                    <a:pt x="1584" y="657"/>
                  </a:lnTo>
                  <a:lnTo>
                    <a:pt x="11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5" name="Google Shape;7230;p8">
              <a:extLst>
                <a:ext uri="{FF2B5EF4-FFF2-40B4-BE49-F238E27FC236}">
                  <a16:creationId xmlns:a16="http://schemas.microsoft.com/office/drawing/2014/main" id="{C87167CB-671F-4641-972C-3D87EBF2098D}"/>
                </a:ext>
              </a:extLst>
            </p:cNvPr>
            <p:cNvSpPr/>
            <p:nvPr/>
          </p:nvSpPr>
          <p:spPr>
            <a:xfrm>
              <a:off x="3855375" y="211472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6" name="Google Shape;7231;p8">
              <a:extLst>
                <a:ext uri="{FF2B5EF4-FFF2-40B4-BE49-F238E27FC236}">
                  <a16:creationId xmlns:a16="http://schemas.microsoft.com/office/drawing/2014/main" id="{11AFF045-C791-4925-BCFD-12DDC0EE3D96}"/>
                </a:ext>
              </a:extLst>
            </p:cNvPr>
            <p:cNvSpPr/>
            <p:nvPr/>
          </p:nvSpPr>
          <p:spPr>
            <a:xfrm>
              <a:off x="3667025" y="2132100"/>
              <a:ext cx="8725" cy="7750"/>
            </a:xfrm>
            <a:custGeom>
              <a:avLst/>
              <a:gdLst/>
              <a:ahLst/>
              <a:cxnLst/>
              <a:rect l="l" t="t" r="r" b="b"/>
              <a:pathLst>
                <a:path w="349" h="310" extrusionOk="0">
                  <a:moveTo>
                    <a:pt x="78" y="1"/>
                  </a:moveTo>
                  <a:lnTo>
                    <a:pt x="1" y="155"/>
                  </a:lnTo>
                  <a:lnTo>
                    <a:pt x="78" y="310"/>
                  </a:lnTo>
                  <a:lnTo>
                    <a:pt x="233" y="310"/>
                  </a:lnTo>
                  <a:lnTo>
                    <a:pt x="349" y="155"/>
                  </a:lnTo>
                  <a:lnTo>
                    <a:pt x="2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7" name="Google Shape;7232;p8">
              <a:extLst>
                <a:ext uri="{FF2B5EF4-FFF2-40B4-BE49-F238E27FC236}">
                  <a16:creationId xmlns:a16="http://schemas.microsoft.com/office/drawing/2014/main" id="{B31455BA-B441-48BB-A786-B8FD7D88CEEE}"/>
                </a:ext>
              </a:extLst>
            </p:cNvPr>
            <p:cNvSpPr/>
            <p:nvPr/>
          </p:nvSpPr>
          <p:spPr>
            <a:xfrm>
              <a:off x="3500900" y="2123400"/>
              <a:ext cx="28025" cy="25150"/>
            </a:xfrm>
            <a:custGeom>
              <a:avLst/>
              <a:gdLst/>
              <a:ahLst/>
              <a:cxnLst/>
              <a:rect l="l" t="t" r="r" b="b"/>
              <a:pathLst>
                <a:path w="1121" h="1006" extrusionOk="0">
                  <a:moveTo>
                    <a:pt x="271" y="1"/>
                  </a:moveTo>
                  <a:lnTo>
                    <a:pt x="1" y="503"/>
                  </a:lnTo>
                  <a:lnTo>
                    <a:pt x="271" y="1005"/>
                  </a:lnTo>
                  <a:lnTo>
                    <a:pt x="851" y="1005"/>
                  </a:lnTo>
                  <a:lnTo>
                    <a:pt x="1121" y="503"/>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8" name="Google Shape;7233;p8">
              <a:extLst>
                <a:ext uri="{FF2B5EF4-FFF2-40B4-BE49-F238E27FC236}">
                  <a16:creationId xmlns:a16="http://schemas.microsoft.com/office/drawing/2014/main" id="{E72C6EC0-74B6-40AB-8F98-2D713091D77F}"/>
                </a:ext>
              </a:extLst>
            </p:cNvPr>
            <p:cNvSpPr/>
            <p:nvPr/>
          </p:nvSpPr>
          <p:spPr>
            <a:xfrm>
              <a:off x="3449700" y="2124375"/>
              <a:ext cx="27075" cy="23200"/>
            </a:xfrm>
            <a:custGeom>
              <a:avLst/>
              <a:gdLst/>
              <a:ahLst/>
              <a:cxnLst/>
              <a:rect l="l" t="t" r="r" b="b"/>
              <a:pathLst>
                <a:path w="1083" h="928" extrusionOk="0">
                  <a:moveTo>
                    <a:pt x="271" y="1"/>
                  </a:moveTo>
                  <a:lnTo>
                    <a:pt x="1" y="464"/>
                  </a:lnTo>
                  <a:lnTo>
                    <a:pt x="271" y="928"/>
                  </a:lnTo>
                  <a:lnTo>
                    <a:pt x="812" y="928"/>
                  </a:lnTo>
                  <a:lnTo>
                    <a:pt x="1083" y="464"/>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9" name="Google Shape;7234;p8">
              <a:extLst>
                <a:ext uri="{FF2B5EF4-FFF2-40B4-BE49-F238E27FC236}">
                  <a16:creationId xmlns:a16="http://schemas.microsoft.com/office/drawing/2014/main" id="{82461E56-D7A0-42AF-81F1-E250F5071CCB}"/>
                </a:ext>
              </a:extLst>
            </p:cNvPr>
            <p:cNvSpPr/>
            <p:nvPr/>
          </p:nvSpPr>
          <p:spPr>
            <a:xfrm>
              <a:off x="3386925" y="211472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0" name="Google Shape;7235;p8">
              <a:extLst>
                <a:ext uri="{FF2B5EF4-FFF2-40B4-BE49-F238E27FC236}">
                  <a16:creationId xmlns:a16="http://schemas.microsoft.com/office/drawing/2014/main" id="{9C64B518-DF08-4023-B3F6-99A32CD8BFAD}"/>
                </a:ext>
              </a:extLst>
            </p:cNvPr>
            <p:cNvSpPr/>
            <p:nvPr/>
          </p:nvSpPr>
          <p:spPr>
            <a:xfrm>
              <a:off x="3334775" y="21147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1" name="Google Shape;7236;p8">
              <a:extLst>
                <a:ext uri="{FF2B5EF4-FFF2-40B4-BE49-F238E27FC236}">
                  <a16:creationId xmlns:a16="http://schemas.microsoft.com/office/drawing/2014/main" id="{C78A5A40-0C8E-48B9-B6AE-990E1DEF2D0C}"/>
                </a:ext>
              </a:extLst>
            </p:cNvPr>
            <p:cNvSpPr/>
            <p:nvPr/>
          </p:nvSpPr>
          <p:spPr>
            <a:xfrm>
              <a:off x="3282600" y="211472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2" name="Google Shape;7237;p8">
              <a:extLst>
                <a:ext uri="{FF2B5EF4-FFF2-40B4-BE49-F238E27FC236}">
                  <a16:creationId xmlns:a16="http://schemas.microsoft.com/office/drawing/2014/main" id="{1257848A-5C6E-4C76-B1FE-1391173BFD18}"/>
                </a:ext>
              </a:extLst>
            </p:cNvPr>
            <p:cNvSpPr/>
            <p:nvPr/>
          </p:nvSpPr>
          <p:spPr>
            <a:xfrm>
              <a:off x="1953550" y="2134025"/>
              <a:ext cx="3875" cy="3900"/>
            </a:xfrm>
            <a:custGeom>
              <a:avLst/>
              <a:gdLst/>
              <a:ahLst/>
              <a:cxnLst/>
              <a:rect l="l" t="t" r="r" b="b"/>
              <a:pathLst>
                <a:path w="155" h="156" extrusionOk="0">
                  <a:moveTo>
                    <a:pt x="39" y="1"/>
                  </a:moveTo>
                  <a:lnTo>
                    <a:pt x="0" y="78"/>
                  </a:lnTo>
                  <a:lnTo>
                    <a:pt x="39" y="155"/>
                  </a:lnTo>
                  <a:lnTo>
                    <a:pt x="155" y="155"/>
                  </a:lnTo>
                  <a:lnTo>
                    <a:pt x="155"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3" name="Google Shape;7238;p8">
              <a:extLst>
                <a:ext uri="{FF2B5EF4-FFF2-40B4-BE49-F238E27FC236}">
                  <a16:creationId xmlns:a16="http://schemas.microsoft.com/office/drawing/2014/main" id="{E0BB3B6C-DE7F-4FBF-B05D-39F92E93BFBF}"/>
                </a:ext>
              </a:extLst>
            </p:cNvPr>
            <p:cNvSpPr/>
            <p:nvPr/>
          </p:nvSpPr>
          <p:spPr>
            <a:xfrm>
              <a:off x="1879175" y="211472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4" name="Google Shape;7239;p8">
              <a:extLst>
                <a:ext uri="{FF2B5EF4-FFF2-40B4-BE49-F238E27FC236}">
                  <a16:creationId xmlns:a16="http://schemas.microsoft.com/office/drawing/2014/main" id="{045AA921-0BDF-4DE4-8776-CE82EC7A0313}"/>
                </a:ext>
              </a:extLst>
            </p:cNvPr>
            <p:cNvSpPr/>
            <p:nvPr/>
          </p:nvSpPr>
          <p:spPr>
            <a:xfrm>
              <a:off x="1827975" y="21147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5" name="Google Shape;7240;p8">
              <a:extLst>
                <a:ext uri="{FF2B5EF4-FFF2-40B4-BE49-F238E27FC236}">
                  <a16:creationId xmlns:a16="http://schemas.microsoft.com/office/drawing/2014/main" id="{6D3BE499-FFF1-48F9-B777-3E8464D273A3}"/>
                </a:ext>
              </a:extLst>
            </p:cNvPr>
            <p:cNvSpPr/>
            <p:nvPr/>
          </p:nvSpPr>
          <p:spPr>
            <a:xfrm>
              <a:off x="1775825" y="211472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6" name="Google Shape;7241;p8">
              <a:extLst>
                <a:ext uri="{FF2B5EF4-FFF2-40B4-BE49-F238E27FC236}">
                  <a16:creationId xmlns:a16="http://schemas.microsoft.com/office/drawing/2014/main" id="{AE290CAA-B48B-4DAE-988F-1AF30B2214D2}"/>
                </a:ext>
              </a:extLst>
            </p:cNvPr>
            <p:cNvSpPr/>
            <p:nvPr/>
          </p:nvSpPr>
          <p:spPr>
            <a:xfrm>
              <a:off x="1723650" y="21147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7" name="Google Shape;7242;p8">
              <a:extLst>
                <a:ext uri="{FF2B5EF4-FFF2-40B4-BE49-F238E27FC236}">
                  <a16:creationId xmlns:a16="http://schemas.microsoft.com/office/drawing/2014/main" id="{E2A24A3D-66A6-41FF-8858-1BCCD33EDBB4}"/>
                </a:ext>
              </a:extLst>
            </p:cNvPr>
            <p:cNvSpPr/>
            <p:nvPr/>
          </p:nvSpPr>
          <p:spPr>
            <a:xfrm>
              <a:off x="1671500" y="211472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8" name="Google Shape;7243;p8">
              <a:extLst>
                <a:ext uri="{FF2B5EF4-FFF2-40B4-BE49-F238E27FC236}">
                  <a16:creationId xmlns:a16="http://schemas.microsoft.com/office/drawing/2014/main" id="{92EEEC21-6419-4AAD-99EA-19E749B5C719}"/>
                </a:ext>
              </a:extLst>
            </p:cNvPr>
            <p:cNvSpPr/>
            <p:nvPr/>
          </p:nvSpPr>
          <p:spPr>
            <a:xfrm>
              <a:off x="1620300" y="21147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9" name="Google Shape;7244;p8">
              <a:extLst>
                <a:ext uri="{FF2B5EF4-FFF2-40B4-BE49-F238E27FC236}">
                  <a16:creationId xmlns:a16="http://schemas.microsoft.com/office/drawing/2014/main" id="{D8AC6B6F-DD78-4BCA-876B-964083442FDF}"/>
                </a:ext>
              </a:extLst>
            </p:cNvPr>
            <p:cNvSpPr/>
            <p:nvPr/>
          </p:nvSpPr>
          <p:spPr>
            <a:xfrm>
              <a:off x="1568150" y="21147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0" name="Google Shape;7245;p8">
              <a:extLst>
                <a:ext uri="{FF2B5EF4-FFF2-40B4-BE49-F238E27FC236}">
                  <a16:creationId xmlns:a16="http://schemas.microsoft.com/office/drawing/2014/main" id="{41BDD8A4-8844-4C00-BFDD-370CB3E84F4D}"/>
                </a:ext>
              </a:extLst>
            </p:cNvPr>
            <p:cNvSpPr/>
            <p:nvPr/>
          </p:nvSpPr>
          <p:spPr>
            <a:xfrm>
              <a:off x="1516000" y="211472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1" name="Google Shape;7246;p8">
              <a:extLst>
                <a:ext uri="{FF2B5EF4-FFF2-40B4-BE49-F238E27FC236}">
                  <a16:creationId xmlns:a16="http://schemas.microsoft.com/office/drawing/2014/main" id="{DCDC346F-0D39-454C-A09F-E17BDEC5C0B8}"/>
                </a:ext>
              </a:extLst>
            </p:cNvPr>
            <p:cNvSpPr/>
            <p:nvPr/>
          </p:nvSpPr>
          <p:spPr>
            <a:xfrm>
              <a:off x="1463825" y="211472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2" name="Google Shape;7247;p8">
              <a:extLst>
                <a:ext uri="{FF2B5EF4-FFF2-40B4-BE49-F238E27FC236}">
                  <a16:creationId xmlns:a16="http://schemas.microsoft.com/office/drawing/2014/main" id="{15F27751-6D2F-4F74-8BDA-9D0FA73AF27D}"/>
                </a:ext>
              </a:extLst>
            </p:cNvPr>
            <p:cNvSpPr/>
            <p:nvPr/>
          </p:nvSpPr>
          <p:spPr>
            <a:xfrm>
              <a:off x="1411675" y="211472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3" name="Google Shape;7248;p8">
              <a:extLst>
                <a:ext uri="{FF2B5EF4-FFF2-40B4-BE49-F238E27FC236}">
                  <a16:creationId xmlns:a16="http://schemas.microsoft.com/office/drawing/2014/main" id="{ADCCC396-235E-401E-8463-4F3A5956F20F}"/>
                </a:ext>
              </a:extLst>
            </p:cNvPr>
            <p:cNvSpPr/>
            <p:nvPr/>
          </p:nvSpPr>
          <p:spPr>
            <a:xfrm>
              <a:off x="1360475" y="21147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4" name="Google Shape;7249;p8">
              <a:extLst>
                <a:ext uri="{FF2B5EF4-FFF2-40B4-BE49-F238E27FC236}">
                  <a16:creationId xmlns:a16="http://schemas.microsoft.com/office/drawing/2014/main" id="{5C3E692A-F3A8-405F-82BF-A95DA784DBAC}"/>
                </a:ext>
              </a:extLst>
            </p:cNvPr>
            <p:cNvSpPr/>
            <p:nvPr/>
          </p:nvSpPr>
          <p:spPr>
            <a:xfrm>
              <a:off x="1308325" y="211472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5" name="Google Shape;7250;p8">
              <a:extLst>
                <a:ext uri="{FF2B5EF4-FFF2-40B4-BE49-F238E27FC236}">
                  <a16:creationId xmlns:a16="http://schemas.microsoft.com/office/drawing/2014/main" id="{6ADCC055-F44C-49C3-91CD-B70C843F3A03}"/>
                </a:ext>
              </a:extLst>
            </p:cNvPr>
            <p:cNvSpPr/>
            <p:nvPr/>
          </p:nvSpPr>
          <p:spPr>
            <a:xfrm>
              <a:off x="1256175" y="211472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6" name="Google Shape;7251;p8">
              <a:extLst>
                <a:ext uri="{FF2B5EF4-FFF2-40B4-BE49-F238E27FC236}">
                  <a16:creationId xmlns:a16="http://schemas.microsoft.com/office/drawing/2014/main" id="{0AD1C360-B816-47A1-BC36-2F4907FB2B7F}"/>
                </a:ext>
              </a:extLst>
            </p:cNvPr>
            <p:cNvSpPr/>
            <p:nvPr/>
          </p:nvSpPr>
          <p:spPr>
            <a:xfrm>
              <a:off x="1204000" y="211472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7" name="Google Shape;7252;p8">
              <a:extLst>
                <a:ext uri="{FF2B5EF4-FFF2-40B4-BE49-F238E27FC236}">
                  <a16:creationId xmlns:a16="http://schemas.microsoft.com/office/drawing/2014/main" id="{F65F516C-5C33-4B93-9308-E16669E68AD9}"/>
                </a:ext>
              </a:extLst>
            </p:cNvPr>
            <p:cNvSpPr/>
            <p:nvPr/>
          </p:nvSpPr>
          <p:spPr>
            <a:xfrm>
              <a:off x="1152825"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8" name="Google Shape;7253;p8">
              <a:extLst>
                <a:ext uri="{FF2B5EF4-FFF2-40B4-BE49-F238E27FC236}">
                  <a16:creationId xmlns:a16="http://schemas.microsoft.com/office/drawing/2014/main" id="{41D74A9F-AD70-4E5C-83B8-F82966EC7974}"/>
                </a:ext>
              </a:extLst>
            </p:cNvPr>
            <p:cNvSpPr/>
            <p:nvPr/>
          </p:nvSpPr>
          <p:spPr>
            <a:xfrm>
              <a:off x="1100650" y="211472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9" name="Google Shape;7254;p8">
              <a:extLst>
                <a:ext uri="{FF2B5EF4-FFF2-40B4-BE49-F238E27FC236}">
                  <a16:creationId xmlns:a16="http://schemas.microsoft.com/office/drawing/2014/main" id="{CA95237A-AF1E-45D5-AE18-6966E241D5AE}"/>
                </a:ext>
              </a:extLst>
            </p:cNvPr>
            <p:cNvSpPr/>
            <p:nvPr/>
          </p:nvSpPr>
          <p:spPr>
            <a:xfrm>
              <a:off x="1048500" y="21147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0" name="Google Shape;7255;p8">
              <a:extLst>
                <a:ext uri="{FF2B5EF4-FFF2-40B4-BE49-F238E27FC236}">
                  <a16:creationId xmlns:a16="http://schemas.microsoft.com/office/drawing/2014/main" id="{7515D244-02F8-4E3A-B88A-10A2A96F98CD}"/>
                </a:ext>
              </a:extLst>
            </p:cNvPr>
            <p:cNvSpPr/>
            <p:nvPr/>
          </p:nvSpPr>
          <p:spPr>
            <a:xfrm>
              <a:off x="996350" y="211472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1" name="Google Shape;7256;p8">
              <a:extLst>
                <a:ext uri="{FF2B5EF4-FFF2-40B4-BE49-F238E27FC236}">
                  <a16:creationId xmlns:a16="http://schemas.microsoft.com/office/drawing/2014/main" id="{94BB9C41-DA10-42FF-AF5E-71FC204F7182}"/>
                </a:ext>
              </a:extLst>
            </p:cNvPr>
            <p:cNvSpPr/>
            <p:nvPr/>
          </p:nvSpPr>
          <p:spPr>
            <a:xfrm>
              <a:off x="945150" y="211472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2" name="Google Shape;7257;p8">
              <a:extLst>
                <a:ext uri="{FF2B5EF4-FFF2-40B4-BE49-F238E27FC236}">
                  <a16:creationId xmlns:a16="http://schemas.microsoft.com/office/drawing/2014/main" id="{D3FA8223-D2AF-4F24-A794-663C55FD6F51}"/>
                </a:ext>
              </a:extLst>
            </p:cNvPr>
            <p:cNvSpPr/>
            <p:nvPr/>
          </p:nvSpPr>
          <p:spPr>
            <a:xfrm>
              <a:off x="909400" y="2130175"/>
              <a:ext cx="14525" cy="12575"/>
            </a:xfrm>
            <a:custGeom>
              <a:avLst/>
              <a:gdLst/>
              <a:ahLst/>
              <a:cxnLst/>
              <a:rect l="l" t="t" r="r" b="b"/>
              <a:pathLst>
                <a:path w="581" h="503" extrusionOk="0">
                  <a:moveTo>
                    <a:pt x="155" y="0"/>
                  </a:moveTo>
                  <a:lnTo>
                    <a:pt x="1" y="232"/>
                  </a:lnTo>
                  <a:lnTo>
                    <a:pt x="155" y="503"/>
                  </a:lnTo>
                  <a:lnTo>
                    <a:pt x="426" y="503"/>
                  </a:lnTo>
                  <a:lnTo>
                    <a:pt x="580" y="232"/>
                  </a:lnTo>
                  <a:lnTo>
                    <a:pt x="4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3" name="Google Shape;7258;p8">
              <a:extLst>
                <a:ext uri="{FF2B5EF4-FFF2-40B4-BE49-F238E27FC236}">
                  <a16:creationId xmlns:a16="http://schemas.microsoft.com/office/drawing/2014/main" id="{6ADC1685-D9C3-4366-A0D8-F4B48F0D6D48}"/>
                </a:ext>
              </a:extLst>
            </p:cNvPr>
            <p:cNvSpPr/>
            <p:nvPr/>
          </p:nvSpPr>
          <p:spPr>
            <a:xfrm>
              <a:off x="6340625" y="2078025"/>
              <a:ext cx="14525" cy="11600"/>
            </a:xfrm>
            <a:custGeom>
              <a:avLst/>
              <a:gdLst/>
              <a:ahLst/>
              <a:cxnLst/>
              <a:rect l="l" t="t" r="r" b="b"/>
              <a:pathLst>
                <a:path w="581" h="464" extrusionOk="0">
                  <a:moveTo>
                    <a:pt x="155" y="0"/>
                  </a:moveTo>
                  <a:lnTo>
                    <a:pt x="1" y="232"/>
                  </a:lnTo>
                  <a:lnTo>
                    <a:pt x="155" y="464"/>
                  </a:lnTo>
                  <a:lnTo>
                    <a:pt x="426" y="464"/>
                  </a:lnTo>
                  <a:lnTo>
                    <a:pt x="580" y="232"/>
                  </a:lnTo>
                  <a:lnTo>
                    <a:pt x="4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4" name="Google Shape;7259;p8">
              <a:extLst>
                <a:ext uri="{FF2B5EF4-FFF2-40B4-BE49-F238E27FC236}">
                  <a16:creationId xmlns:a16="http://schemas.microsoft.com/office/drawing/2014/main" id="{232A8D6C-B2FB-48A8-BFE4-E97717F28DB0}"/>
                </a:ext>
              </a:extLst>
            </p:cNvPr>
            <p:cNvSpPr/>
            <p:nvPr/>
          </p:nvSpPr>
          <p:spPr>
            <a:xfrm>
              <a:off x="6286550" y="2076075"/>
              <a:ext cx="18375" cy="15475"/>
            </a:xfrm>
            <a:custGeom>
              <a:avLst/>
              <a:gdLst/>
              <a:ahLst/>
              <a:cxnLst/>
              <a:rect l="l" t="t" r="r" b="b"/>
              <a:pathLst>
                <a:path w="735" h="619" extrusionOk="0">
                  <a:moveTo>
                    <a:pt x="193" y="1"/>
                  </a:moveTo>
                  <a:lnTo>
                    <a:pt x="0" y="310"/>
                  </a:lnTo>
                  <a:lnTo>
                    <a:pt x="193" y="619"/>
                  </a:lnTo>
                  <a:lnTo>
                    <a:pt x="541" y="619"/>
                  </a:lnTo>
                  <a:lnTo>
                    <a:pt x="734" y="310"/>
                  </a:lnTo>
                  <a:lnTo>
                    <a:pt x="5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5" name="Google Shape;7260;p8">
              <a:extLst>
                <a:ext uri="{FF2B5EF4-FFF2-40B4-BE49-F238E27FC236}">
                  <a16:creationId xmlns:a16="http://schemas.microsoft.com/office/drawing/2014/main" id="{4AAA6BEA-EE73-4B9F-84BB-62F4C3FD4DA3}"/>
                </a:ext>
              </a:extLst>
            </p:cNvPr>
            <p:cNvSpPr/>
            <p:nvPr/>
          </p:nvSpPr>
          <p:spPr>
            <a:xfrm>
              <a:off x="6063425" y="2062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6" name="Google Shape;7261;p8">
              <a:extLst>
                <a:ext uri="{FF2B5EF4-FFF2-40B4-BE49-F238E27FC236}">
                  <a16:creationId xmlns:a16="http://schemas.microsoft.com/office/drawing/2014/main" id="{A797C17F-09C9-40BD-8F84-87B868C5B460}"/>
                </a:ext>
              </a:extLst>
            </p:cNvPr>
            <p:cNvSpPr/>
            <p:nvPr/>
          </p:nvSpPr>
          <p:spPr>
            <a:xfrm>
              <a:off x="6011250" y="2062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7" name="Google Shape;7262;p8">
              <a:extLst>
                <a:ext uri="{FF2B5EF4-FFF2-40B4-BE49-F238E27FC236}">
                  <a16:creationId xmlns:a16="http://schemas.microsoft.com/office/drawing/2014/main" id="{77118BF5-C734-4F51-B4DC-CBD97996B487}"/>
                </a:ext>
              </a:extLst>
            </p:cNvPr>
            <p:cNvSpPr/>
            <p:nvPr/>
          </p:nvSpPr>
          <p:spPr>
            <a:xfrm>
              <a:off x="5959100" y="20625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8" name="Google Shape;7263;p8">
              <a:extLst>
                <a:ext uri="{FF2B5EF4-FFF2-40B4-BE49-F238E27FC236}">
                  <a16:creationId xmlns:a16="http://schemas.microsoft.com/office/drawing/2014/main" id="{71E90262-2157-4F30-92C7-90001ADB7B23}"/>
                </a:ext>
              </a:extLst>
            </p:cNvPr>
            <p:cNvSpPr/>
            <p:nvPr/>
          </p:nvSpPr>
          <p:spPr>
            <a:xfrm>
              <a:off x="5907900" y="2062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9" name="Google Shape;7264;p8">
              <a:extLst>
                <a:ext uri="{FF2B5EF4-FFF2-40B4-BE49-F238E27FC236}">
                  <a16:creationId xmlns:a16="http://schemas.microsoft.com/office/drawing/2014/main" id="{1760D34B-FE44-4927-B42A-8E3F754CAEF6}"/>
                </a:ext>
              </a:extLst>
            </p:cNvPr>
            <p:cNvSpPr/>
            <p:nvPr/>
          </p:nvSpPr>
          <p:spPr>
            <a:xfrm>
              <a:off x="5855750" y="2062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0" name="Google Shape;7265;p8">
              <a:extLst>
                <a:ext uri="{FF2B5EF4-FFF2-40B4-BE49-F238E27FC236}">
                  <a16:creationId xmlns:a16="http://schemas.microsoft.com/office/drawing/2014/main" id="{995D0AE1-8E46-4D9A-86EC-53826B1DB512}"/>
                </a:ext>
              </a:extLst>
            </p:cNvPr>
            <p:cNvSpPr/>
            <p:nvPr/>
          </p:nvSpPr>
          <p:spPr>
            <a:xfrm>
              <a:off x="5803600" y="20625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1" name="Google Shape;7266;p8">
              <a:extLst>
                <a:ext uri="{FF2B5EF4-FFF2-40B4-BE49-F238E27FC236}">
                  <a16:creationId xmlns:a16="http://schemas.microsoft.com/office/drawing/2014/main" id="{09E0B592-A61A-43D9-B251-1EFD429335BE}"/>
                </a:ext>
              </a:extLst>
            </p:cNvPr>
            <p:cNvSpPr/>
            <p:nvPr/>
          </p:nvSpPr>
          <p:spPr>
            <a:xfrm>
              <a:off x="5751425" y="2062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2" name="Google Shape;7267;p8">
              <a:extLst>
                <a:ext uri="{FF2B5EF4-FFF2-40B4-BE49-F238E27FC236}">
                  <a16:creationId xmlns:a16="http://schemas.microsoft.com/office/drawing/2014/main" id="{9053F15C-6A00-449E-A648-42448D747554}"/>
                </a:ext>
              </a:extLst>
            </p:cNvPr>
            <p:cNvSpPr/>
            <p:nvPr/>
          </p:nvSpPr>
          <p:spPr>
            <a:xfrm>
              <a:off x="5700250" y="20625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3" name="Google Shape;7268;p8">
              <a:extLst>
                <a:ext uri="{FF2B5EF4-FFF2-40B4-BE49-F238E27FC236}">
                  <a16:creationId xmlns:a16="http://schemas.microsoft.com/office/drawing/2014/main" id="{6A76BCFB-D8F7-4EE6-8FA6-3EB60B04F1E2}"/>
                </a:ext>
              </a:extLst>
            </p:cNvPr>
            <p:cNvSpPr/>
            <p:nvPr/>
          </p:nvSpPr>
          <p:spPr>
            <a:xfrm>
              <a:off x="5648075" y="2062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4" name="Google Shape;7269;p8">
              <a:extLst>
                <a:ext uri="{FF2B5EF4-FFF2-40B4-BE49-F238E27FC236}">
                  <a16:creationId xmlns:a16="http://schemas.microsoft.com/office/drawing/2014/main" id="{36A176CB-58A4-42B1-ACCC-18A0CFA46615}"/>
                </a:ext>
              </a:extLst>
            </p:cNvPr>
            <p:cNvSpPr/>
            <p:nvPr/>
          </p:nvSpPr>
          <p:spPr>
            <a:xfrm>
              <a:off x="5595925" y="2062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5" name="Google Shape;7270;p8">
              <a:extLst>
                <a:ext uri="{FF2B5EF4-FFF2-40B4-BE49-F238E27FC236}">
                  <a16:creationId xmlns:a16="http://schemas.microsoft.com/office/drawing/2014/main" id="{41474D98-67D6-4730-A626-549DB25D0DB4}"/>
                </a:ext>
              </a:extLst>
            </p:cNvPr>
            <p:cNvSpPr/>
            <p:nvPr/>
          </p:nvSpPr>
          <p:spPr>
            <a:xfrm>
              <a:off x="5543775" y="20625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6" name="Google Shape;7271;p8">
              <a:extLst>
                <a:ext uri="{FF2B5EF4-FFF2-40B4-BE49-F238E27FC236}">
                  <a16:creationId xmlns:a16="http://schemas.microsoft.com/office/drawing/2014/main" id="{E32A7530-4DC8-4E2A-A6DF-890BD17559D6}"/>
                </a:ext>
              </a:extLst>
            </p:cNvPr>
            <p:cNvSpPr/>
            <p:nvPr/>
          </p:nvSpPr>
          <p:spPr>
            <a:xfrm>
              <a:off x="5491600" y="2062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7" name="Google Shape;7272;p8">
              <a:extLst>
                <a:ext uri="{FF2B5EF4-FFF2-40B4-BE49-F238E27FC236}">
                  <a16:creationId xmlns:a16="http://schemas.microsoft.com/office/drawing/2014/main" id="{EA132A78-1791-4718-B9A6-721A7724874C}"/>
                </a:ext>
              </a:extLst>
            </p:cNvPr>
            <p:cNvSpPr/>
            <p:nvPr/>
          </p:nvSpPr>
          <p:spPr>
            <a:xfrm>
              <a:off x="544042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8" name="Google Shape;7273;p8">
              <a:extLst>
                <a:ext uri="{FF2B5EF4-FFF2-40B4-BE49-F238E27FC236}">
                  <a16:creationId xmlns:a16="http://schemas.microsoft.com/office/drawing/2014/main" id="{5FF6A3C6-2926-4F25-8A8E-87F36B0AC12A}"/>
                </a:ext>
              </a:extLst>
            </p:cNvPr>
            <p:cNvSpPr/>
            <p:nvPr/>
          </p:nvSpPr>
          <p:spPr>
            <a:xfrm>
              <a:off x="5388250" y="2062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9" name="Google Shape;7274;p8">
              <a:extLst>
                <a:ext uri="{FF2B5EF4-FFF2-40B4-BE49-F238E27FC236}">
                  <a16:creationId xmlns:a16="http://schemas.microsoft.com/office/drawing/2014/main" id="{3618B6FD-C6AF-40C1-A979-5CA0BB985784}"/>
                </a:ext>
              </a:extLst>
            </p:cNvPr>
            <p:cNvSpPr/>
            <p:nvPr/>
          </p:nvSpPr>
          <p:spPr>
            <a:xfrm>
              <a:off x="5336100" y="2062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0" name="Google Shape;7275;p8">
              <a:extLst>
                <a:ext uri="{FF2B5EF4-FFF2-40B4-BE49-F238E27FC236}">
                  <a16:creationId xmlns:a16="http://schemas.microsoft.com/office/drawing/2014/main" id="{CE7D4C43-9AEC-4211-8734-01FB1805C9F6}"/>
                </a:ext>
              </a:extLst>
            </p:cNvPr>
            <p:cNvSpPr/>
            <p:nvPr/>
          </p:nvSpPr>
          <p:spPr>
            <a:xfrm>
              <a:off x="5283950"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1" name="Google Shape;7276;p8">
              <a:extLst>
                <a:ext uri="{FF2B5EF4-FFF2-40B4-BE49-F238E27FC236}">
                  <a16:creationId xmlns:a16="http://schemas.microsoft.com/office/drawing/2014/main" id="{E7E7821E-2AAA-4514-A2EB-F0A7622F8967}"/>
                </a:ext>
              </a:extLst>
            </p:cNvPr>
            <p:cNvSpPr/>
            <p:nvPr/>
          </p:nvSpPr>
          <p:spPr>
            <a:xfrm>
              <a:off x="5232750" y="2062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2" name="Google Shape;7277;p8">
              <a:extLst>
                <a:ext uri="{FF2B5EF4-FFF2-40B4-BE49-F238E27FC236}">
                  <a16:creationId xmlns:a16="http://schemas.microsoft.com/office/drawing/2014/main" id="{2E7B75A4-6E84-405D-A3BB-65F257992ED4}"/>
                </a:ext>
              </a:extLst>
            </p:cNvPr>
            <p:cNvSpPr/>
            <p:nvPr/>
          </p:nvSpPr>
          <p:spPr>
            <a:xfrm>
              <a:off x="5180600"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3" name="Google Shape;7278;p8">
              <a:extLst>
                <a:ext uri="{FF2B5EF4-FFF2-40B4-BE49-F238E27FC236}">
                  <a16:creationId xmlns:a16="http://schemas.microsoft.com/office/drawing/2014/main" id="{EFFD48A5-D2FF-4239-A1C6-3922C465FF67}"/>
                </a:ext>
              </a:extLst>
            </p:cNvPr>
            <p:cNvSpPr/>
            <p:nvPr/>
          </p:nvSpPr>
          <p:spPr>
            <a:xfrm>
              <a:off x="5128425" y="2062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4" name="Google Shape;7279;p8">
              <a:extLst>
                <a:ext uri="{FF2B5EF4-FFF2-40B4-BE49-F238E27FC236}">
                  <a16:creationId xmlns:a16="http://schemas.microsoft.com/office/drawing/2014/main" id="{1DEFB27C-6DE5-4F46-822C-876D97C27CF0}"/>
                </a:ext>
              </a:extLst>
            </p:cNvPr>
            <p:cNvSpPr/>
            <p:nvPr/>
          </p:nvSpPr>
          <p:spPr>
            <a:xfrm>
              <a:off x="5076275" y="2062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5" name="Google Shape;7280;p8">
              <a:extLst>
                <a:ext uri="{FF2B5EF4-FFF2-40B4-BE49-F238E27FC236}">
                  <a16:creationId xmlns:a16="http://schemas.microsoft.com/office/drawing/2014/main" id="{A33A5648-71F3-418E-90BB-A627807A5DA0}"/>
                </a:ext>
              </a:extLst>
            </p:cNvPr>
            <p:cNvSpPr/>
            <p:nvPr/>
          </p:nvSpPr>
          <p:spPr>
            <a:xfrm>
              <a:off x="5024125" y="2062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6" name="Google Shape;7281;p8">
              <a:extLst>
                <a:ext uri="{FF2B5EF4-FFF2-40B4-BE49-F238E27FC236}">
                  <a16:creationId xmlns:a16="http://schemas.microsoft.com/office/drawing/2014/main" id="{B0334610-2BDD-475F-91F0-07CA669BE072}"/>
                </a:ext>
              </a:extLst>
            </p:cNvPr>
            <p:cNvSpPr/>
            <p:nvPr/>
          </p:nvSpPr>
          <p:spPr>
            <a:xfrm>
              <a:off x="4971950" y="2062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7" name="Google Shape;7282;p8">
              <a:extLst>
                <a:ext uri="{FF2B5EF4-FFF2-40B4-BE49-F238E27FC236}">
                  <a16:creationId xmlns:a16="http://schemas.microsoft.com/office/drawing/2014/main" id="{BADCD5CD-41B8-4134-8894-0AC90E84B8DC}"/>
                </a:ext>
              </a:extLst>
            </p:cNvPr>
            <p:cNvSpPr/>
            <p:nvPr/>
          </p:nvSpPr>
          <p:spPr>
            <a:xfrm>
              <a:off x="492077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8" name="Google Shape;7283;p8">
              <a:extLst>
                <a:ext uri="{FF2B5EF4-FFF2-40B4-BE49-F238E27FC236}">
                  <a16:creationId xmlns:a16="http://schemas.microsoft.com/office/drawing/2014/main" id="{B8059BBE-BBF7-474A-B82E-182111ED8260}"/>
                </a:ext>
              </a:extLst>
            </p:cNvPr>
            <p:cNvSpPr/>
            <p:nvPr/>
          </p:nvSpPr>
          <p:spPr>
            <a:xfrm>
              <a:off x="4868600" y="2062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9" name="Google Shape;7284;p8">
              <a:extLst>
                <a:ext uri="{FF2B5EF4-FFF2-40B4-BE49-F238E27FC236}">
                  <a16:creationId xmlns:a16="http://schemas.microsoft.com/office/drawing/2014/main" id="{777D745C-DD9F-44ED-AA58-FFB15E16F0D0}"/>
                </a:ext>
              </a:extLst>
            </p:cNvPr>
            <p:cNvSpPr/>
            <p:nvPr/>
          </p:nvSpPr>
          <p:spPr>
            <a:xfrm>
              <a:off x="4816450" y="2062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0" name="Google Shape;7285;p8">
              <a:extLst>
                <a:ext uri="{FF2B5EF4-FFF2-40B4-BE49-F238E27FC236}">
                  <a16:creationId xmlns:a16="http://schemas.microsoft.com/office/drawing/2014/main" id="{ACFA6BFC-B27D-44A5-BC09-297EB5140D26}"/>
                </a:ext>
              </a:extLst>
            </p:cNvPr>
            <p:cNvSpPr/>
            <p:nvPr/>
          </p:nvSpPr>
          <p:spPr>
            <a:xfrm>
              <a:off x="4764300" y="2062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1" name="Google Shape;7286;p8">
              <a:extLst>
                <a:ext uri="{FF2B5EF4-FFF2-40B4-BE49-F238E27FC236}">
                  <a16:creationId xmlns:a16="http://schemas.microsoft.com/office/drawing/2014/main" id="{DBC48A44-F12A-4C75-A8FC-026450035A8B}"/>
                </a:ext>
              </a:extLst>
            </p:cNvPr>
            <p:cNvSpPr/>
            <p:nvPr/>
          </p:nvSpPr>
          <p:spPr>
            <a:xfrm>
              <a:off x="4712125" y="2062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2" name="Google Shape;7287;p8">
              <a:extLst>
                <a:ext uri="{FF2B5EF4-FFF2-40B4-BE49-F238E27FC236}">
                  <a16:creationId xmlns:a16="http://schemas.microsoft.com/office/drawing/2014/main" id="{99682FD8-1649-4362-9470-349CB18D5A8E}"/>
                </a:ext>
              </a:extLst>
            </p:cNvPr>
            <p:cNvSpPr/>
            <p:nvPr/>
          </p:nvSpPr>
          <p:spPr>
            <a:xfrm>
              <a:off x="4659975" y="206255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3" name="Google Shape;7288;p8">
              <a:extLst>
                <a:ext uri="{FF2B5EF4-FFF2-40B4-BE49-F238E27FC236}">
                  <a16:creationId xmlns:a16="http://schemas.microsoft.com/office/drawing/2014/main" id="{B556ED8A-980E-4D9F-9758-FB46A351AF09}"/>
                </a:ext>
              </a:extLst>
            </p:cNvPr>
            <p:cNvSpPr/>
            <p:nvPr/>
          </p:nvSpPr>
          <p:spPr>
            <a:xfrm>
              <a:off x="4607825" y="2062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4" name="Google Shape;7289;p8">
              <a:extLst>
                <a:ext uri="{FF2B5EF4-FFF2-40B4-BE49-F238E27FC236}">
                  <a16:creationId xmlns:a16="http://schemas.microsoft.com/office/drawing/2014/main" id="{8D48F184-2E45-45AC-8893-DEE25A99DB51}"/>
                </a:ext>
              </a:extLst>
            </p:cNvPr>
            <p:cNvSpPr/>
            <p:nvPr/>
          </p:nvSpPr>
          <p:spPr>
            <a:xfrm>
              <a:off x="4556625" y="20625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5" name="Google Shape;7290;p8">
              <a:extLst>
                <a:ext uri="{FF2B5EF4-FFF2-40B4-BE49-F238E27FC236}">
                  <a16:creationId xmlns:a16="http://schemas.microsoft.com/office/drawing/2014/main" id="{425FBDD0-9411-45A0-BD29-2DCFD299CB46}"/>
                </a:ext>
              </a:extLst>
            </p:cNvPr>
            <p:cNvSpPr/>
            <p:nvPr/>
          </p:nvSpPr>
          <p:spPr>
            <a:xfrm>
              <a:off x="4519925" y="2076075"/>
              <a:ext cx="17400" cy="15475"/>
            </a:xfrm>
            <a:custGeom>
              <a:avLst/>
              <a:gdLst/>
              <a:ahLst/>
              <a:cxnLst/>
              <a:rect l="l" t="t" r="r" b="b"/>
              <a:pathLst>
                <a:path w="696" h="619" extrusionOk="0">
                  <a:moveTo>
                    <a:pt x="193" y="1"/>
                  </a:moveTo>
                  <a:lnTo>
                    <a:pt x="0" y="310"/>
                  </a:lnTo>
                  <a:lnTo>
                    <a:pt x="193" y="619"/>
                  </a:lnTo>
                  <a:lnTo>
                    <a:pt x="503" y="619"/>
                  </a:lnTo>
                  <a:lnTo>
                    <a:pt x="696" y="310"/>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6" name="Google Shape;7291;p8">
              <a:extLst>
                <a:ext uri="{FF2B5EF4-FFF2-40B4-BE49-F238E27FC236}">
                  <a16:creationId xmlns:a16="http://schemas.microsoft.com/office/drawing/2014/main" id="{6D69113E-64AB-49E6-8FF1-0953B1495008}"/>
                </a:ext>
              </a:extLst>
            </p:cNvPr>
            <p:cNvSpPr/>
            <p:nvPr/>
          </p:nvSpPr>
          <p:spPr>
            <a:xfrm>
              <a:off x="4400150" y="20625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7" name="Google Shape;7292;p8">
              <a:extLst>
                <a:ext uri="{FF2B5EF4-FFF2-40B4-BE49-F238E27FC236}">
                  <a16:creationId xmlns:a16="http://schemas.microsoft.com/office/drawing/2014/main" id="{4A873572-EDDC-4550-B1B4-D0E0125BF7A0}"/>
                </a:ext>
              </a:extLst>
            </p:cNvPr>
            <p:cNvSpPr/>
            <p:nvPr/>
          </p:nvSpPr>
          <p:spPr>
            <a:xfrm>
              <a:off x="4348950" y="2062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8" name="Google Shape;7293;p8">
              <a:extLst>
                <a:ext uri="{FF2B5EF4-FFF2-40B4-BE49-F238E27FC236}">
                  <a16:creationId xmlns:a16="http://schemas.microsoft.com/office/drawing/2014/main" id="{7EB883FA-8AF6-4075-8A5D-173C0C4DF6F4}"/>
                </a:ext>
              </a:extLst>
            </p:cNvPr>
            <p:cNvSpPr/>
            <p:nvPr/>
          </p:nvSpPr>
          <p:spPr>
            <a:xfrm>
              <a:off x="4296800" y="2062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9" name="Google Shape;7294;p8">
              <a:extLst>
                <a:ext uri="{FF2B5EF4-FFF2-40B4-BE49-F238E27FC236}">
                  <a16:creationId xmlns:a16="http://schemas.microsoft.com/office/drawing/2014/main" id="{54D103EE-F96C-4814-8F7E-54405A971975}"/>
                </a:ext>
              </a:extLst>
            </p:cNvPr>
            <p:cNvSpPr/>
            <p:nvPr/>
          </p:nvSpPr>
          <p:spPr>
            <a:xfrm>
              <a:off x="4152875" y="2074150"/>
              <a:ext cx="23200" cy="19350"/>
            </a:xfrm>
            <a:custGeom>
              <a:avLst/>
              <a:gdLst/>
              <a:ahLst/>
              <a:cxnLst/>
              <a:rect l="l" t="t" r="r" b="b"/>
              <a:pathLst>
                <a:path w="928" h="774" extrusionOk="0">
                  <a:moveTo>
                    <a:pt x="233" y="1"/>
                  </a:moveTo>
                  <a:lnTo>
                    <a:pt x="1" y="387"/>
                  </a:lnTo>
                  <a:lnTo>
                    <a:pt x="233" y="773"/>
                  </a:lnTo>
                  <a:lnTo>
                    <a:pt x="696" y="773"/>
                  </a:lnTo>
                  <a:lnTo>
                    <a:pt x="928" y="387"/>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0" name="Google Shape;7295;p8">
              <a:extLst>
                <a:ext uri="{FF2B5EF4-FFF2-40B4-BE49-F238E27FC236}">
                  <a16:creationId xmlns:a16="http://schemas.microsoft.com/office/drawing/2014/main" id="{41E7CEB5-562A-49E3-92CF-6DEAFA0B88C5}"/>
                </a:ext>
              </a:extLst>
            </p:cNvPr>
            <p:cNvSpPr/>
            <p:nvPr/>
          </p:nvSpPr>
          <p:spPr>
            <a:xfrm>
              <a:off x="398482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1" name="Google Shape;7296;p8">
              <a:extLst>
                <a:ext uri="{FF2B5EF4-FFF2-40B4-BE49-F238E27FC236}">
                  <a16:creationId xmlns:a16="http://schemas.microsoft.com/office/drawing/2014/main" id="{E6DB7055-BB2A-44DE-893C-F55BE158F817}"/>
                </a:ext>
              </a:extLst>
            </p:cNvPr>
            <p:cNvSpPr/>
            <p:nvPr/>
          </p:nvSpPr>
          <p:spPr>
            <a:xfrm>
              <a:off x="3932650" y="2062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2" name="Google Shape;7297;p8">
              <a:extLst>
                <a:ext uri="{FF2B5EF4-FFF2-40B4-BE49-F238E27FC236}">
                  <a16:creationId xmlns:a16="http://schemas.microsoft.com/office/drawing/2014/main" id="{6302DCC7-7CBE-4A6A-8762-7FF9F5704F46}"/>
                </a:ext>
              </a:extLst>
            </p:cNvPr>
            <p:cNvSpPr/>
            <p:nvPr/>
          </p:nvSpPr>
          <p:spPr>
            <a:xfrm>
              <a:off x="388147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3" name="Google Shape;7298;p8">
              <a:extLst>
                <a:ext uri="{FF2B5EF4-FFF2-40B4-BE49-F238E27FC236}">
                  <a16:creationId xmlns:a16="http://schemas.microsoft.com/office/drawing/2014/main" id="{F4976E29-A848-44FE-847C-DE0BB00702AD}"/>
                </a:ext>
              </a:extLst>
            </p:cNvPr>
            <p:cNvSpPr/>
            <p:nvPr/>
          </p:nvSpPr>
          <p:spPr>
            <a:xfrm>
              <a:off x="3835100" y="2067400"/>
              <a:ext cx="35775" cy="32850"/>
            </a:xfrm>
            <a:custGeom>
              <a:avLst/>
              <a:gdLst/>
              <a:ahLst/>
              <a:cxnLst/>
              <a:rect l="l" t="t" r="r" b="b"/>
              <a:pathLst>
                <a:path w="1431" h="1314" extrusionOk="0">
                  <a:moveTo>
                    <a:pt x="348" y="0"/>
                  </a:moveTo>
                  <a:lnTo>
                    <a:pt x="1" y="657"/>
                  </a:lnTo>
                  <a:lnTo>
                    <a:pt x="348" y="1314"/>
                  </a:lnTo>
                  <a:lnTo>
                    <a:pt x="1082" y="1314"/>
                  </a:lnTo>
                  <a:lnTo>
                    <a:pt x="1430" y="657"/>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4" name="Google Shape;7299;p8">
              <a:extLst>
                <a:ext uri="{FF2B5EF4-FFF2-40B4-BE49-F238E27FC236}">
                  <a16:creationId xmlns:a16="http://schemas.microsoft.com/office/drawing/2014/main" id="{0131C19D-9B2C-49FE-A5AA-4B7054043F66}"/>
                </a:ext>
              </a:extLst>
            </p:cNvPr>
            <p:cNvSpPr/>
            <p:nvPr/>
          </p:nvSpPr>
          <p:spPr>
            <a:xfrm>
              <a:off x="3798400" y="2081875"/>
              <a:ext cx="4850" cy="3900"/>
            </a:xfrm>
            <a:custGeom>
              <a:avLst/>
              <a:gdLst/>
              <a:ahLst/>
              <a:cxnLst/>
              <a:rect l="l" t="t" r="r" b="b"/>
              <a:pathLst>
                <a:path w="194" h="156" extrusionOk="0">
                  <a:moveTo>
                    <a:pt x="39" y="1"/>
                  </a:moveTo>
                  <a:lnTo>
                    <a:pt x="0" y="78"/>
                  </a:lnTo>
                  <a:lnTo>
                    <a:pt x="39" y="155"/>
                  </a:lnTo>
                  <a:lnTo>
                    <a:pt x="155" y="155"/>
                  </a:lnTo>
                  <a:lnTo>
                    <a:pt x="194"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5" name="Google Shape;7300;p8">
              <a:extLst>
                <a:ext uri="{FF2B5EF4-FFF2-40B4-BE49-F238E27FC236}">
                  <a16:creationId xmlns:a16="http://schemas.microsoft.com/office/drawing/2014/main" id="{53C8DF13-2881-49B4-99CF-5674E7825D44}"/>
                </a:ext>
              </a:extLst>
            </p:cNvPr>
            <p:cNvSpPr/>
            <p:nvPr/>
          </p:nvSpPr>
          <p:spPr>
            <a:xfrm>
              <a:off x="3725000"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6" name="Google Shape;7301;p8">
              <a:extLst>
                <a:ext uri="{FF2B5EF4-FFF2-40B4-BE49-F238E27FC236}">
                  <a16:creationId xmlns:a16="http://schemas.microsoft.com/office/drawing/2014/main" id="{0460EAB6-18DF-497B-A4EE-A91DB8EA60D1}"/>
                </a:ext>
              </a:extLst>
            </p:cNvPr>
            <p:cNvSpPr/>
            <p:nvPr/>
          </p:nvSpPr>
          <p:spPr>
            <a:xfrm>
              <a:off x="3692150" y="2079950"/>
              <a:ext cx="9675" cy="8725"/>
            </a:xfrm>
            <a:custGeom>
              <a:avLst/>
              <a:gdLst/>
              <a:ahLst/>
              <a:cxnLst/>
              <a:rect l="l" t="t" r="r" b="b"/>
              <a:pathLst>
                <a:path w="387" h="349" extrusionOk="0">
                  <a:moveTo>
                    <a:pt x="116" y="0"/>
                  </a:moveTo>
                  <a:lnTo>
                    <a:pt x="0" y="155"/>
                  </a:lnTo>
                  <a:lnTo>
                    <a:pt x="116" y="348"/>
                  </a:lnTo>
                  <a:lnTo>
                    <a:pt x="271" y="348"/>
                  </a:lnTo>
                  <a:lnTo>
                    <a:pt x="387"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7" name="Google Shape;7302;p8">
              <a:extLst>
                <a:ext uri="{FF2B5EF4-FFF2-40B4-BE49-F238E27FC236}">
                  <a16:creationId xmlns:a16="http://schemas.microsoft.com/office/drawing/2014/main" id="{E6974ABD-CA36-441D-8992-EBF67EEF0673}"/>
                </a:ext>
              </a:extLst>
            </p:cNvPr>
            <p:cNvSpPr/>
            <p:nvPr/>
          </p:nvSpPr>
          <p:spPr>
            <a:xfrm>
              <a:off x="3626475" y="2067400"/>
              <a:ext cx="37675" cy="32850"/>
            </a:xfrm>
            <a:custGeom>
              <a:avLst/>
              <a:gdLst/>
              <a:ahLst/>
              <a:cxnLst/>
              <a:rect l="l" t="t" r="r" b="b"/>
              <a:pathLst>
                <a:path w="1507" h="1314" extrusionOk="0">
                  <a:moveTo>
                    <a:pt x="348" y="0"/>
                  </a:moveTo>
                  <a:lnTo>
                    <a:pt x="0" y="657"/>
                  </a:lnTo>
                  <a:lnTo>
                    <a:pt x="348" y="1314"/>
                  </a:lnTo>
                  <a:lnTo>
                    <a:pt x="1159" y="1314"/>
                  </a:lnTo>
                  <a:lnTo>
                    <a:pt x="1507" y="657"/>
                  </a:lnTo>
                  <a:lnTo>
                    <a:pt x="11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8" name="Google Shape;7303;p8">
              <a:extLst>
                <a:ext uri="{FF2B5EF4-FFF2-40B4-BE49-F238E27FC236}">
                  <a16:creationId xmlns:a16="http://schemas.microsoft.com/office/drawing/2014/main" id="{022454AF-ADAB-4C8F-BE36-94AE7DDDF204}"/>
                </a:ext>
              </a:extLst>
            </p:cNvPr>
            <p:cNvSpPr/>
            <p:nvPr/>
          </p:nvSpPr>
          <p:spPr>
            <a:xfrm>
              <a:off x="3536650" y="2079950"/>
              <a:ext cx="8700" cy="7750"/>
            </a:xfrm>
            <a:custGeom>
              <a:avLst/>
              <a:gdLst/>
              <a:ahLst/>
              <a:cxnLst/>
              <a:rect l="l" t="t" r="r" b="b"/>
              <a:pathLst>
                <a:path w="348" h="310" extrusionOk="0">
                  <a:moveTo>
                    <a:pt x="77" y="0"/>
                  </a:moveTo>
                  <a:lnTo>
                    <a:pt x="0" y="155"/>
                  </a:lnTo>
                  <a:lnTo>
                    <a:pt x="77" y="309"/>
                  </a:lnTo>
                  <a:lnTo>
                    <a:pt x="271" y="309"/>
                  </a:lnTo>
                  <a:lnTo>
                    <a:pt x="348"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9" name="Google Shape;7304;p8">
              <a:extLst>
                <a:ext uri="{FF2B5EF4-FFF2-40B4-BE49-F238E27FC236}">
                  <a16:creationId xmlns:a16="http://schemas.microsoft.com/office/drawing/2014/main" id="{77E23D8B-218D-4E62-B0C3-2EB51A2F3300}"/>
                </a:ext>
              </a:extLst>
            </p:cNvPr>
            <p:cNvSpPr/>
            <p:nvPr/>
          </p:nvSpPr>
          <p:spPr>
            <a:xfrm>
              <a:off x="346517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0" name="Google Shape;7305;p8">
              <a:extLst>
                <a:ext uri="{FF2B5EF4-FFF2-40B4-BE49-F238E27FC236}">
                  <a16:creationId xmlns:a16="http://schemas.microsoft.com/office/drawing/2014/main" id="{0319BA68-4417-4FFA-8FC2-337C2A0E3475}"/>
                </a:ext>
              </a:extLst>
            </p:cNvPr>
            <p:cNvSpPr/>
            <p:nvPr/>
          </p:nvSpPr>
          <p:spPr>
            <a:xfrm>
              <a:off x="3413000" y="2062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1" name="Google Shape;7306;p8">
              <a:extLst>
                <a:ext uri="{FF2B5EF4-FFF2-40B4-BE49-F238E27FC236}">
                  <a16:creationId xmlns:a16="http://schemas.microsoft.com/office/drawing/2014/main" id="{D0A5E361-F756-409B-9B70-DA486E35F7EB}"/>
                </a:ext>
              </a:extLst>
            </p:cNvPr>
            <p:cNvSpPr/>
            <p:nvPr/>
          </p:nvSpPr>
          <p:spPr>
            <a:xfrm>
              <a:off x="3360850" y="206255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2" name="Google Shape;7307;p8">
              <a:extLst>
                <a:ext uri="{FF2B5EF4-FFF2-40B4-BE49-F238E27FC236}">
                  <a16:creationId xmlns:a16="http://schemas.microsoft.com/office/drawing/2014/main" id="{609D15AB-F8AA-4215-967D-0ED52036B9FB}"/>
                </a:ext>
              </a:extLst>
            </p:cNvPr>
            <p:cNvSpPr/>
            <p:nvPr/>
          </p:nvSpPr>
          <p:spPr>
            <a:xfrm>
              <a:off x="3308700" y="2062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3" name="Google Shape;7308;p8">
              <a:extLst>
                <a:ext uri="{FF2B5EF4-FFF2-40B4-BE49-F238E27FC236}">
                  <a16:creationId xmlns:a16="http://schemas.microsoft.com/office/drawing/2014/main" id="{02028E9D-5AA5-4188-841C-AB96A2F83B89}"/>
                </a:ext>
              </a:extLst>
            </p:cNvPr>
            <p:cNvSpPr/>
            <p:nvPr/>
          </p:nvSpPr>
          <p:spPr>
            <a:xfrm>
              <a:off x="2016325" y="2069325"/>
              <a:ext cx="34800" cy="29000"/>
            </a:xfrm>
            <a:custGeom>
              <a:avLst/>
              <a:gdLst/>
              <a:ahLst/>
              <a:cxnLst/>
              <a:rect l="l" t="t" r="r" b="b"/>
              <a:pathLst>
                <a:path w="1392" h="1160" extrusionOk="0">
                  <a:moveTo>
                    <a:pt x="348" y="0"/>
                  </a:moveTo>
                  <a:lnTo>
                    <a:pt x="0" y="580"/>
                  </a:lnTo>
                  <a:lnTo>
                    <a:pt x="348" y="1159"/>
                  </a:lnTo>
                  <a:lnTo>
                    <a:pt x="1044" y="1159"/>
                  </a:lnTo>
                  <a:lnTo>
                    <a:pt x="1391" y="580"/>
                  </a:lnTo>
                  <a:lnTo>
                    <a:pt x="10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4" name="Google Shape;7309;p8">
              <a:extLst>
                <a:ext uri="{FF2B5EF4-FFF2-40B4-BE49-F238E27FC236}">
                  <a16:creationId xmlns:a16="http://schemas.microsoft.com/office/drawing/2014/main" id="{648ECB57-8FF6-421D-BCB1-EAA999D8A919}"/>
                </a:ext>
              </a:extLst>
            </p:cNvPr>
            <p:cNvSpPr/>
            <p:nvPr/>
          </p:nvSpPr>
          <p:spPr>
            <a:xfrm>
              <a:off x="1957400" y="20625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5" name="Google Shape;7310;p8">
              <a:extLst>
                <a:ext uri="{FF2B5EF4-FFF2-40B4-BE49-F238E27FC236}">
                  <a16:creationId xmlns:a16="http://schemas.microsoft.com/office/drawing/2014/main" id="{4EF5423D-6054-4CF8-B7DA-18B5BE14D1CE}"/>
                </a:ext>
              </a:extLst>
            </p:cNvPr>
            <p:cNvSpPr/>
            <p:nvPr/>
          </p:nvSpPr>
          <p:spPr>
            <a:xfrm>
              <a:off x="1905250" y="20625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6" name="Google Shape;7311;p8">
              <a:extLst>
                <a:ext uri="{FF2B5EF4-FFF2-40B4-BE49-F238E27FC236}">
                  <a16:creationId xmlns:a16="http://schemas.microsoft.com/office/drawing/2014/main" id="{B1FEBF7B-5957-4245-B3D0-5D8AD0ED6C50}"/>
                </a:ext>
              </a:extLst>
            </p:cNvPr>
            <p:cNvSpPr/>
            <p:nvPr/>
          </p:nvSpPr>
          <p:spPr>
            <a:xfrm>
              <a:off x="1854050" y="2062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7" name="Google Shape;7312;p8">
              <a:extLst>
                <a:ext uri="{FF2B5EF4-FFF2-40B4-BE49-F238E27FC236}">
                  <a16:creationId xmlns:a16="http://schemas.microsoft.com/office/drawing/2014/main" id="{E530042E-7545-4CDB-B26D-7DD4FDC5EC6C}"/>
                </a:ext>
              </a:extLst>
            </p:cNvPr>
            <p:cNvSpPr/>
            <p:nvPr/>
          </p:nvSpPr>
          <p:spPr>
            <a:xfrm>
              <a:off x="1811550" y="2071250"/>
              <a:ext cx="29000" cy="25150"/>
            </a:xfrm>
            <a:custGeom>
              <a:avLst/>
              <a:gdLst/>
              <a:ahLst/>
              <a:cxnLst/>
              <a:rect l="l" t="t" r="r" b="b"/>
              <a:pathLst>
                <a:path w="1160" h="1006" extrusionOk="0">
                  <a:moveTo>
                    <a:pt x="310" y="1"/>
                  </a:moveTo>
                  <a:lnTo>
                    <a:pt x="1" y="503"/>
                  </a:lnTo>
                  <a:lnTo>
                    <a:pt x="310" y="1005"/>
                  </a:lnTo>
                  <a:lnTo>
                    <a:pt x="851" y="1005"/>
                  </a:lnTo>
                  <a:lnTo>
                    <a:pt x="1160" y="503"/>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8" name="Google Shape;7313;p8">
              <a:extLst>
                <a:ext uri="{FF2B5EF4-FFF2-40B4-BE49-F238E27FC236}">
                  <a16:creationId xmlns:a16="http://schemas.microsoft.com/office/drawing/2014/main" id="{D5952C4F-26F5-44C8-B805-4BDDFCB273D4}"/>
                </a:ext>
              </a:extLst>
            </p:cNvPr>
            <p:cNvSpPr/>
            <p:nvPr/>
          </p:nvSpPr>
          <p:spPr>
            <a:xfrm>
              <a:off x="1750700" y="2063525"/>
              <a:ext cx="46400" cy="40600"/>
            </a:xfrm>
            <a:custGeom>
              <a:avLst/>
              <a:gdLst/>
              <a:ahLst/>
              <a:cxnLst/>
              <a:rect l="l" t="t" r="r" b="b"/>
              <a:pathLst>
                <a:path w="1856" h="1624" extrusionOk="0">
                  <a:moveTo>
                    <a:pt x="464" y="1"/>
                  </a:moveTo>
                  <a:lnTo>
                    <a:pt x="1" y="812"/>
                  </a:lnTo>
                  <a:lnTo>
                    <a:pt x="464" y="1623"/>
                  </a:lnTo>
                  <a:lnTo>
                    <a:pt x="1391" y="1623"/>
                  </a:lnTo>
                  <a:lnTo>
                    <a:pt x="1855" y="812"/>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9" name="Google Shape;7314;p8">
              <a:extLst>
                <a:ext uri="{FF2B5EF4-FFF2-40B4-BE49-F238E27FC236}">
                  <a16:creationId xmlns:a16="http://schemas.microsoft.com/office/drawing/2014/main" id="{9197378C-FE4B-47D4-8686-2F72607B3207}"/>
                </a:ext>
              </a:extLst>
            </p:cNvPr>
            <p:cNvSpPr/>
            <p:nvPr/>
          </p:nvSpPr>
          <p:spPr>
            <a:xfrm>
              <a:off x="1697575" y="2062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0" name="Google Shape;7315;p8">
              <a:extLst>
                <a:ext uri="{FF2B5EF4-FFF2-40B4-BE49-F238E27FC236}">
                  <a16:creationId xmlns:a16="http://schemas.microsoft.com/office/drawing/2014/main" id="{299E94F2-A49D-4880-AEAF-463AC56D851F}"/>
                </a:ext>
              </a:extLst>
            </p:cNvPr>
            <p:cNvSpPr/>
            <p:nvPr/>
          </p:nvSpPr>
          <p:spPr>
            <a:xfrm>
              <a:off x="1645425" y="20625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1" name="Google Shape;7316;p8">
              <a:extLst>
                <a:ext uri="{FF2B5EF4-FFF2-40B4-BE49-F238E27FC236}">
                  <a16:creationId xmlns:a16="http://schemas.microsoft.com/office/drawing/2014/main" id="{C1859298-7EC9-4F31-AF90-BE82667F7806}"/>
                </a:ext>
              </a:extLst>
            </p:cNvPr>
            <p:cNvSpPr/>
            <p:nvPr/>
          </p:nvSpPr>
          <p:spPr>
            <a:xfrm>
              <a:off x="1594225" y="2062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2" name="Google Shape;7317;p8">
              <a:extLst>
                <a:ext uri="{FF2B5EF4-FFF2-40B4-BE49-F238E27FC236}">
                  <a16:creationId xmlns:a16="http://schemas.microsoft.com/office/drawing/2014/main" id="{FB1316C0-8B8C-4CF3-A7FE-40FF03DF71C8}"/>
                </a:ext>
              </a:extLst>
            </p:cNvPr>
            <p:cNvSpPr/>
            <p:nvPr/>
          </p:nvSpPr>
          <p:spPr>
            <a:xfrm>
              <a:off x="1542075" y="2062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3" name="Google Shape;7318;p8">
              <a:extLst>
                <a:ext uri="{FF2B5EF4-FFF2-40B4-BE49-F238E27FC236}">
                  <a16:creationId xmlns:a16="http://schemas.microsoft.com/office/drawing/2014/main" id="{70BCAF9C-A48A-477E-9018-145D2F02CD41}"/>
                </a:ext>
              </a:extLst>
            </p:cNvPr>
            <p:cNvSpPr/>
            <p:nvPr/>
          </p:nvSpPr>
          <p:spPr>
            <a:xfrm>
              <a:off x="1489900" y="2062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4" name="Google Shape;7319;p8">
              <a:extLst>
                <a:ext uri="{FF2B5EF4-FFF2-40B4-BE49-F238E27FC236}">
                  <a16:creationId xmlns:a16="http://schemas.microsoft.com/office/drawing/2014/main" id="{2D8E3A19-17CA-44BE-819C-3C7CB2857EB2}"/>
                </a:ext>
              </a:extLst>
            </p:cNvPr>
            <p:cNvSpPr/>
            <p:nvPr/>
          </p:nvSpPr>
          <p:spPr>
            <a:xfrm>
              <a:off x="1437750" y="2062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5" name="Google Shape;7320;p8">
              <a:extLst>
                <a:ext uri="{FF2B5EF4-FFF2-40B4-BE49-F238E27FC236}">
                  <a16:creationId xmlns:a16="http://schemas.microsoft.com/office/drawing/2014/main" id="{A498A36B-EA0F-40BD-BBC4-4CA4C924F46B}"/>
                </a:ext>
              </a:extLst>
            </p:cNvPr>
            <p:cNvSpPr/>
            <p:nvPr/>
          </p:nvSpPr>
          <p:spPr>
            <a:xfrm>
              <a:off x="1386550" y="206255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6" name="Google Shape;7321;p8">
              <a:extLst>
                <a:ext uri="{FF2B5EF4-FFF2-40B4-BE49-F238E27FC236}">
                  <a16:creationId xmlns:a16="http://schemas.microsoft.com/office/drawing/2014/main" id="{90D4EE2E-C3B2-4D07-BC69-E60D893B5429}"/>
                </a:ext>
              </a:extLst>
            </p:cNvPr>
            <p:cNvSpPr/>
            <p:nvPr/>
          </p:nvSpPr>
          <p:spPr>
            <a:xfrm>
              <a:off x="1334400" y="2062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7" name="Google Shape;7322;p8">
              <a:extLst>
                <a:ext uri="{FF2B5EF4-FFF2-40B4-BE49-F238E27FC236}">
                  <a16:creationId xmlns:a16="http://schemas.microsoft.com/office/drawing/2014/main" id="{94B60C94-9C46-4CF5-8AF3-FB6EC1E6BA55}"/>
                </a:ext>
              </a:extLst>
            </p:cNvPr>
            <p:cNvSpPr/>
            <p:nvPr/>
          </p:nvSpPr>
          <p:spPr>
            <a:xfrm>
              <a:off x="1282250" y="2062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8" name="Google Shape;7323;p8">
              <a:extLst>
                <a:ext uri="{FF2B5EF4-FFF2-40B4-BE49-F238E27FC236}">
                  <a16:creationId xmlns:a16="http://schemas.microsoft.com/office/drawing/2014/main" id="{954B25A3-8162-4EA5-943D-73FA8BFBDB08}"/>
                </a:ext>
              </a:extLst>
            </p:cNvPr>
            <p:cNvSpPr/>
            <p:nvPr/>
          </p:nvSpPr>
          <p:spPr>
            <a:xfrm>
              <a:off x="1230075" y="206255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9" name="Google Shape;7324;p8">
              <a:extLst>
                <a:ext uri="{FF2B5EF4-FFF2-40B4-BE49-F238E27FC236}">
                  <a16:creationId xmlns:a16="http://schemas.microsoft.com/office/drawing/2014/main" id="{3991087F-8D56-43E3-A729-9A4E7CC713AC}"/>
                </a:ext>
              </a:extLst>
            </p:cNvPr>
            <p:cNvSpPr/>
            <p:nvPr/>
          </p:nvSpPr>
          <p:spPr>
            <a:xfrm>
              <a:off x="1178900"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0" name="Google Shape;7325;p8">
              <a:extLst>
                <a:ext uri="{FF2B5EF4-FFF2-40B4-BE49-F238E27FC236}">
                  <a16:creationId xmlns:a16="http://schemas.microsoft.com/office/drawing/2014/main" id="{7E8F6B5E-7CF4-4B8E-BBDD-5A5052B2B817}"/>
                </a:ext>
              </a:extLst>
            </p:cNvPr>
            <p:cNvSpPr/>
            <p:nvPr/>
          </p:nvSpPr>
          <p:spPr>
            <a:xfrm>
              <a:off x="1126725" y="2062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1" name="Google Shape;7326;p8">
              <a:extLst>
                <a:ext uri="{FF2B5EF4-FFF2-40B4-BE49-F238E27FC236}">
                  <a16:creationId xmlns:a16="http://schemas.microsoft.com/office/drawing/2014/main" id="{78F87C5D-A8C3-4ED5-87BC-5249B8B99DF4}"/>
                </a:ext>
              </a:extLst>
            </p:cNvPr>
            <p:cNvSpPr/>
            <p:nvPr/>
          </p:nvSpPr>
          <p:spPr>
            <a:xfrm>
              <a:off x="1074575" y="2062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2" name="Google Shape;7327;p8">
              <a:extLst>
                <a:ext uri="{FF2B5EF4-FFF2-40B4-BE49-F238E27FC236}">
                  <a16:creationId xmlns:a16="http://schemas.microsoft.com/office/drawing/2014/main" id="{5EEF0B65-0EC8-41B6-86AF-DDDAB93272E5}"/>
                </a:ext>
              </a:extLst>
            </p:cNvPr>
            <p:cNvSpPr/>
            <p:nvPr/>
          </p:nvSpPr>
          <p:spPr>
            <a:xfrm>
              <a:off x="1022425" y="2062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3" name="Google Shape;7328;p8">
              <a:extLst>
                <a:ext uri="{FF2B5EF4-FFF2-40B4-BE49-F238E27FC236}">
                  <a16:creationId xmlns:a16="http://schemas.microsoft.com/office/drawing/2014/main" id="{3E01F509-72E4-4980-8F9A-C2EAEA66552C}"/>
                </a:ext>
              </a:extLst>
            </p:cNvPr>
            <p:cNvSpPr/>
            <p:nvPr/>
          </p:nvSpPr>
          <p:spPr>
            <a:xfrm>
              <a:off x="970250" y="2062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4" name="Google Shape;7329;p8">
              <a:extLst>
                <a:ext uri="{FF2B5EF4-FFF2-40B4-BE49-F238E27FC236}">
                  <a16:creationId xmlns:a16="http://schemas.microsoft.com/office/drawing/2014/main" id="{F7EC5DD3-E1C9-4DE6-9B78-44202C4CA89F}"/>
                </a:ext>
              </a:extLst>
            </p:cNvPr>
            <p:cNvSpPr/>
            <p:nvPr/>
          </p:nvSpPr>
          <p:spPr>
            <a:xfrm>
              <a:off x="935500" y="2078025"/>
              <a:ext cx="14500" cy="11600"/>
            </a:xfrm>
            <a:custGeom>
              <a:avLst/>
              <a:gdLst/>
              <a:ahLst/>
              <a:cxnLst/>
              <a:rect l="l" t="t" r="r" b="b"/>
              <a:pathLst>
                <a:path w="580" h="464" extrusionOk="0">
                  <a:moveTo>
                    <a:pt x="155" y="0"/>
                  </a:moveTo>
                  <a:lnTo>
                    <a:pt x="0" y="232"/>
                  </a:lnTo>
                  <a:lnTo>
                    <a:pt x="155" y="464"/>
                  </a:lnTo>
                  <a:lnTo>
                    <a:pt x="425" y="464"/>
                  </a:lnTo>
                  <a:lnTo>
                    <a:pt x="580" y="232"/>
                  </a:ln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5" name="Google Shape;7330;p8">
              <a:extLst>
                <a:ext uri="{FF2B5EF4-FFF2-40B4-BE49-F238E27FC236}">
                  <a16:creationId xmlns:a16="http://schemas.microsoft.com/office/drawing/2014/main" id="{865D145D-9E6B-4006-8A6B-B99051A5A418}"/>
                </a:ext>
              </a:extLst>
            </p:cNvPr>
            <p:cNvSpPr/>
            <p:nvPr/>
          </p:nvSpPr>
          <p:spPr>
            <a:xfrm>
              <a:off x="6354150" y="2015225"/>
              <a:ext cx="39625" cy="33850"/>
            </a:xfrm>
            <a:custGeom>
              <a:avLst/>
              <a:gdLst/>
              <a:ahLst/>
              <a:cxnLst/>
              <a:rect l="l" t="t" r="r" b="b"/>
              <a:pathLst>
                <a:path w="1585" h="1354" extrusionOk="0">
                  <a:moveTo>
                    <a:pt x="387" y="1"/>
                  </a:moveTo>
                  <a:lnTo>
                    <a:pt x="1" y="658"/>
                  </a:lnTo>
                  <a:lnTo>
                    <a:pt x="387" y="1353"/>
                  </a:lnTo>
                  <a:lnTo>
                    <a:pt x="1160" y="1353"/>
                  </a:lnTo>
                  <a:lnTo>
                    <a:pt x="1585" y="658"/>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6" name="Google Shape;7331;p8">
              <a:extLst>
                <a:ext uri="{FF2B5EF4-FFF2-40B4-BE49-F238E27FC236}">
                  <a16:creationId xmlns:a16="http://schemas.microsoft.com/office/drawing/2014/main" id="{949491FB-6001-4A97-8A80-FDB9912D9387}"/>
                </a:ext>
              </a:extLst>
            </p:cNvPr>
            <p:cNvSpPr/>
            <p:nvPr/>
          </p:nvSpPr>
          <p:spPr>
            <a:xfrm>
              <a:off x="6297175" y="20104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7" name="Google Shape;7332;p8">
              <a:extLst>
                <a:ext uri="{FF2B5EF4-FFF2-40B4-BE49-F238E27FC236}">
                  <a16:creationId xmlns:a16="http://schemas.microsoft.com/office/drawing/2014/main" id="{00BC6A39-7A63-4164-9BB2-DC17D00394C4}"/>
                </a:ext>
              </a:extLst>
            </p:cNvPr>
            <p:cNvSpPr/>
            <p:nvPr/>
          </p:nvSpPr>
          <p:spPr>
            <a:xfrm>
              <a:off x="6141650" y="20104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8" name="Google Shape;7333;p8">
              <a:extLst>
                <a:ext uri="{FF2B5EF4-FFF2-40B4-BE49-F238E27FC236}">
                  <a16:creationId xmlns:a16="http://schemas.microsoft.com/office/drawing/2014/main" id="{47DC4F0E-43D2-4867-BBDD-03C6A27A5074}"/>
                </a:ext>
              </a:extLst>
            </p:cNvPr>
            <p:cNvSpPr/>
            <p:nvPr/>
          </p:nvSpPr>
          <p:spPr>
            <a:xfrm>
              <a:off x="6089500" y="20104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9" name="Google Shape;7334;p8">
              <a:extLst>
                <a:ext uri="{FF2B5EF4-FFF2-40B4-BE49-F238E27FC236}">
                  <a16:creationId xmlns:a16="http://schemas.microsoft.com/office/drawing/2014/main" id="{4D5A58E4-908F-4011-A413-2B73CEE88211}"/>
                </a:ext>
              </a:extLst>
            </p:cNvPr>
            <p:cNvSpPr/>
            <p:nvPr/>
          </p:nvSpPr>
          <p:spPr>
            <a:xfrm>
              <a:off x="6037350" y="20104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0" name="Google Shape;7335;p8">
              <a:extLst>
                <a:ext uri="{FF2B5EF4-FFF2-40B4-BE49-F238E27FC236}">
                  <a16:creationId xmlns:a16="http://schemas.microsoft.com/office/drawing/2014/main" id="{20D9A3C7-DFBC-4068-B910-BCB2A61C84B6}"/>
                </a:ext>
              </a:extLst>
            </p:cNvPr>
            <p:cNvSpPr/>
            <p:nvPr/>
          </p:nvSpPr>
          <p:spPr>
            <a:xfrm>
              <a:off x="5985175"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1" name="Google Shape;7336;p8">
              <a:extLst>
                <a:ext uri="{FF2B5EF4-FFF2-40B4-BE49-F238E27FC236}">
                  <a16:creationId xmlns:a16="http://schemas.microsoft.com/office/drawing/2014/main" id="{DBFFA27E-B9F1-4A22-A37A-5458464F7075}"/>
                </a:ext>
              </a:extLst>
            </p:cNvPr>
            <p:cNvSpPr/>
            <p:nvPr/>
          </p:nvSpPr>
          <p:spPr>
            <a:xfrm>
              <a:off x="5934000" y="2010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2" name="Google Shape;7337;p8">
              <a:extLst>
                <a:ext uri="{FF2B5EF4-FFF2-40B4-BE49-F238E27FC236}">
                  <a16:creationId xmlns:a16="http://schemas.microsoft.com/office/drawing/2014/main" id="{CE7FF980-3B69-44A7-A0B0-45D806C0314D}"/>
                </a:ext>
              </a:extLst>
            </p:cNvPr>
            <p:cNvSpPr/>
            <p:nvPr/>
          </p:nvSpPr>
          <p:spPr>
            <a:xfrm>
              <a:off x="5881825" y="20104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3" name="Google Shape;7338;p8">
              <a:extLst>
                <a:ext uri="{FF2B5EF4-FFF2-40B4-BE49-F238E27FC236}">
                  <a16:creationId xmlns:a16="http://schemas.microsoft.com/office/drawing/2014/main" id="{D77C4A32-762A-4A4F-B289-E0E1CAAA9655}"/>
                </a:ext>
              </a:extLst>
            </p:cNvPr>
            <p:cNvSpPr/>
            <p:nvPr/>
          </p:nvSpPr>
          <p:spPr>
            <a:xfrm>
              <a:off x="5829675" y="20104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4" name="Google Shape;7339;p8">
              <a:extLst>
                <a:ext uri="{FF2B5EF4-FFF2-40B4-BE49-F238E27FC236}">
                  <a16:creationId xmlns:a16="http://schemas.microsoft.com/office/drawing/2014/main" id="{5B9114AA-3EB2-4F70-8499-8ED3661174F0}"/>
                </a:ext>
              </a:extLst>
            </p:cNvPr>
            <p:cNvSpPr/>
            <p:nvPr/>
          </p:nvSpPr>
          <p:spPr>
            <a:xfrm>
              <a:off x="5777525" y="2010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5" name="Google Shape;7340;p8">
              <a:extLst>
                <a:ext uri="{FF2B5EF4-FFF2-40B4-BE49-F238E27FC236}">
                  <a16:creationId xmlns:a16="http://schemas.microsoft.com/office/drawing/2014/main" id="{1D755F4C-DD21-4F73-BBF9-93186F09C4A9}"/>
                </a:ext>
              </a:extLst>
            </p:cNvPr>
            <p:cNvSpPr/>
            <p:nvPr/>
          </p:nvSpPr>
          <p:spPr>
            <a:xfrm>
              <a:off x="5725350" y="20104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6" name="Google Shape;7341;p8">
              <a:extLst>
                <a:ext uri="{FF2B5EF4-FFF2-40B4-BE49-F238E27FC236}">
                  <a16:creationId xmlns:a16="http://schemas.microsoft.com/office/drawing/2014/main" id="{6643664C-DC58-452A-9FA4-522A95EFA63A}"/>
                </a:ext>
              </a:extLst>
            </p:cNvPr>
            <p:cNvSpPr/>
            <p:nvPr/>
          </p:nvSpPr>
          <p:spPr>
            <a:xfrm>
              <a:off x="5674175" y="20104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7" name="Google Shape;7342;p8">
              <a:extLst>
                <a:ext uri="{FF2B5EF4-FFF2-40B4-BE49-F238E27FC236}">
                  <a16:creationId xmlns:a16="http://schemas.microsoft.com/office/drawing/2014/main" id="{03C03B2D-4769-4737-BDA8-EEBB1F81ED49}"/>
                </a:ext>
              </a:extLst>
            </p:cNvPr>
            <p:cNvSpPr/>
            <p:nvPr/>
          </p:nvSpPr>
          <p:spPr>
            <a:xfrm>
              <a:off x="5622000" y="20104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8" name="Google Shape;7343;p8">
              <a:extLst>
                <a:ext uri="{FF2B5EF4-FFF2-40B4-BE49-F238E27FC236}">
                  <a16:creationId xmlns:a16="http://schemas.microsoft.com/office/drawing/2014/main" id="{C0EF2EB8-E857-4BB9-8E65-EADDEAF7EC0C}"/>
                </a:ext>
              </a:extLst>
            </p:cNvPr>
            <p:cNvSpPr/>
            <p:nvPr/>
          </p:nvSpPr>
          <p:spPr>
            <a:xfrm>
              <a:off x="5569850" y="20104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9" name="Google Shape;7344;p8">
              <a:extLst>
                <a:ext uri="{FF2B5EF4-FFF2-40B4-BE49-F238E27FC236}">
                  <a16:creationId xmlns:a16="http://schemas.microsoft.com/office/drawing/2014/main" id="{C2F3CBE0-A6C6-466D-B014-A863993A6535}"/>
                </a:ext>
              </a:extLst>
            </p:cNvPr>
            <p:cNvSpPr/>
            <p:nvPr/>
          </p:nvSpPr>
          <p:spPr>
            <a:xfrm>
              <a:off x="5517700" y="20104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0" name="Google Shape;7345;p8">
              <a:extLst>
                <a:ext uri="{FF2B5EF4-FFF2-40B4-BE49-F238E27FC236}">
                  <a16:creationId xmlns:a16="http://schemas.microsoft.com/office/drawing/2014/main" id="{246EA139-E33F-4425-8B39-81E5714A51B1}"/>
                </a:ext>
              </a:extLst>
            </p:cNvPr>
            <p:cNvSpPr/>
            <p:nvPr/>
          </p:nvSpPr>
          <p:spPr>
            <a:xfrm>
              <a:off x="5466500"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1" name="Google Shape;7346;p8">
              <a:extLst>
                <a:ext uri="{FF2B5EF4-FFF2-40B4-BE49-F238E27FC236}">
                  <a16:creationId xmlns:a16="http://schemas.microsoft.com/office/drawing/2014/main" id="{99335FB0-A967-423B-9472-4AC68BE94F5C}"/>
                </a:ext>
              </a:extLst>
            </p:cNvPr>
            <p:cNvSpPr/>
            <p:nvPr/>
          </p:nvSpPr>
          <p:spPr>
            <a:xfrm>
              <a:off x="5414325" y="201040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2" name="Google Shape;7347;p8">
              <a:extLst>
                <a:ext uri="{FF2B5EF4-FFF2-40B4-BE49-F238E27FC236}">
                  <a16:creationId xmlns:a16="http://schemas.microsoft.com/office/drawing/2014/main" id="{266C464E-36F4-40B5-BE03-9670C8B1556D}"/>
                </a:ext>
              </a:extLst>
            </p:cNvPr>
            <p:cNvSpPr/>
            <p:nvPr/>
          </p:nvSpPr>
          <p:spPr>
            <a:xfrm>
              <a:off x="5362175"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3" name="Google Shape;7348;p8">
              <a:extLst>
                <a:ext uri="{FF2B5EF4-FFF2-40B4-BE49-F238E27FC236}">
                  <a16:creationId xmlns:a16="http://schemas.microsoft.com/office/drawing/2014/main" id="{20A293BE-7C19-476F-9762-20F5C7763F67}"/>
                </a:ext>
              </a:extLst>
            </p:cNvPr>
            <p:cNvSpPr/>
            <p:nvPr/>
          </p:nvSpPr>
          <p:spPr>
            <a:xfrm>
              <a:off x="5310025"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4" name="Google Shape;7349;p8">
              <a:extLst>
                <a:ext uri="{FF2B5EF4-FFF2-40B4-BE49-F238E27FC236}">
                  <a16:creationId xmlns:a16="http://schemas.microsoft.com/office/drawing/2014/main" id="{50B24C0F-A209-48ED-BFC7-9EEDC7794B3F}"/>
                </a:ext>
              </a:extLst>
            </p:cNvPr>
            <p:cNvSpPr/>
            <p:nvPr/>
          </p:nvSpPr>
          <p:spPr>
            <a:xfrm>
              <a:off x="5258825"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5" name="Google Shape;7350;p8">
              <a:extLst>
                <a:ext uri="{FF2B5EF4-FFF2-40B4-BE49-F238E27FC236}">
                  <a16:creationId xmlns:a16="http://schemas.microsoft.com/office/drawing/2014/main" id="{56288F53-99D3-4095-95CB-C7B6E64E2C8F}"/>
                </a:ext>
              </a:extLst>
            </p:cNvPr>
            <p:cNvSpPr/>
            <p:nvPr/>
          </p:nvSpPr>
          <p:spPr>
            <a:xfrm>
              <a:off x="5206675"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6" name="Google Shape;7351;p8">
              <a:extLst>
                <a:ext uri="{FF2B5EF4-FFF2-40B4-BE49-F238E27FC236}">
                  <a16:creationId xmlns:a16="http://schemas.microsoft.com/office/drawing/2014/main" id="{E1CC5050-E7BD-42C9-AED9-CA8FF3945DC8}"/>
                </a:ext>
              </a:extLst>
            </p:cNvPr>
            <p:cNvSpPr/>
            <p:nvPr/>
          </p:nvSpPr>
          <p:spPr>
            <a:xfrm>
              <a:off x="5154500" y="2010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7" name="Google Shape;7352;p8">
              <a:extLst>
                <a:ext uri="{FF2B5EF4-FFF2-40B4-BE49-F238E27FC236}">
                  <a16:creationId xmlns:a16="http://schemas.microsoft.com/office/drawing/2014/main" id="{AA0DDDA1-D16C-4838-8565-707434EBF928}"/>
                </a:ext>
              </a:extLst>
            </p:cNvPr>
            <p:cNvSpPr/>
            <p:nvPr/>
          </p:nvSpPr>
          <p:spPr>
            <a:xfrm>
              <a:off x="5102350"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8" name="Google Shape;7353;p8">
              <a:extLst>
                <a:ext uri="{FF2B5EF4-FFF2-40B4-BE49-F238E27FC236}">
                  <a16:creationId xmlns:a16="http://schemas.microsoft.com/office/drawing/2014/main" id="{9099FADC-269A-4A6D-8DB2-F1EB676F9F7B}"/>
                </a:ext>
              </a:extLst>
            </p:cNvPr>
            <p:cNvSpPr/>
            <p:nvPr/>
          </p:nvSpPr>
          <p:spPr>
            <a:xfrm>
              <a:off x="5050200"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9" name="Google Shape;7354;p8">
              <a:extLst>
                <a:ext uri="{FF2B5EF4-FFF2-40B4-BE49-F238E27FC236}">
                  <a16:creationId xmlns:a16="http://schemas.microsoft.com/office/drawing/2014/main" id="{3F1C95F0-2F3D-4318-9285-F2F73E1AFA8E}"/>
                </a:ext>
              </a:extLst>
            </p:cNvPr>
            <p:cNvSpPr/>
            <p:nvPr/>
          </p:nvSpPr>
          <p:spPr>
            <a:xfrm>
              <a:off x="4998025"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0" name="Google Shape;7355;p8">
              <a:extLst>
                <a:ext uri="{FF2B5EF4-FFF2-40B4-BE49-F238E27FC236}">
                  <a16:creationId xmlns:a16="http://schemas.microsoft.com/office/drawing/2014/main" id="{59673E1E-8D82-43B9-AC0E-D4E007D3B199}"/>
                </a:ext>
              </a:extLst>
            </p:cNvPr>
            <p:cNvSpPr/>
            <p:nvPr/>
          </p:nvSpPr>
          <p:spPr>
            <a:xfrm>
              <a:off x="4946850"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1" name="Google Shape;7356;p8">
              <a:extLst>
                <a:ext uri="{FF2B5EF4-FFF2-40B4-BE49-F238E27FC236}">
                  <a16:creationId xmlns:a16="http://schemas.microsoft.com/office/drawing/2014/main" id="{0C73D1B4-B51D-431C-BD87-2B31A6CB73E9}"/>
                </a:ext>
              </a:extLst>
            </p:cNvPr>
            <p:cNvSpPr/>
            <p:nvPr/>
          </p:nvSpPr>
          <p:spPr>
            <a:xfrm>
              <a:off x="4894675" y="2010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2" name="Google Shape;7357;p8">
              <a:extLst>
                <a:ext uri="{FF2B5EF4-FFF2-40B4-BE49-F238E27FC236}">
                  <a16:creationId xmlns:a16="http://schemas.microsoft.com/office/drawing/2014/main" id="{01B8C04D-B51B-4266-8536-84391F28A259}"/>
                </a:ext>
              </a:extLst>
            </p:cNvPr>
            <p:cNvSpPr/>
            <p:nvPr/>
          </p:nvSpPr>
          <p:spPr>
            <a:xfrm>
              <a:off x="4842525"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3" name="Google Shape;7358;p8">
              <a:extLst>
                <a:ext uri="{FF2B5EF4-FFF2-40B4-BE49-F238E27FC236}">
                  <a16:creationId xmlns:a16="http://schemas.microsoft.com/office/drawing/2014/main" id="{2F88F122-A45D-40FC-AABC-81D2EC302EE1}"/>
                </a:ext>
              </a:extLst>
            </p:cNvPr>
            <p:cNvSpPr/>
            <p:nvPr/>
          </p:nvSpPr>
          <p:spPr>
            <a:xfrm>
              <a:off x="4790375" y="20104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4" name="Google Shape;7359;p8">
              <a:extLst>
                <a:ext uri="{FF2B5EF4-FFF2-40B4-BE49-F238E27FC236}">
                  <a16:creationId xmlns:a16="http://schemas.microsoft.com/office/drawing/2014/main" id="{4A04BB5C-6C68-4274-9803-09E259202381}"/>
                </a:ext>
              </a:extLst>
            </p:cNvPr>
            <p:cNvSpPr/>
            <p:nvPr/>
          </p:nvSpPr>
          <p:spPr>
            <a:xfrm>
              <a:off x="4738200"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5" name="Google Shape;7360;p8">
              <a:extLst>
                <a:ext uri="{FF2B5EF4-FFF2-40B4-BE49-F238E27FC236}">
                  <a16:creationId xmlns:a16="http://schemas.microsoft.com/office/drawing/2014/main" id="{399232CC-55A1-43CA-B6C3-569F8186C282}"/>
                </a:ext>
              </a:extLst>
            </p:cNvPr>
            <p:cNvSpPr/>
            <p:nvPr/>
          </p:nvSpPr>
          <p:spPr>
            <a:xfrm>
              <a:off x="4686050" y="20104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6" name="Google Shape;7361;p8">
              <a:extLst>
                <a:ext uri="{FF2B5EF4-FFF2-40B4-BE49-F238E27FC236}">
                  <a16:creationId xmlns:a16="http://schemas.microsoft.com/office/drawing/2014/main" id="{3C8F8C41-06E8-48B5-8DEA-1FBF7C09625D}"/>
                </a:ext>
              </a:extLst>
            </p:cNvPr>
            <p:cNvSpPr/>
            <p:nvPr/>
          </p:nvSpPr>
          <p:spPr>
            <a:xfrm>
              <a:off x="4633900" y="2011375"/>
              <a:ext cx="48325" cy="40575"/>
            </a:xfrm>
            <a:custGeom>
              <a:avLst/>
              <a:gdLst/>
              <a:ahLst/>
              <a:cxnLst/>
              <a:rect l="l" t="t" r="r" b="b"/>
              <a:pathLst>
                <a:path w="1933" h="1623" extrusionOk="0">
                  <a:moveTo>
                    <a:pt x="503" y="0"/>
                  </a:moveTo>
                  <a:lnTo>
                    <a:pt x="0" y="812"/>
                  </a:lnTo>
                  <a:lnTo>
                    <a:pt x="503" y="1623"/>
                  </a:lnTo>
                  <a:lnTo>
                    <a:pt x="1468" y="1623"/>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7" name="Google Shape;7362;p8">
              <a:extLst>
                <a:ext uri="{FF2B5EF4-FFF2-40B4-BE49-F238E27FC236}">
                  <a16:creationId xmlns:a16="http://schemas.microsoft.com/office/drawing/2014/main" id="{DB7DED45-A0EB-4236-9CDF-B13F5FC0D830}"/>
                </a:ext>
              </a:extLst>
            </p:cNvPr>
            <p:cNvSpPr/>
            <p:nvPr/>
          </p:nvSpPr>
          <p:spPr>
            <a:xfrm>
              <a:off x="4581725"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8" name="Google Shape;7363;p8">
              <a:extLst>
                <a:ext uri="{FF2B5EF4-FFF2-40B4-BE49-F238E27FC236}">
                  <a16:creationId xmlns:a16="http://schemas.microsoft.com/office/drawing/2014/main" id="{04595AA0-61D3-4FB7-963D-BC197E3DEBDA}"/>
                </a:ext>
              </a:extLst>
            </p:cNvPr>
            <p:cNvSpPr/>
            <p:nvPr/>
          </p:nvSpPr>
          <p:spPr>
            <a:xfrm>
              <a:off x="4530550" y="20104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9" name="Google Shape;7364;p8">
              <a:extLst>
                <a:ext uri="{FF2B5EF4-FFF2-40B4-BE49-F238E27FC236}">
                  <a16:creationId xmlns:a16="http://schemas.microsoft.com/office/drawing/2014/main" id="{6FF77FEE-6444-4406-9B58-0386333B0942}"/>
                </a:ext>
              </a:extLst>
            </p:cNvPr>
            <p:cNvSpPr/>
            <p:nvPr/>
          </p:nvSpPr>
          <p:spPr>
            <a:xfrm>
              <a:off x="4478375" y="20104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0" name="Google Shape;7365;p8">
              <a:extLst>
                <a:ext uri="{FF2B5EF4-FFF2-40B4-BE49-F238E27FC236}">
                  <a16:creationId xmlns:a16="http://schemas.microsoft.com/office/drawing/2014/main" id="{1079D2A0-0EC0-4EFD-8F90-C6865BF23EB2}"/>
                </a:ext>
              </a:extLst>
            </p:cNvPr>
            <p:cNvSpPr/>
            <p:nvPr/>
          </p:nvSpPr>
          <p:spPr>
            <a:xfrm>
              <a:off x="4374075" y="2011375"/>
              <a:ext cx="48325" cy="40575"/>
            </a:xfrm>
            <a:custGeom>
              <a:avLst/>
              <a:gdLst/>
              <a:ahLst/>
              <a:cxnLst/>
              <a:rect l="l" t="t" r="r" b="b"/>
              <a:pathLst>
                <a:path w="1933" h="1623" extrusionOk="0">
                  <a:moveTo>
                    <a:pt x="503" y="0"/>
                  </a:moveTo>
                  <a:lnTo>
                    <a:pt x="0" y="812"/>
                  </a:lnTo>
                  <a:lnTo>
                    <a:pt x="503" y="1623"/>
                  </a:lnTo>
                  <a:lnTo>
                    <a:pt x="1430" y="1623"/>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1" name="Google Shape;7366;p8">
              <a:extLst>
                <a:ext uri="{FF2B5EF4-FFF2-40B4-BE49-F238E27FC236}">
                  <a16:creationId xmlns:a16="http://schemas.microsoft.com/office/drawing/2014/main" id="{AF1BAEC3-7C62-4D76-B1FA-DBEA69799C60}"/>
                </a:ext>
              </a:extLst>
            </p:cNvPr>
            <p:cNvSpPr/>
            <p:nvPr/>
          </p:nvSpPr>
          <p:spPr>
            <a:xfrm>
              <a:off x="4322875" y="20104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2" name="Google Shape;7367;p8">
              <a:extLst>
                <a:ext uri="{FF2B5EF4-FFF2-40B4-BE49-F238E27FC236}">
                  <a16:creationId xmlns:a16="http://schemas.microsoft.com/office/drawing/2014/main" id="{67C9992B-326D-4B9F-B4C6-7E9F669B2752}"/>
                </a:ext>
              </a:extLst>
            </p:cNvPr>
            <p:cNvSpPr/>
            <p:nvPr/>
          </p:nvSpPr>
          <p:spPr>
            <a:xfrm>
              <a:off x="4270725" y="20104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3" name="Google Shape;7368;p8">
              <a:extLst>
                <a:ext uri="{FF2B5EF4-FFF2-40B4-BE49-F238E27FC236}">
                  <a16:creationId xmlns:a16="http://schemas.microsoft.com/office/drawing/2014/main" id="{A4A0A182-0B56-4DDF-8315-AD18BFF774D9}"/>
                </a:ext>
              </a:extLst>
            </p:cNvPr>
            <p:cNvSpPr/>
            <p:nvPr/>
          </p:nvSpPr>
          <p:spPr>
            <a:xfrm>
              <a:off x="4230150" y="2021025"/>
              <a:ext cx="24175" cy="21275"/>
            </a:xfrm>
            <a:custGeom>
              <a:avLst/>
              <a:gdLst/>
              <a:ahLst/>
              <a:cxnLst/>
              <a:rect l="l" t="t" r="r" b="b"/>
              <a:pathLst>
                <a:path w="967" h="851" extrusionOk="0">
                  <a:moveTo>
                    <a:pt x="232" y="1"/>
                  </a:moveTo>
                  <a:lnTo>
                    <a:pt x="1" y="426"/>
                  </a:lnTo>
                  <a:lnTo>
                    <a:pt x="232" y="851"/>
                  </a:lnTo>
                  <a:lnTo>
                    <a:pt x="735" y="851"/>
                  </a:lnTo>
                  <a:lnTo>
                    <a:pt x="966" y="426"/>
                  </a:lnTo>
                  <a:lnTo>
                    <a:pt x="7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4" name="Google Shape;7369;p8">
              <a:extLst>
                <a:ext uri="{FF2B5EF4-FFF2-40B4-BE49-F238E27FC236}">
                  <a16:creationId xmlns:a16="http://schemas.microsoft.com/office/drawing/2014/main" id="{8D5B3673-FD02-49F7-A633-A1671DC20832}"/>
                </a:ext>
              </a:extLst>
            </p:cNvPr>
            <p:cNvSpPr/>
            <p:nvPr/>
          </p:nvSpPr>
          <p:spPr>
            <a:xfrm>
              <a:off x="4014750" y="2014275"/>
              <a:ext cx="40600" cy="34800"/>
            </a:xfrm>
            <a:custGeom>
              <a:avLst/>
              <a:gdLst/>
              <a:ahLst/>
              <a:cxnLst/>
              <a:rect l="l" t="t" r="r" b="b"/>
              <a:pathLst>
                <a:path w="1624" h="1392" extrusionOk="0">
                  <a:moveTo>
                    <a:pt x="387" y="0"/>
                  </a:moveTo>
                  <a:lnTo>
                    <a:pt x="1" y="696"/>
                  </a:lnTo>
                  <a:lnTo>
                    <a:pt x="387" y="1391"/>
                  </a:lnTo>
                  <a:lnTo>
                    <a:pt x="1237" y="1391"/>
                  </a:lnTo>
                  <a:lnTo>
                    <a:pt x="1623"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5" name="Google Shape;7370;p8">
              <a:extLst>
                <a:ext uri="{FF2B5EF4-FFF2-40B4-BE49-F238E27FC236}">
                  <a16:creationId xmlns:a16="http://schemas.microsoft.com/office/drawing/2014/main" id="{CA63A392-4DA9-4ED2-B26F-C1064BCC659C}"/>
                </a:ext>
              </a:extLst>
            </p:cNvPr>
            <p:cNvSpPr/>
            <p:nvPr/>
          </p:nvSpPr>
          <p:spPr>
            <a:xfrm>
              <a:off x="3958725" y="2010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6" name="Google Shape;7371;p8">
              <a:extLst>
                <a:ext uri="{FF2B5EF4-FFF2-40B4-BE49-F238E27FC236}">
                  <a16:creationId xmlns:a16="http://schemas.microsoft.com/office/drawing/2014/main" id="{505D44E0-A490-4B12-B595-7E4EB850FF5A}"/>
                </a:ext>
              </a:extLst>
            </p:cNvPr>
            <p:cNvSpPr/>
            <p:nvPr/>
          </p:nvSpPr>
          <p:spPr>
            <a:xfrm>
              <a:off x="3906575" y="20104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7" name="Google Shape;7372;p8">
              <a:extLst>
                <a:ext uri="{FF2B5EF4-FFF2-40B4-BE49-F238E27FC236}">
                  <a16:creationId xmlns:a16="http://schemas.microsoft.com/office/drawing/2014/main" id="{B62DDC12-0CC4-4494-A7C7-21FA8EF31D95}"/>
                </a:ext>
              </a:extLst>
            </p:cNvPr>
            <p:cNvSpPr/>
            <p:nvPr/>
          </p:nvSpPr>
          <p:spPr>
            <a:xfrm>
              <a:off x="3855375" y="2010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8" name="Google Shape;7373;p8">
              <a:extLst>
                <a:ext uri="{FF2B5EF4-FFF2-40B4-BE49-F238E27FC236}">
                  <a16:creationId xmlns:a16="http://schemas.microsoft.com/office/drawing/2014/main" id="{37419A64-8AD3-4849-97C0-A8A17F551B9A}"/>
                </a:ext>
              </a:extLst>
            </p:cNvPr>
            <p:cNvSpPr/>
            <p:nvPr/>
          </p:nvSpPr>
          <p:spPr>
            <a:xfrm>
              <a:off x="3803225"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9" name="Google Shape;7374;p8">
              <a:extLst>
                <a:ext uri="{FF2B5EF4-FFF2-40B4-BE49-F238E27FC236}">
                  <a16:creationId xmlns:a16="http://schemas.microsoft.com/office/drawing/2014/main" id="{451120CA-B060-4310-8108-2A7A786FABB6}"/>
                </a:ext>
              </a:extLst>
            </p:cNvPr>
            <p:cNvSpPr/>
            <p:nvPr/>
          </p:nvSpPr>
          <p:spPr>
            <a:xfrm>
              <a:off x="3751075" y="2011375"/>
              <a:ext cx="47350" cy="40575"/>
            </a:xfrm>
            <a:custGeom>
              <a:avLst/>
              <a:gdLst/>
              <a:ahLst/>
              <a:cxnLst/>
              <a:rect l="l" t="t" r="r" b="b"/>
              <a:pathLst>
                <a:path w="1894" h="1623" extrusionOk="0">
                  <a:moveTo>
                    <a:pt x="464" y="0"/>
                  </a:moveTo>
                  <a:lnTo>
                    <a:pt x="0" y="812"/>
                  </a:lnTo>
                  <a:lnTo>
                    <a:pt x="464" y="1623"/>
                  </a:lnTo>
                  <a:lnTo>
                    <a:pt x="1430" y="1623"/>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0" name="Google Shape;7375;p8">
              <a:extLst>
                <a:ext uri="{FF2B5EF4-FFF2-40B4-BE49-F238E27FC236}">
                  <a16:creationId xmlns:a16="http://schemas.microsoft.com/office/drawing/2014/main" id="{28D556B3-7C5B-40FB-AA64-D8E21D651CE8}"/>
                </a:ext>
              </a:extLst>
            </p:cNvPr>
            <p:cNvSpPr/>
            <p:nvPr/>
          </p:nvSpPr>
          <p:spPr>
            <a:xfrm>
              <a:off x="3708575" y="2019100"/>
              <a:ext cx="28025" cy="25125"/>
            </a:xfrm>
            <a:custGeom>
              <a:avLst/>
              <a:gdLst/>
              <a:ahLst/>
              <a:cxnLst/>
              <a:rect l="l" t="t" r="r" b="b"/>
              <a:pathLst>
                <a:path w="1121" h="1005" extrusionOk="0">
                  <a:moveTo>
                    <a:pt x="271" y="0"/>
                  </a:moveTo>
                  <a:lnTo>
                    <a:pt x="0" y="503"/>
                  </a:lnTo>
                  <a:lnTo>
                    <a:pt x="271" y="1005"/>
                  </a:lnTo>
                  <a:lnTo>
                    <a:pt x="850" y="1005"/>
                  </a:lnTo>
                  <a:lnTo>
                    <a:pt x="1121" y="503"/>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1" name="Google Shape;7376;p8">
              <a:extLst>
                <a:ext uri="{FF2B5EF4-FFF2-40B4-BE49-F238E27FC236}">
                  <a16:creationId xmlns:a16="http://schemas.microsoft.com/office/drawing/2014/main" id="{CBCA7B3E-AC28-4915-9A40-5484A805A1C9}"/>
                </a:ext>
              </a:extLst>
            </p:cNvPr>
            <p:cNvSpPr/>
            <p:nvPr/>
          </p:nvSpPr>
          <p:spPr>
            <a:xfrm>
              <a:off x="3649650" y="2012325"/>
              <a:ext cx="43500" cy="38675"/>
            </a:xfrm>
            <a:custGeom>
              <a:avLst/>
              <a:gdLst/>
              <a:ahLst/>
              <a:cxnLst/>
              <a:rect l="l" t="t" r="r" b="b"/>
              <a:pathLst>
                <a:path w="1740" h="1547" extrusionOk="0">
                  <a:moveTo>
                    <a:pt x="425" y="1"/>
                  </a:moveTo>
                  <a:lnTo>
                    <a:pt x="0" y="774"/>
                  </a:lnTo>
                  <a:lnTo>
                    <a:pt x="425" y="1546"/>
                  </a:lnTo>
                  <a:lnTo>
                    <a:pt x="1314" y="1546"/>
                  </a:lnTo>
                  <a:lnTo>
                    <a:pt x="1739" y="774"/>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2" name="Google Shape;7377;p8">
              <a:extLst>
                <a:ext uri="{FF2B5EF4-FFF2-40B4-BE49-F238E27FC236}">
                  <a16:creationId xmlns:a16="http://schemas.microsoft.com/office/drawing/2014/main" id="{03B46F93-25BF-4CB2-974F-F446D4A95B18}"/>
                </a:ext>
              </a:extLst>
            </p:cNvPr>
            <p:cNvSpPr/>
            <p:nvPr/>
          </p:nvSpPr>
          <p:spPr>
            <a:xfrm>
              <a:off x="3595550" y="2012325"/>
              <a:ext cx="46400" cy="39625"/>
            </a:xfrm>
            <a:custGeom>
              <a:avLst/>
              <a:gdLst/>
              <a:ahLst/>
              <a:cxnLst/>
              <a:rect l="l" t="t" r="r" b="b"/>
              <a:pathLst>
                <a:path w="1856" h="1585" extrusionOk="0">
                  <a:moveTo>
                    <a:pt x="503" y="1"/>
                  </a:moveTo>
                  <a:lnTo>
                    <a:pt x="1" y="774"/>
                  </a:lnTo>
                  <a:lnTo>
                    <a:pt x="503" y="1585"/>
                  </a:lnTo>
                  <a:lnTo>
                    <a:pt x="1392" y="1585"/>
                  </a:lnTo>
                  <a:lnTo>
                    <a:pt x="1855" y="774"/>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3" name="Google Shape;7378;p8">
              <a:extLst>
                <a:ext uri="{FF2B5EF4-FFF2-40B4-BE49-F238E27FC236}">
                  <a16:creationId xmlns:a16="http://schemas.microsoft.com/office/drawing/2014/main" id="{573FB36E-A09B-4F08-AB67-E6F85833F41D}"/>
                </a:ext>
              </a:extLst>
            </p:cNvPr>
            <p:cNvSpPr/>
            <p:nvPr/>
          </p:nvSpPr>
          <p:spPr>
            <a:xfrm>
              <a:off x="3543400"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4" name="Google Shape;7379;p8">
              <a:extLst>
                <a:ext uri="{FF2B5EF4-FFF2-40B4-BE49-F238E27FC236}">
                  <a16:creationId xmlns:a16="http://schemas.microsoft.com/office/drawing/2014/main" id="{C556D382-8C5C-4437-BAE3-ECEE2DC6B3D0}"/>
                </a:ext>
              </a:extLst>
            </p:cNvPr>
            <p:cNvSpPr/>
            <p:nvPr/>
          </p:nvSpPr>
          <p:spPr>
            <a:xfrm>
              <a:off x="3491250"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5" name="Google Shape;7380;p8">
              <a:extLst>
                <a:ext uri="{FF2B5EF4-FFF2-40B4-BE49-F238E27FC236}">
                  <a16:creationId xmlns:a16="http://schemas.microsoft.com/office/drawing/2014/main" id="{E227CA59-50AC-405F-8254-7F4671791E13}"/>
                </a:ext>
              </a:extLst>
            </p:cNvPr>
            <p:cNvSpPr/>
            <p:nvPr/>
          </p:nvSpPr>
          <p:spPr>
            <a:xfrm>
              <a:off x="3439075"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6" name="Google Shape;7381;p8">
              <a:extLst>
                <a:ext uri="{FF2B5EF4-FFF2-40B4-BE49-F238E27FC236}">
                  <a16:creationId xmlns:a16="http://schemas.microsoft.com/office/drawing/2014/main" id="{D50F566E-10A9-4D18-83AD-1C3E5F76731E}"/>
                </a:ext>
              </a:extLst>
            </p:cNvPr>
            <p:cNvSpPr/>
            <p:nvPr/>
          </p:nvSpPr>
          <p:spPr>
            <a:xfrm>
              <a:off x="2264550" y="2029725"/>
              <a:ext cx="5825" cy="3875"/>
            </a:xfrm>
            <a:custGeom>
              <a:avLst/>
              <a:gdLst/>
              <a:ahLst/>
              <a:cxnLst/>
              <a:rect l="l" t="t" r="r" b="b"/>
              <a:pathLst>
                <a:path w="233" h="155" extrusionOk="0">
                  <a:moveTo>
                    <a:pt x="78" y="0"/>
                  </a:moveTo>
                  <a:lnTo>
                    <a:pt x="1" y="78"/>
                  </a:lnTo>
                  <a:lnTo>
                    <a:pt x="78" y="155"/>
                  </a:lnTo>
                  <a:lnTo>
                    <a:pt x="194" y="155"/>
                  </a:lnTo>
                  <a:lnTo>
                    <a:pt x="233" y="78"/>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7" name="Google Shape;7382;p8">
              <a:extLst>
                <a:ext uri="{FF2B5EF4-FFF2-40B4-BE49-F238E27FC236}">
                  <a16:creationId xmlns:a16="http://schemas.microsoft.com/office/drawing/2014/main" id="{AAB5591F-D37E-47D6-A80E-FBBE60541660}"/>
                </a:ext>
              </a:extLst>
            </p:cNvPr>
            <p:cNvSpPr/>
            <p:nvPr/>
          </p:nvSpPr>
          <p:spPr>
            <a:xfrm>
              <a:off x="2142850" y="2013300"/>
              <a:ext cx="41575" cy="36725"/>
            </a:xfrm>
            <a:custGeom>
              <a:avLst/>
              <a:gdLst/>
              <a:ahLst/>
              <a:cxnLst/>
              <a:rect l="l" t="t" r="r" b="b"/>
              <a:pathLst>
                <a:path w="1663" h="1469" extrusionOk="0">
                  <a:moveTo>
                    <a:pt x="387" y="1"/>
                  </a:moveTo>
                  <a:lnTo>
                    <a:pt x="1" y="735"/>
                  </a:lnTo>
                  <a:lnTo>
                    <a:pt x="387" y="1469"/>
                  </a:lnTo>
                  <a:lnTo>
                    <a:pt x="1237" y="1469"/>
                  </a:lnTo>
                  <a:lnTo>
                    <a:pt x="1662" y="735"/>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8" name="Google Shape;7383;p8">
              <a:extLst>
                <a:ext uri="{FF2B5EF4-FFF2-40B4-BE49-F238E27FC236}">
                  <a16:creationId xmlns:a16="http://schemas.microsoft.com/office/drawing/2014/main" id="{F138BF3B-D1F4-44FC-9C7D-E3DA959D7B9D}"/>
                </a:ext>
              </a:extLst>
            </p:cNvPr>
            <p:cNvSpPr/>
            <p:nvPr/>
          </p:nvSpPr>
          <p:spPr>
            <a:xfrm>
              <a:off x="2035650" y="2011375"/>
              <a:ext cx="48300" cy="40575"/>
            </a:xfrm>
            <a:custGeom>
              <a:avLst/>
              <a:gdLst/>
              <a:ahLst/>
              <a:cxnLst/>
              <a:rect l="l" t="t" r="r" b="b"/>
              <a:pathLst>
                <a:path w="1932" h="1623" extrusionOk="0">
                  <a:moveTo>
                    <a:pt x="502" y="0"/>
                  </a:moveTo>
                  <a:lnTo>
                    <a:pt x="0" y="812"/>
                  </a:lnTo>
                  <a:lnTo>
                    <a:pt x="502" y="1623"/>
                  </a:lnTo>
                  <a:lnTo>
                    <a:pt x="1468" y="1623"/>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9" name="Google Shape;7384;p8">
              <a:extLst>
                <a:ext uri="{FF2B5EF4-FFF2-40B4-BE49-F238E27FC236}">
                  <a16:creationId xmlns:a16="http://schemas.microsoft.com/office/drawing/2014/main" id="{EC34B67E-86B2-418A-AF1C-C5543470E1BD}"/>
                </a:ext>
              </a:extLst>
            </p:cNvPr>
            <p:cNvSpPr/>
            <p:nvPr/>
          </p:nvSpPr>
          <p:spPr>
            <a:xfrm>
              <a:off x="1983475" y="2010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0" name="Google Shape;7385;p8">
              <a:extLst>
                <a:ext uri="{FF2B5EF4-FFF2-40B4-BE49-F238E27FC236}">
                  <a16:creationId xmlns:a16="http://schemas.microsoft.com/office/drawing/2014/main" id="{5FD4A38A-9334-406E-80E2-D18E34589783}"/>
                </a:ext>
              </a:extLst>
            </p:cNvPr>
            <p:cNvSpPr/>
            <p:nvPr/>
          </p:nvSpPr>
          <p:spPr>
            <a:xfrm>
              <a:off x="1931325" y="20104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1" name="Google Shape;7386;p8">
              <a:extLst>
                <a:ext uri="{FF2B5EF4-FFF2-40B4-BE49-F238E27FC236}">
                  <a16:creationId xmlns:a16="http://schemas.microsoft.com/office/drawing/2014/main" id="{A3EB65CE-1126-438F-9356-277ED6ADD9CB}"/>
                </a:ext>
              </a:extLst>
            </p:cNvPr>
            <p:cNvSpPr/>
            <p:nvPr/>
          </p:nvSpPr>
          <p:spPr>
            <a:xfrm>
              <a:off x="1884950" y="2015225"/>
              <a:ext cx="37700" cy="32875"/>
            </a:xfrm>
            <a:custGeom>
              <a:avLst/>
              <a:gdLst/>
              <a:ahLst/>
              <a:cxnLst/>
              <a:rect l="l" t="t" r="r" b="b"/>
              <a:pathLst>
                <a:path w="1508" h="1315" extrusionOk="0">
                  <a:moveTo>
                    <a:pt x="387" y="1"/>
                  </a:moveTo>
                  <a:lnTo>
                    <a:pt x="1" y="658"/>
                  </a:lnTo>
                  <a:lnTo>
                    <a:pt x="387" y="1314"/>
                  </a:lnTo>
                  <a:lnTo>
                    <a:pt x="1121" y="1314"/>
                  </a:lnTo>
                  <a:lnTo>
                    <a:pt x="1508"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2" name="Google Shape;7387;p8">
              <a:extLst>
                <a:ext uri="{FF2B5EF4-FFF2-40B4-BE49-F238E27FC236}">
                  <a16:creationId xmlns:a16="http://schemas.microsoft.com/office/drawing/2014/main" id="{378A83F9-38E6-483B-BCCE-F23FB5418847}"/>
                </a:ext>
              </a:extLst>
            </p:cNvPr>
            <p:cNvSpPr/>
            <p:nvPr/>
          </p:nvSpPr>
          <p:spPr>
            <a:xfrm>
              <a:off x="1827975" y="20104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3" name="Google Shape;7388;p8">
              <a:extLst>
                <a:ext uri="{FF2B5EF4-FFF2-40B4-BE49-F238E27FC236}">
                  <a16:creationId xmlns:a16="http://schemas.microsoft.com/office/drawing/2014/main" id="{DCCADC0B-7DA2-435F-B712-B3E24C6C92D5}"/>
                </a:ext>
              </a:extLst>
            </p:cNvPr>
            <p:cNvSpPr/>
            <p:nvPr/>
          </p:nvSpPr>
          <p:spPr>
            <a:xfrm>
              <a:off x="1782575" y="2016200"/>
              <a:ext cx="34800" cy="30925"/>
            </a:xfrm>
            <a:custGeom>
              <a:avLst/>
              <a:gdLst/>
              <a:ahLst/>
              <a:cxnLst/>
              <a:rect l="l" t="t" r="r" b="b"/>
              <a:pathLst>
                <a:path w="1392" h="1237" extrusionOk="0">
                  <a:moveTo>
                    <a:pt x="348" y="0"/>
                  </a:moveTo>
                  <a:lnTo>
                    <a:pt x="1" y="619"/>
                  </a:lnTo>
                  <a:lnTo>
                    <a:pt x="348" y="1237"/>
                  </a:lnTo>
                  <a:lnTo>
                    <a:pt x="1044" y="1237"/>
                  </a:lnTo>
                  <a:lnTo>
                    <a:pt x="1391" y="619"/>
                  </a:lnTo>
                  <a:lnTo>
                    <a:pt x="10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4" name="Google Shape;7389;p8">
              <a:extLst>
                <a:ext uri="{FF2B5EF4-FFF2-40B4-BE49-F238E27FC236}">
                  <a16:creationId xmlns:a16="http://schemas.microsoft.com/office/drawing/2014/main" id="{1201CA08-3FB6-4C7C-83CC-A9229DC93AA9}"/>
                </a:ext>
              </a:extLst>
            </p:cNvPr>
            <p:cNvSpPr/>
            <p:nvPr/>
          </p:nvSpPr>
          <p:spPr>
            <a:xfrm>
              <a:off x="1723650" y="20104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5" name="Google Shape;7390;p8">
              <a:extLst>
                <a:ext uri="{FF2B5EF4-FFF2-40B4-BE49-F238E27FC236}">
                  <a16:creationId xmlns:a16="http://schemas.microsoft.com/office/drawing/2014/main" id="{34067A06-C8D9-405B-9DAC-8F25A7C652AF}"/>
                </a:ext>
              </a:extLst>
            </p:cNvPr>
            <p:cNvSpPr/>
            <p:nvPr/>
          </p:nvSpPr>
          <p:spPr>
            <a:xfrm>
              <a:off x="1671500" y="20104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6" name="Google Shape;7391;p8">
              <a:extLst>
                <a:ext uri="{FF2B5EF4-FFF2-40B4-BE49-F238E27FC236}">
                  <a16:creationId xmlns:a16="http://schemas.microsoft.com/office/drawing/2014/main" id="{6B479637-51C3-4663-B181-0C3BB39DDFC0}"/>
                </a:ext>
              </a:extLst>
            </p:cNvPr>
            <p:cNvSpPr/>
            <p:nvPr/>
          </p:nvSpPr>
          <p:spPr>
            <a:xfrm>
              <a:off x="1620300" y="2010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7" name="Google Shape;7392;p8">
              <a:extLst>
                <a:ext uri="{FF2B5EF4-FFF2-40B4-BE49-F238E27FC236}">
                  <a16:creationId xmlns:a16="http://schemas.microsoft.com/office/drawing/2014/main" id="{C9239E3F-F7CF-44BB-B604-009F911546A9}"/>
                </a:ext>
              </a:extLst>
            </p:cNvPr>
            <p:cNvSpPr/>
            <p:nvPr/>
          </p:nvSpPr>
          <p:spPr>
            <a:xfrm>
              <a:off x="1568150" y="20104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8" name="Google Shape;7393;p8">
              <a:extLst>
                <a:ext uri="{FF2B5EF4-FFF2-40B4-BE49-F238E27FC236}">
                  <a16:creationId xmlns:a16="http://schemas.microsoft.com/office/drawing/2014/main" id="{AB40F481-8A10-4AD9-BED3-04DD999FE6F1}"/>
                </a:ext>
              </a:extLst>
            </p:cNvPr>
            <p:cNvSpPr/>
            <p:nvPr/>
          </p:nvSpPr>
          <p:spPr>
            <a:xfrm>
              <a:off x="1516000" y="2010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9" name="Google Shape;7394;p8">
              <a:extLst>
                <a:ext uri="{FF2B5EF4-FFF2-40B4-BE49-F238E27FC236}">
                  <a16:creationId xmlns:a16="http://schemas.microsoft.com/office/drawing/2014/main" id="{F4580F5D-21AA-4888-BDA2-A655308F52AA}"/>
                </a:ext>
              </a:extLst>
            </p:cNvPr>
            <p:cNvSpPr/>
            <p:nvPr/>
          </p:nvSpPr>
          <p:spPr>
            <a:xfrm>
              <a:off x="1463825" y="20104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0" name="Google Shape;7395;p8">
              <a:extLst>
                <a:ext uri="{FF2B5EF4-FFF2-40B4-BE49-F238E27FC236}">
                  <a16:creationId xmlns:a16="http://schemas.microsoft.com/office/drawing/2014/main" id="{0CCA3043-1702-47F3-896C-6094CC0E0514}"/>
                </a:ext>
              </a:extLst>
            </p:cNvPr>
            <p:cNvSpPr/>
            <p:nvPr/>
          </p:nvSpPr>
          <p:spPr>
            <a:xfrm>
              <a:off x="1411675" y="20104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1" name="Google Shape;7396;p8">
              <a:extLst>
                <a:ext uri="{FF2B5EF4-FFF2-40B4-BE49-F238E27FC236}">
                  <a16:creationId xmlns:a16="http://schemas.microsoft.com/office/drawing/2014/main" id="{4E8DC35B-935C-4679-8A88-947D06D18BEE}"/>
                </a:ext>
              </a:extLst>
            </p:cNvPr>
            <p:cNvSpPr/>
            <p:nvPr/>
          </p:nvSpPr>
          <p:spPr>
            <a:xfrm>
              <a:off x="1360475" y="2010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2" name="Google Shape;7397;p8">
              <a:extLst>
                <a:ext uri="{FF2B5EF4-FFF2-40B4-BE49-F238E27FC236}">
                  <a16:creationId xmlns:a16="http://schemas.microsoft.com/office/drawing/2014/main" id="{76BD7E87-94F3-4289-8729-EDC47F137321}"/>
                </a:ext>
              </a:extLst>
            </p:cNvPr>
            <p:cNvSpPr/>
            <p:nvPr/>
          </p:nvSpPr>
          <p:spPr>
            <a:xfrm>
              <a:off x="1308325" y="20104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3" name="Google Shape;7398;p8">
              <a:extLst>
                <a:ext uri="{FF2B5EF4-FFF2-40B4-BE49-F238E27FC236}">
                  <a16:creationId xmlns:a16="http://schemas.microsoft.com/office/drawing/2014/main" id="{8FD96899-4BDA-4B41-AFFE-1CD2D84B6EB9}"/>
                </a:ext>
              </a:extLst>
            </p:cNvPr>
            <p:cNvSpPr/>
            <p:nvPr/>
          </p:nvSpPr>
          <p:spPr>
            <a:xfrm>
              <a:off x="1256175" y="20104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4" name="Google Shape;7399;p8">
              <a:extLst>
                <a:ext uri="{FF2B5EF4-FFF2-40B4-BE49-F238E27FC236}">
                  <a16:creationId xmlns:a16="http://schemas.microsoft.com/office/drawing/2014/main" id="{F405199C-1D34-4E2C-9C3D-3169A7649557}"/>
                </a:ext>
              </a:extLst>
            </p:cNvPr>
            <p:cNvSpPr/>
            <p:nvPr/>
          </p:nvSpPr>
          <p:spPr>
            <a:xfrm>
              <a:off x="1204000" y="2010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5" name="Google Shape;7400;p8">
              <a:extLst>
                <a:ext uri="{FF2B5EF4-FFF2-40B4-BE49-F238E27FC236}">
                  <a16:creationId xmlns:a16="http://schemas.microsoft.com/office/drawing/2014/main" id="{1F531546-34C3-4654-8E73-AA0FF3F73673}"/>
                </a:ext>
              </a:extLst>
            </p:cNvPr>
            <p:cNvSpPr/>
            <p:nvPr/>
          </p:nvSpPr>
          <p:spPr>
            <a:xfrm>
              <a:off x="1152825"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6" name="Google Shape;7401;p8">
              <a:extLst>
                <a:ext uri="{FF2B5EF4-FFF2-40B4-BE49-F238E27FC236}">
                  <a16:creationId xmlns:a16="http://schemas.microsoft.com/office/drawing/2014/main" id="{EDFA13AD-E03E-4316-8581-0195F50AF343}"/>
                </a:ext>
              </a:extLst>
            </p:cNvPr>
            <p:cNvSpPr/>
            <p:nvPr/>
          </p:nvSpPr>
          <p:spPr>
            <a:xfrm>
              <a:off x="1100650" y="2010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7" name="Google Shape;7402;p8">
              <a:extLst>
                <a:ext uri="{FF2B5EF4-FFF2-40B4-BE49-F238E27FC236}">
                  <a16:creationId xmlns:a16="http://schemas.microsoft.com/office/drawing/2014/main" id="{1E843532-74E0-4A4A-BF48-54E85BA1F640}"/>
                </a:ext>
              </a:extLst>
            </p:cNvPr>
            <p:cNvSpPr/>
            <p:nvPr/>
          </p:nvSpPr>
          <p:spPr>
            <a:xfrm>
              <a:off x="1048500" y="20104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8" name="Google Shape;7403;p8">
              <a:extLst>
                <a:ext uri="{FF2B5EF4-FFF2-40B4-BE49-F238E27FC236}">
                  <a16:creationId xmlns:a16="http://schemas.microsoft.com/office/drawing/2014/main" id="{14B5AD65-4CBD-4869-8AF1-72126A831BB5}"/>
                </a:ext>
              </a:extLst>
            </p:cNvPr>
            <p:cNvSpPr/>
            <p:nvPr/>
          </p:nvSpPr>
          <p:spPr>
            <a:xfrm>
              <a:off x="996350" y="2010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9" name="Google Shape;7404;p8">
              <a:extLst>
                <a:ext uri="{FF2B5EF4-FFF2-40B4-BE49-F238E27FC236}">
                  <a16:creationId xmlns:a16="http://schemas.microsoft.com/office/drawing/2014/main" id="{FC426ABD-F60C-46AC-AB66-9207D3418D90}"/>
                </a:ext>
              </a:extLst>
            </p:cNvPr>
            <p:cNvSpPr/>
            <p:nvPr/>
          </p:nvSpPr>
          <p:spPr>
            <a:xfrm>
              <a:off x="6448800" y="1978525"/>
              <a:ext cx="4875" cy="3900"/>
            </a:xfrm>
            <a:custGeom>
              <a:avLst/>
              <a:gdLst/>
              <a:ahLst/>
              <a:cxnLst/>
              <a:rect l="l" t="t" r="r" b="b"/>
              <a:pathLst>
                <a:path w="195" h="156" extrusionOk="0">
                  <a:moveTo>
                    <a:pt x="40" y="1"/>
                  </a:moveTo>
                  <a:lnTo>
                    <a:pt x="1" y="78"/>
                  </a:lnTo>
                  <a:lnTo>
                    <a:pt x="40" y="155"/>
                  </a:lnTo>
                  <a:lnTo>
                    <a:pt x="155" y="155"/>
                  </a:lnTo>
                  <a:lnTo>
                    <a:pt x="194"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0" name="Google Shape;7405;p8">
              <a:extLst>
                <a:ext uri="{FF2B5EF4-FFF2-40B4-BE49-F238E27FC236}">
                  <a16:creationId xmlns:a16="http://schemas.microsoft.com/office/drawing/2014/main" id="{24A415E5-9741-41BD-B9AC-419A3FADAE75}"/>
                </a:ext>
              </a:extLst>
            </p:cNvPr>
            <p:cNvSpPr/>
            <p:nvPr/>
          </p:nvSpPr>
          <p:spPr>
            <a:xfrm>
              <a:off x="6293300" y="1978525"/>
              <a:ext cx="3900" cy="3900"/>
            </a:xfrm>
            <a:custGeom>
              <a:avLst/>
              <a:gdLst/>
              <a:ahLst/>
              <a:cxnLst/>
              <a:rect l="l" t="t" r="r" b="b"/>
              <a:pathLst>
                <a:path w="156" h="156" extrusionOk="0">
                  <a:moveTo>
                    <a:pt x="39" y="1"/>
                  </a:moveTo>
                  <a:lnTo>
                    <a:pt x="1" y="78"/>
                  </a:lnTo>
                  <a:lnTo>
                    <a:pt x="39" y="155"/>
                  </a:lnTo>
                  <a:lnTo>
                    <a:pt x="155" y="155"/>
                  </a:lnTo>
                  <a:lnTo>
                    <a:pt x="155"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1" name="Google Shape;7406;p8">
              <a:extLst>
                <a:ext uri="{FF2B5EF4-FFF2-40B4-BE49-F238E27FC236}">
                  <a16:creationId xmlns:a16="http://schemas.microsoft.com/office/drawing/2014/main" id="{52611FBA-EF33-4349-AFC5-48679E7C8FC4}"/>
                </a:ext>
              </a:extLst>
            </p:cNvPr>
            <p:cNvSpPr/>
            <p:nvPr/>
          </p:nvSpPr>
          <p:spPr>
            <a:xfrm>
              <a:off x="6180300" y="1970800"/>
              <a:ext cx="21275" cy="18375"/>
            </a:xfrm>
            <a:custGeom>
              <a:avLst/>
              <a:gdLst/>
              <a:ahLst/>
              <a:cxnLst/>
              <a:rect l="l" t="t" r="r" b="b"/>
              <a:pathLst>
                <a:path w="851" h="735" extrusionOk="0">
                  <a:moveTo>
                    <a:pt x="193" y="1"/>
                  </a:moveTo>
                  <a:lnTo>
                    <a:pt x="0" y="387"/>
                  </a:lnTo>
                  <a:lnTo>
                    <a:pt x="193" y="735"/>
                  </a:lnTo>
                  <a:lnTo>
                    <a:pt x="657" y="735"/>
                  </a:lnTo>
                  <a:lnTo>
                    <a:pt x="850"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2" name="Google Shape;7407;p8">
              <a:extLst>
                <a:ext uri="{FF2B5EF4-FFF2-40B4-BE49-F238E27FC236}">
                  <a16:creationId xmlns:a16="http://schemas.microsoft.com/office/drawing/2014/main" id="{21C1B35F-25CB-4EF9-AE57-AEB90C5A7A14}"/>
                </a:ext>
              </a:extLst>
            </p:cNvPr>
            <p:cNvSpPr/>
            <p:nvPr/>
          </p:nvSpPr>
          <p:spPr>
            <a:xfrm>
              <a:off x="6115575" y="19592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3" name="Google Shape;7408;p8">
              <a:extLst>
                <a:ext uri="{FF2B5EF4-FFF2-40B4-BE49-F238E27FC236}">
                  <a16:creationId xmlns:a16="http://schemas.microsoft.com/office/drawing/2014/main" id="{8181586C-D560-4061-B4AE-06DE0611DACF}"/>
                </a:ext>
              </a:extLst>
            </p:cNvPr>
            <p:cNvSpPr/>
            <p:nvPr/>
          </p:nvSpPr>
          <p:spPr>
            <a:xfrm>
              <a:off x="6063425" y="19592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4" name="Google Shape;7409;p8">
              <a:extLst>
                <a:ext uri="{FF2B5EF4-FFF2-40B4-BE49-F238E27FC236}">
                  <a16:creationId xmlns:a16="http://schemas.microsoft.com/office/drawing/2014/main" id="{DF203009-A11B-4927-900C-9C6EA2548998}"/>
                </a:ext>
              </a:extLst>
            </p:cNvPr>
            <p:cNvSpPr/>
            <p:nvPr/>
          </p:nvSpPr>
          <p:spPr>
            <a:xfrm>
              <a:off x="6011250" y="19592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5" name="Google Shape;7410;p8">
              <a:extLst>
                <a:ext uri="{FF2B5EF4-FFF2-40B4-BE49-F238E27FC236}">
                  <a16:creationId xmlns:a16="http://schemas.microsoft.com/office/drawing/2014/main" id="{5A1AA68F-4190-4EC8-A55D-E5A3FC5AF1EA}"/>
                </a:ext>
              </a:extLst>
            </p:cNvPr>
            <p:cNvSpPr/>
            <p:nvPr/>
          </p:nvSpPr>
          <p:spPr>
            <a:xfrm>
              <a:off x="5959100" y="19592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6" name="Google Shape;7411;p8">
              <a:extLst>
                <a:ext uri="{FF2B5EF4-FFF2-40B4-BE49-F238E27FC236}">
                  <a16:creationId xmlns:a16="http://schemas.microsoft.com/office/drawing/2014/main" id="{237BD2E8-22A8-40C8-8163-C7A6C53CE43D}"/>
                </a:ext>
              </a:extLst>
            </p:cNvPr>
            <p:cNvSpPr/>
            <p:nvPr/>
          </p:nvSpPr>
          <p:spPr>
            <a:xfrm>
              <a:off x="5907900" y="19592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7" name="Google Shape;7412;p8">
              <a:extLst>
                <a:ext uri="{FF2B5EF4-FFF2-40B4-BE49-F238E27FC236}">
                  <a16:creationId xmlns:a16="http://schemas.microsoft.com/office/drawing/2014/main" id="{42F442EE-5CD7-4514-8BA7-4D62D6CAB5A4}"/>
                </a:ext>
              </a:extLst>
            </p:cNvPr>
            <p:cNvSpPr/>
            <p:nvPr/>
          </p:nvSpPr>
          <p:spPr>
            <a:xfrm>
              <a:off x="5855750" y="19592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8" name="Google Shape;7413;p8">
              <a:extLst>
                <a:ext uri="{FF2B5EF4-FFF2-40B4-BE49-F238E27FC236}">
                  <a16:creationId xmlns:a16="http://schemas.microsoft.com/office/drawing/2014/main" id="{9368D0A5-54AD-4EF3-9F3F-FE683BF8A406}"/>
                </a:ext>
              </a:extLst>
            </p:cNvPr>
            <p:cNvSpPr/>
            <p:nvPr/>
          </p:nvSpPr>
          <p:spPr>
            <a:xfrm>
              <a:off x="5803600" y="19592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9" name="Google Shape;7414;p8">
              <a:extLst>
                <a:ext uri="{FF2B5EF4-FFF2-40B4-BE49-F238E27FC236}">
                  <a16:creationId xmlns:a16="http://schemas.microsoft.com/office/drawing/2014/main" id="{0BB7A625-F7F9-4913-A541-6EADA2FBA2D8}"/>
                </a:ext>
              </a:extLst>
            </p:cNvPr>
            <p:cNvSpPr/>
            <p:nvPr/>
          </p:nvSpPr>
          <p:spPr>
            <a:xfrm>
              <a:off x="5751425" y="19592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0" name="Google Shape;7415;p8">
              <a:extLst>
                <a:ext uri="{FF2B5EF4-FFF2-40B4-BE49-F238E27FC236}">
                  <a16:creationId xmlns:a16="http://schemas.microsoft.com/office/drawing/2014/main" id="{E9C7A24C-F1E3-4C41-AEDE-846957ADFF11}"/>
                </a:ext>
              </a:extLst>
            </p:cNvPr>
            <p:cNvSpPr/>
            <p:nvPr/>
          </p:nvSpPr>
          <p:spPr>
            <a:xfrm>
              <a:off x="5700250" y="19592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1" name="Google Shape;7416;p8">
              <a:extLst>
                <a:ext uri="{FF2B5EF4-FFF2-40B4-BE49-F238E27FC236}">
                  <a16:creationId xmlns:a16="http://schemas.microsoft.com/office/drawing/2014/main" id="{714C3E81-1F5C-4B46-BE27-A35F0C9915F9}"/>
                </a:ext>
              </a:extLst>
            </p:cNvPr>
            <p:cNvSpPr/>
            <p:nvPr/>
          </p:nvSpPr>
          <p:spPr>
            <a:xfrm>
              <a:off x="5648075" y="19592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2" name="Google Shape;7417;p8">
              <a:extLst>
                <a:ext uri="{FF2B5EF4-FFF2-40B4-BE49-F238E27FC236}">
                  <a16:creationId xmlns:a16="http://schemas.microsoft.com/office/drawing/2014/main" id="{3827D191-26BE-43D7-8340-943FA7CA158C}"/>
                </a:ext>
              </a:extLst>
            </p:cNvPr>
            <p:cNvSpPr/>
            <p:nvPr/>
          </p:nvSpPr>
          <p:spPr>
            <a:xfrm>
              <a:off x="5595925" y="19592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3" name="Google Shape;7418;p8">
              <a:extLst>
                <a:ext uri="{FF2B5EF4-FFF2-40B4-BE49-F238E27FC236}">
                  <a16:creationId xmlns:a16="http://schemas.microsoft.com/office/drawing/2014/main" id="{1DD9BCA0-6ED3-432C-8932-21E5D59B2A79}"/>
                </a:ext>
              </a:extLst>
            </p:cNvPr>
            <p:cNvSpPr/>
            <p:nvPr/>
          </p:nvSpPr>
          <p:spPr>
            <a:xfrm>
              <a:off x="5543775" y="19592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4" name="Google Shape;7419;p8">
              <a:extLst>
                <a:ext uri="{FF2B5EF4-FFF2-40B4-BE49-F238E27FC236}">
                  <a16:creationId xmlns:a16="http://schemas.microsoft.com/office/drawing/2014/main" id="{20C767DB-528E-4D3C-AE2F-9E9EF21C1166}"/>
                </a:ext>
              </a:extLst>
            </p:cNvPr>
            <p:cNvSpPr/>
            <p:nvPr/>
          </p:nvSpPr>
          <p:spPr>
            <a:xfrm>
              <a:off x="5491600" y="19592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5" name="Google Shape;7420;p8">
              <a:extLst>
                <a:ext uri="{FF2B5EF4-FFF2-40B4-BE49-F238E27FC236}">
                  <a16:creationId xmlns:a16="http://schemas.microsoft.com/office/drawing/2014/main" id="{54274578-7AB3-4EFC-8ADF-FDD415C8FA8C}"/>
                </a:ext>
              </a:extLst>
            </p:cNvPr>
            <p:cNvSpPr/>
            <p:nvPr/>
          </p:nvSpPr>
          <p:spPr>
            <a:xfrm>
              <a:off x="5440425"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6" name="Google Shape;7421;p8">
              <a:extLst>
                <a:ext uri="{FF2B5EF4-FFF2-40B4-BE49-F238E27FC236}">
                  <a16:creationId xmlns:a16="http://schemas.microsoft.com/office/drawing/2014/main" id="{B048B028-7D0F-4A7B-9E75-4C7F5DC9139C}"/>
                </a:ext>
              </a:extLst>
            </p:cNvPr>
            <p:cNvSpPr/>
            <p:nvPr/>
          </p:nvSpPr>
          <p:spPr>
            <a:xfrm>
              <a:off x="5388250"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7" name="Google Shape;7422;p8">
              <a:extLst>
                <a:ext uri="{FF2B5EF4-FFF2-40B4-BE49-F238E27FC236}">
                  <a16:creationId xmlns:a16="http://schemas.microsoft.com/office/drawing/2014/main" id="{57672923-7D0B-4219-A1A9-6B9D47FD73B1}"/>
                </a:ext>
              </a:extLst>
            </p:cNvPr>
            <p:cNvSpPr/>
            <p:nvPr/>
          </p:nvSpPr>
          <p:spPr>
            <a:xfrm>
              <a:off x="5336100"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8" name="Google Shape;7423;p8">
              <a:extLst>
                <a:ext uri="{FF2B5EF4-FFF2-40B4-BE49-F238E27FC236}">
                  <a16:creationId xmlns:a16="http://schemas.microsoft.com/office/drawing/2014/main" id="{671026AE-6062-4BEB-96AF-7D325B4D4516}"/>
                </a:ext>
              </a:extLst>
            </p:cNvPr>
            <p:cNvSpPr/>
            <p:nvPr/>
          </p:nvSpPr>
          <p:spPr>
            <a:xfrm>
              <a:off x="5283950"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9" name="Google Shape;7424;p8">
              <a:extLst>
                <a:ext uri="{FF2B5EF4-FFF2-40B4-BE49-F238E27FC236}">
                  <a16:creationId xmlns:a16="http://schemas.microsoft.com/office/drawing/2014/main" id="{D5B8889C-DD6F-4A25-9234-5712B929E0CF}"/>
                </a:ext>
              </a:extLst>
            </p:cNvPr>
            <p:cNvSpPr/>
            <p:nvPr/>
          </p:nvSpPr>
          <p:spPr>
            <a:xfrm>
              <a:off x="5232750"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0" name="Google Shape;7425;p8">
              <a:extLst>
                <a:ext uri="{FF2B5EF4-FFF2-40B4-BE49-F238E27FC236}">
                  <a16:creationId xmlns:a16="http://schemas.microsoft.com/office/drawing/2014/main" id="{72489703-F5A2-46CD-A181-53CAA01F79CC}"/>
                </a:ext>
              </a:extLst>
            </p:cNvPr>
            <p:cNvSpPr/>
            <p:nvPr/>
          </p:nvSpPr>
          <p:spPr>
            <a:xfrm>
              <a:off x="5180600"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1" name="Google Shape;7426;p8">
              <a:extLst>
                <a:ext uri="{FF2B5EF4-FFF2-40B4-BE49-F238E27FC236}">
                  <a16:creationId xmlns:a16="http://schemas.microsoft.com/office/drawing/2014/main" id="{631B429E-1360-4BB2-A3E3-C49D4E3DA038}"/>
                </a:ext>
              </a:extLst>
            </p:cNvPr>
            <p:cNvSpPr/>
            <p:nvPr/>
          </p:nvSpPr>
          <p:spPr>
            <a:xfrm>
              <a:off x="5128425"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2" name="Google Shape;7427;p8">
              <a:extLst>
                <a:ext uri="{FF2B5EF4-FFF2-40B4-BE49-F238E27FC236}">
                  <a16:creationId xmlns:a16="http://schemas.microsoft.com/office/drawing/2014/main" id="{D7556254-9D49-4672-B770-8C3F3D82C5E0}"/>
                </a:ext>
              </a:extLst>
            </p:cNvPr>
            <p:cNvSpPr/>
            <p:nvPr/>
          </p:nvSpPr>
          <p:spPr>
            <a:xfrm>
              <a:off x="5076275"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3" name="Google Shape;7428;p8">
              <a:extLst>
                <a:ext uri="{FF2B5EF4-FFF2-40B4-BE49-F238E27FC236}">
                  <a16:creationId xmlns:a16="http://schemas.microsoft.com/office/drawing/2014/main" id="{5744CBB6-762F-47DB-939D-3CC34624BDF8}"/>
                </a:ext>
              </a:extLst>
            </p:cNvPr>
            <p:cNvSpPr/>
            <p:nvPr/>
          </p:nvSpPr>
          <p:spPr>
            <a:xfrm>
              <a:off x="5024125" y="19592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4" name="Google Shape;7429;p8">
              <a:extLst>
                <a:ext uri="{FF2B5EF4-FFF2-40B4-BE49-F238E27FC236}">
                  <a16:creationId xmlns:a16="http://schemas.microsoft.com/office/drawing/2014/main" id="{CC95BB15-0B6F-41F2-A90A-A3B7FFF83072}"/>
                </a:ext>
              </a:extLst>
            </p:cNvPr>
            <p:cNvSpPr/>
            <p:nvPr/>
          </p:nvSpPr>
          <p:spPr>
            <a:xfrm>
              <a:off x="4972925" y="1960175"/>
              <a:ext cx="46375" cy="40600"/>
            </a:xfrm>
            <a:custGeom>
              <a:avLst/>
              <a:gdLst/>
              <a:ahLst/>
              <a:cxnLst/>
              <a:rect l="l" t="t" r="r" b="b"/>
              <a:pathLst>
                <a:path w="1855" h="1624" extrusionOk="0">
                  <a:moveTo>
                    <a:pt x="464" y="1"/>
                  </a:moveTo>
                  <a:lnTo>
                    <a:pt x="0" y="812"/>
                  </a:lnTo>
                  <a:lnTo>
                    <a:pt x="464" y="1623"/>
                  </a:lnTo>
                  <a:lnTo>
                    <a:pt x="1430" y="1623"/>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5" name="Google Shape;7430;p8">
              <a:extLst>
                <a:ext uri="{FF2B5EF4-FFF2-40B4-BE49-F238E27FC236}">
                  <a16:creationId xmlns:a16="http://schemas.microsoft.com/office/drawing/2014/main" id="{8A5438AC-49DF-4DEF-B277-49BB9EBEB5C4}"/>
                </a:ext>
              </a:extLst>
            </p:cNvPr>
            <p:cNvSpPr/>
            <p:nvPr/>
          </p:nvSpPr>
          <p:spPr>
            <a:xfrm>
              <a:off x="4925600" y="1965000"/>
              <a:ext cx="36725" cy="30950"/>
            </a:xfrm>
            <a:custGeom>
              <a:avLst/>
              <a:gdLst/>
              <a:ahLst/>
              <a:cxnLst/>
              <a:rect l="l" t="t" r="r" b="b"/>
              <a:pathLst>
                <a:path w="1469" h="1238" extrusionOk="0">
                  <a:moveTo>
                    <a:pt x="387" y="1"/>
                  </a:moveTo>
                  <a:lnTo>
                    <a:pt x="0" y="619"/>
                  </a:lnTo>
                  <a:lnTo>
                    <a:pt x="387" y="1237"/>
                  </a:lnTo>
                  <a:lnTo>
                    <a:pt x="1121" y="1237"/>
                  </a:lnTo>
                  <a:lnTo>
                    <a:pt x="1468" y="619"/>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6" name="Google Shape;7431;p8">
              <a:extLst>
                <a:ext uri="{FF2B5EF4-FFF2-40B4-BE49-F238E27FC236}">
                  <a16:creationId xmlns:a16="http://schemas.microsoft.com/office/drawing/2014/main" id="{FE2B4B2A-4D61-4F56-93B3-121AF70196E6}"/>
                </a:ext>
              </a:extLst>
            </p:cNvPr>
            <p:cNvSpPr/>
            <p:nvPr/>
          </p:nvSpPr>
          <p:spPr>
            <a:xfrm>
              <a:off x="4868600"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7" name="Google Shape;7432;p8">
              <a:extLst>
                <a:ext uri="{FF2B5EF4-FFF2-40B4-BE49-F238E27FC236}">
                  <a16:creationId xmlns:a16="http://schemas.microsoft.com/office/drawing/2014/main" id="{7730BD14-5007-442E-8FD0-6581CE81D581}"/>
                </a:ext>
              </a:extLst>
            </p:cNvPr>
            <p:cNvSpPr/>
            <p:nvPr/>
          </p:nvSpPr>
          <p:spPr>
            <a:xfrm>
              <a:off x="4816450"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8" name="Google Shape;7433;p8">
              <a:extLst>
                <a:ext uri="{FF2B5EF4-FFF2-40B4-BE49-F238E27FC236}">
                  <a16:creationId xmlns:a16="http://schemas.microsoft.com/office/drawing/2014/main" id="{BC71AB1C-8FCD-4F49-B27C-4F57001CAFA5}"/>
                </a:ext>
              </a:extLst>
            </p:cNvPr>
            <p:cNvSpPr/>
            <p:nvPr/>
          </p:nvSpPr>
          <p:spPr>
            <a:xfrm>
              <a:off x="4764300" y="19592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9" name="Google Shape;7434;p8">
              <a:extLst>
                <a:ext uri="{FF2B5EF4-FFF2-40B4-BE49-F238E27FC236}">
                  <a16:creationId xmlns:a16="http://schemas.microsoft.com/office/drawing/2014/main" id="{FCCA5C01-03CF-4C5B-AA26-C6EA5C3806BC}"/>
                </a:ext>
              </a:extLst>
            </p:cNvPr>
            <p:cNvSpPr/>
            <p:nvPr/>
          </p:nvSpPr>
          <p:spPr>
            <a:xfrm>
              <a:off x="4712125" y="19592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0" name="Google Shape;7435;p8">
              <a:extLst>
                <a:ext uri="{FF2B5EF4-FFF2-40B4-BE49-F238E27FC236}">
                  <a16:creationId xmlns:a16="http://schemas.microsoft.com/office/drawing/2014/main" id="{F421F23E-9AC5-4039-8987-A455AB15C48B}"/>
                </a:ext>
              </a:extLst>
            </p:cNvPr>
            <p:cNvSpPr/>
            <p:nvPr/>
          </p:nvSpPr>
          <p:spPr>
            <a:xfrm>
              <a:off x="4659975" y="19592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1" name="Google Shape;7436;p8">
              <a:extLst>
                <a:ext uri="{FF2B5EF4-FFF2-40B4-BE49-F238E27FC236}">
                  <a16:creationId xmlns:a16="http://schemas.microsoft.com/office/drawing/2014/main" id="{1A93CA01-CC82-4C73-BDCF-6AE07E8EFED6}"/>
                </a:ext>
              </a:extLst>
            </p:cNvPr>
            <p:cNvSpPr/>
            <p:nvPr/>
          </p:nvSpPr>
          <p:spPr>
            <a:xfrm>
              <a:off x="4608775" y="1960175"/>
              <a:ext cx="46400" cy="40600"/>
            </a:xfrm>
            <a:custGeom>
              <a:avLst/>
              <a:gdLst/>
              <a:ahLst/>
              <a:cxnLst/>
              <a:rect l="l" t="t" r="r" b="b"/>
              <a:pathLst>
                <a:path w="1856" h="1624" extrusionOk="0">
                  <a:moveTo>
                    <a:pt x="464" y="1"/>
                  </a:moveTo>
                  <a:lnTo>
                    <a:pt x="1" y="812"/>
                  </a:lnTo>
                  <a:lnTo>
                    <a:pt x="464" y="1623"/>
                  </a:lnTo>
                  <a:lnTo>
                    <a:pt x="1430" y="1623"/>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2" name="Google Shape;7437;p8">
              <a:extLst>
                <a:ext uri="{FF2B5EF4-FFF2-40B4-BE49-F238E27FC236}">
                  <a16:creationId xmlns:a16="http://schemas.microsoft.com/office/drawing/2014/main" id="{A74B7A25-BDBD-457C-B33D-1B61F39E0DAB}"/>
                </a:ext>
              </a:extLst>
            </p:cNvPr>
            <p:cNvSpPr/>
            <p:nvPr/>
          </p:nvSpPr>
          <p:spPr>
            <a:xfrm>
              <a:off x="4556625" y="19592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3" name="Google Shape;7438;p8">
              <a:extLst>
                <a:ext uri="{FF2B5EF4-FFF2-40B4-BE49-F238E27FC236}">
                  <a16:creationId xmlns:a16="http://schemas.microsoft.com/office/drawing/2014/main" id="{CE73582E-E49D-48F2-8C91-4A5124F95C14}"/>
                </a:ext>
              </a:extLst>
            </p:cNvPr>
            <p:cNvSpPr/>
            <p:nvPr/>
          </p:nvSpPr>
          <p:spPr>
            <a:xfrm>
              <a:off x="4504475" y="19592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4" name="Google Shape;7439;p8">
              <a:extLst>
                <a:ext uri="{FF2B5EF4-FFF2-40B4-BE49-F238E27FC236}">
                  <a16:creationId xmlns:a16="http://schemas.microsoft.com/office/drawing/2014/main" id="{904C79AA-A38E-498A-8190-D1A0D44299F2}"/>
                </a:ext>
              </a:extLst>
            </p:cNvPr>
            <p:cNvSpPr/>
            <p:nvPr/>
          </p:nvSpPr>
          <p:spPr>
            <a:xfrm>
              <a:off x="4407875" y="1965975"/>
              <a:ext cx="32875" cy="29000"/>
            </a:xfrm>
            <a:custGeom>
              <a:avLst/>
              <a:gdLst/>
              <a:ahLst/>
              <a:cxnLst/>
              <a:rect l="l" t="t" r="r" b="b"/>
              <a:pathLst>
                <a:path w="1315" h="1160" extrusionOk="0">
                  <a:moveTo>
                    <a:pt x="310" y="0"/>
                  </a:moveTo>
                  <a:lnTo>
                    <a:pt x="1" y="580"/>
                  </a:lnTo>
                  <a:lnTo>
                    <a:pt x="310" y="1159"/>
                  </a:lnTo>
                  <a:lnTo>
                    <a:pt x="1005" y="1159"/>
                  </a:lnTo>
                  <a:lnTo>
                    <a:pt x="1314"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5" name="Google Shape;7440;p8">
              <a:extLst>
                <a:ext uri="{FF2B5EF4-FFF2-40B4-BE49-F238E27FC236}">
                  <a16:creationId xmlns:a16="http://schemas.microsoft.com/office/drawing/2014/main" id="{DB2CCD8C-F751-48C0-A053-0E8DC2CBB26D}"/>
                </a:ext>
              </a:extLst>
            </p:cNvPr>
            <p:cNvSpPr/>
            <p:nvPr/>
          </p:nvSpPr>
          <p:spPr>
            <a:xfrm>
              <a:off x="4348950" y="19592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6" name="Google Shape;7441;p8">
              <a:extLst>
                <a:ext uri="{FF2B5EF4-FFF2-40B4-BE49-F238E27FC236}">
                  <a16:creationId xmlns:a16="http://schemas.microsoft.com/office/drawing/2014/main" id="{572E5DC7-20C5-4BE2-BFFF-47B50BFB841A}"/>
                </a:ext>
              </a:extLst>
            </p:cNvPr>
            <p:cNvSpPr/>
            <p:nvPr/>
          </p:nvSpPr>
          <p:spPr>
            <a:xfrm>
              <a:off x="4296800" y="19592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7" name="Google Shape;7442;p8">
              <a:extLst>
                <a:ext uri="{FF2B5EF4-FFF2-40B4-BE49-F238E27FC236}">
                  <a16:creationId xmlns:a16="http://schemas.microsoft.com/office/drawing/2014/main" id="{1BE2D1A7-E238-4DF9-8D1B-6802EB457196}"/>
                </a:ext>
              </a:extLst>
            </p:cNvPr>
            <p:cNvSpPr/>
            <p:nvPr/>
          </p:nvSpPr>
          <p:spPr>
            <a:xfrm>
              <a:off x="4244650" y="19592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 name="Google Shape;7443;p8">
              <a:extLst>
                <a:ext uri="{FF2B5EF4-FFF2-40B4-BE49-F238E27FC236}">
                  <a16:creationId xmlns:a16="http://schemas.microsoft.com/office/drawing/2014/main" id="{711C77A3-32F3-4086-835B-D04D8C23AB0E}"/>
                </a:ext>
              </a:extLst>
            </p:cNvPr>
            <p:cNvSpPr/>
            <p:nvPr/>
          </p:nvSpPr>
          <p:spPr>
            <a:xfrm>
              <a:off x="4201175" y="1966950"/>
              <a:ext cx="30925" cy="27050"/>
            </a:xfrm>
            <a:custGeom>
              <a:avLst/>
              <a:gdLst/>
              <a:ahLst/>
              <a:cxnLst/>
              <a:rect l="l" t="t" r="r" b="b"/>
              <a:pathLst>
                <a:path w="1237" h="1082" extrusionOk="0">
                  <a:moveTo>
                    <a:pt x="310" y="0"/>
                  </a:moveTo>
                  <a:lnTo>
                    <a:pt x="0" y="541"/>
                  </a:lnTo>
                  <a:lnTo>
                    <a:pt x="310"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9" name="Google Shape;7444;p8">
              <a:extLst>
                <a:ext uri="{FF2B5EF4-FFF2-40B4-BE49-F238E27FC236}">
                  <a16:creationId xmlns:a16="http://schemas.microsoft.com/office/drawing/2014/main" id="{51378A71-E766-4F53-84E2-4ADB702548CE}"/>
                </a:ext>
              </a:extLst>
            </p:cNvPr>
            <p:cNvSpPr/>
            <p:nvPr/>
          </p:nvSpPr>
          <p:spPr>
            <a:xfrm>
              <a:off x="4156750" y="1973700"/>
              <a:ext cx="15475" cy="13550"/>
            </a:xfrm>
            <a:custGeom>
              <a:avLst/>
              <a:gdLst/>
              <a:ahLst/>
              <a:cxnLst/>
              <a:rect l="l" t="t" r="r" b="b"/>
              <a:pathLst>
                <a:path w="619" h="542" extrusionOk="0">
                  <a:moveTo>
                    <a:pt x="155" y="0"/>
                  </a:moveTo>
                  <a:lnTo>
                    <a:pt x="0" y="271"/>
                  </a:lnTo>
                  <a:lnTo>
                    <a:pt x="155" y="541"/>
                  </a:lnTo>
                  <a:lnTo>
                    <a:pt x="464" y="541"/>
                  </a:lnTo>
                  <a:lnTo>
                    <a:pt x="618" y="271"/>
                  </a:lnTo>
                  <a:lnTo>
                    <a:pt x="4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0" name="Google Shape;7445;p8">
              <a:extLst>
                <a:ext uri="{FF2B5EF4-FFF2-40B4-BE49-F238E27FC236}">
                  <a16:creationId xmlns:a16="http://schemas.microsoft.com/office/drawing/2014/main" id="{1BF4BCEC-C856-4518-B796-F1DBF35C00F8}"/>
                </a:ext>
              </a:extLst>
            </p:cNvPr>
            <p:cNvSpPr/>
            <p:nvPr/>
          </p:nvSpPr>
          <p:spPr>
            <a:xfrm>
              <a:off x="4103625" y="1972725"/>
              <a:ext cx="18375" cy="15475"/>
            </a:xfrm>
            <a:custGeom>
              <a:avLst/>
              <a:gdLst/>
              <a:ahLst/>
              <a:cxnLst/>
              <a:rect l="l" t="t" r="r" b="b"/>
              <a:pathLst>
                <a:path w="735" h="619" extrusionOk="0">
                  <a:moveTo>
                    <a:pt x="193" y="1"/>
                  </a:moveTo>
                  <a:lnTo>
                    <a:pt x="0" y="310"/>
                  </a:lnTo>
                  <a:lnTo>
                    <a:pt x="193" y="619"/>
                  </a:lnTo>
                  <a:lnTo>
                    <a:pt x="580" y="619"/>
                  </a:lnTo>
                  <a:lnTo>
                    <a:pt x="734" y="310"/>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1" name="Google Shape;7446;p8">
              <a:extLst>
                <a:ext uri="{FF2B5EF4-FFF2-40B4-BE49-F238E27FC236}">
                  <a16:creationId xmlns:a16="http://schemas.microsoft.com/office/drawing/2014/main" id="{43DF74DC-2A0F-41B2-A75E-34400A432DE6}"/>
                </a:ext>
              </a:extLst>
            </p:cNvPr>
            <p:cNvSpPr/>
            <p:nvPr/>
          </p:nvSpPr>
          <p:spPr>
            <a:xfrm>
              <a:off x="4041800" y="1963075"/>
              <a:ext cx="37700" cy="33825"/>
            </a:xfrm>
            <a:custGeom>
              <a:avLst/>
              <a:gdLst/>
              <a:ahLst/>
              <a:cxnLst/>
              <a:rect l="l" t="t" r="r" b="b"/>
              <a:pathLst>
                <a:path w="1508" h="1353" extrusionOk="0">
                  <a:moveTo>
                    <a:pt x="348" y="0"/>
                  </a:moveTo>
                  <a:lnTo>
                    <a:pt x="1" y="696"/>
                  </a:lnTo>
                  <a:lnTo>
                    <a:pt x="348" y="1353"/>
                  </a:lnTo>
                  <a:lnTo>
                    <a:pt x="1160" y="1353"/>
                  </a:lnTo>
                  <a:lnTo>
                    <a:pt x="1507" y="696"/>
                  </a:lnTo>
                  <a:lnTo>
                    <a:pt x="1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2" name="Google Shape;7447;p8">
              <a:extLst>
                <a:ext uri="{FF2B5EF4-FFF2-40B4-BE49-F238E27FC236}">
                  <a16:creationId xmlns:a16="http://schemas.microsoft.com/office/drawing/2014/main" id="{868C66CA-56AD-41E0-86C1-D53FE60DAE70}"/>
                </a:ext>
              </a:extLst>
            </p:cNvPr>
            <p:cNvSpPr/>
            <p:nvPr/>
          </p:nvSpPr>
          <p:spPr>
            <a:xfrm>
              <a:off x="3984825"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3" name="Google Shape;7448;p8">
              <a:extLst>
                <a:ext uri="{FF2B5EF4-FFF2-40B4-BE49-F238E27FC236}">
                  <a16:creationId xmlns:a16="http://schemas.microsoft.com/office/drawing/2014/main" id="{0EFFC3BF-39FD-4A01-9729-EED9900C1563}"/>
                </a:ext>
              </a:extLst>
            </p:cNvPr>
            <p:cNvSpPr/>
            <p:nvPr/>
          </p:nvSpPr>
          <p:spPr>
            <a:xfrm>
              <a:off x="3932650" y="19592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4" name="Google Shape;7449;p8">
              <a:extLst>
                <a:ext uri="{FF2B5EF4-FFF2-40B4-BE49-F238E27FC236}">
                  <a16:creationId xmlns:a16="http://schemas.microsoft.com/office/drawing/2014/main" id="{427B17B4-5A08-4203-A069-EFE632421E3B}"/>
                </a:ext>
              </a:extLst>
            </p:cNvPr>
            <p:cNvSpPr/>
            <p:nvPr/>
          </p:nvSpPr>
          <p:spPr>
            <a:xfrm>
              <a:off x="3881475"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5" name="Google Shape;7450;p8">
              <a:extLst>
                <a:ext uri="{FF2B5EF4-FFF2-40B4-BE49-F238E27FC236}">
                  <a16:creationId xmlns:a16="http://schemas.microsoft.com/office/drawing/2014/main" id="{56B74B90-5621-4768-A5A6-982F83BCA79B}"/>
                </a:ext>
              </a:extLst>
            </p:cNvPr>
            <p:cNvSpPr/>
            <p:nvPr/>
          </p:nvSpPr>
          <p:spPr>
            <a:xfrm>
              <a:off x="3829300"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6" name="Google Shape;7451;p8">
              <a:extLst>
                <a:ext uri="{FF2B5EF4-FFF2-40B4-BE49-F238E27FC236}">
                  <a16:creationId xmlns:a16="http://schemas.microsoft.com/office/drawing/2014/main" id="{CDA14137-CD0D-42FD-B1A7-7215910A191B}"/>
                </a:ext>
              </a:extLst>
            </p:cNvPr>
            <p:cNvSpPr/>
            <p:nvPr/>
          </p:nvSpPr>
          <p:spPr>
            <a:xfrm>
              <a:off x="3777150"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7" name="Google Shape;7452;p8">
              <a:extLst>
                <a:ext uri="{FF2B5EF4-FFF2-40B4-BE49-F238E27FC236}">
                  <a16:creationId xmlns:a16="http://schemas.microsoft.com/office/drawing/2014/main" id="{D8E28DA8-EF50-4B85-A13A-630EA2E4A3D9}"/>
                </a:ext>
              </a:extLst>
            </p:cNvPr>
            <p:cNvSpPr/>
            <p:nvPr/>
          </p:nvSpPr>
          <p:spPr>
            <a:xfrm>
              <a:off x="3725000"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8" name="Google Shape;7453;p8">
              <a:extLst>
                <a:ext uri="{FF2B5EF4-FFF2-40B4-BE49-F238E27FC236}">
                  <a16:creationId xmlns:a16="http://schemas.microsoft.com/office/drawing/2014/main" id="{F1EEC684-1926-4D97-A2B8-170C34BD4B27}"/>
                </a:ext>
              </a:extLst>
            </p:cNvPr>
            <p:cNvSpPr/>
            <p:nvPr/>
          </p:nvSpPr>
          <p:spPr>
            <a:xfrm>
              <a:off x="3672825" y="19592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9" name="Google Shape;7454;p8">
              <a:extLst>
                <a:ext uri="{FF2B5EF4-FFF2-40B4-BE49-F238E27FC236}">
                  <a16:creationId xmlns:a16="http://schemas.microsoft.com/office/drawing/2014/main" id="{40CF45C8-24EE-4BFC-B8EB-501CA32F0C7E}"/>
                </a:ext>
              </a:extLst>
            </p:cNvPr>
            <p:cNvSpPr/>
            <p:nvPr/>
          </p:nvSpPr>
          <p:spPr>
            <a:xfrm>
              <a:off x="3621650"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0" name="Google Shape;7455;p8">
              <a:extLst>
                <a:ext uri="{FF2B5EF4-FFF2-40B4-BE49-F238E27FC236}">
                  <a16:creationId xmlns:a16="http://schemas.microsoft.com/office/drawing/2014/main" id="{35AC04CD-D754-4D69-A62A-1FCEB7D81BE8}"/>
                </a:ext>
              </a:extLst>
            </p:cNvPr>
            <p:cNvSpPr/>
            <p:nvPr/>
          </p:nvSpPr>
          <p:spPr>
            <a:xfrm>
              <a:off x="3569475"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1" name="Google Shape;7456;p8">
              <a:extLst>
                <a:ext uri="{FF2B5EF4-FFF2-40B4-BE49-F238E27FC236}">
                  <a16:creationId xmlns:a16="http://schemas.microsoft.com/office/drawing/2014/main" id="{45C3B8D3-AEAF-45B2-B86D-8FCCA63584B9}"/>
                </a:ext>
              </a:extLst>
            </p:cNvPr>
            <p:cNvSpPr/>
            <p:nvPr/>
          </p:nvSpPr>
          <p:spPr>
            <a:xfrm>
              <a:off x="3517325" y="19592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2" name="Google Shape;7457;p8">
              <a:extLst>
                <a:ext uri="{FF2B5EF4-FFF2-40B4-BE49-F238E27FC236}">
                  <a16:creationId xmlns:a16="http://schemas.microsoft.com/office/drawing/2014/main" id="{483A2B45-58E5-4196-8D93-97E3B56BDA43}"/>
                </a:ext>
              </a:extLst>
            </p:cNvPr>
            <p:cNvSpPr/>
            <p:nvPr/>
          </p:nvSpPr>
          <p:spPr>
            <a:xfrm>
              <a:off x="3465175"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3" name="Google Shape;7458;p8">
              <a:extLst>
                <a:ext uri="{FF2B5EF4-FFF2-40B4-BE49-F238E27FC236}">
                  <a16:creationId xmlns:a16="http://schemas.microsoft.com/office/drawing/2014/main" id="{40553349-ED97-45A2-AB7C-14264CD0354E}"/>
                </a:ext>
              </a:extLst>
            </p:cNvPr>
            <p:cNvSpPr/>
            <p:nvPr/>
          </p:nvSpPr>
          <p:spPr>
            <a:xfrm>
              <a:off x="3418800" y="1964050"/>
              <a:ext cx="36725" cy="32850"/>
            </a:xfrm>
            <a:custGeom>
              <a:avLst/>
              <a:gdLst/>
              <a:ahLst/>
              <a:cxnLst/>
              <a:rect l="l" t="t" r="r" b="b"/>
              <a:pathLst>
                <a:path w="1469" h="1314" extrusionOk="0">
                  <a:moveTo>
                    <a:pt x="387" y="0"/>
                  </a:moveTo>
                  <a:lnTo>
                    <a:pt x="1" y="657"/>
                  </a:lnTo>
                  <a:lnTo>
                    <a:pt x="387" y="1314"/>
                  </a:lnTo>
                  <a:lnTo>
                    <a:pt x="1121" y="1314"/>
                  </a:lnTo>
                  <a:lnTo>
                    <a:pt x="1469" y="657"/>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4" name="Google Shape;7459;p8">
              <a:extLst>
                <a:ext uri="{FF2B5EF4-FFF2-40B4-BE49-F238E27FC236}">
                  <a16:creationId xmlns:a16="http://schemas.microsoft.com/office/drawing/2014/main" id="{6C1E605B-DCE2-42AA-9AF4-E44B20E12870}"/>
                </a:ext>
              </a:extLst>
            </p:cNvPr>
            <p:cNvSpPr/>
            <p:nvPr/>
          </p:nvSpPr>
          <p:spPr>
            <a:xfrm>
              <a:off x="2229775" y="1969825"/>
              <a:ext cx="24175" cy="21275"/>
            </a:xfrm>
            <a:custGeom>
              <a:avLst/>
              <a:gdLst/>
              <a:ahLst/>
              <a:cxnLst/>
              <a:rect l="l" t="t" r="r" b="b"/>
              <a:pathLst>
                <a:path w="967" h="851" extrusionOk="0">
                  <a:moveTo>
                    <a:pt x="233" y="1"/>
                  </a:moveTo>
                  <a:lnTo>
                    <a:pt x="1" y="426"/>
                  </a:lnTo>
                  <a:lnTo>
                    <a:pt x="233" y="851"/>
                  </a:lnTo>
                  <a:lnTo>
                    <a:pt x="735" y="851"/>
                  </a:lnTo>
                  <a:lnTo>
                    <a:pt x="967" y="426"/>
                  </a:lnTo>
                  <a:lnTo>
                    <a:pt x="7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5" name="Google Shape;7460;p8">
              <a:extLst>
                <a:ext uri="{FF2B5EF4-FFF2-40B4-BE49-F238E27FC236}">
                  <a16:creationId xmlns:a16="http://schemas.microsoft.com/office/drawing/2014/main" id="{79AF6252-916C-4B18-9D0D-8A7C845FB42A}"/>
                </a:ext>
              </a:extLst>
            </p:cNvPr>
            <p:cNvSpPr/>
            <p:nvPr/>
          </p:nvSpPr>
          <p:spPr>
            <a:xfrm>
              <a:off x="2167000" y="1961150"/>
              <a:ext cx="45425" cy="38650"/>
            </a:xfrm>
            <a:custGeom>
              <a:avLst/>
              <a:gdLst/>
              <a:ahLst/>
              <a:cxnLst/>
              <a:rect l="l" t="t" r="r" b="b"/>
              <a:pathLst>
                <a:path w="1817" h="1546" extrusionOk="0">
                  <a:moveTo>
                    <a:pt x="464" y="0"/>
                  </a:moveTo>
                  <a:lnTo>
                    <a:pt x="1" y="773"/>
                  </a:lnTo>
                  <a:lnTo>
                    <a:pt x="464" y="1546"/>
                  </a:lnTo>
                  <a:lnTo>
                    <a:pt x="1353" y="1546"/>
                  </a:lnTo>
                  <a:lnTo>
                    <a:pt x="1816" y="773"/>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6" name="Google Shape;7461;p8">
              <a:extLst>
                <a:ext uri="{FF2B5EF4-FFF2-40B4-BE49-F238E27FC236}">
                  <a16:creationId xmlns:a16="http://schemas.microsoft.com/office/drawing/2014/main" id="{3F57C997-E832-4791-9A40-4B7AC01DEC6B}"/>
                </a:ext>
              </a:extLst>
            </p:cNvPr>
            <p:cNvSpPr/>
            <p:nvPr/>
          </p:nvSpPr>
          <p:spPr>
            <a:xfrm>
              <a:off x="2113875"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7" name="Google Shape;7462;p8">
              <a:extLst>
                <a:ext uri="{FF2B5EF4-FFF2-40B4-BE49-F238E27FC236}">
                  <a16:creationId xmlns:a16="http://schemas.microsoft.com/office/drawing/2014/main" id="{24A56D8C-BAA6-40C8-B6EE-743E2AE30167}"/>
                </a:ext>
              </a:extLst>
            </p:cNvPr>
            <p:cNvSpPr/>
            <p:nvPr/>
          </p:nvSpPr>
          <p:spPr>
            <a:xfrm>
              <a:off x="2061725" y="19592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8" name="Google Shape;7463;p8">
              <a:extLst>
                <a:ext uri="{FF2B5EF4-FFF2-40B4-BE49-F238E27FC236}">
                  <a16:creationId xmlns:a16="http://schemas.microsoft.com/office/drawing/2014/main" id="{E93299E8-54B7-4660-A7AA-62DA35AF08A1}"/>
                </a:ext>
              </a:extLst>
            </p:cNvPr>
            <p:cNvSpPr/>
            <p:nvPr/>
          </p:nvSpPr>
          <p:spPr>
            <a:xfrm>
              <a:off x="2015350" y="1963075"/>
              <a:ext cx="37700" cy="33825"/>
            </a:xfrm>
            <a:custGeom>
              <a:avLst/>
              <a:gdLst/>
              <a:ahLst/>
              <a:cxnLst/>
              <a:rect l="l" t="t" r="r" b="b"/>
              <a:pathLst>
                <a:path w="1508" h="1353" extrusionOk="0">
                  <a:moveTo>
                    <a:pt x="349" y="0"/>
                  </a:moveTo>
                  <a:lnTo>
                    <a:pt x="1" y="696"/>
                  </a:lnTo>
                  <a:lnTo>
                    <a:pt x="349" y="1353"/>
                  </a:lnTo>
                  <a:lnTo>
                    <a:pt x="1121" y="1353"/>
                  </a:lnTo>
                  <a:lnTo>
                    <a:pt x="1508" y="696"/>
                  </a:ln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9" name="Google Shape;7464;p8">
              <a:extLst>
                <a:ext uri="{FF2B5EF4-FFF2-40B4-BE49-F238E27FC236}">
                  <a16:creationId xmlns:a16="http://schemas.microsoft.com/office/drawing/2014/main" id="{B2B1C145-D878-48AD-AD43-082163F3EE58}"/>
                </a:ext>
              </a:extLst>
            </p:cNvPr>
            <p:cNvSpPr/>
            <p:nvPr/>
          </p:nvSpPr>
          <p:spPr>
            <a:xfrm>
              <a:off x="1957400" y="19592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0" name="Google Shape;7465;p8">
              <a:extLst>
                <a:ext uri="{FF2B5EF4-FFF2-40B4-BE49-F238E27FC236}">
                  <a16:creationId xmlns:a16="http://schemas.microsoft.com/office/drawing/2014/main" id="{68C37C03-0692-4168-9EAA-BF38DC8CC79B}"/>
                </a:ext>
              </a:extLst>
            </p:cNvPr>
            <p:cNvSpPr/>
            <p:nvPr/>
          </p:nvSpPr>
          <p:spPr>
            <a:xfrm>
              <a:off x="1905250" y="19592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1" name="Google Shape;7466;p8">
              <a:extLst>
                <a:ext uri="{FF2B5EF4-FFF2-40B4-BE49-F238E27FC236}">
                  <a16:creationId xmlns:a16="http://schemas.microsoft.com/office/drawing/2014/main" id="{693C4146-DDA9-4287-BF44-893179EEFB9C}"/>
                </a:ext>
              </a:extLst>
            </p:cNvPr>
            <p:cNvSpPr/>
            <p:nvPr/>
          </p:nvSpPr>
          <p:spPr>
            <a:xfrm>
              <a:off x="1854050" y="19592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2" name="Google Shape;7467;p8">
              <a:extLst>
                <a:ext uri="{FF2B5EF4-FFF2-40B4-BE49-F238E27FC236}">
                  <a16:creationId xmlns:a16="http://schemas.microsoft.com/office/drawing/2014/main" id="{FB859A29-AE56-4A5A-8870-C9679F475B39}"/>
                </a:ext>
              </a:extLst>
            </p:cNvPr>
            <p:cNvSpPr/>
            <p:nvPr/>
          </p:nvSpPr>
          <p:spPr>
            <a:xfrm>
              <a:off x="1808650" y="1965000"/>
              <a:ext cx="34800" cy="30950"/>
            </a:xfrm>
            <a:custGeom>
              <a:avLst/>
              <a:gdLst/>
              <a:ahLst/>
              <a:cxnLst/>
              <a:rect l="l" t="t" r="r" b="b"/>
              <a:pathLst>
                <a:path w="1392" h="1238" extrusionOk="0">
                  <a:moveTo>
                    <a:pt x="348" y="1"/>
                  </a:moveTo>
                  <a:lnTo>
                    <a:pt x="1" y="619"/>
                  </a:lnTo>
                  <a:lnTo>
                    <a:pt x="348" y="1237"/>
                  </a:lnTo>
                  <a:lnTo>
                    <a:pt x="1083" y="1237"/>
                  </a:lnTo>
                  <a:lnTo>
                    <a:pt x="1392" y="619"/>
                  </a:lnTo>
                  <a:lnTo>
                    <a:pt x="10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3" name="Google Shape;7468;p8">
              <a:extLst>
                <a:ext uri="{FF2B5EF4-FFF2-40B4-BE49-F238E27FC236}">
                  <a16:creationId xmlns:a16="http://schemas.microsoft.com/office/drawing/2014/main" id="{CE5A0F14-58AA-4810-8B4F-228E6494B3A0}"/>
                </a:ext>
              </a:extLst>
            </p:cNvPr>
            <p:cNvSpPr/>
            <p:nvPr/>
          </p:nvSpPr>
          <p:spPr>
            <a:xfrm>
              <a:off x="1757475" y="1965975"/>
              <a:ext cx="32850" cy="29000"/>
            </a:xfrm>
            <a:custGeom>
              <a:avLst/>
              <a:gdLst/>
              <a:ahLst/>
              <a:cxnLst/>
              <a:rect l="l" t="t" r="r" b="b"/>
              <a:pathLst>
                <a:path w="1314" h="1160" extrusionOk="0">
                  <a:moveTo>
                    <a:pt x="309" y="0"/>
                  </a:moveTo>
                  <a:lnTo>
                    <a:pt x="0" y="580"/>
                  </a:lnTo>
                  <a:lnTo>
                    <a:pt x="309" y="1159"/>
                  </a:lnTo>
                  <a:lnTo>
                    <a:pt x="1005" y="1159"/>
                  </a:lnTo>
                  <a:lnTo>
                    <a:pt x="1314"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7469;p8">
              <a:extLst>
                <a:ext uri="{FF2B5EF4-FFF2-40B4-BE49-F238E27FC236}">
                  <a16:creationId xmlns:a16="http://schemas.microsoft.com/office/drawing/2014/main" id="{0AFA77FE-CF03-447A-8100-67ACC9190019}"/>
                </a:ext>
              </a:extLst>
            </p:cNvPr>
            <p:cNvSpPr/>
            <p:nvPr/>
          </p:nvSpPr>
          <p:spPr>
            <a:xfrm>
              <a:off x="1697575" y="19592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5" name="Google Shape;7470;p8">
              <a:extLst>
                <a:ext uri="{FF2B5EF4-FFF2-40B4-BE49-F238E27FC236}">
                  <a16:creationId xmlns:a16="http://schemas.microsoft.com/office/drawing/2014/main" id="{927A8BC7-3BBC-4D8F-BA77-5546C7142A2F}"/>
                </a:ext>
              </a:extLst>
            </p:cNvPr>
            <p:cNvSpPr/>
            <p:nvPr/>
          </p:nvSpPr>
          <p:spPr>
            <a:xfrm>
              <a:off x="1645425" y="19592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6" name="Google Shape;7471;p8">
              <a:extLst>
                <a:ext uri="{FF2B5EF4-FFF2-40B4-BE49-F238E27FC236}">
                  <a16:creationId xmlns:a16="http://schemas.microsoft.com/office/drawing/2014/main" id="{8AF4BAF9-3C3A-48F2-AC13-32000463CD0D}"/>
                </a:ext>
              </a:extLst>
            </p:cNvPr>
            <p:cNvSpPr/>
            <p:nvPr/>
          </p:nvSpPr>
          <p:spPr>
            <a:xfrm>
              <a:off x="1594225" y="19592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7" name="Google Shape;7472;p8">
              <a:extLst>
                <a:ext uri="{FF2B5EF4-FFF2-40B4-BE49-F238E27FC236}">
                  <a16:creationId xmlns:a16="http://schemas.microsoft.com/office/drawing/2014/main" id="{FC0FFF4B-84A0-4655-BF46-9B08622C47E7}"/>
                </a:ext>
              </a:extLst>
            </p:cNvPr>
            <p:cNvSpPr/>
            <p:nvPr/>
          </p:nvSpPr>
          <p:spPr>
            <a:xfrm>
              <a:off x="1542075" y="19592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8" name="Google Shape;7473;p8">
              <a:extLst>
                <a:ext uri="{FF2B5EF4-FFF2-40B4-BE49-F238E27FC236}">
                  <a16:creationId xmlns:a16="http://schemas.microsoft.com/office/drawing/2014/main" id="{D4F7636A-CB30-4C3E-9206-8CF97E8DB33D}"/>
                </a:ext>
              </a:extLst>
            </p:cNvPr>
            <p:cNvSpPr/>
            <p:nvPr/>
          </p:nvSpPr>
          <p:spPr>
            <a:xfrm>
              <a:off x="1489900" y="19592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9" name="Google Shape;7474;p8">
              <a:extLst>
                <a:ext uri="{FF2B5EF4-FFF2-40B4-BE49-F238E27FC236}">
                  <a16:creationId xmlns:a16="http://schemas.microsoft.com/office/drawing/2014/main" id="{6EDCE7F1-3952-43AD-ABE5-BCCB2414E156}"/>
                </a:ext>
              </a:extLst>
            </p:cNvPr>
            <p:cNvSpPr/>
            <p:nvPr/>
          </p:nvSpPr>
          <p:spPr>
            <a:xfrm>
              <a:off x="1437750" y="19592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0" name="Google Shape;7475;p8">
              <a:extLst>
                <a:ext uri="{FF2B5EF4-FFF2-40B4-BE49-F238E27FC236}">
                  <a16:creationId xmlns:a16="http://schemas.microsoft.com/office/drawing/2014/main" id="{9449501E-5BD1-4A5E-8B89-914225355395}"/>
                </a:ext>
              </a:extLst>
            </p:cNvPr>
            <p:cNvSpPr/>
            <p:nvPr/>
          </p:nvSpPr>
          <p:spPr>
            <a:xfrm>
              <a:off x="1386550" y="195920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1" name="Google Shape;7476;p8">
              <a:extLst>
                <a:ext uri="{FF2B5EF4-FFF2-40B4-BE49-F238E27FC236}">
                  <a16:creationId xmlns:a16="http://schemas.microsoft.com/office/drawing/2014/main" id="{2C172800-142C-4861-892A-8457B2802EF1}"/>
                </a:ext>
              </a:extLst>
            </p:cNvPr>
            <p:cNvSpPr/>
            <p:nvPr/>
          </p:nvSpPr>
          <p:spPr>
            <a:xfrm>
              <a:off x="1334400" y="19592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2" name="Google Shape;7477;p8">
              <a:extLst>
                <a:ext uri="{FF2B5EF4-FFF2-40B4-BE49-F238E27FC236}">
                  <a16:creationId xmlns:a16="http://schemas.microsoft.com/office/drawing/2014/main" id="{2E8A32DC-3837-49F9-9FBA-EB6F34934CB6}"/>
                </a:ext>
              </a:extLst>
            </p:cNvPr>
            <p:cNvSpPr/>
            <p:nvPr/>
          </p:nvSpPr>
          <p:spPr>
            <a:xfrm>
              <a:off x="1282250" y="19592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3" name="Google Shape;7478;p8">
              <a:extLst>
                <a:ext uri="{FF2B5EF4-FFF2-40B4-BE49-F238E27FC236}">
                  <a16:creationId xmlns:a16="http://schemas.microsoft.com/office/drawing/2014/main" id="{A12A290A-6D6E-41BE-8C16-2CEE9BBE8337}"/>
                </a:ext>
              </a:extLst>
            </p:cNvPr>
            <p:cNvSpPr/>
            <p:nvPr/>
          </p:nvSpPr>
          <p:spPr>
            <a:xfrm>
              <a:off x="1230075" y="195920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4" name="Google Shape;7479;p8">
              <a:extLst>
                <a:ext uri="{FF2B5EF4-FFF2-40B4-BE49-F238E27FC236}">
                  <a16:creationId xmlns:a16="http://schemas.microsoft.com/office/drawing/2014/main" id="{67008291-CA52-4540-A0FD-576C493C941E}"/>
                </a:ext>
              </a:extLst>
            </p:cNvPr>
            <p:cNvSpPr/>
            <p:nvPr/>
          </p:nvSpPr>
          <p:spPr>
            <a:xfrm>
              <a:off x="1178900"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5" name="Google Shape;7480;p8">
              <a:extLst>
                <a:ext uri="{FF2B5EF4-FFF2-40B4-BE49-F238E27FC236}">
                  <a16:creationId xmlns:a16="http://schemas.microsoft.com/office/drawing/2014/main" id="{1262BE9D-1E5F-4E6A-8529-23D90E3E6673}"/>
                </a:ext>
              </a:extLst>
            </p:cNvPr>
            <p:cNvSpPr/>
            <p:nvPr/>
          </p:nvSpPr>
          <p:spPr>
            <a:xfrm>
              <a:off x="1126725" y="19592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6" name="Google Shape;7481;p8">
              <a:extLst>
                <a:ext uri="{FF2B5EF4-FFF2-40B4-BE49-F238E27FC236}">
                  <a16:creationId xmlns:a16="http://schemas.microsoft.com/office/drawing/2014/main" id="{AD932B2C-68DC-4C9C-9648-2FEE13EC53FE}"/>
                </a:ext>
              </a:extLst>
            </p:cNvPr>
            <p:cNvSpPr/>
            <p:nvPr/>
          </p:nvSpPr>
          <p:spPr>
            <a:xfrm>
              <a:off x="1074575" y="19592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7" name="Google Shape;7482;p8">
              <a:extLst>
                <a:ext uri="{FF2B5EF4-FFF2-40B4-BE49-F238E27FC236}">
                  <a16:creationId xmlns:a16="http://schemas.microsoft.com/office/drawing/2014/main" id="{DCFADA7E-ADD2-4AB9-9644-09AC673FA594}"/>
                </a:ext>
              </a:extLst>
            </p:cNvPr>
            <p:cNvSpPr/>
            <p:nvPr/>
          </p:nvSpPr>
          <p:spPr>
            <a:xfrm>
              <a:off x="1022425" y="19592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8" name="Google Shape;7483;p8">
              <a:extLst>
                <a:ext uri="{FF2B5EF4-FFF2-40B4-BE49-F238E27FC236}">
                  <a16:creationId xmlns:a16="http://schemas.microsoft.com/office/drawing/2014/main" id="{C5B8CDDA-0ADD-4C7D-8E27-16A83312D958}"/>
                </a:ext>
              </a:extLst>
            </p:cNvPr>
            <p:cNvSpPr/>
            <p:nvPr/>
          </p:nvSpPr>
          <p:spPr>
            <a:xfrm>
              <a:off x="991500" y="1978525"/>
              <a:ext cx="4875" cy="2925"/>
            </a:xfrm>
            <a:custGeom>
              <a:avLst/>
              <a:gdLst/>
              <a:ahLst/>
              <a:cxnLst/>
              <a:rect l="l" t="t" r="r" b="b"/>
              <a:pathLst>
                <a:path w="195" h="117" extrusionOk="0">
                  <a:moveTo>
                    <a:pt x="78" y="1"/>
                  </a:moveTo>
                  <a:lnTo>
                    <a:pt x="1" y="78"/>
                  </a:lnTo>
                  <a:lnTo>
                    <a:pt x="78" y="117"/>
                  </a:lnTo>
                  <a:lnTo>
                    <a:pt x="117" y="117"/>
                  </a:lnTo>
                  <a:lnTo>
                    <a:pt x="194" y="78"/>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9" name="Google Shape;7484;p8">
              <a:extLst>
                <a:ext uri="{FF2B5EF4-FFF2-40B4-BE49-F238E27FC236}">
                  <a16:creationId xmlns:a16="http://schemas.microsoft.com/office/drawing/2014/main" id="{38E465D8-91F0-4271-9268-F06CE27EACC0}"/>
                </a:ext>
              </a:extLst>
            </p:cNvPr>
            <p:cNvSpPr/>
            <p:nvPr/>
          </p:nvSpPr>
          <p:spPr>
            <a:xfrm>
              <a:off x="6141650" y="19070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0" name="Google Shape;7485;p8">
              <a:extLst>
                <a:ext uri="{FF2B5EF4-FFF2-40B4-BE49-F238E27FC236}">
                  <a16:creationId xmlns:a16="http://schemas.microsoft.com/office/drawing/2014/main" id="{644F8ECA-798D-4E1C-8701-37C3CAF88324}"/>
                </a:ext>
              </a:extLst>
            </p:cNvPr>
            <p:cNvSpPr/>
            <p:nvPr/>
          </p:nvSpPr>
          <p:spPr>
            <a:xfrm>
              <a:off x="6089500" y="190705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1" name="Google Shape;7486;p8">
              <a:extLst>
                <a:ext uri="{FF2B5EF4-FFF2-40B4-BE49-F238E27FC236}">
                  <a16:creationId xmlns:a16="http://schemas.microsoft.com/office/drawing/2014/main" id="{EDADB125-8C70-40A3-BD55-B866E10A952F}"/>
                </a:ext>
              </a:extLst>
            </p:cNvPr>
            <p:cNvSpPr/>
            <p:nvPr/>
          </p:nvSpPr>
          <p:spPr>
            <a:xfrm>
              <a:off x="6037350" y="19070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2" name="Google Shape;7487;p8">
              <a:extLst>
                <a:ext uri="{FF2B5EF4-FFF2-40B4-BE49-F238E27FC236}">
                  <a16:creationId xmlns:a16="http://schemas.microsoft.com/office/drawing/2014/main" id="{9AD9C1BD-6B84-4EE5-B18B-74E581F0612D}"/>
                </a:ext>
              </a:extLst>
            </p:cNvPr>
            <p:cNvSpPr/>
            <p:nvPr/>
          </p:nvSpPr>
          <p:spPr>
            <a:xfrm>
              <a:off x="5985175"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3" name="Google Shape;7488;p8">
              <a:extLst>
                <a:ext uri="{FF2B5EF4-FFF2-40B4-BE49-F238E27FC236}">
                  <a16:creationId xmlns:a16="http://schemas.microsoft.com/office/drawing/2014/main" id="{EFBA0B8B-C1B6-4A58-8797-F23749B1E0AC}"/>
                </a:ext>
              </a:extLst>
            </p:cNvPr>
            <p:cNvSpPr/>
            <p:nvPr/>
          </p:nvSpPr>
          <p:spPr>
            <a:xfrm>
              <a:off x="5934000" y="19070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4" name="Google Shape;7489;p8">
              <a:extLst>
                <a:ext uri="{FF2B5EF4-FFF2-40B4-BE49-F238E27FC236}">
                  <a16:creationId xmlns:a16="http://schemas.microsoft.com/office/drawing/2014/main" id="{BB7DDD8F-AD2C-49B4-B444-A223A4F5FED5}"/>
                </a:ext>
              </a:extLst>
            </p:cNvPr>
            <p:cNvSpPr/>
            <p:nvPr/>
          </p:nvSpPr>
          <p:spPr>
            <a:xfrm>
              <a:off x="5881825" y="19070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5" name="Google Shape;7490;p8">
              <a:extLst>
                <a:ext uri="{FF2B5EF4-FFF2-40B4-BE49-F238E27FC236}">
                  <a16:creationId xmlns:a16="http://schemas.microsoft.com/office/drawing/2014/main" id="{29836B6C-6083-4495-BDC7-B4815B1DD8B4}"/>
                </a:ext>
              </a:extLst>
            </p:cNvPr>
            <p:cNvSpPr/>
            <p:nvPr/>
          </p:nvSpPr>
          <p:spPr>
            <a:xfrm>
              <a:off x="5829675" y="19070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6" name="Google Shape;7491;p8">
              <a:extLst>
                <a:ext uri="{FF2B5EF4-FFF2-40B4-BE49-F238E27FC236}">
                  <a16:creationId xmlns:a16="http://schemas.microsoft.com/office/drawing/2014/main" id="{62CA48D4-3587-40DB-8942-777FF037A549}"/>
                </a:ext>
              </a:extLst>
            </p:cNvPr>
            <p:cNvSpPr/>
            <p:nvPr/>
          </p:nvSpPr>
          <p:spPr>
            <a:xfrm>
              <a:off x="5777525" y="19070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7" name="Google Shape;7492;p8">
              <a:extLst>
                <a:ext uri="{FF2B5EF4-FFF2-40B4-BE49-F238E27FC236}">
                  <a16:creationId xmlns:a16="http://schemas.microsoft.com/office/drawing/2014/main" id="{299BB0BA-82B8-4AA8-97BF-D89079A42032}"/>
                </a:ext>
              </a:extLst>
            </p:cNvPr>
            <p:cNvSpPr/>
            <p:nvPr/>
          </p:nvSpPr>
          <p:spPr>
            <a:xfrm>
              <a:off x="5725350" y="19070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8" name="Google Shape;7493;p8">
              <a:extLst>
                <a:ext uri="{FF2B5EF4-FFF2-40B4-BE49-F238E27FC236}">
                  <a16:creationId xmlns:a16="http://schemas.microsoft.com/office/drawing/2014/main" id="{C98D0ECD-4CF9-4DE0-A83C-75FA1076FD12}"/>
                </a:ext>
              </a:extLst>
            </p:cNvPr>
            <p:cNvSpPr/>
            <p:nvPr/>
          </p:nvSpPr>
          <p:spPr>
            <a:xfrm>
              <a:off x="5674175" y="19070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9" name="Google Shape;7494;p8">
              <a:extLst>
                <a:ext uri="{FF2B5EF4-FFF2-40B4-BE49-F238E27FC236}">
                  <a16:creationId xmlns:a16="http://schemas.microsoft.com/office/drawing/2014/main" id="{98B6A875-684F-4DBB-A2F2-F180EDD73C0D}"/>
                </a:ext>
              </a:extLst>
            </p:cNvPr>
            <p:cNvSpPr/>
            <p:nvPr/>
          </p:nvSpPr>
          <p:spPr>
            <a:xfrm>
              <a:off x="5622000" y="19070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0" name="Google Shape;7495;p8">
              <a:extLst>
                <a:ext uri="{FF2B5EF4-FFF2-40B4-BE49-F238E27FC236}">
                  <a16:creationId xmlns:a16="http://schemas.microsoft.com/office/drawing/2014/main" id="{DD1CADAB-79CA-4939-9B0F-4F966B4402CF}"/>
                </a:ext>
              </a:extLst>
            </p:cNvPr>
            <p:cNvSpPr/>
            <p:nvPr/>
          </p:nvSpPr>
          <p:spPr>
            <a:xfrm>
              <a:off x="5569850" y="19070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1" name="Google Shape;7496;p8">
              <a:extLst>
                <a:ext uri="{FF2B5EF4-FFF2-40B4-BE49-F238E27FC236}">
                  <a16:creationId xmlns:a16="http://schemas.microsoft.com/office/drawing/2014/main" id="{DA193C05-DDED-479D-A116-37CCB41C2E35}"/>
                </a:ext>
              </a:extLst>
            </p:cNvPr>
            <p:cNvSpPr/>
            <p:nvPr/>
          </p:nvSpPr>
          <p:spPr>
            <a:xfrm>
              <a:off x="5517700" y="19070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2" name="Google Shape;7497;p8">
              <a:extLst>
                <a:ext uri="{FF2B5EF4-FFF2-40B4-BE49-F238E27FC236}">
                  <a16:creationId xmlns:a16="http://schemas.microsoft.com/office/drawing/2014/main" id="{2250B2FE-BFDD-41E7-A2A2-9B69038BA328}"/>
                </a:ext>
              </a:extLst>
            </p:cNvPr>
            <p:cNvSpPr/>
            <p:nvPr/>
          </p:nvSpPr>
          <p:spPr>
            <a:xfrm>
              <a:off x="5466500"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3" name="Google Shape;7498;p8">
              <a:extLst>
                <a:ext uri="{FF2B5EF4-FFF2-40B4-BE49-F238E27FC236}">
                  <a16:creationId xmlns:a16="http://schemas.microsoft.com/office/drawing/2014/main" id="{95C3ADAA-9758-4CE9-BCC9-322785FAB0F8}"/>
                </a:ext>
              </a:extLst>
            </p:cNvPr>
            <p:cNvSpPr/>
            <p:nvPr/>
          </p:nvSpPr>
          <p:spPr>
            <a:xfrm>
              <a:off x="5414325" y="190705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4" name="Google Shape;7499;p8">
              <a:extLst>
                <a:ext uri="{FF2B5EF4-FFF2-40B4-BE49-F238E27FC236}">
                  <a16:creationId xmlns:a16="http://schemas.microsoft.com/office/drawing/2014/main" id="{9A56AF54-0D4B-49BC-8AB4-2409095944E0}"/>
                </a:ext>
              </a:extLst>
            </p:cNvPr>
            <p:cNvSpPr/>
            <p:nvPr/>
          </p:nvSpPr>
          <p:spPr>
            <a:xfrm>
              <a:off x="5362175"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5" name="Google Shape;7500;p8">
              <a:extLst>
                <a:ext uri="{FF2B5EF4-FFF2-40B4-BE49-F238E27FC236}">
                  <a16:creationId xmlns:a16="http://schemas.microsoft.com/office/drawing/2014/main" id="{22E9A0CB-8043-4C7B-8D50-0687026CE0B2}"/>
                </a:ext>
              </a:extLst>
            </p:cNvPr>
            <p:cNvSpPr/>
            <p:nvPr/>
          </p:nvSpPr>
          <p:spPr>
            <a:xfrm>
              <a:off x="5310025"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6" name="Google Shape;7501;p8">
              <a:extLst>
                <a:ext uri="{FF2B5EF4-FFF2-40B4-BE49-F238E27FC236}">
                  <a16:creationId xmlns:a16="http://schemas.microsoft.com/office/drawing/2014/main" id="{B27BC260-127D-45C3-BD07-46EB107422C5}"/>
                </a:ext>
              </a:extLst>
            </p:cNvPr>
            <p:cNvSpPr/>
            <p:nvPr/>
          </p:nvSpPr>
          <p:spPr>
            <a:xfrm>
              <a:off x="5258825"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7" name="Google Shape;7502;p8">
              <a:extLst>
                <a:ext uri="{FF2B5EF4-FFF2-40B4-BE49-F238E27FC236}">
                  <a16:creationId xmlns:a16="http://schemas.microsoft.com/office/drawing/2014/main" id="{CDFA958F-4E0B-4372-AFF9-82811A21DEED}"/>
                </a:ext>
              </a:extLst>
            </p:cNvPr>
            <p:cNvSpPr/>
            <p:nvPr/>
          </p:nvSpPr>
          <p:spPr>
            <a:xfrm>
              <a:off x="5206675"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8" name="Google Shape;7503;p8">
              <a:extLst>
                <a:ext uri="{FF2B5EF4-FFF2-40B4-BE49-F238E27FC236}">
                  <a16:creationId xmlns:a16="http://schemas.microsoft.com/office/drawing/2014/main" id="{AA1CFAE3-116B-4C4B-A36E-C798A30BC82D}"/>
                </a:ext>
              </a:extLst>
            </p:cNvPr>
            <p:cNvSpPr/>
            <p:nvPr/>
          </p:nvSpPr>
          <p:spPr>
            <a:xfrm>
              <a:off x="5154500"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9" name="Google Shape;7504;p8">
              <a:extLst>
                <a:ext uri="{FF2B5EF4-FFF2-40B4-BE49-F238E27FC236}">
                  <a16:creationId xmlns:a16="http://schemas.microsoft.com/office/drawing/2014/main" id="{59A783DC-F6A0-44AD-BD77-CEF5C39EFBC9}"/>
                </a:ext>
              </a:extLst>
            </p:cNvPr>
            <p:cNvSpPr/>
            <p:nvPr/>
          </p:nvSpPr>
          <p:spPr>
            <a:xfrm>
              <a:off x="5102350"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0" name="Google Shape;7505;p8">
              <a:extLst>
                <a:ext uri="{FF2B5EF4-FFF2-40B4-BE49-F238E27FC236}">
                  <a16:creationId xmlns:a16="http://schemas.microsoft.com/office/drawing/2014/main" id="{AC4C0029-40B9-408F-8F47-AD6EB2ABB31D}"/>
                </a:ext>
              </a:extLst>
            </p:cNvPr>
            <p:cNvSpPr/>
            <p:nvPr/>
          </p:nvSpPr>
          <p:spPr>
            <a:xfrm>
              <a:off x="5050200"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1" name="Google Shape;7506;p8">
              <a:extLst>
                <a:ext uri="{FF2B5EF4-FFF2-40B4-BE49-F238E27FC236}">
                  <a16:creationId xmlns:a16="http://schemas.microsoft.com/office/drawing/2014/main" id="{F333C93E-08EE-465D-B7BC-7B3DDD4527EA}"/>
                </a:ext>
              </a:extLst>
            </p:cNvPr>
            <p:cNvSpPr/>
            <p:nvPr/>
          </p:nvSpPr>
          <p:spPr>
            <a:xfrm>
              <a:off x="4998025"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2" name="Google Shape;7507;p8">
              <a:extLst>
                <a:ext uri="{FF2B5EF4-FFF2-40B4-BE49-F238E27FC236}">
                  <a16:creationId xmlns:a16="http://schemas.microsoft.com/office/drawing/2014/main" id="{FDE09A15-63EF-4A96-BA37-AFBE1089F450}"/>
                </a:ext>
              </a:extLst>
            </p:cNvPr>
            <p:cNvSpPr/>
            <p:nvPr/>
          </p:nvSpPr>
          <p:spPr>
            <a:xfrm>
              <a:off x="4946850"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3" name="Google Shape;7508;p8">
              <a:extLst>
                <a:ext uri="{FF2B5EF4-FFF2-40B4-BE49-F238E27FC236}">
                  <a16:creationId xmlns:a16="http://schemas.microsoft.com/office/drawing/2014/main" id="{16E9163B-1A33-4A9C-8AB0-85BE932DC1EA}"/>
                </a:ext>
              </a:extLst>
            </p:cNvPr>
            <p:cNvSpPr/>
            <p:nvPr/>
          </p:nvSpPr>
          <p:spPr>
            <a:xfrm>
              <a:off x="4894675"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4" name="Google Shape;7509;p8">
              <a:extLst>
                <a:ext uri="{FF2B5EF4-FFF2-40B4-BE49-F238E27FC236}">
                  <a16:creationId xmlns:a16="http://schemas.microsoft.com/office/drawing/2014/main" id="{D94D39D4-8F8A-45F7-B6CB-414C9847D706}"/>
                </a:ext>
              </a:extLst>
            </p:cNvPr>
            <p:cNvSpPr/>
            <p:nvPr/>
          </p:nvSpPr>
          <p:spPr>
            <a:xfrm>
              <a:off x="4842525"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5" name="Google Shape;7510;p8">
              <a:extLst>
                <a:ext uri="{FF2B5EF4-FFF2-40B4-BE49-F238E27FC236}">
                  <a16:creationId xmlns:a16="http://schemas.microsoft.com/office/drawing/2014/main" id="{134DA490-27B3-410D-BFEA-471257B6AB98}"/>
                </a:ext>
              </a:extLst>
            </p:cNvPr>
            <p:cNvSpPr/>
            <p:nvPr/>
          </p:nvSpPr>
          <p:spPr>
            <a:xfrm>
              <a:off x="4790375" y="19070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6" name="Google Shape;7511;p8">
              <a:extLst>
                <a:ext uri="{FF2B5EF4-FFF2-40B4-BE49-F238E27FC236}">
                  <a16:creationId xmlns:a16="http://schemas.microsoft.com/office/drawing/2014/main" id="{0955E734-90F9-4D85-9F90-5B5F48D0A322}"/>
                </a:ext>
              </a:extLst>
            </p:cNvPr>
            <p:cNvSpPr/>
            <p:nvPr/>
          </p:nvSpPr>
          <p:spPr>
            <a:xfrm>
              <a:off x="4738200"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7" name="Google Shape;7512;p8">
              <a:extLst>
                <a:ext uri="{FF2B5EF4-FFF2-40B4-BE49-F238E27FC236}">
                  <a16:creationId xmlns:a16="http://schemas.microsoft.com/office/drawing/2014/main" id="{49DCCE50-2722-4D94-97A5-E9FA9BFA9BC5}"/>
                </a:ext>
              </a:extLst>
            </p:cNvPr>
            <p:cNvSpPr/>
            <p:nvPr/>
          </p:nvSpPr>
          <p:spPr>
            <a:xfrm>
              <a:off x="4686050" y="19070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8" name="Google Shape;7513;p8">
              <a:extLst>
                <a:ext uri="{FF2B5EF4-FFF2-40B4-BE49-F238E27FC236}">
                  <a16:creationId xmlns:a16="http://schemas.microsoft.com/office/drawing/2014/main" id="{264D3BB2-4871-48C6-8964-6F6D493D7769}"/>
                </a:ext>
              </a:extLst>
            </p:cNvPr>
            <p:cNvSpPr/>
            <p:nvPr/>
          </p:nvSpPr>
          <p:spPr>
            <a:xfrm>
              <a:off x="4633900" y="19070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9" name="Google Shape;7514;p8">
              <a:extLst>
                <a:ext uri="{FF2B5EF4-FFF2-40B4-BE49-F238E27FC236}">
                  <a16:creationId xmlns:a16="http://schemas.microsoft.com/office/drawing/2014/main" id="{037A68C0-1E09-4D53-A26F-153E604EC606}"/>
                </a:ext>
              </a:extLst>
            </p:cNvPr>
            <p:cNvSpPr/>
            <p:nvPr/>
          </p:nvSpPr>
          <p:spPr>
            <a:xfrm>
              <a:off x="4581725"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0" name="Google Shape;7515;p8">
              <a:extLst>
                <a:ext uri="{FF2B5EF4-FFF2-40B4-BE49-F238E27FC236}">
                  <a16:creationId xmlns:a16="http://schemas.microsoft.com/office/drawing/2014/main" id="{E062A77B-43C7-4CFD-9B1D-E6CE42007039}"/>
                </a:ext>
              </a:extLst>
            </p:cNvPr>
            <p:cNvSpPr/>
            <p:nvPr/>
          </p:nvSpPr>
          <p:spPr>
            <a:xfrm>
              <a:off x="4530550" y="19070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1" name="Google Shape;7516;p8">
              <a:extLst>
                <a:ext uri="{FF2B5EF4-FFF2-40B4-BE49-F238E27FC236}">
                  <a16:creationId xmlns:a16="http://schemas.microsoft.com/office/drawing/2014/main" id="{8D36AF3E-707D-4A25-8BFF-9C44486FBBB6}"/>
                </a:ext>
              </a:extLst>
            </p:cNvPr>
            <p:cNvSpPr/>
            <p:nvPr/>
          </p:nvSpPr>
          <p:spPr>
            <a:xfrm>
              <a:off x="4478375" y="19070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2" name="Google Shape;7517;p8">
              <a:extLst>
                <a:ext uri="{FF2B5EF4-FFF2-40B4-BE49-F238E27FC236}">
                  <a16:creationId xmlns:a16="http://schemas.microsoft.com/office/drawing/2014/main" id="{EC23516A-163B-452F-9EA4-0A7045D9F327}"/>
                </a:ext>
              </a:extLst>
            </p:cNvPr>
            <p:cNvSpPr/>
            <p:nvPr/>
          </p:nvSpPr>
          <p:spPr>
            <a:xfrm>
              <a:off x="4426225" y="19070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3" name="Google Shape;7518;p8">
              <a:extLst>
                <a:ext uri="{FF2B5EF4-FFF2-40B4-BE49-F238E27FC236}">
                  <a16:creationId xmlns:a16="http://schemas.microsoft.com/office/drawing/2014/main" id="{815050FD-117B-489E-A125-6F2E9FF54898}"/>
                </a:ext>
              </a:extLst>
            </p:cNvPr>
            <p:cNvSpPr/>
            <p:nvPr/>
          </p:nvSpPr>
          <p:spPr>
            <a:xfrm>
              <a:off x="4374075" y="19070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4" name="Google Shape;7519;p8">
              <a:extLst>
                <a:ext uri="{FF2B5EF4-FFF2-40B4-BE49-F238E27FC236}">
                  <a16:creationId xmlns:a16="http://schemas.microsoft.com/office/drawing/2014/main" id="{14CDDCB8-D90A-4F91-8B5B-C0756AADD9FE}"/>
                </a:ext>
              </a:extLst>
            </p:cNvPr>
            <p:cNvSpPr/>
            <p:nvPr/>
          </p:nvSpPr>
          <p:spPr>
            <a:xfrm>
              <a:off x="4322875" y="19070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5" name="Google Shape;7520;p8">
              <a:extLst>
                <a:ext uri="{FF2B5EF4-FFF2-40B4-BE49-F238E27FC236}">
                  <a16:creationId xmlns:a16="http://schemas.microsoft.com/office/drawing/2014/main" id="{5B7A4EAC-1D1B-483F-82A3-E8BF3DBA7D33}"/>
                </a:ext>
              </a:extLst>
            </p:cNvPr>
            <p:cNvSpPr/>
            <p:nvPr/>
          </p:nvSpPr>
          <p:spPr>
            <a:xfrm>
              <a:off x="4270725" y="19070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6" name="Google Shape;7521;p8">
              <a:extLst>
                <a:ext uri="{FF2B5EF4-FFF2-40B4-BE49-F238E27FC236}">
                  <a16:creationId xmlns:a16="http://schemas.microsoft.com/office/drawing/2014/main" id="{28580F34-50A6-4F9F-9278-41D9E814F1BE}"/>
                </a:ext>
              </a:extLst>
            </p:cNvPr>
            <p:cNvSpPr/>
            <p:nvPr/>
          </p:nvSpPr>
          <p:spPr>
            <a:xfrm>
              <a:off x="4218550" y="190705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7" name="Google Shape;7522;p8">
              <a:extLst>
                <a:ext uri="{FF2B5EF4-FFF2-40B4-BE49-F238E27FC236}">
                  <a16:creationId xmlns:a16="http://schemas.microsoft.com/office/drawing/2014/main" id="{25A8468E-7E73-4C0F-9F7D-1D42C0061C3E}"/>
                </a:ext>
              </a:extLst>
            </p:cNvPr>
            <p:cNvSpPr/>
            <p:nvPr/>
          </p:nvSpPr>
          <p:spPr>
            <a:xfrm>
              <a:off x="4166400" y="19070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8" name="Google Shape;7523;p8">
              <a:extLst>
                <a:ext uri="{FF2B5EF4-FFF2-40B4-BE49-F238E27FC236}">
                  <a16:creationId xmlns:a16="http://schemas.microsoft.com/office/drawing/2014/main" id="{73873F82-64CD-47D6-9184-BD32FF1C76F2}"/>
                </a:ext>
              </a:extLst>
            </p:cNvPr>
            <p:cNvSpPr/>
            <p:nvPr/>
          </p:nvSpPr>
          <p:spPr>
            <a:xfrm>
              <a:off x="4115200"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9" name="Google Shape;7524;p8">
              <a:extLst>
                <a:ext uri="{FF2B5EF4-FFF2-40B4-BE49-F238E27FC236}">
                  <a16:creationId xmlns:a16="http://schemas.microsoft.com/office/drawing/2014/main" id="{3521869B-AF63-4757-A401-AB5853751E40}"/>
                </a:ext>
              </a:extLst>
            </p:cNvPr>
            <p:cNvSpPr/>
            <p:nvPr/>
          </p:nvSpPr>
          <p:spPr>
            <a:xfrm>
              <a:off x="4063050"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0" name="Google Shape;7525;p8">
              <a:extLst>
                <a:ext uri="{FF2B5EF4-FFF2-40B4-BE49-F238E27FC236}">
                  <a16:creationId xmlns:a16="http://schemas.microsoft.com/office/drawing/2014/main" id="{2E51A251-2164-4141-BF4E-5E115FF82975}"/>
                </a:ext>
              </a:extLst>
            </p:cNvPr>
            <p:cNvSpPr/>
            <p:nvPr/>
          </p:nvSpPr>
          <p:spPr>
            <a:xfrm>
              <a:off x="4010900"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1" name="Google Shape;7526;p8">
              <a:extLst>
                <a:ext uri="{FF2B5EF4-FFF2-40B4-BE49-F238E27FC236}">
                  <a16:creationId xmlns:a16="http://schemas.microsoft.com/office/drawing/2014/main" id="{EEA72388-0413-47CA-BEF0-A558CDC967D6}"/>
                </a:ext>
              </a:extLst>
            </p:cNvPr>
            <p:cNvSpPr/>
            <p:nvPr/>
          </p:nvSpPr>
          <p:spPr>
            <a:xfrm>
              <a:off x="3958725"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2" name="Google Shape;7527;p8">
              <a:extLst>
                <a:ext uri="{FF2B5EF4-FFF2-40B4-BE49-F238E27FC236}">
                  <a16:creationId xmlns:a16="http://schemas.microsoft.com/office/drawing/2014/main" id="{E506A774-B2B6-4237-B0A0-6FA8724C52D5}"/>
                </a:ext>
              </a:extLst>
            </p:cNvPr>
            <p:cNvSpPr/>
            <p:nvPr/>
          </p:nvSpPr>
          <p:spPr>
            <a:xfrm>
              <a:off x="3906575" y="19070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3" name="Google Shape;7528;p8">
              <a:extLst>
                <a:ext uri="{FF2B5EF4-FFF2-40B4-BE49-F238E27FC236}">
                  <a16:creationId xmlns:a16="http://schemas.microsoft.com/office/drawing/2014/main" id="{F45A16D5-AD0D-49E1-8BD2-27B6A0E05922}"/>
                </a:ext>
              </a:extLst>
            </p:cNvPr>
            <p:cNvSpPr/>
            <p:nvPr/>
          </p:nvSpPr>
          <p:spPr>
            <a:xfrm>
              <a:off x="3855375"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4" name="Google Shape;7529;p8">
              <a:extLst>
                <a:ext uri="{FF2B5EF4-FFF2-40B4-BE49-F238E27FC236}">
                  <a16:creationId xmlns:a16="http://schemas.microsoft.com/office/drawing/2014/main" id="{FD344B95-0206-4CD3-B64E-823B6F2A8A4E}"/>
                </a:ext>
              </a:extLst>
            </p:cNvPr>
            <p:cNvSpPr/>
            <p:nvPr/>
          </p:nvSpPr>
          <p:spPr>
            <a:xfrm>
              <a:off x="3803225"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5" name="Google Shape;7530;p8">
              <a:extLst>
                <a:ext uri="{FF2B5EF4-FFF2-40B4-BE49-F238E27FC236}">
                  <a16:creationId xmlns:a16="http://schemas.microsoft.com/office/drawing/2014/main" id="{52973994-0877-49EF-8907-49F9937F4ED3}"/>
                </a:ext>
              </a:extLst>
            </p:cNvPr>
            <p:cNvSpPr/>
            <p:nvPr/>
          </p:nvSpPr>
          <p:spPr>
            <a:xfrm>
              <a:off x="3751075"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6" name="Google Shape;7531;p8">
              <a:extLst>
                <a:ext uri="{FF2B5EF4-FFF2-40B4-BE49-F238E27FC236}">
                  <a16:creationId xmlns:a16="http://schemas.microsoft.com/office/drawing/2014/main" id="{26716F39-74DD-4415-BC5B-B065F85D0D90}"/>
                </a:ext>
              </a:extLst>
            </p:cNvPr>
            <p:cNvSpPr/>
            <p:nvPr/>
          </p:nvSpPr>
          <p:spPr>
            <a:xfrm>
              <a:off x="3698900"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7" name="Google Shape;7532;p8">
              <a:extLst>
                <a:ext uri="{FF2B5EF4-FFF2-40B4-BE49-F238E27FC236}">
                  <a16:creationId xmlns:a16="http://schemas.microsoft.com/office/drawing/2014/main" id="{47DADE8F-7923-4115-BBDF-3E5C5383A518}"/>
                </a:ext>
              </a:extLst>
            </p:cNvPr>
            <p:cNvSpPr/>
            <p:nvPr/>
          </p:nvSpPr>
          <p:spPr>
            <a:xfrm>
              <a:off x="3647725"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8" name="Google Shape;7533;p8">
              <a:extLst>
                <a:ext uri="{FF2B5EF4-FFF2-40B4-BE49-F238E27FC236}">
                  <a16:creationId xmlns:a16="http://schemas.microsoft.com/office/drawing/2014/main" id="{9A7D2ADA-04FC-44A6-B7F3-A784C0266DD8}"/>
                </a:ext>
              </a:extLst>
            </p:cNvPr>
            <p:cNvSpPr/>
            <p:nvPr/>
          </p:nvSpPr>
          <p:spPr>
            <a:xfrm>
              <a:off x="3595550" y="19070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9" name="Google Shape;7534;p8">
              <a:extLst>
                <a:ext uri="{FF2B5EF4-FFF2-40B4-BE49-F238E27FC236}">
                  <a16:creationId xmlns:a16="http://schemas.microsoft.com/office/drawing/2014/main" id="{23D7C80E-C447-4096-B2BE-84F177848996}"/>
                </a:ext>
              </a:extLst>
            </p:cNvPr>
            <p:cNvSpPr/>
            <p:nvPr/>
          </p:nvSpPr>
          <p:spPr>
            <a:xfrm>
              <a:off x="3543400"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0" name="Google Shape;7535;p8">
              <a:extLst>
                <a:ext uri="{FF2B5EF4-FFF2-40B4-BE49-F238E27FC236}">
                  <a16:creationId xmlns:a16="http://schemas.microsoft.com/office/drawing/2014/main" id="{22DBAB1D-68C6-4F03-9B20-F0097BE9A146}"/>
                </a:ext>
              </a:extLst>
            </p:cNvPr>
            <p:cNvSpPr/>
            <p:nvPr/>
          </p:nvSpPr>
          <p:spPr>
            <a:xfrm>
              <a:off x="3491250"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1" name="Google Shape;7536;p8">
              <a:extLst>
                <a:ext uri="{FF2B5EF4-FFF2-40B4-BE49-F238E27FC236}">
                  <a16:creationId xmlns:a16="http://schemas.microsoft.com/office/drawing/2014/main" id="{9819F57D-8F09-4116-B823-33410E98B647}"/>
                </a:ext>
              </a:extLst>
            </p:cNvPr>
            <p:cNvSpPr/>
            <p:nvPr/>
          </p:nvSpPr>
          <p:spPr>
            <a:xfrm>
              <a:off x="3439075"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2" name="Google Shape;7537;p8">
              <a:extLst>
                <a:ext uri="{FF2B5EF4-FFF2-40B4-BE49-F238E27FC236}">
                  <a16:creationId xmlns:a16="http://schemas.microsoft.com/office/drawing/2014/main" id="{6CD799B2-EE88-47C0-81DA-832EA00D29D5}"/>
                </a:ext>
              </a:extLst>
            </p:cNvPr>
            <p:cNvSpPr/>
            <p:nvPr/>
          </p:nvSpPr>
          <p:spPr>
            <a:xfrm>
              <a:off x="3387900" y="1908025"/>
              <a:ext cx="46375" cy="40575"/>
            </a:xfrm>
            <a:custGeom>
              <a:avLst/>
              <a:gdLst/>
              <a:ahLst/>
              <a:cxnLst/>
              <a:rect l="l" t="t" r="r" b="b"/>
              <a:pathLst>
                <a:path w="1855" h="1623" extrusionOk="0">
                  <a:moveTo>
                    <a:pt x="464" y="0"/>
                  </a:moveTo>
                  <a:lnTo>
                    <a:pt x="0" y="812"/>
                  </a:lnTo>
                  <a:lnTo>
                    <a:pt x="464" y="1623"/>
                  </a:lnTo>
                  <a:lnTo>
                    <a:pt x="1430" y="1623"/>
                  </a:lnTo>
                  <a:lnTo>
                    <a:pt x="1855"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3" name="Google Shape;7538;p8">
              <a:extLst>
                <a:ext uri="{FF2B5EF4-FFF2-40B4-BE49-F238E27FC236}">
                  <a16:creationId xmlns:a16="http://schemas.microsoft.com/office/drawing/2014/main" id="{4B66E83E-7417-49B2-8A8D-0FB76DCE74E1}"/>
                </a:ext>
              </a:extLst>
            </p:cNvPr>
            <p:cNvSpPr/>
            <p:nvPr/>
          </p:nvSpPr>
          <p:spPr>
            <a:xfrm>
              <a:off x="2408475" y="1915750"/>
              <a:ext cx="29975" cy="25125"/>
            </a:xfrm>
            <a:custGeom>
              <a:avLst/>
              <a:gdLst/>
              <a:ahLst/>
              <a:cxnLst/>
              <a:rect l="l" t="t" r="r" b="b"/>
              <a:pathLst>
                <a:path w="1199" h="1005" extrusionOk="0">
                  <a:moveTo>
                    <a:pt x="310" y="0"/>
                  </a:moveTo>
                  <a:lnTo>
                    <a:pt x="1" y="503"/>
                  </a:lnTo>
                  <a:lnTo>
                    <a:pt x="310" y="1005"/>
                  </a:lnTo>
                  <a:lnTo>
                    <a:pt x="928" y="1005"/>
                  </a:lnTo>
                  <a:lnTo>
                    <a:pt x="1198" y="503"/>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4" name="Google Shape;7539;p8">
              <a:extLst>
                <a:ext uri="{FF2B5EF4-FFF2-40B4-BE49-F238E27FC236}">
                  <a16:creationId xmlns:a16="http://schemas.microsoft.com/office/drawing/2014/main" id="{79BA052A-3170-4671-9E6B-191A08649E34}"/>
                </a:ext>
              </a:extLst>
            </p:cNvPr>
            <p:cNvSpPr/>
            <p:nvPr/>
          </p:nvSpPr>
          <p:spPr>
            <a:xfrm>
              <a:off x="2347625" y="19070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5" name="Google Shape;7540;p8">
              <a:extLst>
                <a:ext uri="{FF2B5EF4-FFF2-40B4-BE49-F238E27FC236}">
                  <a16:creationId xmlns:a16="http://schemas.microsoft.com/office/drawing/2014/main" id="{448DF050-8D77-4F77-A825-F11F92C27137}"/>
                </a:ext>
              </a:extLst>
            </p:cNvPr>
            <p:cNvSpPr/>
            <p:nvPr/>
          </p:nvSpPr>
          <p:spPr>
            <a:xfrm>
              <a:off x="2302225" y="1912850"/>
              <a:ext cx="35775" cy="30925"/>
            </a:xfrm>
            <a:custGeom>
              <a:avLst/>
              <a:gdLst/>
              <a:ahLst/>
              <a:cxnLst/>
              <a:rect l="l" t="t" r="r" b="b"/>
              <a:pathLst>
                <a:path w="1431" h="1237" extrusionOk="0">
                  <a:moveTo>
                    <a:pt x="348" y="0"/>
                  </a:moveTo>
                  <a:lnTo>
                    <a:pt x="1" y="619"/>
                  </a:lnTo>
                  <a:lnTo>
                    <a:pt x="348" y="1237"/>
                  </a:lnTo>
                  <a:lnTo>
                    <a:pt x="1082" y="1237"/>
                  </a:lnTo>
                  <a:lnTo>
                    <a:pt x="1430" y="619"/>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6" name="Google Shape;7541;p8">
              <a:extLst>
                <a:ext uri="{FF2B5EF4-FFF2-40B4-BE49-F238E27FC236}">
                  <a16:creationId xmlns:a16="http://schemas.microsoft.com/office/drawing/2014/main" id="{B89A695F-7E2A-4B16-AF66-8EC1E9419B15}"/>
                </a:ext>
              </a:extLst>
            </p:cNvPr>
            <p:cNvSpPr/>
            <p:nvPr/>
          </p:nvSpPr>
          <p:spPr>
            <a:xfrm>
              <a:off x="2210475" y="1924450"/>
              <a:ext cx="9675" cy="7750"/>
            </a:xfrm>
            <a:custGeom>
              <a:avLst/>
              <a:gdLst/>
              <a:ahLst/>
              <a:cxnLst/>
              <a:rect l="l" t="t" r="r" b="b"/>
              <a:pathLst>
                <a:path w="387" h="310" extrusionOk="0">
                  <a:moveTo>
                    <a:pt x="77" y="0"/>
                  </a:moveTo>
                  <a:lnTo>
                    <a:pt x="0" y="155"/>
                  </a:lnTo>
                  <a:lnTo>
                    <a:pt x="77" y="309"/>
                  </a:lnTo>
                  <a:lnTo>
                    <a:pt x="309" y="309"/>
                  </a:lnTo>
                  <a:lnTo>
                    <a:pt x="387" y="155"/>
                  </a:lnTo>
                  <a:lnTo>
                    <a:pt x="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7" name="Google Shape;7542;p8">
              <a:extLst>
                <a:ext uri="{FF2B5EF4-FFF2-40B4-BE49-F238E27FC236}">
                  <a16:creationId xmlns:a16="http://schemas.microsoft.com/office/drawing/2014/main" id="{961FE6C9-309B-4333-A2B1-388C82CB0DDC}"/>
                </a:ext>
              </a:extLst>
            </p:cNvPr>
            <p:cNvSpPr/>
            <p:nvPr/>
          </p:nvSpPr>
          <p:spPr>
            <a:xfrm>
              <a:off x="2147675" y="1913825"/>
              <a:ext cx="31900" cy="29000"/>
            </a:xfrm>
            <a:custGeom>
              <a:avLst/>
              <a:gdLst/>
              <a:ahLst/>
              <a:cxnLst/>
              <a:rect l="l" t="t" r="r" b="b"/>
              <a:pathLst>
                <a:path w="1276" h="1160" extrusionOk="0">
                  <a:moveTo>
                    <a:pt x="310" y="0"/>
                  </a:moveTo>
                  <a:lnTo>
                    <a:pt x="1" y="580"/>
                  </a:lnTo>
                  <a:lnTo>
                    <a:pt x="310" y="1159"/>
                  </a:lnTo>
                  <a:lnTo>
                    <a:pt x="967" y="1159"/>
                  </a:lnTo>
                  <a:lnTo>
                    <a:pt x="1276" y="580"/>
                  </a:ln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8" name="Google Shape;7543;p8">
              <a:extLst>
                <a:ext uri="{FF2B5EF4-FFF2-40B4-BE49-F238E27FC236}">
                  <a16:creationId xmlns:a16="http://schemas.microsoft.com/office/drawing/2014/main" id="{A020E6E7-5870-463F-80F0-3AD41C536AF6}"/>
                </a:ext>
              </a:extLst>
            </p:cNvPr>
            <p:cNvSpPr/>
            <p:nvPr/>
          </p:nvSpPr>
          <p:spPr>
            <a:xfrm>
              <a:off x="2098425" y="1916700"/>
              <a:ext cx="28025" cy="23225"/>
            </a:xfrm>
            <a:custGeom>
              <a:avLst/>
              <a:gdLst/>
              <a:ahLst/>
              <a:cxnLst/>
              <a:rect l="l" t="t" r="r" b="b"/>
              <a:pathLst>
                <a:path w="1121" h="929" extrusionOk="0">
                  <a:moveTo>
                    <a:pt x="271" y="1"/>
                  </a:moveTo>
                  <a:lnTo>
                    <a:pt x="0" y="465"/>
                  </a:lnTo>
                  <a:lnTo>
                    <a:pt x="271" y="928"/>
                  </a:lnTo>
                  <a:lnTo>
                    <a:pt x="812" y="928"/>
                  </a:lnTo>
                  <a:lnTo>
                    <a:pt x="1121" y="465"/>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9" name="Google Shape;7544;p8">
              <a:extLst>
                <a:ext uri="{FF2B5EF4-FFF2-40B4-BE49-F238E27FC236}">
                  <a16:creationId xmlns:a16="http://schemas.microsoft.com/office/drawing/2014/main" id="{DB3324F5-EDFF-4DE5-9A66-64F0681E394D}"/>
                </a:ext>
              </a:extLst>
            </p:cNvPr>
            <p:cNvSpPr/>
            <p:nvPr/>
          </p:nvSpPr>
          <p:spPr>
            <a:xfrm>
              <a:off x="2035650" y="19070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0" name="Google Shape;7545;p8">
              <a:extLst>
                <a:ext uri="{FF2B5EF4-FFF2-40B4-BE49-F238E27FC236}">
                  <a16:creationId xmlns:a16="http://schemas.microsoft.com/office/drawing/2014/main" id="{080AE379-FE0B-4405-8AF6-6006CC0C074F}"/>
                </a:ext>
              </a:extLst>
            </p:cNvPr>
            <p:cNvSpPr/>
            <p:nvPr/>
          </p:nvSpPr>
          <p:spPr>
            <a:xfrm>
              <a:off x="1983475" y="19070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1" name="Google Shape;7546;p8">
              <a:extLst>
                <a:ext uri="{FF2B5EF4-FFF2-40B4-BE49-F238E27FC236}">
                  <a16:creationId xmlns:a16="http://schemas.microsoft.com/office/drawing/2014/main" id="{3FB4493B-DF97-4DF0-A339-5EB51C381878}"/>
                </a:ext>
              </a:extLst>
            </p:cNvPr>
            <p:cNvSpPr/>
            <p:nvPr/>
          </p:nvSpPr>
          <p:spPr>
            <a:xfrm>
              <a:off x="1931325" y="190705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2" name="Google Shape;7547;p8">
              <a:extLst>
                <a:ext uri="{FF2B5EF4-FFF2-40B4-BE49-F238E27FC236}">
                  <a16:creationId xmlns:a16="http://schemas.microsoft.com/office/drawing/2014/main" id="{9E9220BE-74F6-4629-9A22-082721B170BA}"/>
                </a:ext>
              </a:extLst>
            </p:cNvPr>
            <p:cNvSpPr/>
            <p:nvPr/>
          </p:nvSpPr>
          <p:spPr>
            <a:xfrm>
              <a:off x="1879175" y="19070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3" name="Google Shape;7548;p8">
              <a:extLst>
                <a:ext uri="{FF2B5EF4-FFF2-40B4-BE49-F238E27FC236}">
                  <a16:creationId xmlns:a16="http://schemas.microsoft.com/office/drawing/2014/main" id="{7B6230EA-283E-419F-A34C-702F0B04FC19}"/>
                </a:ext>
              </a:extLst>
            </p:cNvPr>
            <p:cNvSpPr/>
            <p:nvPr/>
          </p:nvSpPr>
          <p:spPr>
            <a:xfrm>
              <a:off x="1827975" y="19070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4" name="Google Shape;7549;p8">
              <a:extLst>
                <a:ext uri="{FF2B5EF4-FFF2-40B4-BE49-F238E27FC236}">
                  <a16:creationId xmlns:a16="http://schemas.microsoft.com/office/drawing/2014/main" id="{3EF51164-F855-43B9-9B6C-17650C22AF86}"/>
                </a:ext>
              </a:extLst>
            </p:cNvPr>
            <p:cNvSpPr/>
            <p:nvPr/>
          </p:nvSpPr>
          <p:spPr>
            <a:xfrm>
              <a:off x="1775825" y="19070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5" name="Google Shape;7550;p8">
              <a:extLst>
                <a:ext uri="{FF2B5EF4-FFF2-40B4-BE49-F238E27FC236}">
                  <a16:creationId xmlns:a16="http://schemas.microsoft.com/office/drawing/2014/main" id="{9D6D10D1-2D65-4891-8107-9DF5F7CF1F07}"/>
                </a:ext>
              </a:extLst>
            </p:cNvPr>
            <p:cNvSpPr/>
            <p:nvPr/>
          </p:nvSpPr>
          <p:spPr>
            <a:xfrm>
              <a:off x="1744900" y="1926375"/>
              <a:ext cx="5825" cy="3875"/>
            </a:xfrm>
            <a:custGeom>
              <a:avLst/>
              <a:gdLst/>
              <a:ahLst/>
              <a:cxnLst/>
              <a:rect l="l" t="t" r="r" b="b"/>
              <a:pathLst>
                <a:path w="233" h="155" extrusionOk="0">
                  <a:moveTo>
                    <a:pt x="78" y="0"/>
                  </a:moveTo>
                  <a:lnTo>
                    <a:pt x="1" y="78"/>
                  </a:lnTo>
                  <a:lnTo>
                    <a:pt x="78" y="155"/>
                  </a:lnTo>
                  <a:lnTo>
                    <a:pt x="194" y="155"/>
                  </a:lnTo>
                  <a:lnTo>
                    <a:pt x="233" y="78"/>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6" name="Google Shape;7551;p8">
              <a:extLst>
                <a:ext uri="{FF2B5EF4-FFF2-40B4-BE49-F238E27FC236}">
                  <a16:creationId xmlns:a16="http://schemas.microsoft.com/office/drawing/2014/main" id="{B1722AD9-6C72-40C3-B03C-CF149EBD3937}"/>
                </a:ext>
              </a:extLst>
            </p:cNvPr>
            <p:cNvSpPr/>
            <p:nvPr/>
          </p:nvSpPr>
          <p:spPr>
            <a:xfrm>
              <a:off x="1671500" y="190705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7" name="Google Shape;7552;p8">
              <a:extLst>
                <a:ext uri="{FF2B5EF4-FFF2-40B4-BE49-F238E27FC236}">
                  <a16:creationId xmlns:a16="http://schemas.microsoft.com/office/drawing/2014/main" id="{AC48A54B-7733-4648-920C-9CBA8E7BB07E}"/>
                </a:ext>
              </a:extLst>
            </p:cNvPr>
            <p:cNvSpPr/>
            <p:nvPr/>
          </p:nvSpPr>
          <p:spPr>
            <a:xfrm>
              <a:off x="1620300" y="19070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8" name="Google Shape;7553;p8">
              <a:extLst>
                <a:ext uri="{FF2B5EF4-FFF2-40B4-BE49-F238E27FC236}">
                  <a16:creationId xmlns:a16="http://schemas.microsoft.com/office/drawing/2014/main" id="{2946F74F-2F18-457F-9EA3-63355CDF7341}"/>
                </a:ext>
              </a:extLst>
            </p:cNvPr>
            <p:cNvSpPr/>
            <p:nvPr/>
          </p:nvSpPr>
          <p:spPr>
            <a:xfrm>
              <a:off x="1568150" y="19070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9" name="Google Shape;7554;p8">
              <a:extLst>
                <a:ext uri="{FF2B5EF4-FFF2-40B4-BE49-F238E27FC236}">
                  <a16:creationId xmlns:a16="http://schemas.microsoft.com/office/drawing/2014/main" id="{59F063ED-57AF-4A7E-B0A3-C591374FD7BA}"/>
                </a:ext>
              </a:extLst>
            </p:cNvPr>
            <p:cNvSpPr/>
            <p:nvPr/>
          </p:nvSpPr>
          <p:spPr>
            <a:xfrm>
              <a:off x="1516000" y="19070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0" name="Google Shape;7555;p8">
              <a:extLst>
                <a:ext uri="{FF2B5EF4-FFF2-40B4-BE49-F238E27FC236}">
                  <a16:creationId xmlns:a16="http://schemas.microsoft.com/office/drawing/2014/main" id="{0CF5B895-527D-4828-9885-BA49F616788E}"/>
                </a:ext>
              </a:extLst>
            </p:cNvPr>
            <p:cNvSpPr/>
            <p:nvPr/>
          </p:nvSpPr>
          <p:spPr>
            <a:xfrm>
              <a:off x="1463825" y="19070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1" name="Google Shape;7556;p8">
              <a:extLst>
                <a:ext uri="{FF2B5EF4-FFF2-40B4-BE49-F238E27FC236}">
                  <a16:creationId xmlns:a16="http://schemas.microsoft.com/office/drawing/2014/main" id="{C102F34D-088D-418D-8822-D193B7276F83}"/>
                </a:ext>
              </a:extLst>
            </p:cNvPr>
            <p:cNvSpPr/>
            <p:nvPr/>
          </p:nvSpPr>
          <p:spPr>
            <a:xfrm>
              <a:off x="1411675" y="190705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2" name="Google Shape;7557;p8">
              <a:extLst>
                <a:ext uri="{FF2B5EF4-FFF2-40B4-BE49-F238E27FC236}">
                  <a16:creationId xmlns:a16="http://schemas.microsoft.com/office/drawing/2014/main" id="{9057980A-43BF-47C8-8249-1739811BD77B}"/>
                </a:ext>
              </a:extLst>
            </p:cNvPr>
            <p:cNvSpPr/>
            <p:nvPr/>
          </p:nvSpPr>
          <p:spPr>
            <a:xfrm>
              <a:off x="1360475" y="19070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3" name="Google Shape;7558;p8">
              <a:extLst>
                <a:ext uri="{FF2B5EF4-FFF2-40B4-BE49-F238E27FC236}">
                  <a16:creationId xmlns:a16="http://schemas.microsoft.com/office/drawing/2014/main" id="{D9FD9415-B4C5-40A6-A59E-D4394409F769}"/>
                </a:ext>
              </a:extLst>
            </p:cNvPr>
            <p:cNvSpPr/>
            <p:nvPr/>
          </p:nvSpPr>
          <p:spPr>
            <a:xfrm>
              <a:off x="1308325" y="19070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4" name="Google Shape;7559;p8">
              <a:extLst>
                <a:ext uri="{FF2B5EF4-FFF2-40B4-BE49-F238E27FC236}">
                  <a16:creationId xmlns:a16="http://schemas.microsoft.com/office/drawing/2014/main" id="{1CE2DBEA-8624-4A98-A800-6AED86D6C642}"/>
                </a:ext>
              </a:extLst>
            </p:cNvPr>
            <p:cNvSpPr/>
            <p:nvPr/>
          </p:nvSpPr>
          <p:spPr>
            <a:xfrm>
              <a:off x="1256175" y="19070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5" name="Google Shape;7560;p8">
              <a:extLst>
                <a:ext uri="{FF2B5EF4-FFF2-40B4-BE49-F238E27FC236}">
                  <a16:creationId xmlns:a16="http://schemas.microsoft.com/office/drawing/2014/main" id="{C157E466-FE0B-45D6-A789-3224E4F77CA4}"/>
                </a:ext>
              </a:extLst>
            </p:cNvPr>
            <p:cNvSpPr/>
            <p:nvPr/>
          </p:nvSpPr>
          <p:spPr>
            <a:xfrm>
              <a:off x="1204000" y="19070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6" name="Google Shape;7561;p8">
              <a:extLst>
                <a:ext uri="{FF2B5EF4-FFF2-40B4-BE49-F238E27FC236}">
                  <a16:creationId xmlns:a16="http://schemas.microsoft.com/office/drawing/2014/main" id="{1EBABAEE-9F22-4B97-A85F-0C99F0123F72}"/>
                </a:ext>
              </a:extLst>
            </p:cNvPr>
            <p:cNvSpPr/>
            <p:nvPr/>
          </p:nvSpPr>
          <p:spPr>
            <a:xfrm>
              <a:off x="1152825" y="19070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7" name="Google Shape;7562;p8">
              <a:extLst>
                <a:ext uri="{FF2B5EF4-FFF2-40B4-BE49-F238E27FC236}">
                  <a16:creationId xmlns:a16="http://schemas.microsoft.com/office/drawing/2014/main" id="{C60A1EE1-2467-4E60-8B53-7B8991E23068}"/>
                </a:ext>
              </a:extLst>
            </p:cNvPr>
            <p:cNvSpPr/>
            <p:nvPr/>
          </p:nvSpPr>
          <p:spPr>
            <a:xfrm>
              <a:off x="1100650" y="19070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8" name="Google Shape;7563;p8">
              <a:extLst>
                <a:ext uri="{FF2B5EF4-FFF2-40B4-BE49-F238E27FC236}">
                  <a16:creationId xmlns:a16="http://schemas.microsoft.com/office/drawing/2014/main" id="{BEB85D36-CF49-41C9-804A-F89FD0D06CB1}"/>
                </a:ext>
              </a:extLst>
            </p:cNvPr>
            <p:cNvSpPr/>
            <p:nvPr/>
          </p:nvSpPr>
          <p:spPr>
            <a:xfrm>
              <a:off x="1049475" y="1908025"/>
              <a:ext cx="46375" cy="40575"/>
            </a:xfrm>
            <a:custGeom>
              <a:avLst/>
              <a:gdLst/>
              <a:ahLst/>
              <a:cxnLst/>
              <a:rect l="l" t="t" r="r" b="b"/>
              <a:pathLst>
                <a:path w="1855" h="1623" extrusionOk="0">
                  <a:moveTo>
                    <a:pt x="425" y="0"/>
                  </a:moveTo>
                  <a:lnTo>
                    <a:pt x="0" y="812"/>
                  </a:lnTo>
                  <a:lnTo>
                    <a:pt x="425" y="1623"/>
                  </a:lnTo>
                  <a:lnTo>
                    <a:pt x="1391" y="1623"/>
                  </a:lnTo>
                  <a:lnTo>
                    <a:pt x="1855" y="812"/>
                  </a:lnTo>
                  <a:lnTo>
                    <a:pt x="13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9" name="Google Shape;7564;p8">
              <a:extLst>
                <a:ext uri="{FF2B5EF4-FFF2-40B4-BE49-F238E27FC236}">
                  <a16:creationId xmlns:a16="http://schemas.microsoft.com/office/drawing/2014/main" id="{993B1E36-DE9B-494E-B09E-F3ED7E8696EB}"/>
                </a:ext>
              </a:extLst>
            </p:cNvPr>
            <p:cNvSpPr/>
            <p:nvPr/>
          </p:nvSpPr>
          <p:spPr>
            <a:xfrm>
              <a:off x="1015650" y="1924450"/>
              <a:ext cx="9700" cy="7750"/>
            </a:xfrm>
            <a:custGeom>
              <a:avLst/>
              <a:gdLst/>
              <a:ahLst/>
              <a:cxnLst/>
              <a:rect l="l" t="t" r="r" b="b"/>
              <a:pathLst>
                <a:path w="388" h="310" extrusionOk="0">
                  <a:moveTo>
                    <a:pt x="78" y="0"/>
                  </a:moveTo>
                  <a:lnTo>
                    <a:pt x="1" y="155"/>
                  </a:lnTo>
                  <a:lnTo>
                    <a:pt x="78" y="309"/>
                  </a:lnTo>
                  <a:lnTo>
                    <a:pt x="271" y="309"/>
                  </a:lnTo>
                  <a:lnTo>
                    <a:pt x="387"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0" name="Google Shape;7565;p8">
              <a:extLst>
                <a:ext uri="{FF2B5EF4-FFF2-40B4-BE49-F238E27FC236}">
                  <a16:creationId xmlns:a16="http://schemas.microsoft.com/office/drawing/2014/main" id="{AF6B9359-E6C2-43DB-A894-F2DD80D32FC0}"/>
                </a:ext>
              </a:extLst>
            </p:cNvPr>
            <p:cNvSpPr/>
            <p:nvPr/>
          </p:nvSpPr>
          <p:spPr>
            <a:xfrm>
              <a:off x="6445900" y="1871325"/>
              <a:ext cx="10650" cy="9675"/>
            </a:xfrm>
            <a:custGeom>
              <a:avLst/>
              <a:gdLst/>
              <a:ahLst/>
              <a:cxnLst/>
              <a:rect l="l" t="t" r="r" b="b"/>
              <a:pathLst>
                <a:path w="426" h="387" extrusionOk="0">
                  <a:moveTo>
                    <a:pt x="117" y="0"/>
                  </a:moveTo>
                  <a:lnTo>
                    <a:pt x="1" y="193"/>
                  </a:lnTo>
                  <a:lnTo>
                    <a:pt x="117" y="386"/>
                  </a:lnTo>
                  <a:lnTo>
                    <a:pt x="310" y="386"/>
                  </a:lnTo>
                  <a:lnTo>
                    <a:pt x="426"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1" name="Google Shape;7566;p8">
              <a:extLst>
                <a:ext uri="{FF2B5EF4-FFF2-40B4-BE49-F238E27FC236}">
                  <a16:creationId xmlns:a16="http://schemas.microsoft.com/office/drawing/2014/main" id="{E660942A-C5FC-4744-A7BF-5D2DAEA4536A}"/>
                </a:ext>
              </a:extLst>
            </p:cNvPr>
            <p:cNvSpPr/>
            <p:nvPr/>
          </p:nvSpPr>
          <p:spPr>
            <a:xfrm>
              <a:off x="6237275" y="1870350"/>
              <a:ext cx="12575" cy="11625"/>
            </a:xfrm>
            <a:custGeom>
              <a:avLst/>
              <a:gdLst/>
              <a:ahLst/>
              <a:cxnLst/>
              <a:rect l="l" t="t" r="r" b="b"/>
              <a:pathLst>
                <a:path w="503" h="465" extrusionOk="0">
                  <a:moveTo>
                    <a:pt x="117" y="0"/>
                  </a:moveTo>
                  <a:lnTo>
                    <a:pt x="1" y="232"/>
                  </a:lnTo>
                  <a:lnTo>
                    <a:pt x="117"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2" name="Google Shape;7567;p8">
              <a:extLst>
                <a:ext uri="{FF2B5EF4-FFF2-40B4-BE49-F238E27FC236}">
                  <a16:creationId xmlns:a16="http://schemas.microsoft.com/office/drawing/2014/main" id="{BDE4AF0C-7EF5-4697-9F71-58D7612E8E71}"/>
                </a:ext>
              </a:extLst>
            </p:cNvPr>
            <p:cNvSpPr/>
            <p:nvPr/>
          </p:nvSpPr>
          <p:spPr>
            <a:xfrm>
              <a:off x="6172575" y="1860700"/>
              <a:ext cx="36725" cy="30925"/>
            </a:xfrm>
            <a:custGeom>
              <a:avLst/>
              <a:gdLst/>
              <a:ahLst/>
              <a:cxnLst/>
              <a:rect l="l" t="t" r="r" b="b"/>
              <a:pathLst>
                <a:path w="1469" h="1237" extrusionOk="0">
                  <a:moveTo>
                    <a:pt x="386" y="0"/>
                  </a:moveTo>
                  <a:lnTo>
                    <a:pt x="0" y="618"/>
                  </a:lnTo>
                  <a:lnTo>
                    <a:pt x="386" y="1236"/>
                  </a:lnTo>
                  <a:lnTo>
                    <a:pt x="1120" y="1236"/>
                  </a:lnTo>
                  <a:lnTo>
                    <a:pt x="1468" y="618"/>
                  </a:lnTo>
                  <a:lnTo>
                    <a:pt x="11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3" name="Google Shape;7568;p8">
              <a:extLst>
                <a:ext uri="{FF2B5EF4-FFF2-40B4-BE49-F238E27FC236}">
                  <a16:creationId xmlns:a16="http://schemas.microsoft.com/office/drawing/2014/main" id="{70235487-44C7-42AE-878D-C6E94A8E511B}"/>
                </a:ext>
              </a:extLst>
            </p:cNvPr>
            <p:cNvSpPr/>
            <p:nvPr/>
          </p:nvSpPr>
          <p:spPr>
            <a:xfrm>
              <a:off x="6115575" y="18549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4" name="Google Shape;7569;p8">
              <a:extLst>
                <a:ext uri="{FF2B5EF4-FFF2-40B4-BE49-F238E27FC236}">
                  <a16:creationId xmlns:a16="http://schemas.microsoft.com/office/drawing/2014/main" id="{C0C4C8CA-6F6A-46F7-95AA-9BBB5882F3BF}"/>
                </a:ext>
              </a:extLst>
            </p:cNvPr>
            <p:cNvSpPr/>
            <p:nvPr/>
          </p:nvSpPr>
          <p:spPr>
            <a:xfrm>
              <a:off x="6063425" y="18549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5" name="Google Shape;7570;p8">
              <a:extLst>
                <a:ext uri="{FF2B5EF4-FFF2-40B4-BE49-F238E27FC236}">
                  <a16:creationId xmlns:a16="http://schemas.microsoft.com/office/drawing/2014/main" id="{4FA8F00B-87C3-48FE-B54E-3498B4533D08}"/>
                </a:ext>
              </a:extLst>
            </p:cNvPr>
            <p:cNvSpPr/>
            <p:nvPr/>
          </p:nvSpPr>
          <p:spPr>
            <a:xfrm>
              <a:off x="6011250" y="18549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6" name="Google Shape;7571;p8">
              <a:extLst>
                <a:ext uri="{FF2B5EF4-FFF2-40B4-BE49-F238E27FC236}">
                  <a16:creationId xmlns:a16="http://schemas.microsoft.com/office/drawing/2014/main" id="{4B9FAE49-39D7-47BA-AC6E-0E6977B7D238}"/>
                </a:ext>
              </a:extLst>
            </p:cNvPr>
            <p:cNvSpPr/>
            <p:nvPr/>
          </p:nvSpPr>
          <p:spPr>
            <a:xfrm>
              <a:off x="5959100" y="185490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7" name="Google Shape;7572;p8">
              <a:extLst>
                <a:ext uri="{FF2B5EF4-FFF2-40B4-BE49-F238E27FC236}">
                  <a16:creationId xmlns:a16="http://schemas.microsoft.com/office/drawing/2014/main" id="{EDDFD6BD-CD11-48F4-B09F-D3CC39A5EA0E}"/>
                </a:ext>
              </a:extLst>
            </p:cNvPr>
            <p:cNvSpPr/>
            <p:nvPr/>
          </p:nvSpPr>
          <p:spPr>
            <a:xfrm>
              <a:off x="5907900" y="18549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8" name="Google Shape;7573;p8">
              <a:extLst>
                <a:ext uri="{FF2B5EF4-FFF2-40B4-BE49-F238E27FC236}">
                  <a16:creationId xmlns:a16="http://schemas.microsoft.com/office/drawing/2014/main" id="{720C57F9-6CE3-446E-A1C8-69876CA3CFAE}"/>
                </a:ext>
              </a:extLst>
            </p:cNvPr>
            <p:cNvSpPr/>
            <p:nvPr/>
          </p:nvSpPr>
          <p:spPr>
            <a:xfrm>
              <a:off x="5855750" y="18549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9" name="Google Shape;7574;p8">
              <a:extLst>
                <a:ext uri="{FF2B5EF4-FFF2-40B4-BE49-F238E27FC236}">
                  <a16:creationId xmlns:a16="http://schemas.microsoft.com/office/drawing/2014/main" id="{57141AF2-9737-4EEA-A4C8-A945FA188789}"/>
                </a:ext>
              </a:extLst>
            </p:cNvPr>
            <p:cNvSpPr/>
            <p:nvPr/>
          </p:nvSpPr>
          <p:spPr>
            <a:xfrm>
              <a:off x="5803600" y="185490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0" name="Google Shape;7575;p8">
              <a:extLst>
                <a:ext uri="{FF2B5EF4-FFF2-40B4-BE49-F238E27FC236}">
                  <a16:creationId xmlns:a16="http://schemas.microsoft.com/office/drawing/2014/main" id="{7CC55797-B282-4D27-B92B-909D02DA1F2D}"/>
                </a:ext>
              </a:extLst>
            </p:cNvPr>
            <p:cNvSpPr/>
            <p:nvPr/>
          </p:nvSpPr>
          <p:spPr>
            <a:xfrm>
              <a:off x="5751425" y="18549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1" name="Google Shape;7576;p8">
              <a:extLst>
                <a:ext uri="{FF2B5EF4-FFF2-40B4-BE49-F238E27FC236}">
                  <a16:creationId xmlns:a16="http://schemas.microsoft.com/office/drawing/2014/main" id="{AD44851E-3543-4A11-8E9D-E9664108F553}"/>
                </a:ext>
              </a:extLst>
            </p:cNvPr>
            <p:cNvSpPr/>
            <p:nvPr/>
          </p:nvSpPr>
          <p:spPr>
            <a:xfrm>
              <a:off x="5700250" y="185490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2" name="Google Shape;7577;p8">
              <a:extLst>
                <a:ext uri="{FF2B5EF4-FFF2-40B4-BE49-F238E27FC236}">
                  <a16:creationId xmlns:a16="http://schemas.microsoft.com/office/drawing/2014/main" id="{31426D01-A18A-4722-9F35-CFE67A1D856A}"/>
                </a:ext>
              </a:extLst>
            </p:cNvPr>
            <p:cNvSpPr/>
            <p:nvPr/>
          </p:nvSpPr>
          <p:spPr>
            <a:xfrm>
              <a:off x="5648075" y="18549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3" name="Google Shape;7578;p8">
              <a:extLst>
                <a:ext uri="{FF2B5EF4-FFF2-40B4-BE49-F238E27FC236}">
                  <a16:creationId xmlns:a16="http://schemas.microsoft.com/office/drawing/2014/main" id="{ED7068F2-FF9B-4FF1-B9F2-AFB491E8AB18}"/>
                </a:ext>
              </a:extLst>
            </p:cNvPr>
            <p:cNvSpPr/>
            <p:nvPr/>
          </p:nvSpPr>
          <p:spPr>
            <a:xfrm>
              <a:off x="5595925" y="18549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4" name="Google Shape;7579;p8">
              <a:extLst>
                <a:ext uri="{FF2B5EF4-FFF2-40B4-BE49-F238E27FC236}">
                  <a16:creationId xmlns:a16="http://schemas.microsoft.com/office/drawing/2014/main" id="{9BBC660A-9F1B-420C-8956-07998E3BCB03}"/>
                </a:ext>
              </a:extLst>
            </p:cNvPr>
            <p:cNvSpPr/>
            <p:nvPr/>
          </p:nvSpPr>
          <p:spPr>
            <a:xfrm>
              <a:off x="5543775" y="185490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5" name="Google Shape;7580;p8">
              <a:extLst>
                <a:ext uri="{FF2B5EF4-FFF2-40B4-BE49-F238E27FC236}">
                  <a16:creationId xmlns:a16="http://schemas.microsoft.com/office/drawing/2014/main" id="{0045E998-6B02-481E-A189-F0AD3FB46F98}"/>
                </a:ext>
              </a:extLst>
            </p:cNvPr>
            <p:cNvSpPr/>
            <p:nvPr/>
          </p:nvSpPr>
          <p:spPr>
            <a:xfrm>
              <a:off x="5491600" y="18549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6" name="Google Shape;7581;p8">
              <a:extLst>
                <a:ext uri="{FF2B5EF4-FFF2-40B4-BE49-F238E27FC236}">
                  <a16:creationId xmlns:a16="http://schemas.microsoft.com/office/drawing/2014/main" id="{B3D83B02-091D-48E8-A2E8-527A8738F374}"/>
                </a:ext>
              </a:extLst>
            </p:cNvPr>
            <p:cNvSpPr/>
            <p:nvPr/>
          </p:nvSpPr>
          <p:spPr>
            <a:xfrm>
              <a:off x="5440425"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7" name="Google Shape;7582;p8">
              <a:extLst>
                <a:ext uri="{FF2B5EF4-FFF2-40B4-BE49-F238E27FC236}">
                  <a16:creationId xmlns:a16="http://schemas.microsoft.com/office/drawing/2014/main" id="{1B6D1F2D-38C7-4832-A8B9-B912FCDE79EC}"/>
                </a:ext>
              </a:extLst>
            </p:cNvPr>
            <p:cNvSpPr/>
            <p:nvPr/>
          </p:nvSpPr>
          <p:spPr>
            <a:xfrm>
              <a:off x="5388250"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8" name="Google Shape;7583;p8">
              <a:extLst>
                <a:ext uri="{FF2B5EF4-FFF2-40B4-BE49-F238E27FC236}">
                  <a16:creationId xmlns:a16="http://schemas.microsoft.com/office/drawing/2014/main" id="{8D28EA99-BCE2-4083-AEEF-B5BB2E575448}"/>
                </a:ext>
              </a:extLst>
            </p:cNvPr>
            <p:cNvSpPr/>
            <p:nvPr/>
          </p:nvSpPr>
          <p:spPr>
            <a:xfrm>
              <a:off x="5336100"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9" name="Google Shape;7584;p8">
              <a:extLst>
                <a:ext uri="{FF2B5EF4-FFF2-40B4-BE49-F238E27FC236}">
                  <a16:creationId xmlns:a16="http://schemas.microsoft.com/office/drawing/2014/main" id="{A764F6E5-9252-48E5-BF61-3E1DCF9904EE}"/>
                </a:ext>
              </a:extLst>
            </p:cNvPr>
            <p:cNvSpPr/>
            <p:nvPr/>
          </p:nvSpPr>
          <p:spPr>
            <a:xfrm>
              <a:off x="5283950"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0" name="Google Shape;7585;p8">
              <a:extLst>
                <a:ext uri="{FF2B5EF4-FFF2-40B4-BE49-F238E27FC236}">
                  <a16:creationId xmlns:a16="http://schemas.microsoft.com/office/drawing/2014/main" id="{8E7AB0AF-BDC5-4272-B75A-2E56838DA2AC}"/>
                </a:ext>
              </a:extLst>
            </p:cNvPr>
            <p:cNvSpPr/>
            <p:nvPr/>
          </p:nvSpPr>
          <p:spPr>
            <a:xfrm>
              <a:off x="5232750"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1" name="Google Shape;7586;p8">
              <a:extLst>
                <a:ext uri="{FF2B5EF4-FFF2-40B4-BE49-F238E27FC236}">
                  <a16:creationId xmlns:a16="http://schemas.microsoft.com/office/drawing/2014/main" id="{670147F3-0E2A-41F9-9B38-76FD3B69BA10}"/>
                </a:ext>
              </a:extLst>
            </p:cNvPr>
            <p:cNvSpPr/>
            <p:nvPr/>
          </p:nvSpPr>
          <p:spPr>
            <a:xfrm>
              <a:off x="5180600"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2" name="Google Shape;7587;p8">
              <a:extLst>
                <a:ext uri="{FF2B5EF4-FFF2-40B4-BE49-F238E27FC236}">
                  <a16:creationId xmlns:a16="http://schemas.microsoft.com/office/drawing/2014/main" id="{2F8516FF-F3B0-45C3-81F7-F1840EC6ACD4}"/>
                </a:ext>
              </a:extLst>
            </p:cNvPr>
            <p:cNvSpPr/>
            <p:nvPr/>
          </p:nvSpPr>
          <p:spPr>
            <a:xfrm>
              <a:off x="5128425"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3" name="Google Shape;7588;p8">
              <a:extLst>
                <a:ext uri="{FF2B5EF4-FFF2-40B4-BE49-F238E27FC236}">
                  <a16:creationId xmlns:a16="http://schemas.microsoft.com/office/drawing/2014/main" id="{0BB454F0-9514-47CD-8573-C9217BCA7C28}"/>
                </a:ext>
              </a:extLst>
            </p:cNvPr>
            <p:cNvSpPr/>
            <p:nvPr/>
          </p:nvSpPr>
          <p:spPr>
            <a:xfrm>
              <a:off x="5076275"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4" name="Google Shape;7589;p8">
              <a:extLst>
                <a:ext uri="{FF2B5EF4-FFF2-40B4-BE49-F238E27FC236}">
                  <a16:creationId xmlns:a16="http://schemas.microsoft.com/office/drawing/2014/main" id="{BDAC74CE-3BDF-4DAB-AF84-D2017CF8E99E}"/>
                </a:ext>
              </a:extLst>
            </p:cNvPr>
            <p:cNvSpPr/>
            <p:nvPr/>
          </p:nvSpPr>
          <p:spPr>
            <a:xfrm>
              <a:off x="5024125" y="18549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5" name="Google Shape;7590;p8">
              <a:extLst>
                <a:ext uri="{FF2B5EF4-FFF2-40B4-BE49-F238E27FC236}">
                  <a16:creationId xmlns:a16="http://schemas.microsoft.com/office/drawing/2014/main" id="{7BA0A525-FC3E-4722-BA18-E19384EF38C0}"/>
                </a:ext>
              </a:extLst>
            </p:cNvPr>
            <p:cNvSpPr/>
            <p:nvPr/>
          </p:nvSpPr>
          <p:spPr>
            <a:xfrm>
              <a:off x="4971950" y="18549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6" name="Google Shape;7591;p8">
              <a:extLst>
                <a:ext uri="{FF2B5EF4-FFF2-40B4-BE49-F238E27FC236}">
                  <a16:creationId xmlns:a16="http://schemas.microsoft.com/office/drawing/2014/main" id="{0DFFB3A1-AAEE-48D9-BB13-4DDA713E98A6}"/>
                </a:ext>
              </a:extLst>
            </p:cNvPr>
            <p:cNvSpPr/>
            <p:nvPr/>
          </p:nvSpPr>
          <p:spPr>
            <a:xfrm>
              <a:off x="4920775"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7" name="Google Shape;7592;p8">
              <a:extLst>
                <a:ext uri="{FF2B5EF4-FFF2-40B4-BE49-F238E27FC236}">
                  <a16:creationId xmlns:a16="http://schemas.microsoft.com/office/drawing/2014/main" id="{10E01194-ED79-47A1-83AE-E37B090D5DE7}"/>
                </a:ext>
              </a:extLst>
            </p:cNvPr>
            <p:cNvSpPr/>
            <p:nvPr/>
          </p:nvSpPr>
          <p:spPr>
            <a:xfrm>
              <a:off x="4868600"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8" name="Google Shape;7593;p8">
              <a:extLst>
                <a:ext uri="{FF2B5EF4-FFF2-40B4-BE49-F238E27FC236}">
                  <a16:creationId xmlns:a16="http://schemas.microsoft.com/office/drawing/2014/main" id="{66DDCEC9-D226-4E6F-82E9-2E73E67D7BB9}"/>
                </a:ext>
              </a:extLst>
            </p:cNvPr>
            <p:cNvSpPr/>
            <p:nvPr/>
          </p:nvSpPr>
          <p:spPr>
            <a:xfrm>
              <a:off x="4816450"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9" name="Google Shape;7594;p8">
              <a:extLst>
                <a:ext uri="{FF2B5EF4-FFF2-40B4-BE49-F238E27FC236}">
                  <a16:creationId xmlns:a16="http://schemas.microsoft.com/office/drawing/2014/main" id="{10FB1CEE-B84E-4EA4-BF34-C3450B1F8BF3}"/>
                </a:ext>
              </a:extLst>
            </p:cNvPr>
            <p:cNvSpPr/>
            <p:nvPr/>
          </p:nvSpPr>
          <p:spPr>
            <a:xfrm>
              <a:off x="4764300" y="18549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0" name="Google Shape;7595;p8">
              <a:extLst>
                <a:ext uri="{FF2B5EF4-FFF2-40B4-BE49-F238E27FC236}">
                  <a16:creationId xmlns:a16="http://schemas.microsoft.com/office/drawing/2014/main" id="{F2D792CE-DD07-4CCC-A46B-E3EA925348BB}"/>
                </a:ext>
              </a:extLst>
            </p:cNvPr>
            <p:cNvSpPr/>
            <p:nvPr/>
          </p:nvSpPr>
          <p:spPr>
            <a:xfrm>
              <a:off x="4712125" y="18549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1" name="Google Shape;7596;p8">
              <a:extLst>
                <a:ext uri="{FF2B5EF4-FFF2-40B4-BE49-F238E27FC236}">
                  <a16:creationId xmlns:a16="http://schemas.microsoft.com/office/drawing/2014/main" id="{D5436E97-BD00-4B37-AFB9-2AF286884961}"/>
                </a:ext>
              </a:extLst>
            </p:cNvPr>
            <p:cNvSpPr/>
            <p:nvPr/>
          </p:nvSpPr>
          <p:spPr>
            <a:xfrm>
              <a:off x="4659975" y="185490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2" name="Google Shape;7597;p8">
              <a:extLst>
                <a:ext uri="{FF2B5EF4-FFF2-40B4-BE49-F238E27FC236}">
                  <a16:creationId xmlns:a16="http://schemas.microsoft.com/office/drawing/2014/main" id="{3E9E55C8-70BA-4CB6-ABBF-A4BE7FE48C5E}"/>
                </a:ext>
              </a:extLst>
            </p:cNvPr>
            <p:cNvSpPr/>
            <p:nvPr/>
          </p:nvSpPr>
          <p:spPr>
            <a:xfrm>
              <a:off x="4607825" y="185490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3" name="Google Shape;7598;p8">
              <a:extLst>
                <a:ext uri="{FF2B5EF4-FFF2-40B4-BE49-F238E27FC236}">
                  <a16:creationId xmlns:a16="http://schemas.microsoft.com/office/drawing/2014/main" id="{92C74871-D7BC-4D5B-B4E1-AAD9CAE8AC12}"/>
                </a:ext>
              </a:extLst>
            </p:cNvPr>
            <p:cNvSpPr/>
            <p:nvPr/>
          </p:nvSpPr>
          <p:spPr>
            <a:xfrm>
              <a:off x="4556625" y="18549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4" name="Google Shape;7599;p8">
              <a:extLst>
                <a:ext uri="{FF2B5EF4-FFF2-40B4-BE49-F238E27FC236}">
                  <a16:creationId xmlns:a16="http://schemas.microsoft.com/office/drawing/2014/main" id="{F71E3FC1-4AC4-496D-8002-0231CC21EC6D}"/>
                </a:ext>
              </a:extLst>
            </p:cNvPr>
            <p:cNvSpPr/>
            <p:nvPr/>
          </p:nvSpPr>
          <p:spPr>
            <a:xfrm>
              <a:off x="4504475" y="185490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5" name="Google Shape;7600;p8">
              <a:extLst>
                <a:ext uri="{FF2B5EF4-FFF2-40B4-BE49-F238E27FC236}">
                  <a16:creationId xmlns:a16="http://schemas.microsoft.com/office/drawing/2014/main" id="{C06146A3-517A-4B4E-A0A7-319519335688}"/>
                </a:ext>
              </a:extLst>
            </p:cNvPr>
            <p:cNvSpPr/>
            <p:nvPr/>
          </p:nvSpPr>
          <p:spPr>
            <a:xfrm>
              <a:off x="4452300" y="18549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6" name="Google Shape;7601;p8">
              <a:extLst>
                <a:ext uri="{FF2B5EF4-FFF2-40B4-BE49-F238E27FC236}">
                  <a16:creationId xmlns:a16="http://schemas.microsoft.com/office/drawing/2014/main" id="{BA7F820F-8C95-40EB-BA8A-0420DC98DA38}"/>
                </a:ext>
              </a:extLst>
            </p:cNvPr>
            <p:cNvSpPr/>
            <p:nvPr/>
          </p:nvSpPr>
          <p:spPr>
            <a:xfrm>
              <a:off x="4400150" y="18549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7" name="Google Shape;7602;p8">
              <a:extLst>
                <a:ext uri="{FF2B5EF4-FFF2-40B4-BE49-F238E27FC236}">
                  <a16:creationId xmlns:a16="http://schemas.microsoft.com/office/drawing/2014/main" id="{4401B4DB-7063-4600-AC7D-58D75A9409C2}"/>
                </a:ext>
              </a:extLst>
            </p:cNvPr>
            <p:cNvSpPr/>
            <p:nvPr/>
          </p:nvSpPr>
          <p:spPr>
            <a:xfrm>
              <a:off x="4348950" y="18549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8" name="Google Shape;7603;p8">
              <a:extLst>
                <a:ext uri="{FF2B5EF4-FFF2-40B4-BE49-F238E27FC236}">
                  <a16:creationId xmlns:a16="http://schemas.microsoft.com/office/drawing/2014/main" id="{8F228588-B9E1-4139-8535-F21F2295F5EA}"/>
                </a:ext>
              </a:extLst>
            </p:cNvPr>
            <p:cNvSpPr/>
            <p:nvPr/>
          </p:nvSpPr>
          <p:spPr>
            <a:xfrm>
              <a:off x="4296800" y="18549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9" name="Google Shape;7604;p8">
              <a:extLst>
                <a:ext uri="{FF2B5EF4-FFF2-40B4-BE49-F238E27FC236}">
                  <a16:creationId xmlns:a16="http://schemas.microsoft.com/office/drawing/2014/main" id="{F0351F9A-FD41-445C-A299-330FC94941E2}"/>
                </a:ext>
              </a:extLst>
            </p:cNvPr>
            <p:cNvSpPr/>
            <p:nvPr/>
          </p:nvSpPr>
          <p:spPr>
            <a:xfrm>
              <a:off x="4244650" y="185490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0" name="Google Shape;7605;p8">
              <a:extLst>
                <a:ext uri="{FF2B5EF4-FFF2-40B4-BE49-F238E27FC236}">
                  <a16:creationId xmlns:a16="http://schemas.microsoft.com/office/drawing/2014/main" id="{7E091E09-B183-41D2-A863-8971497C98B6}"/>
                </a:ext>
              </a:extLst>
            </p:cNvPr>
            <p:cNvSpPr/>
            <p:nvPr/>
          </p:nvSpPr>
          <p:spPr>
            <a:xfrm>
              <a:off x="4192475" y="18549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1" name="Google Shape;7606;p8">
              <a:extLst>
                <a:ext uri="{FF2B5EF4-FFF2-40B4-BE49-F238E27FC236}">
                  <a16:creationId xmlns:a16="http://schemas.microsoft.com/office/drawing/2014/main" id="{FAB16368-17A1-46DF-A5AC-DA9EBE3EB3AB}"/>
                </a:ext>
              </a:extLst>
            </p:cNvPr>
            <p:cNvSpPr/>
            <p:nvPr/>
          </p:nvSpPr>
          <p:spPr>
            <a:xfrm>
              <a:off x="4140325" y="18549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2" name="Google Shape;7607;p8">
              <a:extLst>
                <a:ext uri="{FF2B5EF4-FFF2-40B4-BE49-F238E27FC236}">
                  <a16:creationId xmlns:a16="http://schemas.microsoft.com/office/drawing/2014/main" id="{0A2C87DC-6620-4FA0-903A-CE91EF4CC2BA}"/>
                </a:ext>
              </a:extLst>
            </p:cNvPr>
            <p:cNvSpPr/>
            <p:nvPr/>
          </p:nvSpPr>
          <p:spPr>
            <a:xfrm>
              <a:off x="4089125"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3" name="Google Shape;7608;p8">
              <a:extLst>
                <a:ext uri="{FF2B5EF4-FFF2-40B4-BE49-F238E27FC236}">
                  <a16:creationId xmlns:a16="http://schemas.microsoft.com/office/drawing/2014/main" id="{C4260B9A-156A-48DD-9494-E229C7175CC3}"/>
                </a:ext>
              </a:extLst>
            </p:cNvPr>
            <p:cNvSpPr/>
            <p:nvPr/>
          </p:nvSpPr>
          <p:spPr>
            <a:xfrm>
              <a:off x="4036975"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4" name="Google Shape;7609;p8">
              <a:extLst>
                <a:ext uri="{FF2B5EF4-FFF2-40B4-BE49-F238E27FC236}">
                  <a16:creationId xmlns:a16="http://schemas.microsoft.com/office/drawing/2014/main" id="{1DE6123C-D7AC-4AA9-94AA-77E8B90D4715}"/>
                </a:ext>
              </a:extLst>
            </p:cNvPr>
            <p:cNvSpPr/>
            <p:nvPr/>
          </p:nvSpPr>
          <p:spPr>
            <a:xfrm>
              <a:off x="3984825"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5" name="Google Shape;7610;p8">
              <a:extLst>
                <a:ext uri="{FF2B5EF4-FFF2-40B4-BE49-F238E27FC236}">
                  <a16:creationId xmlns:a16="http://schemas.microsoft.com/office/drawing/2014/main" id="{6D4E8BD0-69CC-4315-9522-A6EA1E9B7C63}"/>
                </a:ext>
              </a:extLst>
            </p:cNvPr>
            <p:cNvSpPr/>
            <p:nvPr/>
          </p:nvSpPr>
          <p:spPr>
            <a:xfrm>
              <a:off x="3932650" y="185490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6" name="Google Shape;7611;p8">
              <a:extLst>
                <a:ext uri="{FF2B5EF4-FFF2-40B4-BE49-F238E27FC236}">
                  <a16:creationId xmlns:a16="http://schemas.microsoft.com/office/drawing/2014/main" id="{50F30B7F-CFED-481B-9B18-79A8BC956344}"/>
                </a:ext>
              </a:extLst>
            </p:cNvPr>
            <p:cNvSpPr/>
            <p:nvPr/>
          </p:nvSpPr>
          <p:spPr>
            <a:xfrm>
              <a:off x="3881475"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7" name="Google Shape;7612;p8">
              <a:extLst>
                <a:ext uri="{FF2B5EF4-FFF2-40B4-BE49-F238E27FC236}">
                  <a16:creationId xmlns:a16="http://schemas.microsoft.com/office/drawing/2014/main" id="{CCF33BC5-A797-4EE9-83CD-86C505B9C8EE}"/>
                </a:ext>
              </a:extLst>
            </p:cNvPr>
            <p:cNvSpPr/>
            <p:nvPr/>
          </p:nvSpPr>
          <p:spPr>
            <a:xfrm>
              <a:off x="3829300"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8" name="Google Shape;7613;p8">
              <a:extLst>
                <a:ext uri="{FF2B5EF4-FFF2-40B4-BE49-F238E27FC236}">
                  <a16:creationId xmlns:a16="http://schemas.microsoft.com/office/drawing/2014/main" id="{C16EF7C2-E38B-43FE-80B5-19C086ACC9EC}"/>
                </a:ext>
              </a:extLst>
            </p:cNvPr>
            <p:cNvSpPr/>
            <p:nvPr/>
          </p:nvSpPr>
          <p:spPr>
            <a:xfrm>
              <a:off x="3777150"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9" name="Google Shape;7614;p8">
              <a:extLst>
                <a:ext uri="{FF2B5EF4-FFF2-40B4-BE49-F238E27FC236}">
                  <a16:creationId xmlns:a16="http://schemas.microsoft.com/office/drawing/2014/main" id="{23785AC1-8E6D-48C2-8A86-626343715D30}"/>
                </a:ext>
              </a:extLst>
            </p:cNvPr>
            <p:cNvSpPr/>
            <p:nvPr/>
          </p:nvSpPr>
          <p:spPr>
            <a:xfrm>
              <a:off x="3725000"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0" name="Google Shape;7615;p8">
              <a:extLst>
                <a:ext uri="{FF2B5EF4-FFF2-40B4-BE49-F238E27FC236}">
                  <a16:creationId xmlns:a16="http://schemas.microsoft.com/office/drawing/2014/main" id="{F743780F-CD0F-44EA-BCEF-B6BDD4BA27B3}"/>
                </a:ext>
              </a:extLst>
            </p:cNvPr>
            <p:cNvSpPr/>
            <p:nvPr/>
          </p:nvSpPr>
          <p:spPr>
            <a:xfrm>
              <a:off x="3672825" y="18549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1" name="Google Shape;7616;p8">
              <a:extLst>
                <a:ext uri="{FF2B5EF4-FFF2-40B4-BE49-F238E27FC236}">
                  <a16:creationId xmlns:a16="http://schemas.microsoft.com/office/drawing/2014/main" id="{9A1AC0A6-94C2-4978-9643-27D39813545B}"/>
                </a:ext>
              </a:extLst>
            </p:cNvPr>
            <p:cNvSpPr/>
            <p:nvPr/>
          </p:nvSpPr>
          <p:spPr>
            <a:xfrm>
              <a:off x="3621650"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2" name="Google Shape;7617;p8">
              <a:extLst>
                <a:ext uri="{FF2B5EF4-FFF2-40B4-BE49-F238E27FC236}">
                  <a16:creationId xmlns:a16="http://schemas.microsoft.com/office/drawing/2014/main" id="{75F87C33-0A0D-4EC3-95D6-4FEB11428533}"/>
                </a:ext>
              </a:extLst>
            </p:cNvPr>
            <p:cNvSpPr/>
            <p:nvPr/>
          </p:nvSpPr>
          <p:spPr>
            <a:xfrm>
              <a:off x="3569475"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3" name="Google Shape;7618;p8">
              <a:extLst>
                <a:ext uri="{FF2B5EF4-FFF2-40B4-BE49-F238E27FC236}">
                  <a16:creationId xmlns:a16="http://schemas.microsoft.com/office/drawing/2014/main" id="{8718B777-B188-4C6E-881A-1D8D2BF8193D}"/>
                </a:ext>
              </a:extLst>
            </p:cNvPr>
            <p:cNvSpPr/>
            <p:nvPr/>
          </p:nvSpPr>
          <p:spPr>
            <a:xfrm>
              <a:off x="3517325" y="185490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4" name="Google Shape;7619;p8">
              <a:extLst>
                <a:ext uri="{FF2B5EF4-FFF2-40B4-BE49-F238E27FC236}">
                  <a16:creationId xmlns:a16="http://schemas.microsoft.com/office/drawing/2014/main" id="{260225AA-768A-424F-B703-13F5DD7EE0DB}"/>
                </a:ext>
              </a:extLst>
            </p:cNvPr>
            <p:cNvSpPr/>
            <p:nvPr/>
          </p:nvSpPr>
          <p:spPr>
            <a:xfrm>
              <a:off x="3477725" y="1866475"/>
              <a:ext cx="22225" cy="19350"/>
            </a:xfrm>
            <a:custGeom>
              <a:avLst/>
              <a:gdLst/>
              <a:ahLst/>
              <a:cxnLst/>
              <a:rect l="l" t="t" r="r" b="b"/>
              <a:pathLst>
                <a:path w="889" h="774" extrusionOk="0">
                  <a:moveTo>
                    <a:pt x="232" y="1"/>
                  </a:moveTo>
                  <a:lnTo>
                    <a:pt x="0" y="387"/>
                  </a:lnTo>
                  <a:lnTo>
                    <a:pt x="232" y="774"/>
                  </a:lnTo>
                  <a:lnTo>
                    <a:pt x="657" y="774"/>
                  </a:lnTo>
                  <a:lnTo>
                    <a:pt x="889"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5" name="Google Shape;7620;p8">
              <a:extLst>
                <a:ext uri="{FF2B5EF4-FFF2-40B4-BE49-F238E27FC236}">
                  <a16:creationId xmlns:a16="http://schemas.microsoft.com/office/drawing/2014/main" id="{8A9C32E5-D989-42C3-B91F-B155C1047203}"/>
                </a:ext>
              </a:extLst>
            </p:cNvPr>
            <p:cNvSpPr/>
            <p:nvPr/>
          </p:nvSpPr>
          <p:spPr>
            <a:xfrm>
              <a:off x="3433300" y="1872275"/>
              <a:ext cx="8700" cy="7750"/>
            </a:xfrm>
            <a:custGeom>
              <a:avLst/>
              <a:gdLst/>
              <a:ahLst/>
              <a:cxnLst/>
              <a:rect l="l" t="t" r="r" b="b"/>
              <a:pathLst>
                <a:path w="348" h="310" extrusionOk="0">
                  <a:moveTo>
                    <a:pt x="77" y="1"/>
                  </a:moveTo>
                  <a:lnTo>
                    <a:pt x="0" y="155"/>
                  </a:lnTo>
                  <a:lnTo>
                    <a:pt x="77" y="310"/>
                  </a:lnTo>
                  <a:lnTo>
                    <a:pt x="232" y="310"/>
                  </a:lnTo>
                  <a:lnTo>
                    <a:pt x="348"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6" name="Google Shape;7621;p8">
              <a:extLst>
                <a:ext uri="{FF2B5EF4-FFF2-40B4-BE49-F238E27FC236}">
                  <a16:creationId xmlns:a16="http://schemas.microsoft.com/office/drawing/2014/main" id="{3F041CC5-7947-4E9D-A113-C8398A96B54B}"/>
                </a:ext>
              </a:extLst>
            </p:cNvPr>
            <p:cNvSpPr/>
            <p:nvPr/>
          </p:nvSpPr>
          <p:spPr>
            <a:xfrm>
              <a:off x="3373400" y="1865525"/>
              <a:ext cx="24175" cy="21275"/>
            </a:xfrm>
            <a:custGeom>
              <a:avLst/>
              <a:gdLst/>
              <a:ahLst/>
              <a:cxnLst/>
              <a:rect l="l" t="t" r="r" b="b"/>
              <a:pathLst>
                <a:path w="967" h="851" extrusionOk="0">
                  <a:moveTo>
                    <a:pt x="232" y="0"/>
                  </a:moveTo>
                  <a:lnTo>
                    <a:pt x="1" y="425"/>
                  </a:lnTo>
                  <a:lnTo>
                    <a:pt x="232" y="850"/>
                  </a:lnTo>
                  <a:lnTo>
                    <a:pt x="696" y="850"/>
                  </a:lnTo>
                  <a:lnTo>
                    <a:pt x="967" y="425"/>
                  </a:lnTo>
                  <a:lnTo>
                    <a:pt x="6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7" name="Google Shape;7622;p8">
              <a:extLst>
                <a:ext uri="{FF2B5EF4-FFF2-40B4-BE49-F238E27FC236}">
                  <a16:creationId xmlns:a16="http://schemas.microsoft.com/office/drawing/2014/main" id="{4D74B65B-A408-4C44-8BCD-E9254D872CAC}"/>
                </a:ext>
              </a:extLst>
            </p:cNvPr>
            <p:cNvSpPr/>
            <p:nvPr/>
          </p:nvSpPr>
          <p:spPr>
            <a:xfrm>
              <a:off x="2393975" y="1873250"/>
              <a:ext cx="6800" cy="5825"/>
            </a:xfrm>
            <a:custGeom>
              <a:avLst/>
              <a:gdLst/>
              <a:ahLst/>
              <a:cxnLst/>
              <a:rect l="l" t="t" r="r" b="b"/>
              <a:pathLst>
                <a:path w="272" h="233" extrusionOk="0">
                  <a:moveTo>
                    <a:pt x="40" y="0"/>
                  </a:moveTo>
                  <a:lnTo>
                    <a:pt x="1" y="116"/>
                  </a:lnTo>
                  <a:lnTo>
                    <a:pt x="40" y="232"/>
                  </a:lnTo>
                  <a:lnTo>
                    <a:pt x="233" y="232"/>
                  </a:lnTo>
                  <a:lnTo>
                    <a:pt x="271" y="116"/>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8" name="Google Shape;7623;p8">
              <a:extLst>
                <a:ext uri="{FF2B5EF4-FFF2-40B4-BE49-F238E27FC236}">
                  <a16:creationId xmlns:a16="http://schemas.microsoft.com/office/drawing/2014/main" id="{1D956599-5C81-4867-8951-7D2B59019865}"/>
                </a:ext>
              </a:extLst>
            </p:cNvPr>
            <p:cNvSpPr/>
            <p:nvPr/>
          </p:nvSpPr>
          <p:spPr>
            <a:xfrm>
              <a:off x="2339900" y="1872275"/>
              <a:ext cx="10650" cy="7750"/>
            </a:xfrm>
            <a:custGeom>
              <a:avLst/>
              <a:gdLst/>
              <a:ahLst/>
              <a:cxnLst/>
              <a:rect l="l" t="t" r="r" b="b"/>
              <a:pathLst>
                <a:path w="426" h="310" extrusionOk="0">
                  <a:moveTo>
                    <a:pt x="116" y="1"/>
                  </a:moveTo>
                  <a:lnTo>
                    <a:pt x="0" y="155"/>
                  </a:lnTo>
                  <a:lnTo>
                    <a:pt x="116" y="310"/>
                  </a:lnTo>
                  <a:lnTo>
                    <a:pt x="309" y="310"/>
                  </a:lnTo>
                  <a:lnTo>
                    <a:pt x="425" y="155"/>
                  </a:ln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9" name="Google Shape;7624;p8">
              <a:extLst>
                <a:ext uri="{FF2B5EF4-FFF2-40B4-BE49-F238E27FC236}">
                  <a16:creationId xmlns:a16="http://schemas.microsoft.com/office/drawing/2014/main" id="{D1B8D4B8-CE6E-48FE-9B4F-099A7030FA0D}"/>
                </a:ext>
              </a:extLst>
            </p:cNvPr>
            <p:cNvSpPr/>
            <p:nvPr/>
          </p:nvSpPr>
          <p:spPr>
            <a:xfrm>
              <a:off x="2282900" y="1866475"/>
              <a:ext cx="22250" cy="19350"/>
            </a:xfrm>
            <a:custGeom>
              <a:avLst/>
              <a:gdLst/>
              <a:ahLst/>
              <a:cxnLst/>
              <a:rect l="l" t="t" r="r" b="b"/>
              <a:pathLst>
                <a:path w="890" h="774" extrusionOk="0">
                  <a:moveTo>
                    <a:pt x="233" y="1"/>
                  </a:moveTo>
                  <a:lnTo>
                    <a:pt x="1" y="387"/>
                  </a:lnTo>
                  <a:lnTo>
                    <a:pt x="233" y="774"/>
                  </a:lnTo>
                  <a:lnTo>
                    <a:pt x="658" y="774"/>
                  </a:lnTo>
                  <a:lnTo>
                    <a:pt x="890" y="387"/>
                  </a:lnTo>
                  <a:lnTo>
                    <a:pt x="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0" name="Google Shape;7625;p8">
              <a:extLst>
                <a:ext uri="{FF2B5EF4-FFF2-40B4-BE49-F238E27FC236}">
                  <a16:creationId xmlns:a16="http://schemas.microsoft.com/office/drawing/2014/main" id="{A0C5A9D1-5CF6-4E21-A4D2-8DF66D7EE10F}"/>
                </a:ext>
              </a:extLst>
            </p:cNvPr>
            <p:cNvSpPr/>
            <p:nvPr/>
          </p:nvSpPr>
          <p:spPr>
            <a:xfrm>
              <a:off x="2225925" y="1861650"/>
              <a:ext cx="31900" cy="29000"/>
            </a:xfrm>
            <a:custGeom>
              <a:avLst/>
              <a:gdLst/>
              <a:ahLst/>
              <a:cxnLst/>
              <a:rect l="l" t="t" r="r" b="b"/>
              <a:pathLst>
                <a:path w="1276" h="1160" extrusionOk="0">
                  <a:moveTo>
                    <a:pt x="309" y="1"/>
                  </a:moveTo>
                  <a:lnTo>
                    <a:pt x="0" y="580"/>
                  </a:lnTo>
                  <a:lnTo>
                    <a:pt x="309" y="1160"/>
                  </a:lnTo>
                  <a:lnTo>
                    <a:pt x="928" y="1160"/>
                  </a:lnTo>
                  <a:lnTo>
                    <a:pt x="1275" y="580"/>
                  </a:lnTo>
                  <a:lnTo>
                    <a:pt x="9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1" name="Google Shape;7626;p8">
              <a:extLst>
                <a:ext uri="{FF2B5EF4-FFF2-40B4-BE49-F238E27FC236}">
                  <a16:creationId xmlns:a16="http://schemas.microsoft.com/office/drawing/2014/main" id="{577E494A-0114-4A1F-B9F2-D499094E56CD}"/>
                </a:ext>
              </a:extLst>
            </p:cNvPr>
            <p:cNvSpPr/>
            <p:nvPr/>
          </p:nvSpPr>
          <p:spPr>
            <a:xfrm>
              <a:off x="2174725" y="1863575"/>
              <a:ext cx="29975" cy="25150"/>
            </a:xfrm>
            <a:custGeom>
              <a:avLst/>
              <a:gdLst/>
              <a:ahLst/>
              <a:cxnLst/>
              <a:rect l="l" t="t" r="r" b="b"/>
              <a:pathLst>
                <a:path w="1199" h="1006" extrusionOk="0">
                  <a:moveTo>
                    <a:pt x="271" y="1"/>
                  </a:moveTo>
                  <a:lnTo>
                    <a:pt x="1" y="503"/>
                  </a:lnTo>
                  <a:lnTo>
                    <a:pt x="271" y="1006"/>
                  </a:lnTo>
                  <a:lnTo>
                    <a:pt x="889" y="1006"/>
                  </a:lnTo>
                  <a:lnTo>
                    <a:pt x="1198" y="503"/>
                  </a:lnTo>
                  <a:lnTo>
                    <a:pt x="8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2" name="Google Shape;7627;p8">
              <a:extLst>
                <a:ext uri="{FF2B5EF4-FFF2-40B4-BE49-F238E27FC236}">
                  <a16:creationId xmlns:a16="http://schemas.microsoft.com/office/drawing/2014/main" id="{939796D4-E495-4952-96A9-91600A8D555F}"/>
                </a:ext>
              </a:extLst>
            </p:cNvPr>
            <p:cNvSpPr/>
            <p:nvPr/>
          </p:nvSpPr>
          <p:spPr>
            <a:xfrm>
              <a:off x="2113875"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3" name="Google Shape;7628;p8">
              <a:extLst>
                <a:ext uri="{FF2B5EF4-FFF2-40B4-BE49-F238E27FC236}">
                  <a16:creationId xmlns:a16="http://schemas.microsoft.com/office/drawing/2014/main" id="{04FA1F23-E89D-4EB7-A5EF-5A78497994CA}"/>
                </a:ext>
              </a:extLst>
            </p:cNvPr>
            <p:cNvSpPr/>
            <p:nvPr/>
          </p:nvSpPr>
          <p:spPr>
            <a:xfrm>
              <a:off x="2061725" y="185490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4" name="Google Shape;7629;p8">
              <a:extLst>
                <a:ext uri="{FF2B5EF4-FFF2-40B4-BE49-F238E27FC236}">
                  <a16:creationId xmlns:a16="http://schemas.microsoft.com/office/drawing/2014/main" id="{02014CCA-3888-4020-B631-8560836FE94D}"/>
                </a:ext>
              </a:extLst>
            </p:cNvPr>
            <p:cNvSpPr/>
            <p:nvPr/>
          </p:nvSpPr>
          <p:spPr>
            <a:xfrm>
              <a:off x="2009550" y="185490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5" name="Google Shape;7630;p8">
              <a:extLst>
                <a:ext uri="{FF2B5EF4-FFF2-40B4-BE49-F238E27FC236}">
                  <a16:creationId xmlns:a16="http://schemas.microsoft.com/office/drawing/2014/main" id="{E6C7A531-C9F2-4FC5-9323-42ED3737A0D7}"/>
                </a:ext>
              </a:extLst>
            </p:cNvPr>
            <p:cNvSpPr/>
            <p:nvPr/>
          </p:nvSpPr>
          <p:spPr>
            <a:xfrm>
              <a:off x="1957400" y="185490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6" name="Google Shape;7631;p8">
              <a:extLst>
                <a:ext uri="{FF2B5EF4-FFF2-40B4-BE49-F238E27FC236}">
                  <a16:creationId xmlns:a16="http://schemas.microsoft.com/office/drawing/2014/main" id="{1C6D4313-4369-4524-BDE7-0DBB32B7EDA3}"/>
                </a:ext>
              </a:extLst>
            </p:cNvPr>
            <p:cNvSpPr/>
            <p:nvPr/>
          </p:nvSpPr>
          <p:spPr>
            <a:xfrm>
              <a:off x="1905250" y="185490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7" name="Google Shape;7632;p8">
              <a:extLst>
                <a:ext uri="{FF2B5EF4-FFF2-40B4-BE49-F238E27FC236}">
                  <a16:creationId xmlns:a16="http://schemas.microsoft.com/office/drawing/2014/main" id="{C33A12F6-97B7-404A-9F35-53C820D7F348}"/>
                </a:ext>
              </a:extLst>
            </p:cNvPr>
            <p:cNvSpPr/>
            <p:nvPr/>
          </p:nvSpPr>
          <p:spPr>
            <a:xfrm>
              <a:off x="1854050" y="18549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8" name="Google Shape;7633;p8">
              <a:extLst>
                <a:ext uri="{FF2B5EF4-FFF2-40B4-BE49-F238E27FC236}">
                  <a16:creationId xmlns:a16="http://schemas.microsoft.com/office/drawing/2014/main" id="{B86CA382-F751-48BC-8F52-AE0117C0D85E}"/>
                </a:ext>
              </a:extLst>
            </p:cNvPr>
            <p:cNvSpPr/>
            <p:nvPr/>
          </p:nvSpPr>
          <p:spPr>
            <a:xfrm>
              <a:off x="1801900" y="185490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9" name="Google Shape;7634;p8">
              <a:extLst>
                <a:ext uri="{FF2B5EF4-FFF2-40B4-BE49-F238E27FC236}">
                  <a16:creationId xmlns:a16="http://schemas.microsoft.com/office/drawing/2014/main" id="{95936F94-9DDE-452E-8C35-017905009E92}"/>
                </a:ext>
              </a:extLst>
            </p:cNvPr>
            <p:cNvSpPr/>
            <p:nvPr/>
          </p:nvSpPr>
          <p:spPr>
            <a:xfrm>
              <a:off x="1749725" y="18549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0" name="Google Shape;7635;p8">
              <a:extLst>
                <a:ext uri="{FF2B5EF4-FFF2-40B4-BE49-F238E27FC236}">
                  <a16:creationId xmlns:a16="http://schemas.microsoft.com/office/drawing/2014/main" id="{03CADB10-81DF-4D86-BEB1-02F67A8D1788}"/>
                </a:ext>
              </a:extLst>
            </p:cNvPr>
            <p:cNvSpPr/>
            <p:nvPr/>
          </p:nvSpPr>
          <p:spPr>
            <a:xfrm>
              <a:off x="1697575" y="18549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1" name="Google Shape;7636;p8">
              <a:extLst>
                <a:ext uri="{FF2B5EF4-FFF2-40B4-BE49-F238E27FC236}">
                  <a16:creationId xmlns:a16="http://schemas.microsoft.com/office/drawing/2014/main" id="{A5EA1F06-D706-4201-AF7C-0F3AEFA8ABA5}"/>
                </a:ext>
              </a:extLst>
            </p:cNvPr>
            <p:cNvSpPr/>
            <p:nvPr/>
          </p:nvSpPr>
          <p:spPr>
            <a:xfrm>
              <a:off x="1645425" y="185490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2" name="Google Shape;7637;p8">
              <a:extLst>
                <a:ext uri="{FF2B5EF4-FFF2-40B4-BE49-F238E27FC236}">
                  <a16:creationId xmlns:a16="http://schemas.microsoft.com/office/drawing/2014/main" id="{69165902-1AE7-47FD-8564-A781E215C61D}"/>
                </a:ext>
              </a:extLst>
            </p:cNvPr>
            <p:cNvSpPr/>
            <p:nvPr/>
          </p:nvSpPr>
          <p:spPr>
            <a:xfrm>
              <a:off x="1595200" y="1856825"/>
              <a:ext cx="46375" cy="38650"/>
            </a:xfrm>
            <a:custGeom>
              <a:avLst/>
              <a:gdLst/>
              <a:ahLst/>
              <a:cxnLst/>
              <a:rect l="l" t="t" r="r" b="b"/>
              <a:pathLst>
                <a:path w="1855" h="1546" extrusionOk="0">
                  <a:moveTo>
                    <a:pt x="464" y="1"/>
                  </a:moveTo>
                  <a:lnTo>
                    <a:pt x="0" y="773"/>
                  </a:lnTo>
                  <a:lnTo>
                    <a:pt x="464" y="1546"/>
                  </a:lnTo>
                  <a:lnTo>
                    <a:pt x="1391" y="1546"/>
                  </a:lnTo>
                  <a:lnTo>
                    <a:pt x="1855" y="773"/>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3" name="Google Shape;7638;p8">
              <a:extLst>
                <a:ext uri="{FF2B5EF4-FFF2-40B4-BE49-F238E27FC236}">
                  <a16:creationId xmlns:a16="http://schemas.microsoft.com/office/drawing/2014/main" id="{95E5C3A9-6C38-45B0-84D2-E2371018776F}"/>
                </a:ext>
              </a:extLst>
            </p:cNvPr>
            <p:cNvSpPr/>
            <p:nvPr/>
          </p:nvSpPr>
          <p:spPr>
            <a:xfrm>
              <a:off x="1542075" y="18549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4" name="Google Shape;7639;p8">
              <a:extLst>
                <a:ext uri="{FF2B5EF4-FFF2-40B4-BE49-F238E27FC236}">
                  <a16:creationId xmlns:a16="http://schemas.microsoft.com/office/drawing/2014/main" id="{BA359856-0E6C-4C0C-94B3-CD33AFAAB1E2}"/>
                </a:ext>
              </a:extLst>
            </p:cNvPr>
            <p:cNvSpPr/>
            <p:nvPr/>
          </p:nvSpPr>
          <p:spPr>
            <a:xfrm>
              <a:off x="1489900" y="185490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5" name="Google Shape;7640;p8">
              <a:extLst>
                <a:ext uri="{FF2B5EF4-FFF2-40B4-BE49-F238E27FC236}">
                  <a16:creationId xmlns:a16="http://schemas.microsoft.com/office/drawing/2014/main" id="{F45C6AA4-002A-4420-B736-50FB69B6D17F}"/>
                </a:ext>
              </a:extLst>
            </p:cNvPr>
            <p:cNvSpPr/>
            <p:nvPr/>
          </p:nvSpPr>
          <p:spPr>
            <a:xfrm>
              <a:off x="1437750" y="185490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6" name="Google Shape;7641;p8">
              <a:extLst>
                <a:ext uri="{FF2B5EF4-FFF2-40B4-BE49-F238E27FC236}">
                  <a16:creationId xmlns:a16="http://schemas.microsoft.com/office/drawing/2014/main" id="{7BB271A5-2C57-4062-AF04-90CAB62BF7BC}"/>
                </a:ext>
              </a:extLst>
            </p:cNvPr>
            <p:cNvSpPr/>
            <p:nvPr/>
          </p:nvSpPr>
          <p:spPr>
            <a:xfrm>
              <a:off x="1386550" y="185490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7" name="Google Shape;7642;p8">
              <a:extLst>
                <a:ext uri="{FF2B5EF4-FFF2-40B4-BE49-F238E27FC236}">
                  <a16:creationId xmlns:a16="http://schemas.microsoft.com/office/drawing/2014/main" id="{3B084A1D-86B9-4C24-AFEF-28C1BB39CA63}"/>
                </a:ext>
              </a:extLst>
            </p:cNvPr>
            <p:cNvSpPr/>
            <p:nvPr/>
          </p:nvSpPr>
          <p:spPr>
            <a:xfrm>
              <a:off x="1334400" y="185490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8" name="Google Shape;7643;p8">
              <a:extLst>
                <a:ext uri="{FF2B5EF4-FFF2-40B4-BE49-F238E27FC236}">
                  <a16:creationId xmlns:a16="http://schemas.microsoft.com/office/drawing/2014/main" id="{B14AAC36-B2F1-40A1-943F-EF3E0978A9A5}"/>
                </a:ext>
              </a:extLst>
            </p:cNvPr>
            <p:cNvSpPr/>
            <p:nvPr/>
          </p:nvSpPr>
          <p:spPr>
            <a:xfrm>
              <a:off x="1282250" y="185490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9" name="Google Shape;7644;p8">
              <a:extLst>
                <a:ext uri="{FF2B5EF4-FFF2-40B4-BE49-F238E27FC236}">
                  <a16:creationId xmlns:a16="http://schemas.microsoft.com/office/drawing/2014/main" id="{28E5ABFA-1400-49CE-840C-0AE00E3C5724}"/>
                </a:ext>
              </a:extLst>
            </p:cNvPr>
            <p:cNvSpPr/>
            <p:nvPr/>
          </p:nvSpPr>
          <p:spPr>
            <a:xfrm>
              <a:off x="1230075" y="185490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0" name="Google Shape;7645;p8">
              <a:extLst>
                <a:ext uri="{FF2B5EF4-FFF2-40B4-BE49-F238E27FC236}">
                  <a16:creationId xmlns:a16="http://schemas.microsoft.com/office/drawing/2014/main" id="{F5C9DAB8-8833-487C-ADE2-C7EB6E26F957}"/>
                </a:ext>
              </a:extLst>
            </p:cNvPr>
            <p:cNvSpPr/>
            <p:nvPr/>
          </p:nvSpPr>
          <p:spPr>
            <a:xfrm>
              <a:off x="1178900" y="185490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1" name="Google Shape;7646;p8">
              <a:extLst>
                <a:ext uri="{FF2B5EF4-FFF2-40B4-BE49-F238E27FC236}">
                  <a16:creationId xmlns:a16="http://schemas.microsoft.com/office/drawing/2014/main" id="{B83A1BED-F062-49BB-AD0A-0709FF6A4A60}"/>
                </a:ext>
              </a:extLst>
            </p:cNvPr>
            <p:cNvSpPr/>
            <p:nvPr/>
          </p:nvSpPr>
          <p:spPr>
            <a:xfrm>
              <a:off x="1126725" y="185490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2" name="Google Shape;7647;p8">
              <a:extLst>
                <a:ext uri="{FF2B5EF4-FFF2-40B4-BE49-F238E27FC236}">
                  <a16:creationId xmlns:a16="http://schemas.microsoft.com/office/drawing/2014/main" id="{9DB39933-CA7C-471D-A884-050D4664D016}"/>
                </a:ext>
              </a:extLst>
            </p:cNvPr>
            <p:cNvSpPr/>
            <p:nvPr/>
          </p:nvSpPr>
          <p:spPr>
            <a:xfrm>
              <a:off x="1074575" y="185490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3" name="Google Shape;7648;p8">
              <a:extLst>
                <a:ext uri="{FF2B5EF4-FFF2-40B4-BE49-F238E27FC236}">
                  <a16:creationId xmlns:a16="http://schemas.microsoft.com/office/drawing/2014/main" id="{C150C10A-B2EC-42B2-88AA-A04D369E1D5C}"/>
                </a:ext>
              </a:extLst>
            </p:cNvPr>
            <p:cNvSpPr/>
            <p:nvPr/>
          </p:nvSpPr>
          <p:spPr>
            <a:xfrm>
              <a:off x="1023375" y="1855850"/>
              <a:ext cx="46400" cy="40600"/>
            </a:xfrm>
            <a:custGeom>
              <a:avLst/>
              <a:gdLst/>
              <a:ahLst/>
              <a:cxnLst/>
              <a:rect l="l" t="t" r="r" b="b"/>
              <a:pathLst>
                <a:path w="1856" h="1624" extrusionOk="0">
                  <a:moveTo>
                    <a:pt x="426" y="1"/>
                  </a:moveTo>
                  <a:lnTo>
                    <a:pt x="1" y="812"/>
                  </a:lnTo>
                  <a:lnTo>
                    <a:pt x="426" y="1624"/>
                  </a:lnTo>
                  <a:lnTo>
                    <a:pt x="1392" y="1624"/>
                  </a:lnTo>
                  <a:lnTo>
                    <a:pt x="1855" y="812"/>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4" name="Google Shape;7649;p8">
              <a:extLst>
                <a:ext uri="{FF2B5EF4-FFF2-40B4-BE49-F238E27FC236}">
                  <a16:creationId xmlns:a16="http://schemas.microsoft.com/office/drawing/2014/main" id="{15722E31-00F6-45F7-9B9A-7B380AB9279B}"/>
                </a:ext>
              </a:extLst>
            </p:cNvPr>
            <p:cNvSpPr/>
            <p:nvPr/>
          </p:nvSpPr>
          <p:spPr>
            <a:xfrm>
              <a:off x="989575" y="1872275"/>
              <a:ext cx="9675" cy="7750"/>
            </a:xfrm>
            <a:custGeom>
              <a:avLst/>
              <a:gdLst/>
              <a:ahLst/>
              <a:cxnLst/>
              <a:rect l="l" t="t" r="r" b="b"/>
              <a:pathLst>
                <a:path w="387" h="310" extrusionOk="0">
                  <a:moveTo>
                    <a:pt x="78" y="1"/>
                  </a:moveTo>
                  <a:lnTo>
                    <a:pt x="1" y="155"/>
                  </a:lnTo>
                  <a:lnTo>
                    <a:pt x="78" y="310"/>
                  </a:lnTo>
                  <a:lnTo>
                    <a:pt x="310" y="310"/>
                  </a:lnTo>
                  <a:lnTo>
                    <a:pt x="387" y="155"/>
                  </a:lnTo>
                  <a:lnTo>
                    <a:pt x="3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5" name="Google Shape;7650;p8">
              <a:extLst>
                <a:ext uri="{FF2B5EF4-FFF2-40B4-BE49-F238E27FC236}">
                  <a16:creationId xmlns:a16="http://schemas.microsoft.com/office/drawing/2014/main" id="{FBAA8FB2-3026-48BD-8DBD-5983EC88EF07}"/>
                </a:ext>
              </a:extLst>
            </p:cNvPr>
            <p:cNvSpPr/>
            <p:nvPr/>
          </p:nvSpPr>
          <p:spPr>
            <a:xfrm>
              <a:off x="6473925" y="1821100"/>
              <a:ext cx="6775" cy="5800"/>
            </a:xfrm>
            <a:custGeom>
              <a:avLst/>
              <a:gdLst/>
              <a:ahLst/>
              <a:cxnLst/>
              <a:rect l="l" t="t" r="r" b="b"/>
              <a:pathLst>
                <a:path w="271" h="232" extrusionOk="0">
                  <a:moveTo>
                    <a:pt x="78" y="0"/>
                  </a:moveTo>
                  <a:lnTo>
                    <a:pt x="0" y="116"/>
                  </a:lnTo>
                  <a:lnTo>
                    <a:pt x="78" y="232"/>
                  </a:lnTo>
                  <a:lnTo>
                    <a:pt x="194" y="232"/>
                  </a:lnTo>
                  <a:lnTo>
                    <a:pt x="271" y="116"/>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6" name="Google Shape;7651;p8">
              <a:extLst>
                <a:ext uri="{FF2B5EF4-FFF2-40B4-BE49-F238E27FC236}">
                  <a16:creationId xmlns:a16="http://schemas.microsoft.com/office/drawing/2014/main" id="{B0231970-8424-43E4-BBB7-6CC8FD00D5F2}"/>
                </a:ext>
              </a:extLst>
            </p:cNvPr>
            <p:cNvSpPr/>
            <p:nvPr/>
          </p:nvSpPr>
          <p:spPr>
            <a:xfrm>
              <a:off x="6406300" y="1806600"/>
              <a:ext cx="37700" cy="33825"/>
            </a:xfrm>
            <a:custGeom>
              <a:avLst/>
              <a:gdLst/>
              <a:ahLst/>
              <a:cxnLst/>
              <a:rect l="l" t="t" r="r" b="b"/>
              <a:pathLst>
                <a:path w="1508" h="1353" extrusionOk="0">
                  <a:moveTo>
                    <a:pt x="349" y="0"/>
                  </a:moveTo>
                  <a:lnTo>
                    <a:pt x="1" y="696"/>
                  </a:lnTo>
                  <a:lnTo>
                    <a:pt x="349" y="1353"/>
                  </a:lnTo>
                  <a:lnTo>
                    <a:pt x="1160" y="1353"/>
                  </a:lnTo>
                  <a:lnTo>
                    <a:pt x="1508" y="696"/>
                  </a:lnTo>
                  <a:lnTo>
                    <a:pt x="1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7" name="Google Shape;7652;p8">
              <a:extLst>
                <a:ext uri="{FF2B5EF4-FFF2-40B4-BE49-F238E27FC236}">
                  <a16:creationId xmlns:a16="http://schemas.microsoft.com/office/drawing/2014/main" id="{ED98D9A8-1875-4288-85E9-FE88F32D4093}"/>
                </a:ext>
              </a:extLst>
            </p:cNvPr>
            <p:cNvSpPr/>
            <p:nvPr/>
          </p:nvSpPr>
          <p:spPr>
            <a:xfrm>
              <a:off x="6144550" y="1805625"/>
              <a:ext cx="42525" cy="36750"/>
            </a:xfrm>
            <a:custGeom>
              <a:avLst/>
              <a:gdLst/>
              <a:ahLst/>
              <a:cxnLst/>
              <a:rect l="l" t="t" r="r" b="b"/>
              <a:pathLst>
                <a:path w="1701" h="1470" extrusionOk="0">
                  <a:moveTo>
                    <a:pt x="426" y="1"/>
                  </a:moveTo>
                  <a:lnTo>
                    <a:pt x="1" y="735"/>
                  </a:lnTo>
                  <a:lnTo>
                    <a:pt x="426" y="1469"/>
                  </a:lnTo>
                  <a:lnTo>
                    <a:pt x="1276" y="1469"/>
                  </a:lnTo>
                  <a:lnTo>
                    <a:pt x="1701" y="735"/>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8" name="Google Shape;7653;p8">
              <a:extLst>
                <a:ext uri="{FF2B5EF4-FFF2-40B4-BE49-F238E27FC236}">
                  <a16:creationId xmlns:a16="http://schemas.microsoft.com/office/drawing/2014/main" id="{C93D5135-BE2B-4B34-B952-E014D7F2222C}"/>
                </a:ext>
              </a:extLst>
            </p:cNvPr>
            <p:cNvSpPr/>
            <p:nvPr/>
          </p:nvSpPr>
          <p:spPr>
            <a:xfrm>
              <a:off x="6089500" y="18027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9" name="Google Shape;7654;p8">
              <a:extLst>
                <a:ext uri="{FF2B5EF4-FFF2-40B4-BE49-F238E27FC236}">
                  <a16:creationId xmlns:a16="http://schemas.microsoft.com/office/drawing/2014/main" id="{788A8963-7A9E-4071-A4BA-D1D1E4F07590}"/>
                </a:ext>
              </a:extLst>
            </p:cNvPr>
            <p:cNvSpPr/>
            <p:nvPr/>
          </p:nvSpPr>
          <p:spPr>
            <a:xfrm>
              <a:off x="6037350" y="18027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0" name="Google Shape;7655;p8">
              <a:extLst>
                <a:ext uri="{FF2B5EF4-FFF2-40B4-BE49-F238E27FC236}">
                  <a16:creationId xmlns:a16="http://schemas.microsoft.com/office/drawing/2014/main" id="{7361BEA3-7C23-47AF-9D39-AC48505BEEEE}"/>
                </a:ext>
              </a:extLst>
            </p:cNvPr>
            <p:cNvSpPr/>
            <p:nvPr/>
          </p:nvSpPr>
          <p:spPr>
            <a:xfrm>
              <a:off x="5985175"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1" name="Google Shape;7656;p8">
              <a:extLst>
                <a:ext uri="{FF2B5EF4-FFF2-40B4-BE49-F238E27FC236}">
                  <a16:creationId xmlns:a16="http://schemas.microsoft.com/office/drawing/2014/main" id="{0C424906-605C-4CD2-9951-82ED8E7BEE27}"/>
                </a:ext>
              </a:extLst>
            </p:cNvPr>
            <p:cNvSpPr/>
            <p:nvPr/>
          </p:nvSpPr>
          <p:spPr>
            <a:xfrm>
              <a:off x="5934000" y="18027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2" name="Google Shape;7657;p8">
              <a:extLst>
                <a:ext uri="{FF2B5EF4-FFF2-40B4-BE49-F238E27FC236}">
                  <a16:creationId xmlns:a16="http://schemas.microsoft.com/office/drawing/2014/main" id="{AB98A2AB-CB85-4EA6-8A7D-90CA89BADEC3}"/>
                </a:ext>
              </a:extLst>
            </p:cNvPr>
            <p:cNvSpPr/>
            <p:nvPr/>
          </p:nvSpPr>
          <p:spPr>
            <a:xfrm>
              <a:off x="5881825" y="18027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3" name="Google Shape;7658;p8">
              <a:extLst>
                <a:ext uri="{FF2B5EF4-FFF2-40B4-BE49-F238E27FC236}">
                  <a16:creationId xmlns:a16="http://schemas.microsoft.com/office/drawing/2014/main" id="{7354C432-47ED-4177-B3A9-8F56652D149F}"/>
                </a:ext>
              </a:extLst>
            </p:cNvPr>
            <p:cNvSpPr/>
            <p:nvPr/>
          </p:nvSpPr>
          <p:spPr>
            <a:xfrm>
              <a:off x="5829675" y="18027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4" name="Google Shape;7659;p8">
              <a:extLst>
                <a:ext uri="{FF2B5EF4-FFF2-40B4-BE49-F238E27FC236}">
                  <a16:creationId xmlns:a16="http://schemas.microsoft.com/office/drawing/2014/main" id="{1B7B1B7F-A0EF-4C20-9893-905E0CC8594C}"/>
                </a:ext>
              </a:extLst>
            </p:cNvPr>
            <p:cNvSpPr/>
            <p:nvPr/>
          </p:nvSpPr>
          <p:spPr>
            <a:xfrm>
              <a:off x="5777525" y="18027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5" name="Google Shape;7660;p8">
              <a:extLst>
                <a:ext uri="{FF2B5EF4-FFF2-40B4-BE49-F238E27FC236}">
                  <a16:creationId xmlns:a16="http://schemas.microsoft.com/office/drawing/2014/main" id="{9EAE3D7F-597B-48CD-800A-6179F3E5D341}"/>
                </a:ext>
              </a:extLst>
            </p:cNvPr>
            <p:cNvSpPr/>
            <p:nvPr/>
          </p:nvSpPr>
          <p:spPr>
            <a:xfrm>
              <a:off x="5725350" y="18027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6" name="Google Shape;7661;p8">
              <a:extLst>
                <a:ext uri="{FF2B5EF4-FFF2-40B4-BE49-F238E27FC236}">
                  <a16:creationId xmlns:a16="http://schemas.microsoft.com/office/drawing/2014/main" id="{F2B9D86D-0E94-4E6D-B3FB-2D9E35048E4D}"/>
                </a:ext>
              </a:extLst>
            </p:cNvPr>
            <p:cNvSpPr/>
            <p:nvPr/>
          </p:nvSpPr>
          <p:spPr>
            <a:xfrm>
              <a:off x="5674175" y="18027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7" name="Google Shape;7662;p8">
              <a:extLst>
                <a:ext uri="{FF2B5EF4-FFF2-40B4-BE49-F238E27FC236}">
                  <a16:creationId xmlns:a16="http://schemas.microsoft.com/office/drawing/2014/main" id="{C126882B-8DAC-44B1-9672-A8BF7F56AAA6}"/>
                </a:ext>
              </a:extLst>
            </p:cNvPr>
            <p:cNvSpPr/>
            <p:nvPr/>
          </p:nvSpPr>
          <p:spPr>
            <a:xfrm>
              <a:off x="5622000" y="18027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8" name="Google Shape;7663;p8">
              <a:extLst>
                <a:ext uri="{FF2B5EF4-FFF2-40B4-BE49-F238E27FC236}">
                  <a16:creationId xmlns:a16="http://schemas.microsoft.com/office/drawing/2014/main" id="{B954C338-D084-45B7-BB1F-167B73936E77}"/>
                </a:ext>
              </a:extLst>
            </p:cNvPr>
            <p:cNvSpPr/>
            <p:nvPr/>
          </p:nvSpPr>
          <p:spPr>
            <a:xfrm>
              <a:off x="5569850" y="18027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9" name="Google Shape;7664;p8">
              <a:extLst>
                <a:ext uri="{FF2B5EF4-FFF2-40B4-BE49-F238E27FC236}">
                  <a16:creationId xmlns:a16="http://schemas.microsoft.com/office/drawing/2014/main" id="{1C34B47E-3573-401F-8736-5D209BC28489}"/>
                </a:ext>
              </a:extLst>
            </p:cNvPr>
            <p:cNvSpPr/>
            <p:nvPr/>
          </p:nvSpPr>
          <p:spPr>
            <a:xfrm>
              <a:off x="5517700" y="18027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0" name="Google Shape;7665;p8">
              <a:extLst>
                <a:ext uri="{FF2B5EF4-FFF2-40B4-BE49-F238E27FC236}">
                  <a16:creationId xmlns:a16="http://schemas.microsoft.com/office/drawing/2014/main" id="{2637FD9D-DEF0-4552-A470-F19533440AFE}"/>
                </a:ext>
              </a:extLst>
            </p:cNvPr>
            <p:cNvSpPr/>
            <p:nvPr/>
          </p:nvSpPr>
          <p:spPr>
            <a:xfrm>
              <a:off x="5477125" y="1812400"/>
              <a:ext cx="26100" cy="23200"/>
            </a:xfrm>
            <a:custGeom>
              <a:avLst/>
              <a:gdLst/>
              <a:ahLst/>
              <a:cxnLst/>
              <a:rect l="l" t="t" r="r" b="b"/>
              <a:pathLst>
                <a:path w="1044" h="928" extrusionOk="0">
                  <a:moveTo>
                    <a:pt x="271" y="0"/>
                  </a:moveTo>
                  <a:lnTo>
                    <a:pt x="0" y="464"/>
                  </a:lnTo>
                  <a:lnTo>
                    <a:pt x="271" y="928"/>
                  </a:lnTo>
                  <a:lnTo>
                    <a:pt x="773" y="928"/>
                  </a:lnTo>
                  <a:lnTo>
                    <a:pt x="1043" y="464"/>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1" name="Google Shape;7666;p8">
              <a:extLst>
                <a:ext uri="{FF2B5EF4-FFF2-40B4-BE49-F238E27FC236}">
                  <a16:creationId xmlns:a16="http://schemas.microsoft.com/office/drawing/2014/main" id="{E2784951-7D09-497B-B42E-993CE532C40C}"/>
                </a:ext>
              </a:extLst>
            </p:cNvPr>
            <p:cNvSpPr/>
            <p:nvPr/>
          </p:nvSpPr>
          <p:spPr>
            <a:xfrm>
              <a:off x="5414325" y="1802725"/>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2" name="Google Shape;7667;p8">
              <a:extLst>
                <a:ext uri="{FF2B5EF4-FFF2-40B4-BE49-F238E27FC236}">
                  <a16:creationId xmlns:a16="http://schemas.microsoft.com/office/drawing/2014/main" id="{F6763A5B-1B71-4CEF-B3F4-F3A3E16BCECF}"/>
                </a:ext>
              </a:extLst>
            </p:cNvPr>
            <p:cNvSpPr/>
            <p:nvPr/>
          </p:nvSpPr>
          <p:spPr>
            <a:xfrm>
              <a:off x="5362175"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3" name="Google Shape;7668;p8">
              <a:extLst>
                <a:ext uri="{FF2B5EF4-FFF2-40B4-BE49-F238E27FC236}">
                  <a16:creationId xmlns:a16="http://schemas.microsoft.com/office/drawing/2014/main" id="{FF14DCE2-8E46-43D0-B543-AAFAACAC0BC9}"/>
                </a:ext>
              </a:extLst>
            </p:cNvPr>
            <p:cNvSpPr/>
            <p:nvPr/>
          </p:nvSpPr>
          <p:spPr>
            <a:xfrm>
              <a:off x="531002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4" name="Google Shape;7669;p8">
              <a:extLst>
                <a:ext uri="{FF2B5EF4-FFF2-40B4-BE49-F238E27FC236}">
                  <a16:creationId xmlns:a16="http://schemas.microsoft.com/office/drawing/2014/main" id="{E23A0268-1586-4032-8CCB-94FB51705B45}"/>
                </a:ext>
              </a:extLst>
            </p:cNvPr>
            <p:cNvSpPr/>
            <p:nvPr/>
          </p:nvSpPr>
          <p:spPr>
            <a:xfrm>
              <a:off x="5258825"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5" name="Google Shape;7670;p8">
              <a:extLst>
                <a:ext uri="{FF2B5EF4-FFF2-40B4-BE49-F238E27FC236}">
                  <a16:creationId xmlns:a16="http://schemas.microsoft.com/office/drawing/2014/main" id="{D925A6DD-249F-4F77-B08B-13CA76FFF961}"/>
                </a:ext>
              </a:extLst>
            </p:cNvPr>
            <p:cNvSpPr/>
            <p:nvPr/>
          </p:nvSpPr>
          <p:spPr>
            <a:xfrm>
              <a:off x="520667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6" name="Google Shape;7671;p8">
              <a:extLst>
                <a:ext uri="{FF2B5EF4-FFF2-40B4-BE49-F238E27FC236}">
                  <a16:creationId xmlns:a16="http://schemas.microsoft.com/office/drawing/2014/main" id="{5867F1D7-6FE5-426A-81CF-E2E223BBC3E9}"/>
                </a:ext>
              </a:extLst>
            </p:cNvPr>
            <p:cNvSpPr/>
            <p:nvPr/>
          </p:nvSpPr>
          <p:spPr>
            <a:xfrm>
              <a:off x="5154500"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7" name="Google Shape;7672;p8">
              <a:extLst>
                <a:ext uri="{FF2B5EF4-FFF2-40B4-BE49-F238E27FC236}">
                  <a16:creationId xmlns:a16="http://schemas.microsoft.com/office/drawing/2014/main" id="{64D7992E-7F49-4EE8-A737-F7B14D388615}"/>
                </a:ext>
              </a:extLst>
            </p:cNvPr>
            <p:cNvSpPr/>
            <p:nvPr/>
          </p:nvSpPr>
          <p:spPr>
            <a:xfrm>
              <a:off x="5102350"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8" name="Google Shape;7673;p8">
              <a:extLst>
                <a:ext uri="{FF2B5EF4-FFF2-40B4-BE49-F238E27FC236}">
                  <a16:creationId xmlns:a16="http://schemas.microsoft.com/office/drawing/2014/main" id="{E1D90A64-19B2-4D38-86BB-36BB40A6987E}"/>
                </a:ext>
              </a:extLst>
            </p:cNvPr>
            <p:cNvSpPr/>
            <p:nvPr/>
          </p:nvSpPr>
          <p:spPr>
            <a:xfrm>
              <a:off x="5050200"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9" name="Google Shape;7674;p8">
              <a:extLst>
                <a:ext uri="{FF2B5EF4-FFF2-40B4-BE49-F238E27FC236}">
                  <a16:creationId xmlns:a16="http://schemas.microsoft.com/office/drawing/2014/main" id="{F1C1F393-D791-4BEF-9CD6-D6833F6C034E}"/>
                </a:ext>
              </a:extLst>
            </p:cNvPr>
            <p:cNvSpPr/>
            <p:nvPr/>
          </p:nvSpPr>
          <p:spPr>
            <a:xfrm>
              <a:off x="4998025"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0" name="Google Shape;7675;p8">
              <a:extLst>
                <a:ext uri="{FF2B5EF4-FFF2-40B4-BE49-F238E27FC236}">
                  <a16:creationId xmlns:a16="http://schemas.microsoft.com/office/drawing/2014/main" id="{7F352D6F-9C71-4070-B4C8-06A329A353A8}"/>
                </a:ext>
              </a:extLst>
            </p:cNvPr>
            <p:cNvSpPr/>
            <p:nvPr/>
          </p:nvSpPr>
          <p:spPr>
            <a:xfrm>
              <a:off x="4946850"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1" name="Google Shape;7676;p8">
              <a:extLst>
                <a:ext uri="{FF2B5EF4-FFF2-40B4-BE49-F238E27FC236}">
                  <a16:creationId xmlns:a16="http://schemas.microsoft.com/office/drawing/2014/main" id="{9C271022-5500-4ED1-8F1F-87417C54BDBD}"/>
                </a:ext>
              </a:extLst>
            </p:cNvPr>
            <p:cNvSpPr/>
            <p:nvPr/>
          </p:nvSpPr>
          <p:spPr>
            <a:xfrm>
              <a:off x="4894675"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2" name="Google Shape;7677;p8">
              <a:extLst>
                <a:ext uri="{FF2B5EF4-FFF2-40B4-BE49-F238E27FC236}">
                  <a16:creationId xmlns:a16="http://schemas.microsoft.com/office/drawing/2014/main" id="{EB2BA40D-1E60-4510-A5E8-56341FAC66A8}"/>
                </a:ext>
              </a:extLst>
            </p:cNvPr>
            <p:cNvSpPr/>
            <p:nvPr/>
          </p:nvSpPr>
          <p:spPr>
            <a:xfrm>
              <a:off x="4842525"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3" name="Google Shape;7678;p8">
              <a:extLst>
                <a:ext uri="{FF2B5EF4-FFF2-40B4-BE49-F238E27FC236}">
                  <a16:creationId xmlns:a16="http://schemas.microsoft.com/office/drawing/2014/main" id="{591D9E89-0E76-4ED4-949F-47958A87F0D5}"/>
                </a:ext>
              </a:extLst>
            </p:cNvPr>
            <p:cNvSpPr/>
            <p:nvPr/>
          </p:nvSpPr>
          <p:spPr>
            <a:xfrm>
              <a:off x="4790375" y="18027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4" name="Google Shape;7679;p8">
              <a:extLst>
                <a:ext uri="{FF2B5EF4-FFF2-40B4-BE49-F238E27FC236}">
                  <a16:creationId xmlns:a16="http://schemas.microsoft.com/office/drawing/2014/main" id="{73FC0A89-57C1-4DB2-BE7B-BCD2443B3101}"/>
                </a:ext>
              </a:extLst>
            </p:cNvPr>
            <p:cNvSpPr/>
            <p:nvPr/>
          </p:nvSpPr>
          <p:spPr>
            <a:xfrm>
              <a:off x="4738200"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5" name="Google Shape;7680;p8">
              <a:extLst>
                <a:ext uri="{FF2B5EF4-FFF2-40B4-BE49-F238E27FC236}">
                  <a16:creationId xmlns:a16="http://schemas.microsoft.com/office/drawing/2014/main" id="{2F7C860A-A1CE-4E67-9717-374CB7EE90FE}"/>
                </a:ext>
              </a:extLst>
            </p:cNvPr>
            <p:cNvSpPr/>
            <p:nvPr/>
          </p:nvSpPr>
          <p:spPr>
            <a:xfrm>
              <a:off x="4686050" y="18027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6" name="Google Shape;7681;p8">
              <a:extLst>
                <a:ext uri="{FF2B5EF4-FFF2-40B4-BE49-F238E27FC236}">
                  <a16:creationId xmlns:a16="http://schemas.microsoft.com/office/drawing/2014/main" id="{C71EFB88-C2D7-40C8-9FBC-EDD5559CF7C7}"/>
                </a:ext>
              </a:extLst>
            </p:cNvPr>
            <p:cNvSpPr/>
            <p:nvPr/>
          </p:nvSpPr>
          <p:spPr>
            <a:xfrm>
              <a:off x="4633900" y="18027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7" name="Google Shape;7682;p8">
              <a:extLst>
                <a:ext uri="{FF2B5EF4-FFF2-40B4-BE49-F238E27FC236}">
                  <a16:creationId xmlns:a16="http://schemas.microsoft.com/office/drawing/2014/main" id="{6D13441C-9153-4A8C-8D03-CC8F70366F8C}"/>
                </a:ext>
              </a:extLst>
            </p:cNvPr>
            <p:cNvSpPr/>
            <p:nvPr/>
          </p:nvSpPr>
          <p:spPr>
            <a:xfrm>
              <a:off x="4581725"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8" name="Google Shape;7683;p8">
              <a:extLst>
                <a:ext uri="{FF2B5EF4-FFF2-40B4-BE49-F238E27FC236}">
                  <a16:creationId xmlns:a16="http://schemas.microsoft.com/office/drawing/2014/main" id="{4608E667-222B-409F-9A9E-33E7D7105915}"/>
                </a:ext>
              </a:extLst>
            </p:cNvPr>
            <p:cNvSpPr/>
            <p:nvPr/>
          </p:nvSpPr>
          <p:spPr>
            <a:xfrm>
              <a:off x="4530550" y="18027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9" name="Google Shape;7684;p8">
              <a:extLst>
                <a:ext uri="{FF2B5EF4-FFF2-40B4-BE49-F238E27FC236}">
                  <a16:creationId xmlns:a16="http://schemas.microsoft.com/office/drawing/2014/main" id="{FA4EB341-F563-4A8B-8BE8-C6CECE63286B}"/>
                </a:ext>
              </a:extLst>
            </p:cNvPr>
            <p:cNvSpPr/>
            <p:nvPr/>
          </p:nvSpPr>
          <p:spPr>
            <a:xfrm>
              <a:off x="4478375" y="18027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0" name="Google Shape;7685;p8">
              <a:extLst>
                <a:ext uri="{FF2B5EF4-FFF2-40B4-BE49-F238E27FC236}">
                  <a16:creationId xmlns:a16="http://schemas.microsoft.com/office/drawing/2014/main" id="{7D988E62-543F-4C02-9548-AA40E6D3CAB8}"/>
                </a:ext>
              </a:extLst>
            </p:cNvPr>
            <p:cNvSpPr/>
            <p:nvPr/>
          </p:nvSpPr>
          <p:spPr>
            <a:xfrm>
              <a:off x="4426225" y="18027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1" name="Google Shape;7686;p8">
              <a:extLst>
                <a:ext uri="{FF2B5EF4-FFF2-40B4-BE49-F238E27FC236}">
                  <a16:creationId xmlns:a16="http://schemas.microsoft.com/office/drawing/2014/main" id="{E1242122-2380-418D-9854-6BDC82C66068}"/>
                </a:ext>
              </a:extLst>
            </p:cNvPr>
            <p:cNvSpPr/>
            <p:nvPr/>
          </p:nvSpPr>
          <p:spPr>
            <a:xfrm>
              <a:off x="4374075" y="18027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2" name="Google Shape;7687;p8">
              <a:extLst>
                <a:ext uri="{FF2B5EF4-FFF2-40B4-BE49-F238E27FC236}">
                  <a16:creationId xmlns:a16="http://schemas.microsoft.com/office/drawing/2014/main" id="{8C435DD5-EDEE-481C-92F0-F9B013CC3345}"/>
                </a:ext>
              </a:extLst>
            </p:cNvPr>
            <p:cNvSpPr/>
            <p:nvPr/>
          </p:nvSpPr>
          <p:spPr>
            <a:xfrm>
              <a:off x="4322875" y="18027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3" name="Google Shape;7688;p8">
              <a:extLst>
                <a:ext uri="{FF2B5EF4-FFF2-40B4-BE49-F238E27FC236}">
                  <a16:creationId xmlns:a16="http://schemas.microsoft.com/office/drawing/2014/main" id="{DEACE0B0-95AD-4A5A-9FD5-E4BF0E2B1FF7}"/>
                </a:ext>
              </a:extLst>
            </p:cNvPr>
            <p:cNvSpPr/>
            <p:nvPr/>
          </p:nvSpPr>
          <p:spPr>
            <a:xfrm>
              <a:off x="4270725" y="18027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4" name="Google Shape;7689;p8">
              <a:extLst>
                <a:ext uri="{FF2B5EF4-FFF2-40B4-BE49-F238E27FC236}">
                  <a16:creationId xmlns:a16="http://schemas.microsoft.com/office/drawing/2014/main" id="{CC1B7EDF-1A9D-4676-88D1-87820B7407AA}"/>
                </a:ext>
              </a:extLst>
            </p:cNvPr>
            <p:cNvSpPr/>
            <p:nvPr/>
          </p:nvSpPr>
          <p:spPr>
            <a:xfrm>
              <a:off x="4218550" y="18027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5" name="Google Shape;7690;p8">
              <a:extLst>
                <a:ext uri="{FF2B5EF4-FFF2-40B4-BE49-F238E27FC236}">
                  <a16:creationId xmlns:a16="http://schemas.microsoft.com/office/drawing/2014/main" id="{177BA40D-52A9-4F76-ABBC-D7C35BBB4DBF}"/>
                </a:ext>
              </a:extLst>
            </p:cNvPr>
            <p:cNvSpPr/>
            <p:nvPr/>
          </p:nvSpPr>
          <p:spPr>
            <a:xfrm>
              <a:off x="4166400" y="18027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6" name="Google Shape;7691;p8">
              <a:extLst>
                <a:ext uri="{FF2B5EF4-FFF2-40B4-BE49-F238E27FC236}">
                  <a16:creationId xmlns:a16="http://schemas.microsoft.com/office/drawing/2014/main" id="{1520FEA5-D293-453F-ACF7-680D65916C83}"/>
                </a:ext>
              </a:extLst>
            </p:cNvPr>
            <p:cNvSpPr/>
            <p:nvPr/>
          </p:nvSpPr>
          <p:spPr>
            <a:xfrm>
              <a:off x="4115200"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7" name="Google Shape;7692;p8">
              <a:extLst>
                <a:ext uri="{FF2B5EF4-FFF2-40B4-BE49-F238E27FC236}">
                  <a16:creationId xmlns:a16="http://schemas.microsoft.com/office/drawing/2014/main" id="{7C3A4B3C-A1C7-4E91-BA16-48043491FC3E}"/>
                </a:ext>
              </a:extLst>
            </p:cNvPr>
            <p:cNvSpPr/>
            <p:nvPr/>
          </p:nvSpPr>
          <p:spPr>
            <a:xfrm>
              <a:off x="4063050"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8" name="Google Shape;7693;p8">
              <a:extLst>
                <a:ext uri="{FF2B5EF4-FFF2-40B4-BE49-F238E27FC236}">
                  <a16:creationId xmlns:a16="http://schemas.microsoft.com/office/drawing/2014/main" id="{74B938F4-EBEE-4BE2-B037-D3F38B4B8BE7}"/>
                </a:ext>
              </a:extLst>
            </p:cNvPr>
            <p:cNvSpPr/>
            <p:nvPr/>
          </p:nvSpPr>
          <p:spPr>
            <a:xfrm>
              <a:off x="4010900"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9" name="Google Shape;7694;p8">
              <a:extLst>
                <a:ext uri="{FF2B5EF4-FFF2-40B4-BE49-F238E27FC236}">
                  <a16:creationId xmlns:a16="http://schemas.microsoft.com/office/drawing/2014/main" id="{A44BC17F-D87E-4718-84D6-590A7E57A620}"/>
                </a:ext>
              </a:extLst>
            </p:cNvPr>
            <p:cNvSpPr/>
            <p:nvPr/>
          </p:nvSpPr>
          <p:spPr>
            <a:xfrm>
              <a:off x="3958725"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0" name="Google Shape;7695;p8">
              <a:extLst>
                <a:ext uri="{FF2B5EF4-FFF2-40B4-BE49-F238E27FC236}">
                  <a16:creationId xmlns:a16="http://schemas.microsoft.com/office/drawing/2014/main" id="{64001782-E2C9-4AD4-8F54-E28F80CDAF61}"/>
                </a:ext>
              </a:extLst>
            </p:cNvPr>
            <p:cNvSpPr/>
            <p:nvPr/>
          </p:nvSpPr>
          <p:spPr>
            <a:xfrm>
              <a:off x="3906575" y="18027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1" name="Google Shape;7696;p8">
              <a:extLst>
                <a:ext uri="{FF2B5EF4-FFF2-40B4-BE49-F238E27FC236}">
                  <a16:creationId xmlns:a16="http://schemas.microsoft.com/office/drawing/2014/main" id="{99C78FD5-7624-45CA-AAFD-E5190D56094E}"/>
                </a:ext>
              </a:extLst>
            </p:cNvPr>
            <p:cNvSpPr/>
            <p:nvPr/>
          </p:nvSpPr>
          <p:spPr>
            <a:xfrm>
              <a:off x="3855375"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2" name="Google Shape;7697;p8">
              <a:extLst>
                <a:ext uri="{FF2B5EF4-FFF2-40B4-BE49-F238E27FC236}">
                  <a16:creationId xmlns:a16="http://schemas.microsoft.com/office/drawing/2014/main" id="{C3CB04EA-EAFD-409D-90BE-A4CB9B437537}"/>
                </a:ext>
              </a:extLst>
            </p:cNvPr>
            <p:cNvSpPr/>
            <p:nvPr/>
          </p:nvSpPr>
          <p:spPr>
            <a:xfrm>
              <a:off x="3803225"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3" name="Google Shape;7698;p8">
              <a:extLst>
                <a:ext uri="{FF2B5EF4-FFF2-40B4-BE49-F238E27FC236}">
                  <a16:creationId xmlns:a16="http://schemas.microsoft.com/office/drawing/2014/main" id="{30005B40-8D60-4559-8611-37CCFF9E5D50}"/>
                </a:ext>
              </a:extLst>
            </p:cNvPr>
            <p:cNvSpPr/>
            <p:nvPr/>
          </p:nvSpPr>
          <p:spPr>
            <a:xfrm>
              <a:off x="375107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4" name="Google Shape;7699;p8">
              <a:extLst>
                <a:ext uri="{FF2B5EF4-FFF2-40B4-BE49-F238E27FC236}">
                  <a16:creationId xmlns:a16="http://schemas.microsoft.com/office/drawing/2014/main" id="{198AD1F3-A888-4D4E-A1F6-F1E2ED9951BB}"/>
                </a:ext>
              </a:extLst>
            </p:cNvPr>
            <p:cNvSpPr/>
            <p:nvPr/>
          </p:nvSpPr>
          <p:spPr>
            <a:xfrm>
              <a:off x="3698900"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5" name="Google Shape;7700;p8">
              <a:extLst>
                <a:ext uri="{FF2B5EF4-FFF2-40B4-BE49-F238E27FC236}">
                  <a16:creationId xmlns:a16="http://schemas.microsoft.com/office/drawing/2014/main" id="{C1D66E98-0448-4F8F-ADE2-7F95A0CF770C}"/>
                </a:ext>
              </a:extLst>
            </p:cNvPr>
            <p:cNvSpPr/>
            <p:nvPr/>
          </p:nvSpPr>
          <p:spPr>
            <a:xfrm>
              <a:off x="364772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6" name="Google Shape;7701;p8">
              <a:extLst>
                <a:ext uri="{FF2B5EF4-FFF2-40B4-BE49-F238E27FC236}">
                  <a16:creationId xmlns:a16="http://schemas.microsoft.com/office/drawing/2014/main" id="{A01D68A7-4A24-4C4A-88EA-85F7E6401E7A}"/>
                </a:ext>
              </a:extLst>
            </p:cNvPr>
            <p:cNvSpPr/>
            <p:nvPr/>
          </p:nvSpPr>
          <p:spPr>
            <a:xfrm>
              <a:off x="3595550" y="18027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7" name="Google Shape;7702;p8">
              <a:extLst>
                <a:ext uri="{FF2B5EF4-FFF2-40B4-BE49-F238E27FC236}">
                  <a16:creationId xmlns:a16="http://schemas.microsoft.com/office/drawing/2014/main" id="{7B785F09-50BC-465F-B6BA-51CA9289CED4}"/>
                </a:ext>
              </a:extLst>
            </p:cNvPr>
            <p:cNvSpPr/>
            <p:nvPr/>
          </p:nvSpPr>
          <p:spPr>
            <a:xfrm>
              <a:off x="3543400"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8" name="Google Shape;7703;p8">
              <a:extLst>
                <a:ext uri="{FF2B5EF4-FFF2-40B4-BE49-F238E27FC236}">
                  <a16:creationId xmlns:a16="http://schemas.microsoft.com/office/drawing/2014/main" id="{D3E512FA-2804-44AF-9F2B-02FF4E12D0DB}"/>
                </a:ext>
              </a:extLst>
            </p:cNvPr>
            <p:cNvSpPr/>
            <p:nvPr/>
          </p:nvSpPr>
          <p:spPr>
            <a:xfrm>
              <a:off x="3439075"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9" name="Google Shape;7704;p8">
              <a:extLst>
                <a:ext uri="{FF2B5EF4-FFF2-40B4-BE49-F238E27FC236}">
                  <a16:creationId xmlns:a16="http://schemas.microsoft.com/office/drawing/2014/main" id="{B018D765-77D6-473E-978E-CAD9D0DD3793}"/>
                </a:ext>
              </a:extLst>
            </p:cNvPr>
            <p:cNvSpPr/>
            <p:nvPr/>
          </p:nvSpPr>
          <p:spPr>
            <a:xfrm>
              <a:off x="3386925" y="18027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0" name="Google Shape;7705;p8">
              <a:extLst>
                <a:ext uri="{FF2B5EF4-FFF2-40B4-BE49-F238E27FC236}">
                  <a16:creationId xmlns:a16="http://schemas.microsoft.com/office/drawing/2014/main" id="{78F78FEC-F358-41D3-A90D-2C4F81D2BDDD}"/>
                </a:ext>
              </a:extLst>
            </p:cNvPr>
            <p:cNvSpPr/>
            <p:nvPr/>
          </p:nvSpPr>
          <p:spPr>
            <a:xfrm>
              <a:off x="3353125" y="1819150"/>
              <a:ext cx="11600" cy="9700"/>
            </a:xfrm>
            <a:custGeom>
              <a:avLst/>
              <a:gdLst/>
              <a:ahLst/>
              <a:cxnLst/>
              <a:rect l="l" t="t" r="r" b="b"/>
              <a:pathLst>
                <a:path w="464" h="388" extrusionOk="0">
                  <a:moveTo>
                    <a:pt x="116" y="1"/>
                  </a:moveTo>
                  <a:lnTo>
                    <a:pt x="0" y="194"/>
                  </a:lnTo>
                  <a:lnTo>
                    <a:pt x="116" y="387"/>
                  </a:lnTo>
                  <a:lnTo>
                    <a:pt x="348" y="387"/>
                  </a:lnTo>
                  <a:lnTo>
                    <a:pt x="464" y="194"/>
                  </a:lnTo>
                  <a:lnTo>
                    <a:pt x="3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1" name="Google Shape;7706;p8">
              <a:extLst>
                <a:ext uri="{FF2B5EF4-FFF2-40B4-BE49-F238E27FC236}">
                  <a16:creationId xmlns:a16="http://schemas.microsoft.com/office/drawing/2014/main" id="{97DDE7C0-F543-4D87-9EDF-519F0A17A4D7}"/>
                </a:ext>
              </a:extLst>
            </p:cNvPr>
            <p:cNvSpPr/>
            <p:nvPr/>
          </p:nvSpPr>
          <p:spPr>
            <a:xfrm>
              <a:off x="3282600"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2" name="Google Shape;7707;p8">
              <a:extLst>
                <a:ext uri="{FF2B5EF4-FFF2-40B4-BE49-F238E27FC236}">
                  <a16:creationId xmlns:a16="http://schemas.microsoft.com/office/drawing/2014/main" id="{99906B80-2D22-4AEE-B863-5ABEC02CD4C0}"/>
                </a:ext>
              </a:extLst>
            </p:cNvPr>
            <p:cNvSpPr/>
            <p:nvPr/>
          </p:nvSpPr>
          <p:spPr>
            <a:xfrm>
              <a:off x="2347625" y="18027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3" name="Google Shape;7708;p8">
              <a:extLst>
                <a:ext uri="{FF2B5EF4-FFF2-40B4-BE49-F238E27FC236}">
                  <a16:creationId xmlns:a16="http://schemas.microsoft.com/office/drawing/2014/main" id="{A07CE3B0-E016-4497-956B-005E64ECC41C}"/>
                </a:ext>
              </a:extLst>
            </p:cNvPr>
            <p:cNvSpPr/>
            <p:nvPr/>
          </p:nvSpPr>
          <p:spPr>
            <a:xfrm>
              <a:off x="2296425"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4" name="Google Shape;7709;p8">
              <a:extLst>
                <a:ext uri="{FF2B5EF4-FFF2-40B4-BE49-F238E27FC236}">
                  <a16:creationId xmlns:a16="http://schemas.microsoft.com/office/drawing/2014/main" id="{43A5B8BB-19FB-4562-BA39-10FD49AE7BEA}"/>
                </a:ext>
              </a:extLst>
            </p:cNvPr>
            <p:cNvSpPr/>
            <p:nvPr/>
          </p:nvSpPr>
          <p:spPr>
            <a:xfrm>
              <a:off x="2244275" y="18027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5" name="Google Shape;7710;p8">
              <a:extLst>
                <a:ext uri="{FF2B5EF4-FFF2-40B4-BE49-F238E27FC236}">
                  <a16:creationId xmlns:a16="http://schemas.microsoft.com/office/drawing/2014/main" id="{267626EB-6CBB-4749-95FE-C4263AFDCD75}"/>
                </a:ext>
              </a:extLst>
            </p:cNvPr>
            <p:cNvSpPr/>
            <p:nvPr/>
          </p:nvSpPr>
          <p:spPr>
            <a:xfrm>
              <a:off x="219212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6" name="Google Shape;7711;p8">
              <a:extLst>
                <a:ext uri="{FF2B5EF4-FFF2-40B4-BE49-F238E27FC236}">
                  <a16:creationId xmlns:a16="http://schemas.microsoft.com/office/drawing/2014/main" id="{EF698B0D-C46C-4A77-89C9-3980D399A1F7}"/>
                </a:ext>
              </a:extLst>
            </p:cNvPr>
            <p:cNvSpPr/>
            <p:nvPr/>
          </p:nvSpPr>
          <p:spPr>
            <a:xfrm>
              <a:off x="2139950"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7" name="Google Shape;7712;p8">
              <a:extLst>
                <a:ext uri="{FF2B5EF4-FFF2-40B4-BE49-F238E27FC236}">
                  <a16:creationId xmlns:a16="http://schemas.microsoft.com/office/drawing/2014/main" id="{BD405A9E-C857-4C0D-AFFE-D780B33899D3}"/>
                </a:ext>
              </a:extLst>
            </p:cNvPr>
            <p:cNvSpPr/>
            <p:nvPr/>
          </p:nvSpPr>
          <p:spPr>
            <a:xfrm>
              <a:off x="2087800" y="18027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8" name="Google Shape;7713;p8">
              <a:extLst>
                <a:ext uri="{FF2B5EF4-FFF2-40B4-BE49-F238E27FC236}">
                  <a16:creationId xmlns:a16="http://schemas.microsoft.com/office/drawing/2014/main" id="{7B3D2AC8-3E79-4A16-A654-09736B6DDBF8}"/>
                </a:ext>
              </a:extLst>
            </p:cNvPr>
            <p:cNvSpPr/>
            <p:nvPr/>
          </p:nvSpPr>
          <p:spPr>
            <a:xfrm>
              <a:off x="2035650" y="18027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9" name="Google Shape;7714;p8">
              <a:extLst>
                <a:ext uri="{FF2B5EF4-FFF2-40B4-BE49-F238E27FC236}">
                  <a16:creationId xmlns:a16="http://schemas.microsoft.com/office/drawing/2014/main" id="{F729169D-9379-45BA-A426-DC7C04177E55}"/>
                </a:ext>
              </a:extLst>
            </p:cNvPr>
            <p:cNvSpPr/>
            <p:nvPr/>
          </p:nvSpPr>
          <p:spPr>
            <a:xfrm>
              <a:off x="1983475" y="18027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0" name="Google Shape;7715;p8">
              <a:extLst>
                <a:ext uri="{FF2B5EF4-FFF2-40B4-BE49-F238E27FC236}">
                  <a16:creationId xmlns:a16="http://schemas.microsoft.com/office/drawing/2014/main" id="{870D960A-36D0-43FF-8F3E-10CEB6B45F1A}"/>
                </a:ext>
              </a:extLst>
            </p:cNvPr>
            <p:cNvSpPr/>
            <p:nvPr/>
          </p:nvSpPr>
          <p:spPr>
            <a:xfrm>
              <a:off x="1879175" y="18027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1" name="Google Shape;7716;p8">
              <a:extLst>
                <a:ext uri="{FF2B5EF4-FFF2-40B4-BE49-F238E27FC236}">
                  <a16:creationId xmlns:a16="http://schemas.microsoft.com/office/drawing/2014/main" id="{E1043B9D-F3D6-4A04-AE31-B53F1654E391}"/>
                </a:ext>
              </a:extLst>
            </p:cNvPr>
            <p:cNvSpPr/>
            <p:nvPr/>
          </p:nvSpPr>
          <p:spPr>
            <a:xfrm>
              <a:off x="1827975" y="18027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2" name="Google Shape;7717;p8">
              <a:extLst>
                <a:ext uri="{FF2B5EF4-FFF2-40B4-BE49-F238E27FC236}">
                  <a16:creationId xmlns:a16="http://schemas.microsoft.com/office/drawing/2014/main" id="{3A1BA1C5-0FB4-4511-A3FB-50E4AAB1CE50}"/>
                </a:ext>
              </a:extLst>
            </p:cNvPr>
            <p:cNvSpPr/>
            <p:nvPr/>
          </p:nvSpPr>
          <p:spPr>
            <a:xfrm>
              <a:off x="1775825" y="18027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3" name="Google Shape;7718;p8">
              <a:extLst>
                <a:ext uri="{FF2B5EF4-FFF2-40B4-BE49-F238E27FC236}">
                  <a16:creationId xmlns:a16="http://schemas.microsoft.com/office/drawing/2014/main" id="{3E73BC9E-5476-43A5-98DA-E25218992692}"/>
                </a:ext>
              </a:extLst>
            </p:cNvPr>
            <p:cNvSpPr/>
            <p:nvPr/>
          </p:nvSpPr>
          <p:spPr>
            <a:xfrm>
              <a:off x="1723650" y="18027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4" name="Google Shape;7719;p8">
              <a:extLst>
                <a:ext uri="{FF2B5EF4-FFF2-40B4-BE49-F238E27FC236}">
                  <a16:creationId xmlns:a16="http://schemas.microsoft.com/office/drawing/2014/main" id="{651160C6-5BB8-40F5-85CD-7B7BD18AAF23}"/>
                </a:ext>
              </a:extLst>
            </p:cNvPr>
            <p:cNvSpPr/>
            <p:nvPr/>
          </p:nvSpPr>
          <p:spPr>
            <a:xfrm>
              <a:off x="1671500" y="18027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5" name="Google Shape;7720;p8">
              <a:extLst>
                <a:ext uri="{FF2B5EF4-FFF2-40B4-BE49-F238E27FC236}">
                  <a16:creationId xmlns:a16="http://schemas.microsoft.com/office/drawing/2014/main" id="{9D0CD9B1-D407-4FC7-BA17-862381A9CF69}"/>
                </a:ext>
              </a:extLst>
            </p:cNvPr>
            <p:cNvSpPr/>
            <p:nvPr/>
          </p:nvSpPr>
          <p:spPr>
            <a:xfrm>
              <a:off x="1620300" y="18027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6" name="Google Shape;7721;p8">
              <a:extLst>
                <a:ext uri="{FF2B5EF4-FFF2-40B4-BE49-F238E27FC236}">
                  <a16:creationId xmlns:a16="http://schemas.microsoft.com/office/drawing/2014/main" id="{2249BC1B-3D7E-4AC2-853D-6B74AFD5D02D}"/>
                </a:ext>
              </a:extLst>
            </p:cNvPr>
            <p:cNvSpPr/>
            <p:nvPr/>
          </p:nvSpPr>
          <p:spPr>
            <a:xfrm>
              <a:off x="1572000" y="1806600"/>
              <a:ext cx="39650" cy="33825"/>
            </a:xfrm>
            <a:custGeom>
              <a:avLst/>
              <a:gdLst/>
              <a:ahLst/>
              <a:cxnLst/>
              <a:rect l="l" t="t" r="r" b="b"/>
              <a:pathLst>
                <a:path w="1586" h="1353" extrusionOk="0">
                  <a:moveTo>
                    <a:pt x="426" y="0"/>
                  </a:moveTo>
                  <a:lnTo>
                    <a:pt x="1" y="696"/>
                  </a:lnTo>
                  <a:lnTo>
                    <a:pt x="426" y="1353"/>
                  </a:lnTo>
                  <a:lnTo>
                    <a:pt x="1199" y="1353"/>
                  </a:lnTo>
                  <a:lnTo>
                    <a:pt x="1585" y="696"/>
                  </a:lnTo>
                  <a:lnTo>
                    <a:pt x="11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7" name="Google Shape;7722;p8">
              <a:extLst>
                <a:ext uri="{FF2B5EF4-FFF2-40B4-BE49-F238E27FC236}">
                  <a16:creationId xmlns:a16="http://schemas.microsoft.com/office/drawing/2014/main" id="{BD78791F-18EE-4C76-A0DF-74D8ECB48A7B}"/>
                </a:ext>
              </a:extLst>
            </p:cNvPr>
            <p:cNvSpPr/>
            <p:nvPr/>
          </p:nvSpPr>
          <p:spPr>
            <a:xfrm>
              <a:off x="1516000" y="18027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8" name="Google Shape;7723;p8">
              <a:extLst>
                <a:ext uri="{FF2B5EF4-FFF2-40B4-BE49-F238E27FC236}">
                  <a16:creationId xmlns:a16="http://schemas.microsoft.com/office/drawing/2014/main" id="{E51E2B4E-7034-4711-8916-752FCB419C7C}"/>
                </a:ext>
              </a:extLst>
            </p:cNvPr>
            <p:cNvSpPr/>
            <p:nvPr/>
          </p:nvSpPr>
          <p:spPr>
            <a:xfrm>
              <a:off x="1463825" y="18027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9" name="Google Shape;7724;p8">
              <a:extLst>
                <a:ext uri="{FF2B5EF4-FFF2-40B4-BE49-F238E27FC236}">
                  <a16:creationId xmlns:a16="http://schemas.microsoft.com/office/drawing/2014/main" id="{B858CC69-803F-41DD-9184-8F626E8FDCF3}"/>
                </a:ext>
              </a:extLst>
            </p:cNvPr>
            <p:cNvSpPr/>
            <p:nvPr/>
          </p:nvSpPr>
          <p:spPr>
            <a:xfrm>
              <a:off x="1411675" y="18027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0" name="Google Shape;7725;p8">
              <a:extLst>
                <a:ext uri="{FF2B5EF4-FFF2-40B4-BE49-F238E27FC236}">
                  <a16:creationId xmlns:a16="http://schemas.microsoft.com/office/drawing/2014/main" id="{DF9D1113-6500-4CBB-B96C-FBC8494B9870}"/>
                </a:ext>
              </a:extLst>
            </p:cNvPr>
            <p:cNvSpPr/>
            <p:nvPr/>
          </p:nvSpPr>
          <p:spPr>
            <a:xfrm>
              <a:off x="1360475" y="18027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1" name="Google Shape;7726;p8">
              <a:extLst>
                <a:ext uri="{FF2B5EF4-FFF2-40B4-BE49-F238E27FC236}">
                  <a16:creationId xmlns:a16="http://schemas.microsoft.com/office/drawing/2014/main" id="{A7A9A5DC-C070-46D5-B69E-3FD2EE164FE7}"/>
                </a:ext>
              </a:extLst>
            </p:cNvPr>
            <p:cNvSpPr/>
            <p:nvPr/>
          </p:nvSpPr>
          <p:spPr>
            <a:xfrm>
              <a:off x="1308325" y="18027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2" name="Google Shape;7727;p8">
              <a:extLst>
                <a:ext uri="{FF2B5EF4-FFF2-40B4-BE49-F238E27FC236}">
                  <a16:creationId xmlns:a16="http://schemas.microsoft.com/office/drawing/2014/main" id="{C167AD05-7A47-4EE9-98C5-D7699F462907}"/>
                </a:ext>
              </a:extLst>
            </p:cNvPr>
            <p:cNvSpPr/>
            <p:nvPr/>
          </p:nvSpPr>
          <p:spPr>
            <a:xfrm>
              <a:off x="1256175" y="18027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3" name="Google Shape;7728;p8">
              <a:extLst>
                <a:ext uri="{FF2B5EF4-FFF2-40B4-BE49-F238E27FC236}">
                  <a16:creationId xmlns:a16="http://schemas.microsoft.com/office/drawing/2014/main" id="{C0223209-EB9D-4F19-A4AA-EAB573AEA51D}"/>
                </a:ext>
              </a:extLst>
            </p:cNvPr>
            <p:cNvSpPr/>
            <p:nvPr/>
          </p:nvSpPr>
          <p:spPr>
            <a:xfrm>
              <a:off x="1204000" y="18027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4" name="Google Shape;7729;p8">
              <a:extLst>
                <a:ext uri="{FF2B5EF4-FFF2-40B4-BE49-F238E27FC236}">
                  <a16:creationId xmlns:a16="http://schemas.microsoft.com/office/drawing/2014/main" id="{BF9F971B-AF50-48E9-B667-A0250A42951E}"/>
                </a:ext>
              </a:extLst>
            </p:cNvPr>
            <p:cNvSpPr/>
            <p:nvPr/>
          </p:nvSpPr>
          <p:spPr>
            <a:xfrm>
              <a:off x="1152825" y="18027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5" name="Google Shape;7730;p8">
              <a:extLst>
                <a:ext uri="{FF2B5EF4-FFF2-40B4-BE49-F238E27FC236}">
                  <a16:creationId xmlns:a16="http://schemas.microsoft.com/office/drawing/2014/main" id="{EBBFD1B9-4ADD-4689-A3C7-9B185A246572}"/>
                </a:ext>
              </a:extLst>
            </p:cNvPr>
            <p:cNvSpPr/>
            <p:nvPr/>
          </p:nvSpPr>
          <p:spPr>
            <a:xfrm>
              <a:off x="1100650" y="18027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6" name="Google Shape;7731;p8">
              <a:extLst>
                <a:ext uri="{FF2B5EF4-FFF2-40B4-BE49-F238E27FC236}">
                  <a16:creationId xmlns:a16="http://schemas.microsoft.com/office/drawing/2014/main" id="{3C1E6A4C-132C-4E3C-B188-A4A2815D969C}"/>
                </a:ext>
              </a:extLst>
            </p:cNvPr>
            <p:cNvSpPr/>
            <p:nvPr/>
          </p:nvSpPr>
          <p:spPr>
            <a:xfrm>
              <a:off x="1048500" y="18027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7" name="Google Shape;7732;p8">
              <a:extLst>
                <a:ext uri="{FF2B5EF4-FFF2-40B4-BE49-F238E27FC236}">
                  <a16:creationId xmlns:a16="http://schemas.microsoft.com/office/drawing/2014/main" id="{537B8676-14E7-4730-A156-4A00025C46C4}"/>
                </a:ext>
              </a:extLst>
            </p:cNvPr>
            <p:cNvSpPr/>
            <p:nvPr/>
          </p:nvSpPr>
          <p:spPr>
            <a:xfrm>
              <a:off x="1003100" y="1809500"/>
              <a:ext cx="33825" cy="29000"/>
            </a:xfrm>
            <a:custGeom>
              <a:avLst/>
              <a:gdLst/>
              <a:ahLst/>
              <a:cxnLst/>
              <a:rect l="l" t="t" r="r" b="b"/>
              <a:pathLst>
                <a:path w="1353" h="1160" extrusionOk="0">
                  <a:moveTo>
                    <a:pt x="348" y="0"/>
                  </a:moveTo>
                  <a:lnTo>
                    <a:pt x="1" y="580"/>
                  </a:lnTo>
                  <a:lnTo>
                    <a:pt x="348" y="1159"/>
                  </a:lnTo>
                  <a:lnTo>
                    <a:pt x="1005" y="1159"/>
                  </a:lnTo>
                  <a:lnTo>
                    <a:pt x="1353" y="580"/>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8" name="Google Shape;7733;p8">
              <a:extLst>
                <a:ext uri="{FF2B5EF4-FFF2-40B4-BE49-F238E27FC236}">
                  <a16:creationId xmlns:a16="http://schemas.microsoft.com/office/drawing/2014/main" id="{20AE3B80-4894-43FC-B9AE-3BCFA879F155}"/>
                </a:ext>
              </a:extLst>
            </p:cNvPr>
            <p:cNvSpPr/>
            <p:nvPr/>
          </p:nvSpPr>
          <p:spPr>
            <a:xfrm>
              <a:off x="957700" y="1814325"/>
              <a:ext cx="22250" cy="19350"/>
            </a:xfrm>
            <a:custGeom>
              <a:avLst/>
              <a:gdLst/>
              <a:ahLst/>
              <a:cxnLst/>
              <a:rect l="l" t="t" r="r" b="b"/>
              <a:pathLst>
                <a:path w="890" h="774" extrusionOk="0">
                  <a:moveTo>
                    <a:pt x="232" y="1"/>
                  </a:moveTo>
                  <a:lnTo>
                    <a:pt x="1" y="387"/>
                  </a:lnTo>
                  <a:lnTo>
                    <a:pt x="232" y="773"/>
                  </a:lnTo>
                  <a:lnTo>
                    <a:pt x="657" y="773"/>
                  </a:lnTo>
                  <a:lnTo>
                    <a:pt x="889"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9" name="Google Shape;7734;p8">
              <a:extLst>
                <a:ext uri="{FF2B5EF4-FFF2-40B4-BE49-F238E27FC236}">
                  <a16:creationId xmlns:a16="http://schemas.microsoft.com/office/drawing/2014/main" id="{C05F233C-48F9-468C-95D4-7B06AB5777AE}"/>
                </a:ext>
              </a:extLst>
            </p:cNvPr>
            <p:cNvSpPr/>
            <p:nvPr/>
          </p:nvSpPr>
          <p:spPr>
            <a:xfrm>
              <a:off x="238125" y="1822050"/>
              <a:ext cx="5800" cy="3900"/>
            </a:xfrm>
            <a:custGeom>
              <a:avLst/>
              <a:gdLst/>
              <a:ahLst/>
              <a:cxnLst/>
              <a:rect l="l" t="t" r="r" b="b"/>
              <a:pathLst>
                <a:path w="232" h="156" extrusionOk="0">
                  <a:moveTo>
                    <a:pt x="39" y="1"/>
                  </a:moveTo>
                  <a:lnTo>
                    <a:pt x="0" y="78"/>
                  </a:lnTo>
                  <a:lnTo>
                    <a:pt x="39" y="155"/>
                  </a:lnTo>
                  <a:lnTo>
                    <a:pt x="155" y="155"/>
                  </a:lnTo>
                  <a:lnTo>
                    <a:pt x="232"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0" name="Google Shape;7735;p8">
              <a:extLst>
                <a:ext uri="{FF2B5EF4-FFF2-40B4-BE49-F238E27FC236}">
                  <a16:creationId xmlns:a16="http://schemas.microsoft.com/office/drawing/2014/main" id="{5553F85D-439C-4EA2-BEB2-D7497A2B3071}"/>
                </a:ext>
              </a:extLst>
            </p:cNvPr>
            <p:cNvSpPr/>
            <p:nvPr/>
          </p:nvSpPr>
          <p:spPr>
            <a:xfrm>
              <a:off x="6551200" y="1768925"/>
              <a:ext cx="8700" cy="6800"/>
            </a:xfrm>
            <a:custGeom>
              <a:avLst/>
              <a:gdLst/>
              <a:ahLst/>
              <a:cxnLst/>
              <a:rect l="l" t="t" r="r" b="b"/>
              <a:pathLst>
                <a:path w="348" h="272" extrusionOk="0">
                  <a:moveTo>
                    <a:pt x="78" y="1"/>
                  </a:moveTo>
                  <a:lnTo>
                    <a:pt x="0" y="155"/>
                  </a:lnTo>
                  <a:lnTo>
                    <a:pt x="78" y="271"/>
                  </a:lnTo>
                  <a:lnTo>
                    <a:pt x="271" y="271"/>
                  </a:lnTo>
                  <a:lnTo>
                    <a:pt x="348" y="155"/>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1" name="Google Shape;7736;p8">
              <a:extLst>
                <a:ext uri="{FF2B5EF4-FFF2-40B4-BE49-F238E27FC236}">
                  <a16:creationId xmlns:a16="http://schemas.microsoft.com/office/drawing/2014/main" id="{926D278A-0483-4AC1-8FB7-F11DF2CD5C98}"/>
                </a:ext>
              </a:extLst>
            </p:cNvPr>
            <p:cNvSpPr/>
            <p:nvPr/>
          </p:nvSpPr>
          <p:spPr>
            <a:xfrm>
              <a:off x="6427550" y="17515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2" name="Google Shape;7737;p8">
              <a:extLst>
                <a:ext uri="{FF2B5EF4-FFF2-40B4-BE49-F238E27FC236}">
                  <a16:creationId xmlns:a16="http://schemas.microsoft.com/office/drawing/2014/main" id="{C9028E58-46E1-4F1B-90B9-145442D06204}"/>
                </a:ext>
              </a:extLst>
            </p:cNvPr>
            <p:cNvSpPr/>
            <p:nvPr/>
          </p:nvSpPr>
          <p:spPr>
            <a:xfrm>
              <a:off x="6375400" y="1751550"/>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3" name="Google Shape;7738;p8">
              <a:extLst>
                <a:ext uri="{FF2B5EF4-FFF2-40B4-BE49-F238E27FC236}">
                  <a16:creationId xmlns:a16="http://schemas.microsoft.com/office/drawing/2014/main" id="{FCB055EB-54B2-4B73-85EB-C20909B88786}"/>
                </a:ext>
              </a:extLst>
            </p:cNvPr>
            <p:cNvSpPr/>
            <p:nvPr/>
          </p:nvSpPr>
          <p:spPr>
            <a:xfrm>
              <a:off x="6031550" y="1768925"/>
              <a:ext cx="7750" cy="6800"/>
            </a:xfrm>
            <a:custGeom>
              <a:avLst/>
              <a:gdLst/>
              <a:ahLst/>
              <a:cxnLst/>
              <a:rect l="l" t="t" r="r" b="b"/>
              <a:pathLst>
                <a:path w="310" h="272" extrusionOk="0">
                  <a:moveTo>
                    <a:pt x="78" y="1"/>
                  </a:moveTo>
                  <a:lnTo>
                    <a:pt x="0" y="155"/>
                  </a:lnTo>
                  <a:lnTo>
                    <a:pt x="78" y="271"/>
                  </a:lnTo>
                  <a:lnTo>
                    <a:pt x="232" y="271"/>
                  </a:lnTo>
                  <a:lnTo>
                    <a:pt x="309"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4" name="Google Shape;7739;p8">
              <a:extLst>
                <a:ext uri="{FF2B5EF4-FFF2-40B4-BE49-F238E27FC236}">
                  <a16:creationId xmlns:a16="http://schemas.microsoft.com/office/drawing/2014/main" id="{881B5FC7-E989-418A-8802-655C701A5749}"/>
                </a:ext>
              </a:extLst>
            </p:cNvPr>
            <p:cNvSpPr/>
            <p:nvPr/>
          </p:nvSpPr>
          <p:spPr>
            <a:xfrm>
              <a:off x="5962975" y="1755400"/>
              <a:ext cx="40575" cy="34800"/>
            </a:xfrm>
            <a:custGeom>
              <a:avLst/>
              <a:gdLst/>
              <a:ahLst/>
              <a:cxnLst/>
              <a:rect l="l" t="t" r="r" b="b"/>
              <a:pathLst>
                <a:path w="1623" h="1392" extrusionOk="0">
                  <a:moveTo>
                    <a:pt x="425" y="1"/>
                  </a:moveTo>
                  <a:lnTo>
                    <a:pt x="0" y="696"/>
                  </a:lnTo>
                  <a:lnTo>
                    <a:pt x="425" y="1392"/>
                  </a:lnTo>
                  <a:lnTo>
                    <a:pt x="1198" y="1392"/>
                  </a:lnTo>
                  <a:lnTo>
                    <a:pt x="1623"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5" name="Google Shape;7740;p8">
              <a:extLst>
                <a:ext uri="{FF2B5EF4-FFF2-40B4-BE49-F238E27FC236}">
                  <a16:creationId xmlns:a16="http://schemas.microsoft.com/office/drawing/2014/main" id="{D69E86D3-4AD1-4F6B-B3EE-0C2F072C7968}"/>
                </a:ext>
              </a:extLst>
            </p:cNvPr>
            <p:cNvSpPr/>
            <p:nvPr/>
          </p:nvSpPr>
          <p:spPr>
            <a:xfrm>
              <a:off x="5907900" y="1751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6" name="Google Shape;7741;p8">
              <a:extLst>
                <a:ext uri="{FF2B5EF4-FFF2-40B4-BE49-F238E27FC236}">
                  <a16:creationId xmlns:a16="http://schemas.microsoft.com/office/drawing/2014/main" id="{895A7FA4-5219-4BE2-97D4-B15DFF45953D}"/>
                </a:ext>
              </a:extLst>
            </p:cNvPr>
            <p:cNvSpPr/>
            <p:nvPr/>
          </p:nvSpPr>
          <p:spPr>
            <a:xfrm>
              <a:off x="5855750" y="1751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7" name="Google Shape;7742;p8">
              <a:extLst>
                <a:ext uri="{FF2B5EF4-FFF2-40B4-BE49-F238E27FC236}">
                  <a16:creationId xmlns:a16="http://schemas.microsoft.com/office/drawing/2014/main" id="{566B4572-6998-4F4E-A508-FF686F67DFA1}"/>
                </a:ext>
              </a:extLst>
            </p:cNvPr>
            <p:cNvSpPr/>
            <p:nvPr/>
          </p:nvSpPr>
          <p:spPr>
            <a:xfrm>
              <a:off x="5803600" y="17515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8" name="Google Shape;7743;p8">
              <a:extLst>
                <a:ext uri="{FF2B5EF4-FFF2-40B4-BE49-F238E27FC236}">
                  <a16:creationId xmlns:a16="http://schemas.microsoft.com/office/drawing/2014/main" id="{BC5A7143-C5BA-49A7-9212-F23C66765D7B}"/>
                </a:ext>
              </a:extLst>
            </p:cNvPr>
            <p:cNvSpPr/>
            <p:nvPr/>
          </p:nvSpPr>
          <p:spPr>
            <a:xfrm>
              <a:off x="5751425" y="1751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9" name="Google Shape;7744;p8">
              <a:extLst>
                <a:ext uri="{FF2B5EF4-FFF2-40B4-BE49-F238E27FC236}">
                  <a16:creationId xmlns:a16="http://schemas.microsoft.com/office/drawing/2014/main" id="{01253CC7-D8F0-49D7-A416-26A42ECE5045}"/>
                </a:ext>
              </a:extLst>
            </p:cNvPr>
            <p:cNvSpPr/>
            <p:nvPr/>
          </p:nvSpPr>
          <p:spPr>
            <a:xfrm>
              <a:off x="5700250" y="1751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0" name="Google Shape;7745;p8">
              <a:extLst>
                <a:ext uri="{FF2B5EF4-FFF2-40B4-BE49-F238E27FC236}">
                  <a16:creationId xmlns:a16="http://schemas.microsoft.com/office/drawing/2014/main" id="{BAB41F4C-5BFC-4A53-8141-67FB25FB087F}"/>
                </a:ext>
              </a:extLst>
            </p:cNvPr>
            <p:cNvSpPr/>
            <p:nvPr/>
          </p:nvSpPr>
          <p:spPr>
            <a:xfrm>
              <a:off x="5648075" y="1751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1" name="Google Shape;7746;p8">
              <a:extLst>
                <a:ext uri="{FF2B5EF4-FFF2-40B4-BE49-F238E27FC236}">
                  <a16:creationId xmlns:a16="http://schemas.microsoft.com/office/drawing/2014/main" id="{6E97AB12-72F8-4D01-AF55-C997C857C177}"/>
                </a:ext>
              </a:extLst>
            </p:cNvPr>
            <p:cNvSpPr/>
            <p:nvPr/>
          </p:nvSpPr>
          <p:spPr>
            <a:xfrm>
              <a:off x="5595925" y="17515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2" name="Google Shape;7747;p8">
              <a:extLst>
                <a:ext uri="{FF2B5EF4-FFF2-40B4-BE49-F238E27FC236}">
                  <a16:creationId xmlns:a16="http://schemas.microsoft.com/office/drawing/2014/main" id="{924A7877-37C2-48FD-ADE4-0D51E016B60E}"/>
                </a:ext>
              </a:extLst>
            </p:cNvPr>
            <p:cNvSpPr/>
            <p:nvPr/>
          </p:nvSpPr>
          <p:spPr>
            <a:xfrm>
              <a:off x="5543775" y="1751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3" name="Google Shape;7748;p8">
              <a:extLst>
                <a:ext uri="{FF2B5EF4-FFF2-40B4-BE49-F238E27FC236}">
                  <a16:creationId xmlns:a16="http://schemas.microsoft.com/office/drawing/2014/main" id="{CA87DC1B-C800-4F48-A73B-749DB2C6645A}"/>
                </a:ext>
              </a:extLst>
            </p:cNvPr>
            <p:cNvSpPr/>
            <p:nvPr/>
          </p:nvSpPr>
          <p:spPr>
            <a:xfrm>
              <a:off x="5491600" y="1751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4" name="Google Shape;7749;p8">
              <a:extLst>
                <a:ext uri="{FF2B5EF4-FFF2-40B4-BE49-F238E27FC236}">
                  <a16:creationId xmlns:a16="http://schemas.microsoft.com/office/drawing/2014/main" id="{92CAB30D-F7CF-4FA0-A99E-A985645B6CA1}"/>
                </a:ext>
              </a:extLst>
            </p:cNvPr>
            <p:cNvSpPr/>
            <p:nvPr/>
          </p:nvSpPr>
          <p:spPr>
            <a:xfrm>
              <a:off x="5440425"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5" name="Google Shape;7750;p8">
              <a:extLst>
                <a:ext uri="{FF2B5EF4-FFF2-40B4-BE49-F238E27FC236}">
                  <a16:creationId xmlns:a16="http://schemas.microsoft.com/office/drawing/2014/main" id="{33B86B16-57E6-4742-982E-F134AD2EC024}"/>
                </a:ext>
              </a:extLst>
            </p:cNvPr>
            <p:cNvSpPr/>
            <p:nvPr/>
          </p:nvSpPr>
          <p:spPr>
            <a:xfrm>
              <a:off x="5388250"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6" name="Google Shape;7751;p8">
              <a:extLst>
                <a:ext uri="{FF2B5EF4-FFF2-40B4-BE49-F238E27FC236}">
                  <a16:creationId xmlns:a16="http://schemas.microsoft.com/office/drawing/2014/main" id="{47206BC6-E722-468D-8F52-48CC09E7EC08}"/>
                </a:ext>
              </a:extLst>
            </p:cNvPr>
            <p:cNvSpPr/>
            <p:nvPr/>
          </p:nvSpPr>
          <p:spPr>
            <a:xfrm>
              <a:off x="5336100" y="1751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7" name="Google Shape;7752;p8">
              <a:extLst>
                <a:ext uri="{FF2B5EF4-FFF2-40B4-BE49-F238E27FC236}">
                  <a16:creationId xmlns:a16="http://schemas.microsoft.com/office/drawing/2014/main" id="{F0D4363C-45F6-4D84-AF57-E2871B4A2F26}"/>
                </a:ext>
              </a:extLst>
            </p:cNvPr>
            <p:cNvSpPr/>
            <p:nvPr/>
          </p:nvSpPr>
          <p:spPr>
            <a:xfrm>
              <a:off x="5283950"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8" name="Google Shape;7753;p8">
              <a:extLst>
                <a:ext uri="{FF2B5EF4-FFF2-40B4-BE49-F238E27FC236}">
                  <a16:creationId xmlns:a16="http://schemas.microsoft.com/office/drawing/2014/main" id="{93BC654F-9570-41D5-977E-0C29ED41B1E8}"/>
                </a:ext>
              </a:extLst>
            </p:cNvPr>
            <p:cNvSpPr/>
            <p:nvPr/>
          </p:nvSpPr>
          <p:spPr>
            <a:xfrm>
              <a:off x="5232750" y="1751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9" name="Google Shape;7754;p8">
              <a:extLst>
                <a:ext uri="{FF2B5EF4-FFF2-40B4-BE49-F238E27FC236}">
                  <a16:creationId xmlns:a16="http://schemas.microsoft.com/office/drawing/2014/main" id="{AECF4258-2E78-40CA-8478-A0F474D75780}"/>
                </a:ext>
              </a:extLst>
            </p:cNvPr>
            <p:cNvSpPr/>
            <p:nvPr/>
          </p:nvSpPr>
          <p:spPr>
            <a:xfrm>
              <a:off x="5180600"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0" name="Google Shape;7755;p8">
              <a:extLst>
                <a:ext uri="{FF2B5EF4-FFF2-40B4-BE49-F238E27FC236}">
                  <a16:creationId xmlns:a16="http://schemas.microsoft.com/office/drawing/2014/main" id="{12E82F4F-6068-4FF4-AD27-0B9778ED5CD3}"/>
                </a:ext>
              </a:extLst>
            </p:cNvPr>
            <p:cNvSpPr/>
            <p:nvPr/>
          </p:nvSpPr>
          <p:spPr>
            <a:xfrm>
              <a:off x="5128425"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1" name="Google Shape;7756;p8">
              <a:extLst>
                <a:ext uri="{FF2B5EF4-FFF2-40B4-BE49-F238E27FC236}">
                  <a16:creationId xmlns:a16="http://schemas.microsoft.com/office/drawing/2014/main" id="{B4B5E7DC-8468-4539-8EC0-F544A09D814B}"/>
                </a:ext>
              </a:extLst>
            </p:cNvPr>
            <p:cNvSpPr/>
            <p:nvPr/>
          </p:nvSpPr>
          <p:spPr>
            <a:xfrm>
              <a:off x="5076275" y="1751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2" name="Google Shape;7757;p8">
              <a:extLst>
                <a:ext uri="{FF2B5EF4-FFF2-40B4-BE49-F238E27FC236}">
                  <a16:creationId xmlns:a16="http://schemas.microsoft.com/office/drawing/2014/main" id="{D8D93E8B-6609-4972-9961-5B36E3A66DDE}"/>
                </a:ext>
              </a:extLst>
            </p:cNvPr>
            <p:cNvSpPr/>
            <p:nvPr/>
          </p:nvSpPr>
          <p:spPr>
            <a:xfrm>
              <a:off x="5024125" y="1751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3" name="Google Shape;7758;p8">
              <a:extLst>
                <a:ext uri="{FF2B5EF4-FFF2-40B4-BE49-F238E27FC236}">
                  <a16:creationId xmlns:a16="http://schemas.microsoft.com/office/drawing/2014/main" id="{479A7EB4-00BE-42B4-835B-B8F36844EBCA}"/>
                </a:ext>
              </a:extLst>
            </p:cNvPr>
            <p:cNvSpPr/>
            <p:nvPr/>
          </p:nvSpPr>
          <p:spPr>
            <a:xfrm>
              <a:off x="4971950" y="1751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4" name="Google Shape;7759;p8">
              <a:extLst>
                <a:ext uri="{FF2B5EF4-FFF2-40B4-BE49-F238E27FC236}">
                  <a16:creationId xmlns:a16="http://schemas.microsoft.com/office/drawing/2014/main" id="{22D4BC0D-DD2C-497D-BED9-33BA22E0DEB8}"/>
                </a:ext>
              </a:extLst>
            </p:cNvPr>
            <p:cNvSpPr/>
            <p:nvPr/>
          </p:nvSpPr>
          <p:spPr>
            <a:xfrm>
              <a:off x="4920775"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5" name="Google Shape;7760;p8">
              <a:extLst>
                <a:ext uri="{FF2B5EF4-FFF2-40B4-BE49-F238E27FC236}">
                  <a16:creationId xmlns:a16="http://schemas.microsoft.com/office/drawing/2014/main" id="{433E45C0-58A0-4698-B57A-6C394FD31C71}"/>
                </a:ext>
              </a:extLst>
            </p:cNvPr>
            <p:cNvSpPr/>
            <p:nvPr/>
          </p:nvSpPr>
          <p:spPr>
            <a:xfrm>
              <a:off x="4868600"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6" name="Google Shape;7761;p8">
              <a:extLst>
                <a:ext uri="{FF2B5EF4-FFF2-40B4-BE49-F238E27FC236}">
                  <a16:creationId xmlns:a16="http://schemas.microsoft.com/office/drawing/2014/main" id="{335BA58F-0183-44A4-9039-8B71D20BA5C2}"/>
                </a:ext>
              </a:extLst>
            </p:cNvPr>
            <p:cNvSpPr/>
            <p:nvPr/>
          </p:nvSpPr>
          <p:spPr>
            <a:xfrm>
              <a:off x="4816450" y="1751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7" name="Google Shape;7762;p8">
              <a:extLst>
                <a:ext uri="{FF2B5EF4-FFF2-40B4-BE49-F238E27FC236}">
                  <a16:creationId xmlns:a16="http://schemas.microsoft.com/office/drawing/2014/main" id="{8613FBD7-1DB8-495B-9B01-4FDF8A4984C8}"/>
                </a:ext>
              </a:extLst>
            </p:cNvPr>
            <p:cNvSpPr/>
            <p:nvPr/>
          </p:nvSpPr>
          <p:spPr>
            <a:xfrm>
              <a:off x="4764300" y="1751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8" name="Google Shape;7763;p8">
              <a:extLst>
                <a:ext uri="{FF2B5EF4-FFF2-40B4-BE49-F238E27FC236}">
                  <a16:creationId xmlns:a16="http://schemas.microsoft.com/office/drawing/2014/main" id="{995D5AFE-9E0E-4F0B-8BD2-165DA9767BEB}"/>
                </a:ext>
              </a:extLst>
            </p:cNvPr>
            <p:cNvSpPr/>
            <p:nvPr/>
          </p:nvSpPr>
          <p:spPr>
            <a:xfrm>
              <a:off x="4712125" y="1751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9" name="Google Shape;7764;p8">
              <a:extLst>
                <a:ext uri="{FF2B5EF4-FFF2-40B4-BE49-F238E27FC236}">
                  <a16:creationId xmlns:a16="http://schemas.microsoft.com/office/drawing/2014/main" id="{CF157693-7A33-435F-85DD-5D756E47BDA5}"/>
                </a:ext>
              </a:extLst>
            </p:cNvPr>
            <p:cNvSpPr/>
            <p:nvPr/>
          </p:nvSpPr>
          <p:spPr>
            <a:xfrm>
              <a:off x="4659975" y="1751550"/>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0" name="Google Shape;7765;p8">
              <a:extLst>
                <a:ext uri="{FF2B5EF4-FFF2-40B4-BE49-F238E27FC236}">
                  <a16:creationId xmlns:a16="http://schemas.microsoft.com/office/drawing/2014/main" id="{3ACD551C-8580-44D7-94FE-BBFD2B53D1F1}"/>
                </a:ext>
              </a:extLst>
            </p:cNvPr>
            <p:cNvSpPr/>
            <p:nvPr/>
          </p:nvSpPr>
          <p:spPr>
            <a:xfrm>
              <a:off x="4607825" y="1751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1" name="Google Shape;7766;p8">
              <a:extLst>
                <a:ext uri="{FF2B5EF4-FFF2-40B4-BE49-F238E27FC236}">
                  <a16:creationId xmlns:a16="http://schemas.microsoft.com/office/drawing/2014/main" id="{DD99D04B-0389-4DD0-81E7-19BCDF77AA09}"/>
                </a:ext>
              </a:extLst>
            </p:cNvPr>
            <p:cNvSpPr/>
            <p:nvPr/>
          </p:nvSpPr>
          <p:spPr>
            <a:xfrm>
              <a:off x="4556625" y="17515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2" name="Google Shape;7767;p8">
              <a:extLst>
                <a:ext uri="{FF2B5EF4-FFF2-40B4-BE49-F238E27FC236}">
                  <a16:creationId xmlns:a16="http://schemas.microsoft.com/office/drawing/2014/main" id="{E4F0450B-9188-471E-B751-43D62A26BF77}"/>
                </a:ext>
              </a:extLst>
            </p:cNvPr>
            <p:cNvSpPr/>
            <p:nvPr/>
          </p:nvSpPr>
          <p:spPr>
            <a:xfrm>
              <a:off x="4504475" y="17515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3" name="Google Shape;7768;p8">
              <a:extLst>
                <a:ext uri="{FF2B5EF4-FFF2-40B4-BE49-F238E27FC236}">
                  <a16:creationId xmlns:a16="http://schemas.microsoft.com/office/drawing/2014/main" id="{EF62E5B6-4964-4326-974D-14D295C7A751}"/>
                </a:ext>
              </a:extLst>
            </p:cNvPr>
            <p:cNvSpPr/>
            <p:nvPr/>
          </p:nvSpPr>
          <p:spPr>
            <a:xfrm>
              <a:off x="4452300" y="1751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4" name="Google Shape;7769;p8">
              <a:extLst>
                <a:ext uri="{FF2B5EF4-FFF2-40B4-BE49-F238E27FC236}">
                  <a16:creationId xmlns:a16="http://schemas.microsoft.com/office/drawing/2014/main" id="{F3C4B88F-2F0A-4B00-9834-13C0909FAAA0}"/>
                </a:ext>
              </a:extLst>
            </p:cNvPr>
            <p:cNvSpPr/>
            <p:nvPr/>
          </p:nvSpPr>
          <p:spPr>
            <a:xfrm>
              <a:off x="4400150" y="17515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5" name="Google Shape;7770;p8">
              <a:extLst>
                <a:ext uri="{FF2B5EF4-FFF2-40B4-BE49-F238E27FC236}">
                  <a16:creationId xmlns:a16="http://schemas.microsoft.com/office/drawing/2014/main" id="{F77EC8BE-420B-4B34-A1A5-6B34866A691A}"/>
                </a:ext>
              </a:extLst>
            </p:cNvPr>
            <p:cNvSpPr/>
            <p:nvPr/>
          </p:nvSpPr>
          <p:spPr>
            <a:xfrm>
              <a:off x="4348950" y="1751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6" name="Google Shape;7771;p8">
              <a:extLst>
                <a:ext uri="{FF2B5EF4-FFF2-40B4-BE49-F238E27FC236}">
                  <a16:creationId xmlns:a16="http://schemas.microsoft.com/office/drawing/2014/main" id="{9080FA7C-1775-4902-9B52-4B5936E9FDAC}"/>
                </a:ext>
              </a:extLst>
            </p:cNvPr>
            <p:cNvSpPr/>
            <p:nvPr/>
          </p:nvSpPr>
          <p:spPr>
            <a:xfrm>
              <a:off x="4296800" y="1751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7" name="Google Shape;7772;p8">
              <a:extLst>
                <a:ext uri="{FF2B5EF4-FFF2-40B4-BE49-F238E27FC236}">
                  <a16:creationId xmlns:a16="http://schemas.microsoft.com/office/drawing/2014/main" id="{249ECFAD-D056-4494-AD0D-DCB97608F8D7}"/>
                </a:ext>
              </a:extLst>
            </p:cNvPr>
            <p:cNvSpPr/>
            <p:nvPr/>
          </p:nvSpPr>
          <p:spPr>
            <a:xfrm>
              <a:off x="4244650" y="17515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8" name="Google Shape;7773;p8">
              <a:extLst>
                <a:ext uri="{FF2B5EF4-FFF2-40B4-BE49-F238E27FC236}">
                  <a16:creationId xmlns:a16="http://schemas.microsoft.com/office/drawing/2014/main" id="{54D5000A-8507-400E-836C-2EA62E478BC2}"/>
                </a:ext>
              </a:extLst>
            </p:cNvPr>
            <p:cNvSpPr/>
            <p:nvPr/>
          </p:nvSpPr>
          <p:spPr>
            <a:xfrm>
              <a:off x="4192475" y="1751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9" name="Google Shape;7774;p8">
              <a:extLst>
                <a:ext uri="{FF2B5EF4-FFF2-40B4-BE49-F238E27FC236}">
                  <a16:creationId xmlns:a16="http://schemas.microsoft.com/office/drawing/2014/main" id="{209DC3BD-39E4-4CAC-8D30-ABABECA99566}"/>
                </a:ext>
              </a:extLst>
            </p:cNvPr>
            <p:cNvSpPr/>
            <p:nvPr/>
          </p:nvSpPr>
          <p:spPr>
            <a:xfrm>
              <a:off x="4140325" y="1751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0" name="Google Shape;7775;p8">
              <a:extLst>
                <a:ext uri="{FF2B5EF4-FFF2-40B4-BE49-F238E27FC236}">
                  <a16:creationId xmlns:a16="http://schemas.microsoft.com/office/drawing/2014/main" id="{070B200D-038A-4D5B-9560-DA216343AE38}"/>
                </a:ext>
              </a:extLst>
            </p:cNvPr>
            <p:cNvSpPr/>
            <p:nvPr/>
          </p:nvSpPr>
          <p:spPr>
            <a:xfrm>
              <a:off x="4089125"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1" name="Google Shape;7776;p8">
              <a:extLst>
                <a:ext uri="{FF2B5EF4-FFF2-40B4-BE49-F238E27FC236}">
                  <a16:creationId xmlns:a16="http://schemas.microsoft.com/office/drawing/2014/main" id="{F76E7F76-F126-4450-8002-3519ABDA0A44}"/>
                </a:ext>
              </a:extLst>
            </p:cNvPr>
            <p:cNvSpPr/>
            <p:nvPr/>
          </p:nvSpPr>
          <p:spPr>
            <a:xfrm>
              <a:off x="4036975" y="17515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2" name="Google Shape;7777;p8">
              <a:extLst>
                <a:ext uri="{FF2B5EF4-FFF2-40B4-BE49-F238E27FC236}">
                  <a16:creationId xmlns:a16="http://schemas.microsoft.com/office/drawing/2014/main" id="{6B2553F6-1E37-4ADB-8A83-5D4F38CBE072}"/>
                </a:ext>
              </a:extLst>
            </p:cNvPr>
            <p:cNvSpPr/>
            <p:nvPr/>
          </p:nvSpPr>
          <p:spPr>
            <a:xfrm>
              <a:off x="3984825"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3" name="Google Shape;7778;p8">
              <a:extLst>
                <a:ext uri="{FF2B5EF4-FFF2-40B4-BE49-F238E27FC236}">
                  <a16:creationId xmlns:a16="http://schemas.microsoft.com/office/drawing/2014/main" id="{7D069A13-894E-4CE1-837D-2ACAC20E7FE7}"/>
                </a:ext>
              </a:extLst>
            </p:cNvPr>
            <p:cNvSpPr/>
            <p:nvPr/>
          </p:nvSpPr>
          <p:spPr>
            <a:xfrm>
              <a:off x="3932650" y="1751550"/>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4" name="Google Shape;7779;p8">
              <a:extLst>
                <a:ext uri="{FF2B5EF4-FFF2-40B4-BE49-F238E27FC236}">
                  <a16:creationId xmlns:a16="http://schemas.microsoft.com/office/drawing/2014/main" id="{43652F37-F31A-4A91-96EA-A207C3446565}"/>
                </a:ext>
              </a:extLst>
            </p:cNvPr>
            <p:cNvSpPr/>
            <p:nvPr/>
          </p:nvSpPr>
          <p:spPr>
            <a:xfrm>
              <a:off x="3881475"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5" name="Google Shape;7780;p8">
              <a:extLst>
                <a:ext uri="{FF2B5EF4-FFF2-40B4-BE49-F238E27FC236}">
                  <a16:creationId xmlns:a16="http://schemas.microsoft.com/office/drawing/2014/main" id="{962540F0-FE1B-4836-8B24-5EBD6357119C}"/>
                </a:ext>
              </a:extLst>
            </p:cNvPr>
            <p:cNvSpPr/>
            <p:nvPr/>
          </p:nvSpPr>
          <p:spPr>
            <a:xfrm>
              <a:off x="3829300" y="1752500"/>
              <a:ext cx="47350" cy="40600"/>
            </a:xfrm>
            <a:custGeom>
              <a:avLst/>
              <a:gdLst/>
              <a:ahLst/>
              <a:cxnLst/>
              <a:rect l="l" t="t" r="r" b="b"/>
              <a:pathLst>
                <a:path w="1894" h="1624" extrusionOk="0">
                  <a:moveTo>
                    <a:pt x="464" y="1"/>
                  </a:moveTo>
                  <a:lnTo>
                    <a:pt x="1" y="812"/>
                  </a:lnTo>
                  <a:lnTo>
                    <a:pt x="464" y="1624"/>
                  </a:lnTo>
                  <a:lnTo>
                    <a:pt x="1430" y="1624"/>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6" name="Google Shape;7781;p8">
              <a:extLst>
                <a:ext uri="{FF2B5EF4-FFF2-40B4-BE49-F238E27FC236}">
                  <a16:creationId xmlns:a16="http://schemas.microsoft.com/office/drawing/2014/main" id="{B99167B7-9B5F-4382-8D61-27E4EB6A11AA}"/>
                </a:ext>
              </a:extLst>
            </p:cNvPr>
            <p:cNvSpPr/>
            <p:nvPr/>
          </p:nvSpPr>
          <p:spPr>
            <a:xfrm>
              <a:off x="3782950" y="1757350"/>
              <a:ext cx="35750" cy="30925"/>
            </a:xfrm>
            <a:custGeom>
              <a:avLst/>
              <a:gdLst/>
              <a:ahLst/>
              <a:cxnLst/>
              <a:rect l="l" t="t" r="r" b="b"/>
              <a:pathLst>
                <a:path w="1430" h="1237" extrusionOk="0">
                  <a:moveTo>
                    <a:pt x="348" y="0"/>
                  </a:moveTo>
                  <a:lnTo>
                    <a:pt x="0" y="618"/>
                  </a:lnTo>
                  <a:lnTo>
                    <a:pt x="348" y="1236"/>
                  </a:lnTo>
                  <a:lnTo>
                    <a:pt x="1082" y="1236"/>
                  </a:lnTo>
                  <a:lnTo>
                    <a:pt x="1430" y="618"/>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7" name="Google Shape;7782;p8">
              <a:extLst>
                <a:ext uri="{FF2B5EF4-FFF2-40B4-BE49-F238E27FC236}">
                  <a16:creationId xmlns:a16="http://schemas.microsoft.com/office/drawing/2014/main" id="{7510D74F-9438-423C-B99E-4E3A707A5FE9}"/>
                </a:ext>
              </a:extLst>
            </p:cNvPr>
            <p:cNvSpPr/>
            <p:nvPr/>
          </p:nvSpPr>
          <p:spPr>
            <a:xfrm>
              <a:off x="3746250" y="1770850"/>
              <a:ext cx="4850" cy="3900"/>
            </a:xfrm>
            <a:custGeom>
              <a:avLst/>
              <a:gdLst/>
              <a:ahLst/>
              <a:cxnLst/>
              <a:rect l="l" t="t" r="r" b="b"/>
              <a:pathLst>
                <a:path w="194" h="156" extrusionOk="0">
                  <a:moveTo>
                    <a:pt x="39" y="1"/>
                  </a:moveTo>
                  <a:lnTo>
                    <a:pt x="0" y="78"/>
                  </a:lnTo>
                  <a:lnTo>
                    <a:pt x="39" y="156"/>
                  </a:lnTo>
                  <a:lnTo>
                    <a:pt x="155" y="156"/>
                  </a:lnTo>
                  <a:lnTo>
                    <a:pt x="193"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8" name="Google Shape;7783;p8">
              <a:extLst>
                <a:ext uri="{FF2B5EF4-FFF2-40B4-BE49-F238E27FC236}">
                  <a16:creationId xmlns:a16="http://schemas.microsoft.com/office/drawing/2014/main" id="{7FDBEB8B-8CC2-4440-95A6-957D97F5D162}"/>
                </a:ext>
              </a:extLst>
            </p:cNvPr>
            <p:cNvSpPr/>
            <p:nvPr/>
          </p:nvSpPr>
          <p:spPr>
            <a:xfrm>
              <a:off x="3687325" y="1764100"/>
              <a:ext cx="20300" cy="16450"/>
            </a:xfrm>
            <a:custGeom>
              <a:avLst/>
              <a:gdLst/>
              <a:ahLst/>
              <a:cxnLst/>
              <a:rect l="l" t="t" r="r" b="b"/>
              <a:pathLst>
                <a:path w="812" h="658" extrusionOk="0">
                  <a:moveTo>
                    <a:pt x="193" y="1"/>
                  </a:moveTo>
                  <a:lnTo>
                    <a:pt x="0" y="348"/>
                  </a:lnTo>
                  <a:lnTo>
                    <a:pt x="193" y="657"/>
                  </a:lnTo>
                  <a:lnTo>
                    <a:pt x="580" y="657"/>
                  </a:lnTo>
                  <a:lnTo>
                    <a:pt x="812" y="348"/>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9" name="Google Shape;7784;p8">
              <a:extLst>
                <a:ext uri="{FF2B5EF4-FFF2-40B4-BE49-F238E27FC236}">
                  <a16:creationId xmlns:a16="http://schemas.microsoft.com/office/drawing/2014/main" id="{D946CF37-9775-47CC-94F4-674909AD91CF}"/>
                </a:ext>
              </a:extLst>
            </p:cNvPr>
            <p:cNvSpPr/>
            <p:nvPr/>
          </p:nvSpPr>
          <p:spPr>
            <a:xfrm>
              <a:off x="3622600" y="1752500"/>
              <a:ext cx="45425" cy="39625"/>
            </a:xfrm>
            <a:custGeom>
              <a:avLst/>
              <a:gdLst/>
              <a:ahLst/>
              <a:cxnLst/>
              <a:rect l="l" t="t" r="r" b="b"/>
              <a:pathLst>
                <a:path w="1817" h="1585" extrusionOk="0">
                  <a:moveTo>
                    <a:pt x="464" y="1"/>
                  </a:moveTo>
                  <a:lnTo>
                    <a:pt x="1" y="812"/>
                  </a:lnTo>
                  <a:lnTo>
                    <a:pt x="464" y="1585"/>
                  </a:lnTo>
                  <a:lnTo>
                    <a:pt x="1353" y="1585"/>
                  </a:lnTo>
                  <a:lnTo>
                    <a:pt x="1817" y="812"/>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0" name="Google Shape;7785;p8">
              <a:extLst>
                <a:ext uri="{FF2B5EF4-FFF2-40B4-BE49-F238E27FC236}">
                  <a16:creationId xmlns:a16="http://schemas.microsoft.com/office/drawing/2014/main" id="{76DC6BA1-5353-4DBC-87F7-DD9430F5F791}"/>
                </a:ext>
              </a:extLst>
            </p:cNvPr>
            <p:cNvSpPr/>
            <p:nvPr/>
          </p:nvSpPr>
          <p:spPr>
            <a:xfrm>
              <a:off x="3416875" y="1755400"/>
              <a:ext cx="40575" cy="34800"/>
            </a:xfrm>
            <a:custGeom>
              <a:avLst/>
              <a:gdLst/>
              <a:ahLst/>
              <a:cxnLst/>
              <a:rect l="l" t="t" r="r" b="b"/>
              <a:pathLst>
                <a:path w="1623" h="1392" extrusionOk="0">
                  <a:moveTo>
                    <a:pt x="425" y="1"/>
                  </a:moveTo>
                  <a:lnTo>
                    <a:pt x="0" y="696"/>
                  </a:lnTo>
                  <a:lnTo>
                    <a:pt x="425" y="1392"/>
                  </a:lnTo>
                  <a:lnTo>
                    <a:pt x="1198" y="1392"/>
                  </a:lnTo>
                  <a:lnTo>
                    <a:pt x="1623"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1" name="Google Shape;7786;p8">
              <a:extLst>
                <a:ext uri="{FF2B5EF4-FFF2-40B4-BE49-F238E27FC236}">
                  <a16:creationId xmlns:a16="http://schemas.microsoft.com/office/drawing/2014/main" id="{5E87F686-6640-4810-9030-23D9EB8F72A0}"/>
                </a:ext>
              </a:extLst>
            </p:cNvPr>
            <p:cNvSpPr/>
            <p:nvPr/>
          </p:nvSpPr>
          <p:spPr>
            <a:xfrm>
              <a:off x="3372450" y="1761200"/>
              <a:ext cx="25125" cy="22250"/>
            </a:xfrm>
            <a:custGeom>
              <a:avLst/>
              <a:gdLst/>
              <a:ahLst/>
              <a:cxnLst/>
              <a:rect l="l" t="t" r="r" b="b"/>
              <a:pathLst>
                <a:path w="1005" h="890" extrusionOk="0">
                  <a:moveTo>
                    <a:pt x="270" y="1"/>
                  </a:moveTo>
                  <a:lnTo>
                    <a:pt x="0" y="464"/>
                  </a:lnTo>
                  <a:lnTo>
                    <a:pt x="270" y="889"/>
                  </a:lnTo>
                  <a:lnTo>
                    <a:pt x="773" y="889"/>
                  </a:lnTo>
                  <a:lnTo>
                    <a:pt x="1005" y="464"/>
                  </a:lnTo>
                  <a:lnTo>
                    <a:pt x="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2" name="Google Shape;7787;p8">
              <a:extLst>
                <a:ext uri="{FF2B5EF4-FFF2-40B4-BE49-F238E27FC236}">
                  <a16:creationId xmlns:a16="http://schemas.microsoft.com/office/drawing/2014/main" id="{7D127D48-480B-4374-A4F1-B4B22F283C39}"/>
                </a:ext>
              </a:extLst>
            </p:cNvPr>
            <p:cNvSpPr/>
            <p:nvPr/>
          </p:nvSpPr>
          <p:spPr>
            <a:xfrm>
              <a:off x="3308700" y="17515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3" name="Google Shape;7788;p8">
              <a:extLst>
                <a:ext uri="{FF2B5EF4-FFF2-40B4-BE49-F238E27FC236}">
                  <a16:creationId xmlns:a16="http://schemas.microsoft.com/office/drawing/2014/main" id="{E8FC5350-CC1E-4A1C-AF37-4F586437EB6B}"/>
                </a:ext>
              </a:extLst>
            </p:cNvPr>
            <p:cNvSpPr/>
            <p:nvPr/>
          </p:nvSpPr>
          <p:spPr>
            <a:xfrm>
              <a:off x="2392050" y="1767975"/>
              <a:ext cx="10650" cy="8700"/>
            </a:xfrm>
            <a:custGeom>
              <a:avLst/>
              <a:gdLst/>
              <a:ahLst/>
              <a:cxnLst/>
              <a:rect l="l" t="t" r="r" b="b"/>
              <a:pathLst>
                <a:path w="426" h="348" extrusionOk="0">
                  <a:moveTo>
                    <a:pt x="117" y="0"/>
                  </a:moveTo>
                  <a:lnTo>
                    <a:pt x="1" y="193"/>
                  </a:lnTo>
                  <a:lnTo>
                    <a:pt x="117" y="348"/>
                  </a:lnTo>
                  <a:lnTo>
                    <a:pt x="310" y="348"/>
                  </a:lnTo>
                  <a:lnTo>
                    <a:pt x="426"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4" name="Google Shape;7789;p8">
              <a:extLst>
                <a:ext uri="{FF2B5EF4-FFF2-40B4-BE49-F238E27FC236}">
                  <a16:creationId xmlns:a16="http://schemas.microsoft.com/office/drawing/2014/main" id="{D7C12F57-95D5-4627-8810-0946F4D79781}"/>
                </a:ext>
              </a:extLst>
            </p:cNvPr>
            <p:cNvSpPr/>
            <p:nvPr/>
          </p:nvSpPr>
          <p:spPr>
            <a:xfrm>
              <a:off x="2321550"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5" name="Google Shape;7790;p8">
              <a:extLst>
                <a:ext uri="{FF2B5EF4-FFF2-40B4-BE49-F238E27FC236}">
                  <a16:creationId xmlns:a16="http://schemas.microsoft.com/office/drawing/2014/main" id="{98AC38BC-D100-4296-A1EA-D4DD70C4F58A}"/>
                </a:ext>
              </a:extLst>
            </p:cNvPr>
            <p:cNvSpPr/>
            <p:nvPr/>
          </p:nvSpPr>
          <p:spPr>
            <a:xfrm>
              <a:off x="2270350"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6" name="Google Shape;7791;p8">
              <a:extLst>
                <a:ext uri="{FF2B5EF4-FFF2-40B4-BE49-F238E27FC236}">
                  <a16:creationId xmlns:a16="http://schemas.microsoft.com/office/drawing/2014/main" id="{71EC1AF8-83DE-4254-8B1B-4D11B506F70A}"/>
                </a:ext>
              </a:extLst>
            </p:cNvPr>
            <p:cNvSpPr/>
            <p:nvPr/>
          </p:nvSpPr>
          <p:spPr>
            <a:xfrm>
              <a:off x="2218200"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7" name="Google Shape;7792;p8">
              <a:extLst>
                <a:ext uri="{FF2B5EF4-FFF2-40B4-BE49-F238E27FC236}">
                  <a16:creationId xmlns:a16="http://schemas.microsoft.com/office/drawing/2014/main" id="{CE4F4F81-4DA0-435D-A688-E0666D47452A}"/>
                </a:ext>
              </a:extLst>
            </p:cNvPr>
            <p:cNvSpPr/>
            <p:nvPr/>
          </p:nvSpPr>
          <p:spPr>
            <a:xfrm>
              <a:off x="2166025" y="17515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8" name="Google Shape;7793;p8">
              <a:extLst>
                <a:ext uri="{FF2B5EF4-FFF2-40B4-BE49-F238E27FC236}">
                  <a16:creationId xmlns:a16="http://schemas.microsoft.com/office/drawing/2014/main" id="{B4456986-4D89-46BD-B649-395E7E56B940}"/>
                </a:ext>
              </a:extLst>
            </p:cNvPr>
            <p:cNvSpPr/>
            <p:nvPr/>
          </p:nvSpPr>
          <p:spPr>
            <a:xfrm>
              <a:off x="2113875"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9" name="Google Shape;7794;p8">
              <a:extLst>
                <a:ext uri="{FF2B5EF4-FFF2-40B4-BE49-F238E27FC236}">
                  <a16:creationId xmlns:a16="http://schemas.microsoft.com/office/drawing/2014/main" id="{E16CCC4D-1BBC-4E3C-874B-48347AD6B5C8}"/>
                </a:ext>
              </a:extLst>
            </p:cNvPr>
            <p:cNvSpPr/>
            <p:nvPr/>
          </p:nvSpPr>
          <p:spPr>
            <a:xfrm>
              <a:off x="2061725" y="175155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0" name="Google Shape;7795;p8">
              <a:extLst>
                <a:ext uri="{FF2B5EF4-FFF2-40B4-BE49-F238E27FC236}">
                  <a16:creationId xmlns:a16="http://schemas.microsoft.com/office/drawing/2014/main" id="{67B6D19C-2EB7-4A5D-8CA6-45F5692E3DB2}"/>
                </a:ext>
              </a:extLst>
            </p:cNvPr>
            <p:cNvSpPr/>
            <p:nvPr/>
          </p:nvSpPr>
          <p:spPr>
            <a:xfrm>
              <a:off x="2009550" y="17515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1" name="Google Shape;7796;p8">
              <a:extLst>
                <a:ext uri="{FF2B5EF4-FFF2-40B4-BE49-F238E27FC236}">
                  <a16:creationId xmlns:a16="http://schemas.microsoft.com/office/drawing/2014/main" id="{0A4C99D7-F343-4A04-B9E7-AFB2645E1122}"/>
                </a:ext>
              </a:extLst>
            </p:cNvPr>
            <p:cNvSpPr/>
            <p:nvPr/>
          </p:nvSpPr>
          <p:spPr>
            <a:xfrm>
              <a:off x="1970925" y="1763125"/>
              <a:ext cx="21275" cy="18375"/>
            </a:xfrm>
            <a:custGeom>
              <a:avLst/>
              <a:gdLst/>
              <a:ahLst/>
              <a:cxnLst/>
              <a:rect l="l" t="t" r="r" b="b"/>
              <a:pathLst>
                <a:path w="851" h="735" extrusionOk="0">
                  <a:moveTo>
                    <a:pt x="232" y="1"/>
                  </a:moveTo>
                  <a:lnTo>
                    <a:pt x="1" y="387"/>
                  </a:lnTo>
                  <a:lnTo>
                    <a:pt x="232" y="735"/>
                  </a:lnTo>
                  <a:lnTo>
                    <a:pt x="619" y="735"/>
                  </a:lnTo>
                  <a:lnTo>
                    <a:pt x="851" y="387"/>
                  </a:lnTo>
                  <a:lnTo>
                    <a:pt x="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2" name="Google Shape;7797;p8">
              <a:extLst>
                <a:ext uri="{FF2B5EF4-FFF2-40B4-BE49-F238E27FC236}">
                  <a16:creationId xmlns:a16="http://schemas.microsoft.com/office/drawing/2014/main" id="{AB29AE8C-B590-4D63-8688-3C457C2B68B1}"/>
                </a:ext>
              </a:extLst>
            </p:cNvPr>
            <p:cNvSpPr/>
            <p:nvPr/>
          </p:nvSpPr>
          <p:spPr>
            <a:xfrm>
              <a:off x="1912975" y="1758300"/>
              <a:ext cx="32875" cy="28050"/>
            </a:xfrm>
            <a:custGeom>
              <a:avLst/>
              <a:gdLst/>
              <a:ahLst/>
              <a:cxnLst/>
              <a:rect l="l" t="t" r="r" b="b"/>
              <a:pathLst>
                <a:path w="1315" h="1122" extrusionOk="0">
                  <a:moveTo>
                    <a:pt x="348" y="1"/>
                  </a:moveTo>
                  <a:lnTo>
                    <a:pt x="0" y="580"/>
                  </a:lnTo>
                  <a:lnTo>
                    <a:pt x="348" y="1121"/>
                  </a:lnTo>
                  <a:lnTo>
                    <a:pt x="1005" y="1121"/>
                  </a:lnTo>
                  <a:lnTo>
                    <a:pt x="1314"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3" name="Google Shape;7798;p8">
              <a:extLst>
                <a:ext uri="{FF2B5EF4-FFF2-40B4-BE49-F238E27FC236}">
                  <a16:creationId xmlns:a16="http://schemas.microsoft.com/office/drawing/2014/main" id="{83F42005-0FE2-4C53-960E-65849F3659C6}"/>
                </a:ext>
              </a:extLst>
            </p:cNvPr>
            <p:cNvSpPr/>
            <p:nvPr/>
          </p:nvSpPr>
          <p:spPr>
            <a:xfrm>
              <a:off x="1854050" y="1751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4" name="Google Shape;7799;p8">
              <a:extLst>
                <a:ext uri="{FF2B5EF4-FFF2-40B4-BE49-F238E27FC236}">
                  <a16:creationId xmlns:a16="http://schemas.microsoft.com/office/drawing/2014/main" id="{107A8823-80B6-4A7B-B103-6FC940A9C575}"/>
                </a:ext>
              </a:extLst>
            </p:cNvPr>
            <p:cNvSpPr/>
            <p:nvPr/>
          </p:nvSpPr>
          <p:spPr>
            <a:xfrm>
              <a:off x="1801900" y="1751550"/>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5" name="Google Shape;7800;p8">
              <a:extLst>
                <a:ext uri="{FF2B5EF4-FFF2-40B4-BE49-F238E27FC236}">
                  <a16:creationId xmlns:a16="http://schemas.microsoft.com/office/drawing/2014/main" id="{5255509A-770C-4238-9258-FE0B6E862560}"/>
                </a:ext>
              </a:extLst>
            </p:cNvPr>
            <p:cNvSpPr/>
            <p:nvPr/>
          </p:nvSpPr>
          <p:spPr>
            <a:xfrm>
              <a:off x="1749725" y="1751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6" name="Google Shape;7801;p8">
              <a:extLst>
                <a:ext uri="{FF2B5EF4-FFF2-40B4-BE49-F238E27FC236}">
                  <a16:creationId xmlns:a16="http://schemas.microsoft.com/office/drawing/2014/main" id="{E51E4F4F-6AA0-4AE4-A469-69F9879DC7B1}"/>
                </a:ext>
              </a:extLst>
            </p:cNvPr>
            <p:cNvSpPr/>
            <p:nvPr/>
          </p:nvSpPr>
          <p:spPr>
            <a:xfrm>
              <a:off x="1697575" y="1751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7" name="Google Shape;7802;p8">
              <a:extLst>
                <a:ext uri="{FF2B5EF4-FFF2-40B4-BE49-F238E27FC236}">
                  <a16:creationId xmlns:a16="http://schemas.microsoft.com/office/drawing/2014/main" id="{484DEFF9-7D24-4330-AF1D-104B7D6E2DBB}"/>
                </a:ext>
              </a:extLst>
            </p:cNvPr>
            <p:cNvSpPr/>
            <p:nvPr/>
          </p:nvSpPr>
          <p:spPr>
            <a:xfrm>
              <a:off x="1645425" y="175155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8" name="Google Shape;7803;p8">
              <a:extLst>
                <a:ext uri="{FF2B5EF4-FFF2-40B4-BE49-F238E27FC236}">
                  <a16:creationId xmlns:a16="http://schemas.microsoft.com/office/drawing/2014/main" id="{C98A06FE-DF42-4D4A-BD47-42F2C4363C7F}"/>
                </a:ext>
              </a:extLst>
            </p:cNvPr>
            <p:cNvSpPr/>
            <p:nvPr/>
          </p:nvSpPr>
          <p:spPr>
            <a:xfrm>
              <a:off x="1594225" y="17515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9" name="Google Shape;7804;p8">
              <a:extLst>
                <a:ext uri="{FF2B5EF4-FFF2-40B4-BE49-F238E27FC236}">
                  <a16:creationId xmlns:a16="http://schemas.microsoft.com/office/drawing/2014/main" id="{EEDDFEC1-3725-4C17-81A9-0818ADDFFC00}"/>
                </a:ext>
              </a:extLst>
            </p:cNvPr>
            <p:cNvSpPr/>
            <p:nvPr/>
          </p:nvSpPr>
          <p:spPr>
            <a:xfrm>
              <a:off x="1542075" y="1751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0" name="Google Shape;7805;p8">
              <a:extLst>
                <a:ext uri="{FF2B5EF4-FFF2-40B4-BE49-F238E27FC236}">
                  <a16:creationId xmlns:a16="http://schemas.microsoft.com/office/drawing/2014/main" id="{FCD3614D-EC72-4A0E-BA0F-126720CA909A}"/>
                </a:ext>
              </a:extLst>
            </p:cNvPr>
            <p:cNvSpPr/>
            <p:nvPr/>
          </p:nvSpPr>
          <p:spPr>
            <a:xfrm>
              <a:off x="1489900" y="1751550"/>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1" name="Google Shape;7806;p8">
              <a:extLst>
                <a:ext uri="{FF2B5EF4-FFF2-40B4-BE49-F238E27FC236}">
                  <a16:creationId xmlns:a16="http://schemas.microsoft.com/office/drawing/2014/main" id="{B1DCEFE8-21A1-4047-9A13-1547FA37033C}"/>
                </a:ext>
              </a:extLst>
            </p:cNvPr>
            <p:cNvSpPr/>
            <p:nvPr/>
          </p:nvSpPr>
          <p:spPr>
            <a:xfrm>
              <a:off x="1437750" y="17515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2" name="Google Shape;7807;p8">
              <a:extLst>
                <a:ext uri="{FF2B5EF4-FFF2-40B4-BE49-F238E27FC236}">
                  <a16:creationId xmlns:a16="http://schemas.microsoft.com/office/drawing/2014/main" id="{3419661F-7EE5-47B9-A45B-0731182C3FB0}"/>
                </a:ext>
              </a:extLst>
            </p:cNvPr>
            <p:cNvSpPr/>
            <p:nvPr/>
          </p:nvSpPr>
          <p:spPr>
            <a:xfrm>
              <a:off x="1386550" y="175155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3" name="Google Shape;7808;p8">
              <a:extLst>
                <a:ext uri="{FF2B5EF4-FFF2-40B4-BE49-F238E27FC236}">
                  <a16:creationId xmlns:a16="http://schemas.microsoft.com/office/drawing/2014/main" id="{FF9AC7EE-01C7-4273-80DE-E6A038266129}"/>
                </a:ext>
              </a:extLst>
            </p:cNvPr>
            <p:cNvSpPr/>
            <p:nvPr/>
          </p:nvSpPr>
          <p:spPr>
            <a:xfrm>
              <a:off x="1334400" y="17515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4" name="Google Shape;7809;p8">
              <a:extLst>
                <a:ext uri="{FF2B5EF4-FFF2-40B4-BE49-F238E27FC236}">
                  <a16:creationId xmlns:a16="http://schemas.microsoft.com/office/drawing/2014/main" id="{07F78295-BA9F-49A7-8374-78E532C26FF0}"/>
                </a:ext>
              </a:extLst>
            </p:cNvPr>
            <p:cNvSpPr/>
            <p:nvPr/>
          </p:nvSpPr>
          <p:spPr>
            <a:xfrm>
              <a:off x="1282250" y="17515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5" name="Google Shape;7810;p8">
              <a:extLst>
                <a:ext uri="{FF2B5EF4-FFF2-40B4-BE49-F238E27FC236}">
                  <a16:creationId xmlns:a16="http://schemas.microsoft.com/office/drawing/2014/main" id="{EB6CCFD3-4789-4E6F-BE44-F182A2F0406A}"/>
                </a:ext>
              </a:extLst>
            </p:cNvPr>
            <p:cNvSpPr/>
            <p:nvPr/>
          </p:nvSpPr>
          <p:spPr>
            <a:xfrm>
              <a:off x="1230075" y="1751550"/>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6" name="Google Shape;7811;p8">
              <a:extLst>
                <a:ext uri="{FF2B5EF4-FFF2-40B4-BE49-F238E27FC236}">
                  <a16:creationId xmlns:a16="http://schemas.microsoft.com/office/drawing/2014/main" id="{8D1FCF48-89BB-4908-9422-710E65F11008}"/>
                </a:ext>
              </a:extLst>
            </p:cNvPr>
            <p:cNvSpPr/>
            <p:nvPr/>
          </p:nvSpPr>
          <p:spPr>
            <a:xfrm>
              <a:off x="1178900" y="17515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7" name="Google Shape;7812;p8">
              <a:extLst>
                <a:ext uri="{FF2B5EF4-FFF2-40B4-BE49-F238E27FC236}">
                  <a16:creationId xmlns:a16="http://schemas.microsoft.com/office/drawing/2014/main" id="{2A9F9F7F-F570-49A1-953F-E0ABC9F92DFB}"/>
                </a:ext>
              </a:extLst>
            </p:cNvPr>
            <p:cNvSpPr/>
            <p:nvPr/>
          </p:nvSpPr>
          <p:spPr>
            <a:xfrm>
              <a:off x="1126725" y="1751550"/>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8" name="Google Shape;7813;p8">
              <a:extLst>
                <a:ext uri="{FF2B5EF4-FFF2-40B4-BE49-F238E27FC236}">
                  <a16:creationId xmlns:a16="http://schemas.microsoft.com/office/drawing/2014/main" id="{92B82C2B-3BEE-4825-A383-FE1DB877BEAB}"/>
                </a:ext>
              </a:extLst>
            </p:cNvPr>
            <p:cNvSpPr/>
            <p:nvPr/>
          </p:nvSpPr>
          <p:spPr>
            <a:xfrm>
              <a:off x="1074575" y="17515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9" name="Google Shape;7814;p8">
              <a:extLst>
                <a:ext uri="{FF2B5EF4-FFF2-40B4-BE49-F238E27FC236}">
                  <a16:creationId xmlns:a16="http://schemas.microsoft.com/office/drawing/2014/main" id="{B5CB1973-E71D-4FC0-ADB5-B19027721947}"/>
                </a:ext>
              </a:extLst>
            </p:cNvPr>
            <p:cNvSpPr/>
            <p:nvPr/>
          </p:nvSpPr>
          <p:spPr>
            <a:xfrm>
              <a:off x="1024350" y="1753475"/>
              <a:ext cx="43500" cy="37700"/>
            </a:xfrm>
            <a:custGeom>
              <a:avLst/>
              <a:gdLst/>
              <a:ahLst/>
              <a:cxnLst/>
              <a:rect l="l" t="t" r="r" b="b"/>
              <a:pathLst>
                <a:path w="1740" h="1508" extrusionOk="0">
                  <a:moveTo>
                    <a:pt x="464" y="1"/>
                  </a:moveTo>
                  <a:lnTo>
                    <a:pt x="1" y="773"/>
                  </a:lnTo>
                  <a:lnTo>
                    <a:pt x="464" y="1507"/>
                  </a:lnTo>
                  <a:lnTo>
                    <a:pt x="1314" y="1507"/>
                  </a:lnTo>
                  <a:lnTo>
                    <a:pt x="1739" y="773"/>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0" name="Google Shape;7815;p8">
              <a:extLst>
                <a:ext uri="{FF2B5EF4-FFF2-40B4-BE49-F238E27FC236}">
                  <a16:creationId xmlns:a16="http://schemas.microsoft.com/office/drawing/2014/main" id="{ECAE6C16-42B8-4FA4-87EF-882478BF67C4}"/>
                </a:ext>
              </a:extLst>
            </p:cNvPr>
            <p:cNvSpPr/>
            <p:nvPr/>
          </p:nvSpPr>
          <p:spPr>
            <a:xfrm>
              <a:off x="987650" y="1767000"/>
              <a:ext cx="12575" cy="11625"/>
            </a:xfrm>
            <a:custGeom>
              <a:avLst/>
              <a:gdLst/>
              <a:ahLst/>
              <a:cxnLst/>
              <a:rect l="l" t="t" r="r" b="b"/>
              <a:pathLst>
                <a:path w="503" h="465" extrusionOk="0">
                  <a:moveTo>
                    <a:pt x="116" y="0"/>
                  </a:moveTo>
                  <a:lnTo>
                    <a:pt x="0" y="232"/>
                  </a:lnTo>
                  <a:lnTo>
                    <a:pt x="116"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1" name="Google Shape;7816;p8">
              <a:extLst>
                <a:ext uri="{FF2B5EF4-FFF2-40B4-BE49-F238E27FC236}">
                  <a16:creationId xmlns:a16="http://schemas.microsoft.com/office/drawing/2014/main" id="{43A9A7DE-E9BC-4987-A3FB-7EF065F2924B}"/>
                </a:ext>
              </a:extLst>
            </p:cNvPr>
            <p:cNvSpPr/>
            <p:nvPr/>
          </p:nvSpPr>
          <p:spPr>
            <a:xfrm>
              <a:off x="411000" y="1763125"/>
              <a:ext cx="23225" cy="19350"/>
            </a:xfrm>
            <a:custGeom>
              <a:avLst/>
              <a:gdLst/>
              <a:ahLst/>
              <a:cxnLst/>
              <a:rect l="l" t="t" r="r" b="b"/>
              <a:pathLst>
                <a:path w="929" h="774" extrusionOk="0">
                  <a:moveTo>
                    <a:pt x="233" y="1"/>
                  </a:moveTo>
                  <a:lnTo>
                    <a:pt x="1" y="387"/>
                  </a:lnTo>
                  <a:lnTo>
                    <a:pt x="233" y="774"/>
                  </a:lnTo>
                  <a:lnTo>
                    <a:pt x="696" y="774"/>
                  </a:lnTo>
                  <a:lnTo>
                    <a:pt x="928" y="387"/>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2" name="Google Shape;7817;p8">
              <a:extLst>
                <a:ext uri="{FF2B5EF4-FFF2-40B4-BE49-F238E27FC236}">
                  <a16:creationId xmlns:a16="http://schemas.microsoft.com/office/drawing/2014/main" id="{A91DB892-6D92-4632-B063-16AB240B6057}"/>
                </a:ext>
              </a:extLst>
            </p:cNvPr>
            <p:cNvSpPr/>
            <p:nvPr/>
          </p:nvSpPr>
          <p:spPr>
            <a:xfrm>
              <a:off x="6401475" y="1700350"/>
              <a:ext cx="47350" cy="40600"/>
            </a:xfrm>
            <a:custGeom>
              <a:avLst/>
              <a:gdLst/>
              <a:ahLst/>
              <a:cxnLst/>
              <a:rect l="l" t="t" r="r" b="b"/>
              <a:pathLst>
                <a:path w="1894" h="1624" extrusionOk="0">
                  <a:moveTo>
                    <a:pt x="464" y="1"/>
                  </a:moveTo>
                  <a:lnTo>
                    <a:pt x="1" y="812"/>
                  </a:lnTo>
                  <a:lnTo>
                    <a:pt x="464" y="1623"/>
                  </a:lnTo>
                  <a:lnTo>
                    <a:pt x="1430" y="1623"/>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3" name="Google Shape;7818;p8">
              <a:extLst>
                <a:ext uri="{FF2B5EF4-FFF2-40B4-BE49-F238E27FC236}">
                  <a16:creationId xmlns:a16="http://schemas.microsoft.com/office/drawing/2014/main" id="{C822334E-E774-447D-9930-F945EEB52EFC}"/>
                </a:ext>
              </a:extLst>
            </p:cNvPr>
            <p:cNvSpPr/>
            <p:nvPr/>
          </p:nvSpPr>
          <p:spPr>
            <a:xfrm>
              <a:off x="6349325" y="16993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4" name="Google Shape;7819;p8">
              <a:extLst>
                <a:ext uri="{FF2B5EF4-FFF2-40B4-BE49-F238E27FC236}">
                  <a16:creationId xmlns:a16="http://schemas.microsoft.com/office/drawing/2014/main" id="{A97E333C-188D-4147-8630-50B85C2105EE}"/>
                </a:ext>
              </a:extLst>
            </p:cNvPr>
            <p:cNvSpPr/>
            <p:nvPr/>
          </p:nvSpPr>
          <p:spPr>
            <a:xfrm>
              <a:off x="6305850" y="1707125"/>
              <a:ext cx="30950" cy="27050"/>
            </a:xfrm>
            <a:custGeom>
              <a:avLst/>
              <a:gdLst/>
              <a:ahLst/>
              <a:cxnLst/>
              <a:rect l="l" t="t" r="r" b="b"/>
              <a:pathLst>
                <a:path w="1238" h="1082" extrusionOk="0">
                  <a:moveTo>
                    <a:pt x="310" y="0"/>
                  </a:moveTo>
                  <a:lnTo>
                    <a:pt x="1" y="541"/>
                  </a:lnTo>
                  <a:lnTo>
                    <a:pt x="310"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5" name="Google Shape;7820;p8">
              <a:extLst>
                <a:ext uri="{FF2B5EF4-FFF2-40B4-BE49-F238E27FC236}">
                  <a16:creationId xmlns:a16="http://schemas.microsoft.com/office/drawing/2014/main" id="{56B5D3B0-BCAF-4244-920D-88CB5CDD4838}"/>
                </a:ext>
              </a:extLst>
            </p:cNvPr>
            <p:cNvSpPr/>
            <p:nvPr/>
          </p:nvSpPr>
          <p:spPr>
            <a:xfrm>
              <a:off x="5934000" y="1699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6" name="Google Shape;7821;p8">
              <a:extLst>
                <a:ext uri="{FF2B5EF4-FFF2-40B4-BE49-F238E27FC236}">
                  <a16:creationId xmlns:a16="http://schemas.microsoft.com/office/drawing/2014/main" id="{5AD9337E-55C4-4E48-9D59-4EA3EC27629E}"/>
                </a:ext>
              </a:extLst>
            </p:cNvPr>
            <p:cNvSpPr/>
            <p:nvPr/>
          </p:nvSpPr>
          <p:spPr>
            <a:xfrm>
              <a:off x="5881825" y="1699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7" name="Google Shape;7822;p8">
              <a:extLst>
                <a:ext uri="{FF2B5EF4-FFF2-40B4-BE49-F238E27FC236}">
                  <a16:creationId xmlns:a16="http://schemas.microsoft.com/office/drawing/2014/main" id="{4A25E7DC-AEAC-4CEB-A78A-DDEB5464A91B}"/>
                </a:ext>
              </a:extLst>
            </p:cNvPr>
            <p:cNvSpPr/>
            <p:nvPr/>
          </p:nvSpPr>
          <p:spPr>
            <a:xfrm>
              <a:off x="5829675" y="1699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8" name="Google Shape;7823;p8">
              <a:extLst>
                <a:ext uri="{FF2B5EF4-FFF2-40B4-BE49-F238E27FC236}">
                  <a16:creationId xmlns:a16="http://schemas.microsoft.com/office/drawing/2014/main" id="{D91D0AA3-F52E-4AE0-8557-AA11E2051402}"/>
                </a:ext>
              </a:extLst>
            </p:cNvPr>
            <p:cNvSpPr/>
            <p:nvPr/>
          </p:nvSpPr>
          <p:spPr>
            <a:xfrm>
              <a:off x="5777525" y="1699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9" name="Google Shape;7824;p8">
              <a:extLst>
                <a:ext uri="{FF2B5EF4-FFF2-40B4-BE49-F238E27FC236}">
                  <a16:creationId xmlns:a16="http://schemas.microsoft.com/office/drawing/2014/main" id="{EDFE0D5A-1EB2-4D34-8733-31FE670A2D25}"/>
                </a:ext>
              </a:extLst>
            </p:cNvPr>
            <p:cNvSpPr/>
            <p:nvPr/>
          </p:nvSpPr>
          <p:spPr>
            <a:xfrm>
              <a:off x="5725350" y="1699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0" name="Google Shape;7825;p8">
              <a:extLst>
                <a:ext uri="{FF2B5EF4-FFF2-40B4-BE49-F238E27FC236}">
                  <a16:creationId xmlns:a16="http://schemas.microsoft.com/office/drawing/2014/main" id="{EA96A329-5881-4AF7-A4FB-E3DC60EB38A3}"/>
                </a:ext>
              </a:extLst>
            </p:cNvPr>
            <p:cNvSpPr/>
            <p:nvPr/>
          </p:nvSpPr>
          <p:spPr>
            <a:xfrm>
              <a:off x="5674175" y="1699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1" name="Google Shape;7826;p8">
              <a:extLst>
                <a:ext uri="{FF2B5EF4-FFF2-40B4-BE49-F238E27FC236}">
                  <a16:creationId xmlns:a16="http://schemas.microsoft.com/office/drawing/2014/main" id="{C1C442D7-7974-4DCF-9549-E76DA9FDBEF6}"/>
                </a:ext>
              </a:extLst>
            </p:cNvPr>
            <p:cNvSpPr/>
            <p:nvPr/>
          </p:nvSpPr>
          <p:spPr>
            <a:xfrm>
              <a:off x="5622000" y="1699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2" name="Google Shape;7827;p8">
              <a:extLst>
                <a:ext uri="{FF2B5EF4-FFF2-40B4-BE49-F238E27FC236}">
                  <a16:creationId xmlns:a16="http://schemas.microsoft.com/office/drawing/2014/main" id="{69A517E0-C9A8-462E-9826-9A6E18830AF8}"/>
                </a:ext>
              </a:extLst>
            </p:cNvPr>
            <p:cNvSpPr/>
            <p:nvPr/>
          </p:nvSpPr>
          <p:spPr>
            <a:xfrm>
              <a:off x="5569850" y="1699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3" name="Google Shape;7828;p8">
              <a:extLst>
                <a:ext uri="{FF2B5EF4-FFF2-40B4-BE49-F238E27FC236}">
                  <a16:creationId xmlns:a16="http://schemas.microsoft.com/office/drawing/2014/main" id="{5CDD0033-6442-4FF4-A70F-21A3C01DADCC}"/>
                </a:ext>
              </a:extLst>
            </p:cNvPr>
            <p:cNvSpPr/>
            <p:nvPr/>
          </p:nvSpPr>
          <p:spPr>
            <a:xfrm>
              <a:off x="5517700" y="1699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4" name="Google Shape;7829;p8">
              <a:extLst>
                <a:ext uri="{FF2B5EF4-FFF2-40B4-BE49-F238E27FC236}">
                  <a16:creationId xmlns:a16="http://schemas.microsoft.com/office/drawing/2014/main" id="{3B09B36F-FC65-473B-89E8-E881F42B5004}"/>
                </a:ext>
              </a:extLst>
            </p:cNvPr>
            <p:cNvSpPr/>
            <p:nvPr/>
          </p:nvSpPr>
          <p:spPr>
            <a:xfrm>
              <a:off x="5466500"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5" name="Google Shape;7830;p8">
              <a:extLst>
                <a:ext uri="{FF2B5EF4-FFF2-40B4-BE49-F238E27FC236}">
                  <a16:creationId xmlns:a16="http://schemas.microsoft.com/office/drawing/2014/main" id="{8EC7C773-D0CA-438D-A1C0-64832262EAFF}"/>
                </a:ext>
              </a:extLst>
            </p:cNvPr>
            <p:cNvSpPr/>
            <p:nvPr/>
          </p:nvSpPr>
          <p:spPr>
            <a:xfrm>
              <a:off x="5414325" y="1699375"/>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6" name="Google Shape;7831;p8">
              <a:extLst>
                <a:ext uri="{FF2B5EF4-FFF2-40B4-BE49-F238E27FC236}">
                  <a16:creationId xmlns:a16="http://schemas.microsoft.com/office/drawing/2014/main" id="{5CD0005E-89CE-4FB1-A8BE-7E2AFE9E7B4F}"/>
                </a:ext>
              </a:extLst>
            </p:cNvPr>
            <p:cNvSpPr/>
            <p:nvPr/>
          </p:nvSpPr>
          <p:spPr>
            <a:xfrm>
              <a:off x="5362175"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7" name="Google Shape;7832;p8">
              <a:extLst>
                <a:ext uri="{FF2B5EF4-FFF2-40B4-BE49-F238E27FC236}">
                  <a16:creationId xmlns:a16="http://schemas.microsoft.com/office/drawing/2014/main" id="{65E0CE97-2BD6-4BE3-BEB3-FFA95415C49A}"/>
                </a:ext>
              </a:extLst>
            </p:cNvPr>
            <p:cNvSpPr/>
            <p:nvPr/>
          </p:nvSpPr>
          <p:spPr>
            <a:xfrm>
              <a:off x="5310025"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8" name="Google Shape;7833;p8">
              <a:extLst>
                <a:ext uri="{FF2B5EF4-FFF2-40B4-BE49-F238E27FC236}">
                  <a16:creationId xmlns:a16="http://schemas.microsoft.com/office/drawing/2014/main" id="{A409D46F-DEA3-46B5-882E-6EC7379FF752}"/>
                </a:ext>
              </a:extLst>
            </p:cNvPr>
            <p:cNvSpPr/>
            <p:nvPr/>
          </p:nvSpPr>
          <p:spPr>
            <a:xfrm>
              <a:off x="5258825"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9" name="Google Shape;7834;p8">
              <a:extLst>
                <a:ext uri="{FF2B5EF4-FFF2-40B4-BE49-F238E27FC236}">
                  <a16:creationId xmlns:a16="http://schemas.microsoft.com/office/drawing/2014/main" id="{519A7439-E734-4219-BB25-625B09C22C0C}"/>
                </a:ext>
              </a:extLst>
            </p:cNvPr>
            <p:cNvSpPr/>
            <p:nvPr/>
          </p:nvSpPr>
          <p:spPr>
            <a:xfrm>
              <a:off x="5206675"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0" name="Google Shape;7835;p8">
              <a:extLst>
                <a:ext uri="{FF2B5EF4-FFF2-40B4-BE49-F238E27FC236}">
                  <a16:creationId xmlns:a16="http://schemas.microsoft.com/office/drawing/2014/main" id="{81EE587B-22B9-44B7-B9B8-BCE0A9C7CBC1}"/>
                </a:ext>
              </a:extLst>
            </p:cNvPr>
            <p:cNvSpPr/>
            <p:nvPr/>
          </p:nvSpPr>
          <p:spPr>
            <a:xfrm>
              <a:off x="5154500"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1" name="Google Shape;7836;p8">
              <a:extLst>
                <a:ext uri="{FF2B5EF4-FFF2-40B4-BE49-F238E27FC236}">
                  <a16:creationId xmlns:a16="http://schemas.microsoft.com/office/drawing/2014/main" id="{54B24CA2-7F2B-463D-8AB1-7B42955F7CFC}"/>
                </a:ext>
              </a:extLst>
            </p:cNvPr>
            <p:cNvSpPr/>
            <p:nvPr/>
          </p:nvSpPr>
          <p:spPr>
            <a:xfrm>
              <a:off x="5102350"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2" name="Google Shape;7837;p8">
              <a:extLst>
                <a:ext uri="{FF2B5EF4-FFF2-40B4-BE49-F238E27FC236}">
                  <a16:creationId xmlns:a16="http://schemas.microsoft.com/office/drawing/2014/main" id="{46D8234A-62B7-4143-BA9B-E498707BA629}"/>
                </a:ext>
              </a:extLst>
            </p:cNvPr>
            <p:cNvSpPr/>
            <p:nvPr/>
          </p:nvSpPr>
          <p:spPr>
            <a:xfrm>
              <a:off x="5050200"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3" name="Google Shape;7838;p8">
              <a:extLst>
                <a:ext uri="{FF2B5EF4-FFF2-40B4-BE49-F238E27FC236}">
                  <a16:creationId xmlns:a16="http://schemas.microsoft.com/office/drawing/2014/main" id="{C0B22AE4-6350-4E05-981B-A5501D3B0D5D}"/>
                </a:ext>
              </a:extLst>
            </p:cNvPr>
            <p:cNvSpPr/>
            <p:nvPr/>
          </p:nvSpPr>
          <p:spPr>
            <a:xfrm>
              <a:off x="4998025" y="1699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4" name="Google Shape;7839;p8">
              <a:extLst>
                <a:ext uri="{FF2B5EF4-FFF2-40B4-BE49-F238E27FC236}">
                  <a16:creationId xmlns:a16="http://schemas.microsoft.com/office/drawing/2014/main" id="{139B389D-FF60-46F6-8F23-591F771E00C8}"/>
                </a:ext>
              </a:extLst>
            </p:cNvPr>
            <p:cNvSpPr/>
            <p:nvPr/>
          </p:nvSpPr>
          <p:spPr>
            <a:xfrm>
              <a:off x="4946850"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5" name="Google Shape;7840;p8">
              <a:extLst>
                <a:ext uri="{FF2B5EF4-FFF2-40B4-BE49-F238E27FC236}">
                  <a16:creationId xmlns:a16="http://schemas.microsoft.com/office/drawing/2014/main" id="{2BE76B42-1A6C-4BF4-9128-E4BDB466482D}"/>
                </a:ext>
              </a:extLst>
            </p:cNvPr>
            <p:cNvSpPr/>
            <p:nvPr/>
          </p:nvSpPr>
          <p:spPr>
            <a:xfrm>
              <a:off x="4894675"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6" name="Google Shape;7841;p8">
              <a:extLst>
                <a:ext uri="{FF2B5EF4-FFF2-40B4-BE49-F238E27FC236}">
                  <a16:creationId xmlns:a16="http://schemas.microsoft.com/office/drawing/2014/main" id="{FD5DE4C9-A943-489B-A704-88C830F1B70B}"/>
                </a:ext>
              </a:extLst>
            </p:cNvPr>
            <p:cNvSpPr/>
            <p:nvPr/>
          </p:nvSpPr>
          <p:spPr>
            <a:xfrm>
              <a:off x="4842525"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7" name="Google Shape;7842;p8">
              <a:extLst>
                <a:ext uri="{FF2B5EF4-FFF2-40B4-BE49-F238E27FC236}">
                  <a16:creationId xmlns:a16="http://schemas.microsoft.com/office/drawing/2014/main" id="{0937F6E4-E847-4974-ADF4-A580BE319DBD}"/>
                </a:ext>
              </a:extLst>
            </p:cNvPr>
            <p:cNvSpPr/>
            <p:nvPr/>
          </p:nvSpPr>
          <p:spPr>
            <a:xfrm>
              <a:off x="4790375" y="16993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8" name="Google Shape;7843;p8">
              <a:extLst>
                <a:ext uri="{FF2B5EF4-FFF2-40B4-BE49-F238E27FC236}">
                  <a16:creationId xmlns:a16="http://schemas.microsoft.com/office/drawing/2014/main" id="{2A29E68A-150B-4EB9-B463-6F3718BC4961}"/>
                </a:ext>
              </a:extLst>
            </p:cNvPr>
            <p:cNvSpPr/>
            <p:nvPr/>
          </p:nvSpPr>
          <p:spPr>
            <a:xfrm>
              <a:off x="4738200" y="1699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9" name="Google Shape;7844;p8">
              <a:extLst>
                <a:ext uri="{FF2B5EF4-FFF2-40B4-BE49-F238E27FC236}">
                  <a16:creationId xmlns:a16="http://schemas.microsoft.com/office/drawing/2014/main" id="{D9D82877-B509-4C5D-AEC7-5A1A398A882F}"/>
                </a:ext>
              </a:extLst>
            </p:cNvPr>
            <p:cNvSpPr/>
            <p:nvPr/>
          </p:nvSpPr>
          <p:spPr>
            <a:xfrm>
              <a:off x="4686050" y="169937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0" name="Google Shape;7845;p8">
              <a:extLst>
                <a:ext uri="{FF2B5EF4-FFF2-40B4-BE49-F238E27FC236}">
                  <a16:creationId xmlns:a16="http://schemas.microsoft.com/office/drawing/2014/main" id="{509743D9-276E-4650-BDD7-2AA1FC6AAD58}"/>
                </a:ext>
              </a:extLst>
            </p:cNvPr>
            <p:cNvSpPr/>
            <p:nvPr/>
          </p:nvSpPr>
          <p:spPr>
            <a:xfrm>
              <a:off x="4633900" y="169937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1" name="Google Shape;7846;p8">
              <a:extLst>
                <a:ext uri="{FF2B5EF4-FFF2-40B4-BE49-F238E27FC236}">
                  <a16:creationId xmlns:a16="http://schemas.microsoft.com/office/drawing/2014/main" id="{04DB37A8-8C22-4C27-9837-AD7A0F8C2C33}"/>
                </a:ext>
              </a:extLst>
            </p:cNvPr>
            <p:cNvSpPr/>
            <p:nvPr/>
          </p:nvSpPr>
          <p:spPr>
            <a:xfrm>
              <a:off x="4581725" y="169937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2" name="Google Shape;7847;p8">
              <a:extLst>
                <a:ext uri="{FF2B5EF4-FFF2-40B4-BE49-F238E27FC236}">
                  <a16:creationId xmlns:a16="http://schemas.microsoft.com/office/drawing/2014/main" id="{93F6DAD6-173F-4420-A9AA-6D71E77B7DA5}"/>
                </a:ext>
              </a:extLst>
            </p:cNvPr>
            <p:cNvSpPr/>
            <p:nvPr/>
          </p:nvSpPr>
          <p:spPr>
            <a:xfrm>
              <a:off x="4530550" y="1699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3" name="Google Shape;7848;p8">
              <a:extLst>
                <a:ext uri="{FF2B5EF4-FFF2-40B4-BE49-F238E27FC236}">
                  <a16:creationId xmlns:a16="http://schemas.microsoft.com/office/drawing/2014/main" id="{2D414AD1-4172-4E7B-BB48-CBC25170126A}"/>
                </a:ext>
              </a:extLst>
            </p:cNvPr>
            <p:cNvSpPr/>
            <p:nvPr/>
          </p:nvSpPr>
          <p:spPr>
            <a:xfrm>
              <a:off x="4478375" y="16993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4" name="Google Shape;7849;p8">
              <a:extLst>
                <a:ext uri="{FF2B5EF4-FFF2-40B4-BE49-F238E27FC236}">
                  <a16:creationId xmlns:a16="http://schemas.microsoft.com/office/drawing/2014/main" id="{5CAEC81C-C87A-4AC9-968C-66AB04FA1ABF}"/>
                </a:ext>
              </a:extLst>
            </p:cNvPr>
            <p:cNvSpPr/>
            <p:nvPr/>
          </p:nvSpPr>
          <p:spPr>
            <a:xfrm>
              <a:off x="4426225" y="169937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5" name="Google Shape;7850;p8">
              <a:extLst>
                <a:ext uri="{FF2B5EF4-FFF2-40B4-BE49-F238E27FC236}">
                  <a16:creationId xmlns:a16="http://schemas.microsoft.com/office/drawing/2014/main" id="{C6AB1AC7-F6C1-41EB-AE9A-566962B68060}"/>
                </a:ext>
              </a:extLst>
            </p:cNvPr>
            <p:cNvSpPr/>
            <p:nvPr/>
          </p:nvSpPr>
          <p:spPr>
            <a:xfrm>
              <a:off x="4374075" y="1699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6" name="Google Shape;7851;p8">
              <a:extLst>
                <a:ext uri="{FF2B5EF4-FFF2-40B4-BE49-F238E27FC236}">
                  <a16:creationId xmlns:a16="http://schemas.microsoft.com/office/drawing/2014/main" id="{00C152F3-0216-41A5-AA63-622ECDF59248}"/>
                </a:ext>
              </a:extLst>
            </p:cNvPr>
            <p:cNvSpPr/>
            <p:nvPr/>
          </p:nvSpPr>
          <p:spPr>
            <a:xfrm>
              <a:off x="4322875" y="1699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7" name="Google Shape;7852;p8">
              <a:extLst>
                <a:ext uri="{FF2B5EF4-FFF2-40B4-BE49-F238E27FC236}">
                  <a16:creationId xmlns:a16="http://schemas.microsoft.com/office/drawing/2014/main" id="{B0695224-B60C-4EEF-A0FC-C2FD283EE7B1}"/>
                </a:ext>
              </a:extLst>
            </p:cNvPr>
            <p:cNvSpPr/>
            <p:nvPr/>
          </p:nvSpPr>
          <p:spPr>
            <a:xfrm>
              <a:off x="4270725" y="1699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8" name="Google Shape;7853;p8">
              <a:extLst>
                <a:ext uri="{FF2B5EF4-FFF2-40B4-BE49-F238E27FC236}">
                  <a16:creationId xmlns:a16="http://schemas.microsoft.com/office/drawing/2014/main" id="{BE10A223-F1E8-440C-82ED-9BE6E8C047D5}"/>
                </a:ext>
              </a:extLst>
            </p:cNvPr>
            <p:cNvSpPr/>
            <p:nvPr/>
          </p:nvSpPr>
          <p:spPr>
            <a:xfrm>
              <a:off x="4218550" y="169937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9" name="Google Shape;7854;p8">
              <a:extLst>
                <a:ext uri="{FF2B5EF4-FFF2-40B4-BE49-F238E27FC236}">
                  <a16:creationId xmlns:a16="http://schemas.microsoft.com/office/drawing/2014/main" id="{4C6C4878-E3B9-44E0-8926-0CAB18289166}"/>
                </a:ext>
              </a:extLst>
            </p:cNvPr>
            <p:cNvSpPr/>
            <p:nvPr/>
          </p:nvSpPr>
          <p:spPr>
            <a:xfrm>
              <a:off x="4166400" y="1699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0" name="Google Shape;7855;p8">
              <a:extLst>
                <a:ext uri="{FF2B5EF4-FFF2-40B4-BE49-F238E27FC236}">
                  <a16:creationId xmlns:a16="http://schemas.microsoft.com/office/drawing/2014/main" id="{DF007B30-2980-4194-BCA0-43BDF93FF6B2}"/>
                </a:ext>
              </a:extLst>
            </p:cNvPr>
            <p:cNvSpPr/>
            <p:nvPr/>
          </p:nvSpPr>
          <p:spPr>
            <a:xfrm>
              <a:off x="4115200"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1" name="Google Shape;7856;p8">
              <a:extLst>
                <a:ext uri="{FF2B5EF4-FFF2-40B4-BE49-F238E27FC236}">
                  <a16:creationId xmlns:a16="http://schemas.microsoft.com/office/drawing/2014/main" id="{9F4A721D-DF84-41D2-A5F6-7A67F999DEE2}"/>
                </a:ext>
              </a:extLst>
            </p:cNvPr>
            <p:cNvSpPr/>
            <p:nvPr/>
          </p:nvSpPr>
          <p:spPr>
            <a:xfrm>
              <a:off x="4063050"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2" name="Google Shape;7857;p8">
              <a:extLst>
                <a:ext uri="{FF2B5EF4-FFF2-40B4-BE49-F238E27FC236}">
                  <a16:creationId xmlns:a16="http://schemas.microsoft.com/office/drawing/2014/main" id="{1E00AC7F-707C-4B3D-9B59-9D6DB81FDBF4}"/>
                </a:ext>
              </a:extLst>
            </p:cNvPr>
            <p:cNvSpPr/>
            <p:nvPr/>
          </p:nvSpPr>
          <p:spPr>
            <a:xfrm>
              <a:off x="4010900"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3" name="Google Shape;7858;p8">
              <a:extLst>
                <a:ext uri="{FF2B5EF4-FFF2-40B4-BE49-F238E27FC236}">
                  <a16:creationId xmlns:a16="http://schemas.microsoft.com/office/drawing/2014/main" id="{4E7C764F-E7EB-422A-A875-C0A1DA54D3F7}"/>
                </a:ext>
              </a:extLst>
            </p:cNvPr>
            <p:cNvSpPr/>
            <p:nvPr/>
          </p:nvSpPr>
          <p:spPr>
            <a:xfrm>
              <a:off x="3958725"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4" name="Google Shape;7859;p8">
              <a:extLst>
                <a:ext uri="{FF2B5EF4-FFF2-40B4-BE49-F238E27FC236}">
                  <a16:creationId xmlns:a16="http://schemas.microsoft.com/office/drawing/2014/main" id="{F63DB7CB-9686-4A8F-A367-2896BE46ACF4}"/>
                </a:ext>
              </a:extLst>
            </p:cNvPr>
            <p:cNvSpPr/>
            <p:nvPr/>
          </p:nvSpPr>
          <p:spPr>
            <a:xfrm>
              <a:off x="3906575" y="169937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5" name="Google Shape;7860;p8">
              <a:extLst>
                <a:ext uri="{FF2B5EF4-FFF2-40B4-BE49-F238E27FC236}">
                  <a16:creationId xmlns:a16="http://schemas.microsoft.com/office/drawing/2014/main" id="{EBBDE5CE-B1CC-481A-8429-7BC4F3C178B9}"/>
                </a:ext>
              </a:extLst>
            </p:cNvPr>
            <p:cNvSpPr/>
            <p:nvPr/>
          </p:nvSpPr>
          <p:spPr>
            <a:xfrm>
              <a:off x="3855375"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6" name="Google Shape;7861;p8">
              <a:extLst>
                <a:ext uri="{FF2B5EF4-FFF2-40B4-BE49-F238E27FC236}">
                  <a16:creationId xmlns:a16="http://schemas.microsoft.com/office/drawing/2014/main" id="{9655EE14-3427-4320-9EFA-E93B722DDB6E}"/>
                </a:ext>
              </a:extLst>
            </p:cNvPr>
            <p:cNvSpPr/>
            <p:nvPr/>
          </p:nvSpPr>
          <p:spPr>
            <a:xfrm>
              <a:off x="3769425" y="1715800"/>
              <a:ext cx="10650" cy="9700"/>
            </a:xfrm>
            <a:custGeom>
              <a:avLst/>
              <a:gdLst/>
              <a:ahLst/>
              <a:cxnLst/>
              <a:rect l="l" t="t" r="r" b="b"/>
              <a:pathLst>
                <a:path w="426" h="388" extrusionOk="0">
                  <a:moveTo>
                    <a:pt x="116" y="1"/>
                  </a:moveTo>
                  <a:lnTo>
                    <a:pt x="0" y="194"/>
                  </a:lnTo>
                  <a:lnTo>
                    <a:pt x="116" y="387"/>
                  </a:lnTo>
                  <a:lnTo>
                    <a:pt x="309" y="387"/>
                  </a:lnTo>
                  <a:lnTo>
                    <a:pt x="425" y="194"/>
                  </a:ln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7" name="Google Shape;7862;p8">
              <a:extLst>
                <a:ext uri="{FF2B5EF4-FFF2-40B4-BE49-F238E27FC236}">
                  <a16:creationId xmlns:a16="http://schemas.microsoft.com/office/drawing/2014/main" id="{336538DB-E782-4B55-BB82-3E4AA05A9DD4}"/>
                </a:ext>
              </a:extLst>
            </p:cNvPr>
            <p:cNvSpPr/>
            <p:nvPr/>
          </p:nvSpPr>
          <p:spPr>
            <a:xfrm>
              <a:off x="3698900" y="169937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8" name="Google Shape;7863;p8">
              <a:extLst>
                <a:ext uri="{FF2B5EF4-FFF2-40B4-BE49-F238E27FC236}">
                  <a16:creationId xmlns:a16="http://schemas.microsoft.com/office/drawing/2014/main" id="{D733AFC0-9A51-4032-9304-451CF2989110}"/>
                </a:ext>
              </a:extLst>
            </p:cNvPr>
            <p:cNvSpPr/>
            <p:nvPr/>
          </p:nvSpPr>
          <p:spPr>
            <a:xfrm>
              <a:off x="3668000" y="1718700"/>
              <a:ext cx="5825" cy="3900"/>
            </a:xfrm>
            <a:custGeom>
              <a:avLst/>
              <a:gdLst/>
              <a:ahLst/>
              <a:cxnLst/>
              <a:rect l="l" t="t" r="r" b="b"/>
              <a:pathLst>
                <a:path w="233" h="156" extrusionOk="0">
                  <a:moveTo>
                    <a:pt x="78" y="1"/>
                  </a:moveTo>
                  <a:lnTo>
                    <a:pt x="1" y="78"/>
                  </a:lnTo>
                  <a:lnTo>
                    <a:pt x="78" y="155"/>
                  </a:lnTo>
                  <a:lnTo>
                    <a:pt x="194" y="155"/>
                  </a:lnTo>
                  <a:lnTo>
                    <a:pt x="232" y="78"/>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9" name="Google Shape;7864;p8">
              <a:extLst>
                <a:ext uri="{FF2B5EF4-FFF2-40B4-BE49-F238E27FC236}">
                  <a16:creationId xmlns:a16="http://schemas.microsoft.com/office/drawing/2014/main" id="{DEFDBC42-011B-4C4B-83C6-0F3E1C8262FC}"/>
                </a:ext>
              </a:extLst>
            </p:cNvPr>
            <p:cNvSpPr/>
            <p:nvPr/>
          </p:nvSpPr>
          <p:spPr>
            <a:xfrm>
              <a:off x="3603275" y="1707125"/>
              <a:ext cx="30950" cy="27050"/>
            </a:xfrm>
            <a:custGeom>
              <a:avLst/>
              <a:gdLst/>
              <a:ahLst/>
              <a:cxnLst/>
              <a:rect l="l" t="t" r="r" b="b"/>
              <a:pathLst>
                <a:path w="1238" h="1082" extrusionOk="0">
                  <a:moveTo>
                    <a:pt x="310" y="0"/>
                  </a:moveTo>
                  <a:lnTo>
                    <a:pt x="1" y="541"/>
                  </a:lnTo>
                  <a:lnTo>
                    <a:pt x="310"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0" name="Google Shape;7865;p8">
              <a:extLst>
                <a:ext uri="{FF2B5EF4-FFF2-40B4-BE49-F238E27FC236}">
                  <a16:creationId xmlns:a16="http://schemas.microsoft.com/office/drawing/2014/main" id="{3995A42A-9A6C-44CA-AE5F-E795C9691CDC}"/>
                </a:ext>
              </a:extLst>
            </p:cNvPr>
            <p:cNvSpPr/>
            <p:nvPr/>
          </p:nvSpPr>
          <p:spPr>
            <a:xfrm>
              <a:off x="3389825" y="1702275"/>
              <a:ext cx="43500" cy="36725"/>
            </a:xfrm>
            <a:custGeom>
              <a:avLst/>
              <a:gdLst/>
              <a:ahLst/>
              <a:cxnLst/>
              <a:rect l="l" t="t" r="r" b="b"/>
              <a:pathLst>
                <a:path w="1740" h="1469" extrusionOk="0">
                  <a:moveTo>
                    <a:pt x="425" y="1"/>
                  </a:moveTo>
                  <a:lnTo>
                    <a:pt x="0" y="735"/>
                  </a:lnTo>
                  <a:lnTo>
                    <a:pt x="425" y="1469"/>
                  </a:lnTo>
                  <a:lnTo>
                    <a:pt x="1275" y="1469"/>
                  </a:lnTo>
                  <a:lnTo>
                    <a:pt x="1739"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1" name="Google Shape;7866;p8">
              <a:extLst>
                <a:ext uri="{FF2B5EF4-FFF2-40B4-BE49-F238E27FC236}">
                  <a16:creationId xmlns:a16="http://schemas.microsoft.com/office/drawing/2014/main" id="{94C02AB1-A57C-4546-8F14-9600AF02540E}"/>
                </a:ext>
              </a:extLst>
            </p:cNvPr>
            <p:cNvSpPr/>
            <p:nvPr/>
          </p:nvSpPr>
          <p:spPr>
            <a:xfrm>
              <a:off x="3341525" y="1705175"/>
              <a:ext cx="34800" cy="29975"/>
            </a:xfrm>
            <a:custGeom>
              <a:avLst/>
              <a:gdLst/>
              <a:ahLst/>
              <a:cxnLst/>
              <a:rect l="l" t="t" r="r" b="b"/>
              <a:pathLst>
                <a:path w="1392" h="1199" extrusionOk="0">
                  <a:moveTo>
                    <a:pt x="348" y="1"/>
                  </a:moveTo>
                  <a:lnTo>
                    <a:pt x="1" y="619"/>
                  </a:lnTo>
                  <a:lnTo>
                    <a:pt x="348" y="1198"/>
                  </a:lnTo>
                  <a:lnTo>
                    <a:pt x="1044" y="1198"/>
                  </a:lnTo>
                  <a:lnTo>
                    <a:pt x="1392" y="619"/>
                  </a:lnTo>
                  <a:lnTo>
                    <a:pt x="10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2" name="Google Shape;7867;p8">
              <a:extLst>
                <a:ext uri="{FF2B5EF4-FFF2-40B4-BE49-F238E27FC236}">
                  <a16:creationId xmlns:a16="http://schemas.microsoft.com/office/drawing/2014/main" id="{0302C5FE-24AA-48AA-80E5-0B95FEE37A29}"/>
                </a:ext>
              </a:extLst>
            </p:cNvPr>
            <p:cNvSpPr/>
            <p:nvPr/>
          </p:nvSpPr>
          <p:spPr>
            <a:xfrm>
              <a:off x="2296425"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3" name="Google Shape;7868;p8">
              <a:extLst>
                <a:ext uri="{FF2B5EF4-FFF2-40B4-BE49-F238E27FC236}">
                  <a16:creationId xmlns:a16="http://schemas.microsoft.com/office/drawing/2014/main" id="{CAD636AB-85EC-493A-9FE1-AAB42ADD5B2F}"/>
                </a:ext>
              </a:extLst>
            </p:cNvPr>
            <p:cNvSpPr/>
            <p:nvPr/>
          </p:nvSpPr>
          <p:spPr>
            <a:xfrm>
              <a:off x="2244275" y="16993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4" name="Google Shape;7869;p8">
              <a:extLst>
                <a:ext uri="{FF2B5EF4-FFF2-40B4-BE49-F238E27FC236}">
                  <a16:creationId xmlns:a16="http://schemas.microsoft.com/office/drawing/2014/main" id="{BC8459F8-2CF4-499D-937D-CFF4FC668156}"/>
                </a:ext>
              </a:extLst>
            </p:cNvPr>
            <p:cNvSpPr/>
            <p:nvPr/>
          </p:nvSpPr>
          <p:spPr>
            <a:xfrm>
              <a:off x="2192125"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5" name="Google Shape;7870;p8">
              <a:extLst>
                <a:ext uri="{FF2B5EF4-FFF2-40B4-BE49-F238E27FC236}">
                  <a16:creationId xmlns:a16="http://schemas.microsoft.com/office/drawing/2014/main" id="{8F606997-7EFF-473B-A09B-4522A3B0535B}"/>
                </a:ext>
              </a:extLst>
            </p:cNvPr>
            <p:cNvSpPr/>
            <p:nvPr/>
          </p:nvSpPr>
          <p:spPr>
            <a:xfrm>
              <a:off x="2139950"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6" name="Google Shape;7871;p8">
              <a:extLst>
                <a:ext uri="{FF2B5EF4-FFF2-40B4-BE49-F238E27FC236}">
                  <a16:creationId xmlns:a16="http://schemas.microsoft.com/office/drawing/2014/main" id="{88E4885D-E2C2-48F3-991C-D2389268B7AA}"/>
                </a:ext>
              </a:extLst>
            </p:cNvPr>
            <p:cNvSpPr/>
            <p:nvPr/>
          </p:nvSpPr>
          <p:spPr>
            <a:xfrm>
              <a:off x="2087800" y="16993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7" name="Google Shape;7872;p8">
              <a:extLst>
                <a:ext uri="{FF2B5EF4-FFF2-40B4-BE49-F238E27FC236}">
                  <a16:creationId xmlns:a16="http://schemas.microsoft.com/office/drawing/2014/main" id="{B25E7D40-647B-4148-9A91-D5EAD0EC2787}"/>
                </a:ext>
              </a:extLst>
            </p:cNvPr>
            <p:cNvSpPr/>
            <p:nvPr/>
          </p:nvSpPr>
          <p:spPr>
            <a:xfrm>
              <a:off x="2049175" y="1710975"/>
              <a:ext cx="21275" cy="18375"/>
            </a:xfrm>
            <a:custGeom>
              <a:avLst/>
              <a:gdLst/>
              <a:ahLst/>
              <a:cxnLst/>
              <a:rect l="l" t="t" r="r" b="b"/>
              <a:pathLst>
                <a:path w="851" h="735" extrusionOk="0">
                  <a:moveTo>
                    <a:pt x="232" y="1"/>
                  </a:moveTo>
                  <a:lnTo>
                    <a:pt x="0" y="387"/>
                  </a:lnTo>
                  <a:lnTo>
                    <a:pt x="232" y="735"/>
                  </a:lnTo>
                  <a:lnTo>
                    <a:pt x="618" y="735"/>
                  </a:lnTo>
                  <a:lnTo>
                    <a:pt x="850" y="387"/>
                  </a:lnTo>
                  <a:lnTo>
                    <a:pt x="6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8" name="Google Shape;7873;p8">
              <a:extLst>
                <a:ext uri="{FF2B5EF4-FFF2-40B4-BE49-F238E27FC236}">
                  <a16:creationId xmlns:a16="http://schemas.microsoft.com/office/drawing/2014/main" id="{1DC94CD3-291A-4CAB-9F12-391518B09D90}"/>
                </a:ext>
              </a:extLst>
            </p:cNvPr>
            <p:cNvSpPr/>
            <p:nvPr/>
          </p:nvSpPr>
          <p:spPr>
            <a:xfrm>
              <a:off x="1997000" y="1710975"/>
              <a:ext cx="22250" cy="19350"/>
            </a:xfrm>
            <a:custGeom>
              <a:avLst/>
              <a:gdLst/>
              <a:ahLst/>
              <a:cxnLst/>
              <a:rect l="l" t="t" r="r" b="b"/>
              <a:pathLst>
                <a:path w="890" h="774" extrusionOk="0">
                  <a:moveTo>
                    <a:pt x="194" y="1"/>
                  </a:moveTo>
                  <a:lnTo>
                    <a:pt x="1" y="387"/>
                  </a:lnTo>
                  <a:lnTo>
                    <a:pt x="194" y="773"/>
                  </a:lnTo>
                  <a:lnTo>
                    <a:pt x="658" y="773"/>
                  </a:lnTo>
                  <a:lnTo>
                    <a:pt x="889" y="387"/>
                  </a:lnTo>
                  <a:lnTo>
                    <a:pt x="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9" name="Google Shape;7874;p8">
              <a:extLst>
                <a:ext uri="{FF2B5EF4-FFF2-40B4-BE49-F238E27FC236}">
                  <a16:creationId xmlns:a16="http://schemas.microsoft.com/office/drawing/2014/main" id="{56231F95-513E-4009-9B4C-F983D6BFFA66}"/>
                </a:ext>
              </a:extLst>
            </p:cNvPr>
            <p:cNvSpPr/>
            <p:nvPr/>
          </p:nvSpPr>
          <p:spPr>
            <a:xfrm>
              <a:off x="1849225" y="1717750"/>
              <a:ext cx="5825" cy="5800"/>
            </a:xfrm>
            <a:custGeom>
              <a:avLst/>
              <a:gdLst/>
              <a:ahLst/>
              <a:cxnLst/>
              <a:rect l="l" t="t" r="r" b="b"/>
              <a:pathLst>
                <a:path w="233" h="232" extrusionOk="0">
                  <a:moveTo>
                    <a:pt x="78" y="0"/>
                  </a:moveTo>
                  <a:lnTo>
                    <a:pt x="0" y="116"/>
                  </a:lnTo>
                  <a:lnTo>
                    <a:pt x="78" y="232"/>
                  </a:lnTo>
                  <a:lnTo>
                    <a:pt x="155" y="232"/>
                  </a:lnTo>
                  <a:lnTo>
                    <a:pt x="232" y="116"/>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0" name="Google Shape;7875;p8">
              <a:extLst>
                <a:ext uri="{FF2B5EF4-FFF2-40B4-BE49-F238E27FC236}">
                  <a16:creationId xmlns:a16="http://schemas.microsoft.com/office/drawing/2014/main" id="{604AC410-1F75-478B-9638-19EC91E02B96}"/>
                </a:ext>
              </a:extLst>
            </p:cNvPr>
            <p:cNvSpPr/>
            <p:nvPr/>
          </p:nvSpPr>
          <p:spPr>
            <a:xfrm>
              <a:off x="1776775" y="1700350"/>
              <a:ext cx="46400" cy="39625"/>
            </a:xfrm>
            <a:custGeom>
              <a:avLst/>
              <a:gdLst/>
              <a:ahLst/>
              <a:cxnLst/>
              <a:rect l="l" t="t" r="r" b="b"/>
              <a:pathLst>
                <a:path w="1856" h="1585" extrusionOk="0">
                  <a:moveTo>
                    <a:pt x="464" y="1"/>
                  </a:moveTo>
                  <a:lnTo>
                    <a:pt x="1" y="812"/>
                  </a:lnTo>
                  <a:lnTo>
                    <a:pt x="464" y="1585"/>
                  </a:lnTo>
                  <a:lnTo>
                    <a:pt x="1392" y="1585"/>
                  </a:lnTo>
                  <a:lnTo>
                    <a:pt x="1855" y="812"/>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1" name="Google Shape;7876;p8">
              <a:extLst>
                <a:ext uri="{FF2B5EF4-FFF2-40B4-BE49-F238E27FC236}">
                  <a16:creationId xmlns:a16="http://schemas.microsoft.com/office/drawing/2014/main" id="{CD5BC4AA-7D75-4CED-9B94-B7525588C863}"/>
                </a:ext>
              </a:extLst>
            </p:cNvPr>
            <p:cNvSpPr/>
            <p:nvPr/>
          </p:nvSpPr>
          <p:spPr>
            <a:xfrm>
              <a:off x="1723650" y="16993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2" name="Google Shape;7877;p8">
              <a:extLst>
                <a:ext uri="{FF2B5EF4-FFF2-40B4-BE49-F238E27FC236}">
                  <a16:creationId xmlns:a16="http://schemas.microsoft.com/office/drawing/2014/main" id="{9BE4852E-30E2-4C9E-B534-D41D12C7E77B}"/>
                </a:ext>
              </a:extLst>
            </p:cNvPr>
            <p:cNvSpPr/>
            <p:nvPr/>
          </p:nvSpPr>
          <p:spPr>
            <a:xfrm>
              <a:off x="1671500" y="169937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3" name="Google Shape;7878;p8">
              <a:extLst>
                <a:ext uri="{FF2B5EF4-FFF2-40B4-BE49-F238E27FC236}">
                  <a16:creationId xmlns:a16="http://schemas.microsoft.com/office/drawing/2014/main" id="{3E2418FE-2A45-43F3-B1F4-1FBFAFBD3971}"/>
                </a:ext>
              </a:extLst>
            </p:cNvPr>
            <p:cNvSpPr/>
            <p:nvPr/>
          </p:nvSpPr>
          <p:spPr>
            <a:xfrm>
              <a:off x="1620300" y="1699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4" name="Google Shape;7879;p8">
              <a:extLst>
                <a:ext uri="{FF2B5EF4-FFF2-40B4-BE49-F238E27FC236}">
                  <a16:creationId xmlns:a16="http://schemas.microsoft.com/office/drawing/2014/main" id="{D2B2C232-6FB7-4D72-9AA6-2694E7530DB2}"/>
                </a:ext>
              </a:extLst>
            </p:cNvPr>
            <p:cNvSpPr/>
            <p:nvPr/>
          </p:nvSpPr>
          <p:spPr>
            <a:xfrm>
              <a:off x="1568150" y="1699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5" name="Google Shape;7880;p8">
              <a:extLst>
                <a:ext uri="{FF2B5EF4-FFF2-40B4-BE49-F238E27FC236}">
                  <a16:creationId xmlns:a16="http://schemas.microsoft.com/office/drawing/2014/main" id="{7A14765C-E70D-4863-81D6-5182D1662272}"/>
                </a:ext>
              </a:extLst>
            </p:cNvPr>
            <p:cNvSpPr/>
            <p:nvPr/>
          </p:nvSpPr>
          <p:spPr>
            <a:xfrm>
              <a:off x="1516000" y="169937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6" name="Google Shape;7881;p8">
              <a:extLst>
                <a:ext uri="{FF2B5EF4-FFF2-40B4-BE49-F238E27FC236}">
                  <a16:creationId xmlns:a16="http://schemas.microsoft.com/office/drawing/2014/main" id="{0C1134A2-70AE-4AEF-811B-6A06716E9341}"/>
                </a:ext>
              </a:extLst>
            </p:cNvPr>
            <p:cNvSpPr/>
            <p:nvPr/>
          </p:nvSpPr>
          <p:spPr>
            <a:xfrm>
              <a:off x="1463825" y="169937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7" name="Google Shape;7882;p8">
              <a:extLst>
                <a:ext uri="{FF2B5EF4-FFF2-40B4-BE49-F238E27FC236}">
                  <a16:creationId xmlns:a16="http://schemas.microsoft.com/office/drawing/2014/main" id="{091FD646-2DB9-4CB3-B33C-9DEB2F75B640}"/>
                </a:ext>
              </a:extLst>
            </p:cNvPr>
            <p:cNvSpPr/>
            <p:nvPr/>
          </p:nvSpPr>
          <p:spPr>
            <a:xfrm>
              <a:off x="1411675" y="169937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8" name="Google Shape;7883;p8">
              <a:extLst>
                <a:ext uri="{FF2B5EF4-FFF2-40B4-BE49-F238E27FC236}">
                  <a16:creationId xmlns:a16="http://schemas.microsoft.com/office/drawing/2014/main" id="{9B44C73E-350C-4C3A-B9BB-A203689E26F3}"/>
                </a:ext>
              </a:extLst>
            </p:cNvPr>
            <p:cNvSpPr/>
            <p:nvPr/>
          </p:nvSpPr>
          <p:spPr>
            <a:xfrm>
              <a:off x="1360475" y="1699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9" name="Google Shape;7884;p8">
              <a:extLst>
                <a:ext uri="{FF2B5EF4-FFF2-40B4-BE49-F238E27FC236}">
                  <a16:creationId xmlns:a16="http://schemas.microsoft.com/office/drawing/2014/main" id="{45DC6E41-D9DD-40DC-AFE2-A4E18696322E}"/>
                </a:ext>
              </a:extLst>
            </p:cNvPr>
            <p:cNvSpPr/>
            <p:nvPr/>
          </p:nvSpPr>
          <p:spPr>
            <a:xfrm>
              <a:off x="1308325" y="169937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0" name="Google Shape;7885;p8">
              <a:extLst>
                <a:ext uri="{FF2B5EF4-FFF2-40B4-BE49-F238E27FC236}">
                  <a16:creationId xmlns:a16="http://schemas.microsoft.com/office/drawing/2014/main" id="{7E455FF8-4686-4539-9C57-DE00E8FBBA0D}"/>
                </a:ext>
              </a:extLst>
            </p:cNvPr>
            <p:cNvSpPr/>
            <p:nvPr/>
          </p:nvSpPr>
          <p:spPr>
            <a:xfrm>
              <a:off x="1256175" y="169937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1" name="Google Shape;7886;p8">
              <a:extLst>
                <a:ext uri="{FF2B5EF4-FFF2-40B4-BE49-F238E27FC236}">
                  <a16:creationId xmlns:a16="http://schemas.microsoft.com/office/drawing/2014/main" id="{6CD2D51E-8BE6-45CE-8533-2C344DC42018}"/>
                </a:ext>
              </a:extLst>
            </p:cNvPr>
            <p:cNvSpPr/>
            <p:nvPr/>
          </p:nvSpPr>
          <p:spPr>
            <a:xfrm>
              <a:off x="1204000" y="169937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2" name="Google Shape;7887;p8">
              <a:extLst>
                <a:ext uri="{FF2B5EF4-FFF2-40B4-BE49-F238E27FC236}">
                  <a16:creationId xmlns:a16="http://schemas.microsoft.com/office/drawing/2014/main" id="{DDB35376-F0A2-416B-89E4-4106D6E66B5B}"/>
                </a:ext>
              </a:extLst>
            </p:cNvPr>
            <p:cNvSpPr/>
            <p:nvPr/>
          </p:nvSpPr>
          <p:spPr>
            <a:xfrm>
              <a:off x="1152825" y="169937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3" name="Google Shape;7888;p8">
              <a:extLst>
                <a:ext uri="{FF2B5EF4-FFF2-40B4-BE49-F238E27FC236}">
                  <a16:creationId xmlns:a16="http://schemas.microsoft.com/office/drawing/2014/main" id="{B2BCB7EA-0189-4A9B-83DB-718A476CFC63}"/>
                </a:ext>
              </a:extLst>
            </p:cNvPr>
            <p:cNvSpPr/>
            <p:nvPr/>
          </p:nvSpPr>
          <p:spPr>
            <a:xfrm>
              <a:off x="1100650" y="169937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4" name="Google Shape;7889;p8">
              <a:extLst>
                <a:ext uri="{FF2B5EF4-FFF2-40B4-BE49-F238E27FC236}">
                  <a16:creationId xmlns:a16="http://schemas.microsoft.com/office/drawing/2014/main" id="{8A59FFBC-8773-420F-822A-DBA48C414FC4}"/>
                </a:ext>
              </a:extLst>
            </p:cNvPr>
            <p:cNvSpPr/>
            <p:nvPr/>
          </p:nvSpPr>
          <p:spPr>
            <a:xfrm>
              <a:off x="1048500" y="169937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5" name="Google Shape;7890;p8">
              <a:extLst>
                <a:ext uri="{FF2B5EF4-FFF2-40B4-BE49-F238E27FC236}">
                  <a16:creationId xmlns:a16="http://schemas.microsoft.com/office/drawing/2014/main" id="{012C9192-A072-4806-9A30-EC9F6AC8E888}"/>
                </a:ext>
              </a:extLst>
            </p:cNvPr>
            <p:cNvSpPr/>
            <p:nvPr/>
          </p:nvSpPr>
          <p:spPr>
            <a:xfrm>
              <a:off x="997300" y="1700350"/>
              <a:ext cx="45425" cy="39625"/>
            </a:xfrm>
            <a:custGeom>
              <a:avLst/>
              <a:gdLst/>
              <a:ahLst/>
              <a:cxnLst/>
              <a:rect l="l" t="t" r="r" b="b"/>
              <a:pathLst>
                <a:path w="1817" h="1585" extrusionOk="0">
                  <a:moveTo>
                    <a:pt x="464" y="1"/>
                  </a:moveTo>
                  <a:lnTo>
                    <a:pt x="1" y="812"/>
                  </a:lnTo>
                  <a:lnTo>
                    <a:pt x="464" y="1585"/>
                  </a:lnTo>
                  <a:lnTo>
                    <a:pt x="1353" y="1585"/>
                  </a:lnTo>
                  <a:lnTo>
                    <a:pt x="1817" y="812"/>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6" name="Google Shape;7891;p8">
              <a:extLst>
                <a:ext uri="{FF2B5EF4-FFF2-40B4-BE49-F238E27FC236}">
                  <a16:creationId xmlns:a16="http://schemas.microsoft.com/office/drawing/2014/main" id="{E81581DB-5579-4CD0-A5F5-1163296FC8EB}"/>
                </a:ext>
              </a:extLst>
            </p:cNvPr>
            <p:cNvSpPr/>
            <p:nvPr/>
          </p:nvSpPr>
          <p:spPr>
            <a:xfrm>
              <a:off x="646675" y="1711950"/>
              <a:ext cx="19350" cy="17400"/>
            </a:xfrm>
            <a:custGeom>
              <a:avLst/>
              <a:gdLst/>
              <a:ahLst/>
              <a:cxnLst/>
              <a:rect l="l" t="t" r="r" b="b"/>
              <a:pathLst>
                <a:path w="774" h="696" extrusionOk="0">
                  <a:moveTo>
                    <a:pt x="194" y="0"/>
                  </a:moveTo>
                  <a:lnTo>
                    <a:pt x="1" y="348"/>
                  </a:lnTo>
                  <a:lnTo>
                    <a:pt x="194" y="696"/>
                  </a:lnTo>
                  <a:lnTo>
                    <a:pt x="580" y="696"/>
                  </a:lnTo>
                  <a:lnTo>
                    <a:pt x="774" y="348"/>
                  </a:lnTo>
                  <a:lnTo>
                    <a:pt x="5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7" name="Google Shape;7892;p8">
              <a:extLst>
                <a:ext uri="{FF2B5EF4-FFF2-40B4-BE49-F238E27FC236}">
                  <a16:creationId xmlns:a16="http://schemas.microsoft.com/office/drawing/2014/main" id="{FB092E9B-79F8-4DEE-985E-AEA865B7FECE}"/>
                </a:ext>
              </a:extLst>
            </p:cNvPr>
            <p:cNvSpPr/>
            <p:nvPr/>
          </p:nvSpPr>
          <p:spPr>
            <a:xfrm>
              <a:off x="598400" y="1714850"/>
              <a:ext cx="12575" cy="11600"/>
            </a:xfrm>
            <a:custGeom>
              <a:avLst/>
              <a:gdLst/>
              <a:ahLst/>
              <a:cxnLst/>
              <a:rect l="l" t="t" r="r" b="b"/>
              <a:pathLst>
                <a:path w="503" h="464" extrusionOk="0">
                  <a:moveTo>
                    <a:pt x="116" y="0"/>
                  </a:moveTo>
                  <a:lnTo>
                    <a:pt x="0" y="232"/>
                  </a:lnTo>
                  <a:lnTo>
                    <a:pt x="116" y="464"/>
                  </a:lnTo>
                  <a:lnTo>
                    <a:pt x="348" y="464"/>
                  </a:lnTo>
                  <a:lnTo>
                    <a:pt x="502" y="232"/>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8" name="Google Shape;7893;p8">
              <a:extLst>
                <a:ext uri="{FF2B5EF4-FFF2-40B4-BE49-F238E27FC236}">
                  <a16:creationId xmlns:a16="http://schemas.microsoft.com/office/drawing/2014/main" id="{8C57CD9D-1D3F-4A4C-B8EF-A09BF0C2A718}"/>
                </a:ext>
              </a:extLst>
            </p:cNvPr>
            <p:cNvSpPr/>
            <p:nvPr/>
          </p:nvSpPr>
          <p:spPr>
            <a:xfrm>
              <a:off x="540425" y="1710975"/>
              <a:ext cx="24175" cy="19350"/>
            </a:xfrm>
            <a:custGeom>
              <a:avLst/>
              <a:gdLst/>
              <a:ahLst/>
              <a:cxnLst/>
              <a:rect l="l" t="t" r="r" b="b"/>
              <a:pathLst>
                <a:path w="967" h="774" extrusionOk="0">
                  <a:moveTo>
                    <a:pt x="233" y="1"/>
                  </a:moveTo>
                  <a:lnTo>
                    <a:pt x="1" y="387"/>
                  </a:lnTo>
                  <a:lnTo>
                    <a:pt x="233" y="773"/>
                  </a:lnTo>
                  <a:lnTo>
                    <a:pt x="696" y="773"/>
                  </a:lnTo>
                  <a:lnTo>
                    <a:pt x="967" y="387"/>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9" name="Google Shape;7894;p8">
              <a:extLst>
                <a:ext uri="{FF2B5EF4-FFF2-40B4-BE49-F238E27FC236}">
                  <a16:creationId xmlns:a16="http://schemas.microsoft.com/office/drawing/2014/main" id="{DCADDEB3-B8D8-4DB2-A52B-79FDE9F6A623}"/>
                </a:ext>
              </a:extLst>
            </p:cNvPr>
            <p:cNvSpPr/>
            <p:nvPr/>
          </p:nvSpPr>
          <p:spPr>
            <a:xfrm>
              <a:off x="6392800" y="1661725"/>
              <a:ext cx="14500" cy="12575"/>
            </a:xfrm>
            <a:custGeom>
              <a:avLst/>
              <a:gdLst/>
              <a:ahLst/>
              <a:cxnLst/>
              <a:rect l="l" t="t" r="r" b="b"/>
              <a:pathLst>
                <a:path w="580" h="503" extrusionOk="0">
                  <a:moveTo>
                    <a:pt x="155" y="0"/>
                  </a:moveTo>
                  <a:lnTo>
                    <a:pt x="0" y="271"/>
                  </a:lnTo>
                  <a:lnTo>
                    <a:pt x="155" y="502"/>
                  </a:lnTo>
                  <a:lnTo>
                    <a:pt x="425" y="502"/>
                  </a:lnTo>
                  <a:lnTo>
                    <a:pt x="580" y="271"/>
                  </a:ln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0" name="Google Shape;7895;p8">
              <a:extLst>
                <a:ext uri="{FF2B5EF4-FFF2-40B4-BE49-F238E27FC236}">
                  <a16:creationId xmlns:a16="http://schemas.microsoft.com/office/drawing/2014/main" id="{0F9C5B6E-7E4D-4B2E-A123-5030831240B6}"/>
                </a:ext>
              </a:extLst>
            </p:cNvPr>
            <p:cNvSpPr/>
            <p:nvPr/>
          </p:nvSpPr>
          <p:spPr>
            <a:xfrm>
              <a:off x="6323250" y="1647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1" name="Google Shape;7896;p8">
              <a:extLst>
                <a:ext uri="{FF2B5EF4-FFF2-40B4-BE49-F238E27FC236}">
                  <a16:creationId xmlns:a16="http://schemas.microsoft.com/office/drawing/2014/main" id="{328266B4-B63E-40D5-828A-35996CA529F6}"/>
                </a:ext>
              </a:extLst>
            </p:cNvPr>
            <p:cNvSpPr/>
            <p:nvPr/>
          </p:nvSpPr>
          <p:spPr>
            <a:xfrm>
              <a:off x="6169675" y="1650125"/>
              <a:ext cx="42525" cy="36725"/>
            </a:xfrm>
            <a:custGeom>
              <a:avLst/>
              <a:gdLst/>
              <a:ahLst/>
              <a:cxnLst/>
              <a:rect l="l" t="t" r="r" b="b"/>
              <a:pathLst>
                <a:path w="1701" h="1469" extrusionOk="0">
                  <a:moveTo>
                    <a:pt x="425" y="1"/>
                  </a:moveTo>
                  <a:lnTo>
                    <a:pt x="0" y="735"/>
                  </a:lnTo>
                  <a:lnTo>
                    <a:pt x="425"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2" name="Google Shape;7897;p8">
              <a:extLst>
                <a:ext uri="{FF2B5EF4-FFF2-40B4-BE49-F238E27FC236}">
                  <a16:creationId xmlns:a16="http://schemas.microsoft.com/office/drawing/2014/main" id="{202DCBAA-1014-41FD-B66D-978250FCC67D}"/>
                </a:ext>
              </a:extLst>
            </p:cNvPr>
            <p:cNvSpPr/>
            <p:nvPr/>
          </p:nvSpPr>
          <p:spPr>
            <a:xfrm>
              <a:off x="6135850" y="1664625"/>
              <a:ext cx="7750" cy="6775"/>
            </a:xfrm>
            <a:custGeom>
              <a:avLst/>
              <a:gdLst/>
              <a:ahLst/>
              <a:cxnLst/>
              <a:rect l="l" t="t" r="r" b="b"/>
              <a:pathLst>
                <a:path w="310" h="271" extrusionOk="0">
                  <a:moveTo>
                    <a:pt x="78" y="0"/>
                  </a:moveTo>
                  <a:lnTo>
                    <a:pt x="1" y="155"/>
                  </a:lnTo>
                  <a:lnTo>
                    <a:pt x="78" y="271"/>
                  </a:lnTo>
                  <a:lnTo>
                    <a:pt x="233" y="271"/>
                  </a:lnTo>
                  <a:lnTo>
                    <a:pt x="310" y="155"/>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3" name="Google Shape;7898;p8">
              <a:extLst>
                <a:ext uri="{FF2B5EF4-FFF2-40B4-BE49-F238E27FC236}">
                  <a16:creationId xmlns:a16="http://schemas.microsoft.com/office/drawing/2014/main" id="{2D5B3700-18BF-4C8F-987C-06E00AA67AFF}"/>
                </a:ext>
              </a:extLst>
            </p:cNvPr>
            <p:cNvSpPr/>
            <p:nvPr/>
          </p:nvSpPr>
          <p:spPr>
            <a:xfrm>
              <a:off x="6078875" y="1661725"/>
              <a:ext cx="17400" cy="13550"/>
            </a:xfrm>
            <a:custGeom>
              <a:avLst/>
              <a:gdLst/>
              <a:ahLst/>
              <a:cxnLst/>
              <a:rect l="l" t="t" r="r" b="b"/>
              <a:pathLst>
                <a:path w="696" h="542" extrusionOk="0">
                  <a:moveTo>
                    <a:pt x="194" y="0"/>
                  </a:moveTo>
                  <a:lnTo>
                    <a:pt x="0" y="271"/>
                  </a:lnTo>
                  <a:lnTo>
                    <a:pt x="194" y="541"/>
                  </a:lnTo>
                  <a:lnTo>
                    <a:pt x="503" y="541"/>
                  </a:lnTo>
                  <a:lnTo>
                    <a:pt x="696" y="27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4" name="Google Shape;7899;p8">
              <a:extLst>
                <a:ext uri="{FF2B5EF4-FFF2-40B4-BE49-F238E27FC236}">
                  <a16:creationId xmlns:a16="http://schemas.microsoft.com/office/drawing/2014/main" id="{43A008E3-CB1D-485E-8B58-23ECDD719FED}"/>
                </a:ext>
              </a:extLst>
            </p:cNvPr>
            <p:cNvSpPr/>
            <p:nvPr/>
          </p:nvSpPr>
          <p:spPr>
            <a:xfrm>
              <a:off x="6025750" y="1659775"/>
              <a:ext cx="19350" cy="17425"/>
            </a:xfrm>
            <a:custGeom>
              <a:avLst/>
              <a:gdLst/>
              <a:ahLst/>
              <a:cxnLst/>
              <a:rect l="l" t="t" r="r" b="b"/>
              <a:pathLst>
                <a:path w="774" h="697" extrusionOk="0">
                  <a:moveTo>
                    <a:pt x="194" y="1"/>
                  </a:moveTo>
                  <a:lnTo>
                    <a:pt x="0" y="349"/>
                  </a:lnTo>
                  <a:lnTo>
                    <a:pt x="194" y="696"/>
                  </a:lnTo>
                  <a:lnTo>
                    <a:pt x="580" y="696"/>
                  </a:lnTo>
                  <a:lnTo>
                    <a:pt x="773" y="349"/>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5" name="Google Shape;7900;p8">
              <a:extLst>
                <a:ext uri="{FF2B5EF4-FFF2-40B4-BE49-F238E27FC236}">
                  <a16:creationId xmlns:a16="http://schemas.microsoft.com/office/drawing/2014/main" id="{6E3E86CA-C8FC-496B-B421-7E512E6A2FFF}"/>
                </a:ext>
              </a:extLst>
            </p:cNvPr>
            <p:cNvSpPr/>
            <p:nvPr/>
          </p:nvSpPr>
          <p:spPr>
            <a:xfrm>
              <a:off x="5959100" y="16472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6" name="Google Shape;7901;p8">
              <a:extLst>
                <a:ext uri="{FF2B5EF4-FFF2-40B4-BE49-F238E27FC236}">
                  <a16:creationId xmlns:a16="http://schemas.microsoft.com/office/drawing/2014/main" id="{52232831-75E8-483D-9C6F-7DC5893495B0}"/>
                </a:ext>
              </a:extLst>
            </p:cNvPr>
            <p:cNvSpPr/>
            <p:nvPr/>
          </p:nvSpPr>
          <p:spPr>
            <a:xfrm>
              <a:off x="5907900" y="1647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7" name="Google Shape;7902;p8">
              <a:extLst>
                <a:ext uri="{FF2B5EF4-FFF2-40B4-BE49-F238E27FC236}">
                  <a16:creationId xmlns:a16="http://schemas.microsoft.com/office/drawing/2014/main" id="{FC8BD65C-2CDA-4A2C-AFE3-EB2CEA14336A}"/>
                </a:ext>
              </a:extLst>
            </p:cNvPr>
            <p:cNvSpPr/>
            <p:nvPr/>
          </p:nvSpPr>
          <p:spPr>
            <a:xfrm>
              <a:off x="5855750" y="1647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8" name="Google Shape;7903;p8">
              <a:extLst>
                <a:ext uri="{FF2B5EF4-FFF2-40B4-BE49-F238E27FC236}">
                  <a16:creationId xmlns:a16="http://schemas.microsoft.com/office/drawing/2014/main" id="{8340D98A-6FC3-4FA7-865B-06A105EEB11F}"/>
                </a:ext>
              </a:extLst>
            </p:cNvPr>
            <p:cNvSpPr/>
            <p:nvPr/>
          </p:nvSpPr>
          <p:spPr>
            <a:xfrm>
              <a:off x="5803600" y="16472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9" name="Google Shape;7904;p8">
              <a:extLst>
                <a:ext uri="{FF2B5EF4-FFF2-40B4-BE49-F238E27FC236}">
                  <a16:creationId xmlns:a16="http://schemas.microsoft.com/office/drawing/2014/main" id="{4A4261F5-B328-4AA8-94D2-5851F42AB00F}"/>
                </a:ext>
              </a:extLst>
            </p:cNvPr>
            <p:cNvSpPr/>
            <p:nvPr/>
          </p:nvSpPr>
          <p:spPr>
            <a:xfrm>
              <a:off x="5751425" y="1647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0" name="Google Shape;7905;p8">
              <a:extLst>
                <a:ext uri="{FF2B5EF4-FFF2-40B4-BE49-F238E27FC236}">
                  <a16:creationId xmlns:a16="http://schemas.microsoft.com/office/drawing/2014/main" id="{CB59AF39-AD16-40A7-8B33-43D8AFEE3209}"/>
                </a:ext>
              </a:extLst>
            </p:cNvPr>
            <p:cNvSpPr/>
            <p:nvPr/>
          </p:nvSpPr>
          <p:spPr>
            <a:xfrm>
              <a:off x="5700250" y="1647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1" name="Google Shape;7906;p8">
              <a:extLst>
                <a:ext uri="{FF2B5EF4-FFF2-40B4-BE49-F238E27FC236}">
                  <a16:creationId xmlns:a16="http://schemas.microsoft.com/office/drawing/2014/main" id="{576B02AF-3F6C-4ADC-AD2D-9B0A20C4DA6E}"/>
                </a:ext>
              </a:extLst>
            </p:cNvPr>
            <p:cNvSpPr/>
            <p:nvPr/>
          </p:nvSpPr>
          <p:spPr>
            <a:xfrm>
              <a:off x="5648075" y="1647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2" name="Google Shape;7907;p8">
              <a:extLst>
                <a:ext uri="{FF2B5EF4-FFF2-40B4-BE49-F238E27FC236}">
                  <a16:creationId xmlns:a16="http://schemas.microsoft.com/office/drawing/2014/main" id="{87937B9B-CE1B-4F13-89FC-69364DCFF0D1}"/>
                </a:ext>
              </a:extLst>
            </p:cNvPr>
            <p:cNvSpPr/>
            <p:nvPr/>
          </p:nvSpPr>
          <p:spPr>
            <a:xfrm>
              <a:off x="5595925" y="1647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3" name="Google Shape;7908;p8">
              <a:extLst>
                <a:ext uri="{FF2B5EF4-FFF2-40B4-BE49-F238E27FC236}">
                  <a16:creationId xmlns:a16="http://schemas.microsoft.com/office/drawing/2014/main" id="{28E9B13B-C9EB-455A-953F-421AEAEAEA10}"/>
                </a:ext>
              </a:extLst>
            </p:cNvPr>
            <p:cNvSpPr/>
            <p:nvPr/>
          </p:nvSpPr>
          <p:spPr>
            <a:xfrm>
              <a:off x="5543775" y="1647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4" name="Google Shape;7909;p8">
              <a:extLst>
                <a:ext uri="{FF2B5EF4-FFF2-40B4-BE49-F238E27FC236}">
                  <a16:creationId xmlns:a16="http://schemas.microsoft.com/office/drawing/2014/main" id="{A8BFF47E-BEC1-4445-8080-6D3CB4631022}"/>
                </a:ext>
              </a:extLst>
            </p:cNvPr>
            <p:cNvSpPr/>
            <p:nvPr/>
          </p:nvSpPr>
          <p:spPr>
            <a:xfrm>
              <a:off x="5491600" y="1647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5" name="Google Shape;7910;p8">
              <a:extLst>
                <a:ext uri="{FF2B5EF4-FFF2-40B4-BE49-F238E27FC236}">
                  <a16:creationId xmlns:a16="http://schemas.microsoft.com/office/drawing/2014/main" id="{DE0C325D-A0D2-47EF-89E1-9FFECF8D4BE9}"/>
                </a:ext>
              </a:extLst>
            </p:cNvPr>
            <p:cNvSpPr/>
            <p:nvPr/>
          </p:nvSpPr>
          <p:spPr>
            <a:xfrm>
              <a:off x="5440425"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6" name="Google Shape;7911;p8">
              <a:extLst>
                <a:ext uri="{FF2B5EF4-FFF2-40B4-BE49-F238E27FC236}">
                  <a16:creationId xmlns:a16="http://schemas.microsoft.com/office/drawing/2014/main" id="{2DAC575E-0FAF-41BE-82AE-06B730482FA6}"/>
                </a:ext>
              </a:extLst>
            </p:cNvPr>
            <p:cNvSpPr/>
            <p:nvPr/>
          </p:nvSpPr>
          <p:spPr>
            <a:xfrm>
              <a:off x="5388250"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7" name="Google Shape;7912;p8">
              <a:extLst>
                <a:ext uri="{FF2B5EF4-FFF2-40B4-BE49-F238E27FC236}">
                  <a16:creationId xmlns:a16="http://schemas.microsoft.com/office/drawing/2014/main" id="{60D2AC68-113D-4F72-911E-F31F370244B1}"/>
                </a:ext>
              </a:extLst>
            </p:cNvPr>
            <p:cNvSpPr/>
            <p:nvPr/>
          </p:nvSpPr>
          <p:spPr>
            <a:xfrm>
              <a:off x="5336100" y="1647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8" name="Google Shape;7913;p8">
              <a:extLst>
                <a:ext uri="{FF2B5EF4-FFF2-40B4-BE49-F238E27FC236}">
                  <a16:creationId xmlns:a16="http://schemas.microsoft.com/office/drawing/2014/main" id="{E75F181C-C652-4AA3-B7BD-74A2F44BF768}"/>
                </a:ext>
              </a:extLst>
            </p:cNvPr>
            <p:cNvSpPr/>
            <p:nvPr/>
          </p:nvSpPr>
          <p:spPr>
            <a:xfrm>
              <a:off x="5283950"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9" name="Google Shape;7914;p8">
              <a:extLst>
                <a:ext uri="{FF2B5EF4-FFF2-40B4-BE49-F238E27FC236}">
                  <a16:creationId xmlns:a16="http://schemas.microsoft.com/office/drawing/2014/main" id="{FA2E224D-40B7-4B07-9CBF-9ECBF45C657A}"/>
                </a:ext>
              </a:extLst>
            </p:cNvPr>
            <p:cNvSpPr/>
            <p:nvPr/>
          </p:nvSpPr>
          <p:spPr>
            <a:xfrm>
              <a:off x="5232750" y="1647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0" name="Google Shape;7915;p8">
              <a:extLst>
                <a:ext uri="{FF2B5EF4-FFF2-40B4-BE49-F238E27FC236}">
                  <a16:creationId xmlns:a16="http://schemas.microsoft.com/office/drawing/2014/main" id="{461D73EC-A9C5-44E1-BEE3-D194C712E6F9}"/>
                </a:ext>
              </a:extLst>
            </p:cNvPr>
            <p:cNvSpPr/>
            <p:nvPr/>
          </p:nvSpPr>
          <p:spPr>
            <a:xfrm>
              <a:off x="5180600"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1" name="Google Shape;7916;p8">
              <a:extLst>
                <a:ext uri="{FF2B5EF4-FFF2-40B4-BE49-F238E27FC236}">
                  <a16:creationId xmlns:a16="http://schemas.microsoft.com/office/drawing/2014/main" id="{3EA113BC-075E-4B12-BB96-2F71DB04A8C3}"/>
                </a:ext>
              </a:extLst>
            </p:cNvPr>
            <p:cNvSpPr/>
            <p:nvPr/>
          </p:nvSpPr>
          <p:spPr>
            <a:xfrm>
              <a:off x="5128425"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2" name="Google Shape;7917;p8">
              <a:extLst>
                <a:ext uri="{FF2B5EF4-FFF2-40B4-BE49-F238E27FC236}">
                  <a16:creationId xmlns:a16="http://schemas.microsoft.com/office/drawing/2014/main" id="{6E9EFBCB-C8A5-4640-B88E-FF672BBA6130}"/>
                </a:ext>
              </a:extLst>
            </p:cNvPr>
            <p:cNvSpPr/>
            <p:nvPr/>
          </p:nvSpPr>
          <p:spPr>
            <a:xfrm>
              <a:off x="5076275" y="1647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3" name="Google Shape;7918;p8">
              <a:extLst>
                <a:ext uri="{FF2B5EF4-FFF2-40B4-BE49-F238E27FC236}">
                  <a16:creationId xmlns:a16="http://schemas.microsoft.com/office/drawing/2014/main" id="{AC0F17CC-5FD2-4B8D-A9BF-F8E73977ADA0}"/>
                </a:ext>
              </a:extLst>
            </p:cNvPr>
            <p:cNvSpPr/>
            <p:nvPr/>
          </p:nvSpPr>
          <p:spPr>
            <a:xfrm>
              <a:off x="5024125" y="1647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4" name="Google Shape;7919;p8">
              <a:extLst>
                <a:ext uri="{FF2B5EF4-FFF2-40B4-BE49-F238E27FC236}">
                  <a16:creationId xmlns:a16="http://schemas.microsoft.com/office/drawing/2014/main" id="{D93B892B-67C2-4FB2-B4A1-5FE6C3F6D410}"/>
                </a:ext>
              </a:extLst>
            </p:cNvPr>
            <p:cNvSpPr/>
            <p:nvPr/>
          </p:nvSpPr>
          <p:spPr>
            <a:xfrm>
              <a:off x="4971950" y="16472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5" name="Google Shape;7920;p8">
              <a:extLst>
                <a:ext uri="{FF2B5EF4-FFF2-40B4-BE49-F238E27FC236}">
                  <a16:creationId xmlns:a16="http://schemas.microsoft.com/office/drawing/2014/main" id="{E2F1BEE8-CE8D-4586-820C-056F88B55308}"/>
                </a:ext>
              </a:extLst>
            </p:cNvPr>
            <p:cNvSpPr/>
            <p:nvPr/>
          </p:nvSpPr>
          <p:spPr>
            <a:xfrm>
              <a:off x="4920775"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6" name="Google Shape;7921;p8">
              <a:extLst>
                <a:ext uri="{FF2B5EF4-FFF2-40B4-BE49-F238E27FC236}">
                  <a16:creationId xmlns:a16="http://schemas.microsoft.com/office/drawing/2014/main" id="{9006F4B5-B09A-4A82-82E5-B45719E36C72}"/>
                </a:ext>
              </a:extLst>
            </p:cNvPr>
            <p:cNvSpPr/>
            <p:nvPr/>
          </p:nvSpPr>
          <p:spPr>
            <a:xfrm>
              <a:off x="4868600"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7" name="Google Shape;7922;p8">
              <a:extLst>
                <a:ext uri="{FF2B5EF4-FFF2-40B4-BE49-F238E27FC236}">
                  <a16:creationId xmlns:a16="http://schemas.microsoft.com/office/drawing/2014/main" id="{ACBB7257-2460-4AB9-8C17-C8C96FC05481}"/>
                </a:ext>
              </a:extLst>
            </p:cNvPr>
            <p:cNvSpPr/>
            <p:nvPr/>
          </p:nvSpPr>
          <p:spPr>
            <a:xfrm>
              <a:off x="4816450" y="1647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8" name="Google Shape;7923;p8">
              <a:extLst>
                <a:ext uri="{FF2B5EF4-FFF2-40B4-BE49-F238E27FC236}">
                  <a16:creationId xmlns:a16="http://schemas.microsoft.com/office/drawing/2014/main" id="{51035F3E-65AB-45EC-8BB4-3AB50F5DA700}"/>
                </a:ext>
              </a:extLst>
            </p:cNvPr>
            <p:cNvSpPr/>
            <p:nvPr/>
          </p:nvSpPr>
          <p:spPr>
            <a:xfrm>
              <a:off x="4764300" y="1647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9" name="Google Shape;7924;p8">
              <a:extLst>
                <a:ext uri="{FF2B5EF4-FFF2-40B4-BE49-F238E27FC236}">
                  <a16:creationId xmlns:a16="http://schemas.microsoft.com/office/drawing/2014/main" id="{1CC901E9-B06C-4555-B470-3F330EF57F06}"/>
                </a:ext>
              </a:extLst>
            </p:cNvPr>
            <p:cNvSpPr/>
            <p:nvPr/>
          </p:nvSpPr>
          <p:spPr>
            <a:xfrm>
              <a:off x="4712125" y="1647225"/>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0" name="Google Shape;7925;p8">
              <a:extLst>
                <a:ext uri="{FF2B5EF4-FFF2-40B4-BE49-F238E27FC236}">
                  <a16:creationId xmlns:a16="http://schemas.microsoft.com/office/drawing/2014/main" id="{7868F1B9-82BB-42C4-BB92-0CA260E03F55}"/>
                </a:ext>
              </a:extLst>
            </p:cNvPr>
            <p:cNvSpPr/>
            <p:nvPr/>
          </p:nvSpPr>
          <p:spPr>
            <a:xfrm>
              <a:off x="4659975" y="1647225"/>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1" name="Google Shape;7926;p8">
              <a:extLst>
                <a:ext uri="{FF2B5EF4-FFF2-40B4-BE49-F238E27FC236}">
                  <a16:creationId xmlns:a16="http://schemas.microsoft.com/office/drawing/2014/main" id="{7D358639-6FAD-4985-B02A-3F0BA9F7D9EC}"/>
                </a:ext>
              </a:extLst>
            </p:cNvPr>
            <p:cNvSpPr/>
            <p:nvPr/>
          </p:nvSpPr>
          <p:spPr>
            <a:xfrm>
              <a:off x="4607825" y="1647225"/>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2" name="Google Shape;7927;p8">
              <a:extLst>
                <a:ext uri="{FF2B5EF4-FFF2-40B4-BE49-F238E27FC236}">
                  <a16:creationId xmlns:a16="http://schemas.microsoft.com/office/drawing/2014/main" id="{3C892C62-4A18-4B47-8DB6-E69D57945E49}"/>
                </a:ext>
              </a:extLst>
            </p:cNvPr>
            <p:cNvSpPr/>
            <p:nvPr/>
          </p:nvSpPr>
          <p:spPr>
            <a:xfrm>
              <a:off x="4556625" y="16472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3" name="Google Shape;7928;p8">
              <a:extLst>
                <a:ext uri="{FF2B5EF4-FFF2-40B4-BE49-F238E27FC236}">
                  <a16:creationId xmlns:a16="http://schemas.microsoft.com/office/drawing/2014/main" id="{D12B6E9A-85F5-41BF-9C24-77CB55FE8E5B}"/>
                </a:ext>
              </a:extLst>
            </p:cNvPr>
            <p:cNvSpPr/>
            <p:nvPr/>
          </p:nvSpPr>
          <p:spPr>
            <a:xfrm>
              <a:off x="4504475" y="1647225"/>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4" name="Google Shape;7929;p8">
              <a:extLst>
                <a:ext uri="{FF2B5EF4-FFF2-40B4-BE49-F238E27FC236}">
                  <a16:creationId xmlns:a16="http://schemas.microsoft.com/office/drawing/2014/main" id="{17606A36-854D-416F-A32D-1ED346EB3FE3}"/>
                </a:ext>
              </a:extLst>
            </p:cNvPr>
            <p:cNvSpPr/>
            <p:nvPr/>
          </p:nvSpPr>
          <p:spPr>
            <a:xfrm>
              <a:off x="4452300" y="1647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5" name="Google Shape;7930;p8">
              <a:extLst>
                <a:ext uri="{FF2B5EF4-FFF2-40B4-BE49-F238E27FC236}">
                  <a16:creationId xmlns:a16="http://schemas.microsoft.com/office/drawing/2014/main" id="{0088857A-8BA7-4B59-96FA-BCA940BB9FC3}"/>
                </a:ext>
              </a:extLst>
            </p:cNvPr>
            <p:cNvSpPr/>
            <p:nvPr/>
          </p:nvSpPr>
          <p:spPr>
            <a:xfrm>
              <a:off x="4400150" y="1647225"/>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6" name="Google Shape;7931;p8">
              <a:extLst>
                <a:ext uri="{FF2B5EF4-FFF2-40B4-BE49-F238E27FC236}">
                  <a16:creationId xmlns:a16="http://schemas.microsoft.com/office/drawing/2014/main" id="{58621087-4678-42F6-9D6F-E0C8BECB1D43}"/>
                </a:ext>
              </a:extLst>
            </p:cNvPr>
            <p:cNvSpPr/>
            <p:nvPr/>
          </p:nvSpPr>
          <p:spPr>
            <a:xfrm>
              <a:off x="4348950" y="1647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7" name="Google Shape;7932;p8">
              <a:extLst>
                <a:ext uri="{FF2B5EF4-FFF2-40B4-BE49-F238E27FC236}">
                  <a16:creationId xmlns:a16="http://schemas.microsoft.com/office/drawing/2014/main" id="{E8ADED8E-12D1-4A10-8C5C-943A8C08F1A6}"/>
                </a:ext>
              </a:extLst>
            </p:cNvPr>
            <p:cNvSpPr/>
            <p:nvPr/>
          </p:nvSpPr>
          <p:spPr>
            <a:xfrm>
              <a:off x="4296800" y="1647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8" name="Google Shape;7933;p8">
              <a:extLst>
                <a:ext uri="{FF2B5EF4-FFF2-40B4-BE49-F238E27FC236}">
                  <a16:creationId xmlns:a16="http://schemas.microsoft.com/office/drawing/2014/main" id="{A81A230E-0C33-467E-AB54-148FD104285C}"/>
                </a:ext>
              </a:extLst>
            </p:cNvPr>
            <p:cNvSpPr/>
            <p:nvPr/>
          </p:nvSpPr>
          <p:spPr>
            <a:xfrm>
              <a:off x="4244650" y="1647225"/>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9" name="Google Shape;7934;p8">
              <a:extLst>
                <a:ext uri="{FF2B5EF4-FFF2-40B4-BE49-F238E27FC236}">
                  <a16:creationId xmlns:a16="http://schemas.microsoft.com/office/drawing/2014/main" id="{71275B81-02AA-4EC2-8E5D-9F74C816CF2A}"/>
                </a:ext>
              </a:extLst>
            </p:cNvPr>
            <p:cNvSpPr/>
            <p:nvPr/>
          </p:nvSpPr>
          <p:spPr>
            <a:xfrm>
              <a:off x="4192475" y="1647225"/>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0" name="Google Shape;7935;p8">
              <a:extLst>
                <a:ext uri="{FF2B5EF4-FFF2-40B4-BE49-F238E27FC236}">
                  <a16:creationId xmlns:a16="http://schemas.microsoft.com/office/drawing/2014/main" id="{58B0704D-1ECF-4158-BB87-84804EEB5CE9}"/>
                </a:ext>
              </a:extLst>
            </p:cNvPr>
            <p:cNvSpPr/>
            <p:nvPr/>
          </p:nvSpPr>
          <p:spPr>
            <a:xfrm>
              <a:off x="4140325" y="1647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1" name="Google Shape;7936;p8">
              <a:extLst>
                <a:ext uri="{FF2B5EF4-FFF2-40B4-BE49-F238E27FC236}">
                  <a16:creationId xmlns:a16="http://schemas.microsoft.com/office/drawing/2014/main" id="{6A025786-5F70-4484-A301-F38817ED3884}"/>
                </a:ext>
              </a:extLst>
            </p:cNvPr>
            <p:cNvSpPr/>
            <p:nvPr/>
          </p:nvSpPr>
          <p:spPr>
            <a:xfrm>
              <a:off x="4089125"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2" name="Google Shape;7937;p8">
              <a:extLst>
                <a:ext uri="{FF2B5EF4-FFF2-40B4-BE49-F238E27FC236}">
                  <a16:creationId xmlns:a16="http://schemas.microsoft.com/office/drawing/2014/main" id="{720FA373-C6B0-4F97-954A-EB6B2A7EF8A0}"/>
                </a:ext>
              </a:extLst>
            </p:cNvPr>
            <p:cNvSpPr/>
            <p:nvPr/>
          </p:nvSpPr>
          <p:spPr>
            <a:xfrm>
              <a:off x="4036975" y="1647225"/>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3" name="Google Shape;7938;p8">
              <a:extLst>
                <a:ext uri="{FF2B5EF4-FFF2-40B4-BE49-F238E27FC236}">
                  <a16:creationId xmlns:a16="http://schemas.microsoft.com/office/drawing/2014/main" id="{1321F670-743D-48C4-97E1-22C9C4FA2910}"/>
                </a:ext>
              </a:extLst>
            </p:cNvPr>
            <p:cNvSpPr/>
            <p:nvPr/>
          </p:nvSpPr>
          <p:spPr>
            <a:xfrm>
              <a:off x="3984825"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4" name="Google Shape;7939;p8">
              <a:extLst>
                <a:ext uri="{FF2B5EF4-FFF2-40B4-BE49-F238E27FC236}">
                  <a16:creationId xmlns:a16="http://schemas.microsoft.com/office/drawing/2014/main" id="{F01B5AD3-012C-4C5E-B41A-353C8B3AA3F1}"/>
                </a:ext>
              </a:extLst>
            </p:cNvPr>
            <p:cNvSpPr/>
            <p:nvPr/>
          </p:nvSpPr>
          <p:spPr>
            <a:xfrm>
              <a:off x="3936525" y="1651100"/>
              <a:ext cx="40575" cy="34800"/>
            </a:xfrm>
            <a:custGeom>
              <a:avLst/>
              <a:gdLst/>
              <a:ahLst/>
              <a:cxnLst/>
              <a:rect l="l" t="t" r="r" b="b"/>
              <a:pathLst>
                <a:path w="1623" h="1392" extrusionOk="0">
                  <a:moveTo>
                    <a:pt x="387" y="0"/>
                  </a:moveTo>
                  <a:lnTo>
                    <a:pt x="0" y="696"/>
                  </a:lnTo>
                  <a:lnTo>
                    <a:pt x="387" y="1391"/>
                  </a:lnTo>
                  <a:lnTo>
                    <a:pt x="1237" y="1391"/>
                  </a:lnTo>
                  <a:lnTo>
                    <a:pt x="1623"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5" name="Google Shape;7940;p8">
              <a:extLst>
                <a:ext uri="{FF2B5EF4-FFF2-40B4-BE49-F238E27FC236}">
                  <a16:creationId xmlns:a16="http://schemas.microsoft.com/office/drawing/2014/main" id="{F1F53B3F-1876-40DA-B926-F1F0F88FF086}"/>
                </a:ext>
              </a:extLst>
            </p:cNvPr>
            <p:cNvSpPr/>
            <p:nvPr/>
          </p:nvSpPr>
          <p:spPr>
            <a:xfrm>
              <a:off x="3884350" y="1651100"/>
              <a:ext cx="41575" cy="34800"/>
            </a:xfrm>
            <a:custGeom>
              <a:avLst/>
              <a:gdLst/>
              <a:ahLst/>
              <a:cxnLst/>
              <a:rect l="l" t="t" r="r" b="b"/>
              <a:pathLst>
                <a:path w="1663" h="1392" extrusionOk="0">
                  <a:moveTo>
                    <a:pt x="426" y="0"/>
                  </a:moveTo>
                  <a:lnTo>
                    <a:pt x="1" y="696"/>
                  </a:lnTo>
                  <a:lnTo>
                    <a:pt x="426" y="1391"/>
                  </a:lnTo>
                  <a:lnTo>
                    <a:pt x="1237" y="1391"/>
                  </a:lnTo>
                  <a:lnTo>
                    <a:pt x="1662"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6" name="Google Shape;7941;p8">
              <a:extLst>
                <a:ext uri="{FF2B5EF4-FFF2-40B4-BE49-F238E27FC236}">
                  <a16:creationId xmlns:a16="http://schemas.microsoft.com/office/drawing/2014/main" id="{EFC05346-C2D6-4080-902A-A946C93BCF91}"/>
                </a:ext>
              </a:extLst>
            </p:cNvPr>
            <p:cNvSpPr/>
            <p:nvPr/>
          </p:nvSpPr>
          <p:spPr>
            <a:xfrm>
              <a:off x="3850550" y="1666550"/>
              <a:ext cx="4850" cy="3875"/>
            </a:xfrm>
            <a:custGeom>
              <a:avLst/>
              <a:gdLst/>
              <a:ahLst/>
              <a:cxnLst/>
              <a:rect l="l" t="t" r="r" b="b"/>
              <a:pathLst>
                <a:path w="194" h="155" extrusionOk="0">
                  <a:moveTo>
                    <a:pt x="39" y="0"/>
                  </a:moveTo>
                  <a:lnTo>
                    <a:pt x="1" y="78"/>
                  </a:lnTo>
                  <a:lnTo>
                    <a:pt x="39" y="155"/>
                  </a:lnTo>
                  <a:lnTo>
                    <a:pt x="155" y="155"/>
                  </a:lnTo>
                  <a:lnTo>
                    <a:pt x="194" y="78"/>
                  </a:lnTo>
                  <a:lnTo>
                    <a:pt x="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7" name="Google Shape;7942;p8">
              <a:extLst>
                <a:ext uri="{FF2B5EF4-FFF2-40B4-BE49-F238E27FC236}">
                  <a16:creationId xmlns:a16="http://schemas.microsoft.com/office/drawing/2014/main" id="{71329624-54D4-4A91-B91C-BCDACAEE2B24}"/>
                </a:ext>
              </a:extLst>
            </p:cNvPr>
            <p:cNvSpPr/>
            <p:nvPr/>
          </p:nvSpPr>
          <p:spPr>
            <a:xfrm>
              <a:off x="3792600" y="1661725"/>
              <a:ext cx="16450" cy="13550"/>
            </a:xfrm>
            <a:custGeom>
              <a:avLst/>
              <a:gdLst/>
              <a:ahLst/>
              <a:cxnLst/>
              <a:rect l="l" t="t" r="r" b="b"/>
              <a:pathLst>
                <a:path w="658" h="542" extrusionOk="0">
                  <a:moveTo>
                    <a:pt x="155" y="0"/>
                  </a:moveTo>
                  <a:lnTo>
                    <a:pt x="1" y="271"/>
                  </a:lnTo>
                  <a:lnTo>
                    <a:pt x="155" y="541"/>
                  </a:lnTo>
                  <a:lnTo>
                    <a:pt x="503" y="541"/>
                  </a:lnTo>
                  <a:lnTo>
                    <a:pt x="657" y="27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8" name="Google Shape;7943;p8">
              <a:extLst>
                <a:ext uri="{FF2B5EF4-FFF2-40B4-BE49-F238E27FC236}">
                  <a16:creationId xmlns:a16="http://schemas.microsoft.com/office/drawing/2014/main" id="{C7EE9F2B-A4B8-4C39-9F78-41A04950B859}"/>
                </a:ext>
              </a:extLst>
            </p:cNvPr>
            <p:cNvSpPr/>
            <p:nvPr/>
          </p:nvSpPr>
          <p:spPr>
            <a:xfrm>
              <a:off x="3725000"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9" name="Google Shape;7944;p8">
              <a:extLst>
                <a:ext uri="{FF2B5EF4-FFF2-40B4-BE49-F238E27FC236}">
                  <a16:creationId xmlns:a16="http://schemas.microsoft.com/office/drawing/2014/main" id="{F28F5FBD-B0F6-41B2-8473-AE867FCF4C4C}"/>
                </a:ext>
              </a:extLst>
            </p:cNvPr>
            <p:cNvSpPr/>
            <p:nvPr/>
          </p:nvSpPr>
          <p:spPr>
            <a:xfrm>
              <a:off x="3677650" y="1651100"/>
              <a:ext cx="39625" cy="34800"/>
            </a:xfrm>
            <a:custGeom>
              <a:avLst/>
              <a:gdLst/>
              <a:ahLst/>
              <a:cxnLst/>
              <a:rect l="l" t="t" r="r" b="b"/>
              <a:pathLst>
                <a:path w="1585" h="1392" extrusionOk="0">
                  <a:moveTo>
                    <a:pt x="387" y="0"/>
                  </a:moveTo>
                  <a:lnTo>
                    <a:pt x="1" y="696"/>
                  </a:lnTo>
                  <a:lnTo>
                    <a:pt x="387" y="1391"/>
                  </a:lnTo>
                  <a:lnTo>
                    <a:pt x="1199" y="1391"/>
                  </a:lnTo>
                  <a:lnTo>
                    <a:pt x="1585" y="696"/>
                  </a:lnTo>
                  <a:lnTo>
                    <a:pt x="11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0" name="Google Shape;7945;p8">
              <a:extLst>
                <a:ext uri="{FF2B5EF4-FFF2-40B4-BE49-F238E27FC236}">
                  <a16:creationId xmlns:a16="http://schemas.microsoft.com/office/drawing/2014/main" id="{A1F1B865-491D-4E60-864A-9A2CB6B0FF9A}"/>
                </a:ext>
              </a:extLst>
            </p:cNvPr>
            <p:cNvSpPr/>
            <p:nvPr/>
          </p:nvSpPr>
          <p:spPr>
            <a:xfrm>
              <a:off x="3627425" y="1653025"/>
              <a:ext cx="35775" cy="30925"/>
            </a:xfrm>
            <a:custGeom>
              <a:avLst/>
              <a:gdLst/>
              <a:ahLst/>
              <a:cxnLst/>
              <a:rect l="l" t="t" r="r" b="b"/>
              <a:pathLst>
                <a:path w="1431" h="1237" extrusionOk="0">
                  <a:moveTo>
                    <a:pt x="349" y="0"/>
                  </a:moveTo>
                  <a:lnTo>
                    <a:pt x="1" y="619"/>
                  </a:lnTo>
                  <a:lnTo>
                    <a:pt x="349" y="1237"/>
                  </a:lnTo>
                  <a:lnTo>
                    <a:pt x="1083" y="1237"/>
                  </a:lnTo>
                  <a:lnTo>
                    <a:pt x="1430" y="619"/>
                  </a:lnTo>
                  <a:lnTo>
                    <a:pt x="10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1" name="Google Shape;7946;p8">
              <a:extLst>
                <a:ext uri="{FF2B5EF4-FFF2-40B4-BE49-F238E27FC236}">
                  <a16:creationId xmlns:a16="http://schemas.microsoft.com/office/drawing/2014/main" id="{1FC9A8E5-DEF4-4413-91BC-D1A2FF5EDD9E}"/>
                </a:ext>
              </a:extLst>
            </p:cNvPr>
            <p:cNvSpPr/>
            <p:nvPr/>
          </p:nvSpPr>
          <p:spPr>
            <a:xfrm>
              <a:off x="3569475"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2" name="Google Shape;7947;p8">
              <a:extLst>
                <a:ext uri="{FF2B5EF4-FFF2-40B4-BE49-F238E27FC236}">
                  <a16:creationId xmlns:a16="http://schemas.microsoft.com/office/drawing/2014/main" id="{D2DBB3F6-F04F-401F-AB3A-8424DDB56B23}"/>
                </a:ext>
              </a:extLst>
            </p:cNvPr>
            <p:cNvSpPr/>
            <p:nvPr/>
          </p:nvSpPr>
          <p:spPr>
            <a:xfrm>
              <a:off x="2278075" y="1654000"/>
              <a:ext cx="31900" cy="28025"/>
            </a:xfrm>
            <a:custGeom>
              <a:avLst/>
              <a:gdLst/>
              <a:ahLst/>
              <a:cxnLst/>
              <a:rect l="l" t="t" r="r" b="b"/>
              <a:pathLst>
                <a:path w="1276" h="1121" extrusionOk="0">
                  <a:moveTo>
                    <a:pt x="310" y="0"/>
                  </a:moveTo>
                  <a:lnTo>
                    <a:pt x="1" y="580"/>
                  </a:lnTo>
                  <a:lnTo>
                    <a:pt x="310" y="1121"/>
                  </a:lnTo>
                  <a:lnTo>
                    <a:pt x="967" y="1121"/>
                  </a:lnTo>
                  <a:lnTo>
                    <a:pt x="1276" y="580"/>
                  </a:ln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3" name="Google Shape;7948;p8">
              <a:extLst>
                <a:ext uri="{FF2B5EF4-FFF2-40B4-BE49-F238E27FC236}">
                  <a16:creationId xmlns:a16="http://schemas.microsoft.com/office/drawing/2014/main" id="{380E9FCF-715F-4C09-91E4-19A292B617CC}"/>
                </a:ext>
              </a:extLst>
            </p:cNvPr>
            <p:cNvSpPr/>
            <p:nvPr/>
          </p:nvSpPr>
          <p:spPr>
            <a:xfrm>
              <a:off x="2166025" y="16472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4" name="Google Shape;7949;p8">
              <a:extLst>
                <a:ext uri="{FF2B5EF4-FFF2-40B4-BE49-F238E27FC236}">
                  <a16:creationId xmlns:a16="http://schemas.microsoft.com/office/drawing/2014/main" id="{951D7B92-B9AF-415B-9E78-0C3141F83B82}"/>
                </a:ext>
              </a:extLst>
            </p:cNvPr>
            <p:cNvSpPr/>
            <p:nvPr/>
          </p:nvSpPr>
          <p:spPr>
            <a:xfrm>
              <a:off x="2113875"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5" name="Google Shape;7950;p8">
              <a:extLst>
                <a:ext uri="{FF2B5EF4-FFF2-40B4-BE49-F238E27FC236}">
                  <a16:creationId xmlns:a16="http://schemas.microsoft.com/office/drawing/2014/main" id="{F4FE410C-4529-4082-89B1-E248767B9F37}"/>
                </a:ext>
              </a:extLst>
            </p:cNvPr>
            <p:cNvSpPr/>
            <p:nvPr/>
          </p:nvSpPr>
          <p:spPr>
            <a:xfrm>
              <a:off x="2061725" y="1648200"/>
              <a:ext cx="48325" cy="40575"/>
            </a:xfrm>
            <a:custGeom>
              <a:avLst/>
              <a:gdLst/>
              <a:ahLst/>
              <a:cxnLst/>
              <a:rect l="l" t="t" r="r" b="b"/>
              <a:pathLst>
                <a:path w="1933" h="1623" extrusionOk="0">
                  <a:moveTo>
                    <a:pt x="503" y="0"/>
                  </a:moveTo>
                  <a:lnTo>
                    <a:pt x="0" y="812"/>
                  </a:lnTo>
                  <a:lnTo>
                    <a:pt x="503" y="1623"/>
                  </a:lnTo>
                  <a:lnTo>
                    <a:pt x="1468" y="1623"/>
                  </a:lnTo>
                  <a:lnTo>
                    <a:pt x="1932" y="812"/>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6" name="Google Shape;7951;p8">
              <a:extLst>
                <a:ext uri="{FF2B5EF4-FFF2-40B4-BE49-F238E27FC236}">
                  <a16:creationId xmlns:a16="http://schemas.microsoft.com/office/drawing/2014/main" id="{1F1DE5A3-4FF7-4340-8F15-F5483A8BBEE7}"/>
                </a:ext>
              </a:extLst>
            </p:cNvPr>
            <p:cNvSpPr/>
            <p:nvPr/>
          </p:nvSpPr>
          <p:spPr>
            <a:xfrm>
              <a:off x="1759400" y="1655925"/>
              <a:ext cx="29000" cy="25125"/>
            </a:xfrm>
            <a:custGeom>
              <a:avLst/>
              <a:gdLst/>
              <a:ahLst/>
              <a:cxnLst/>
              <a:rect l="l" t="t" r="r" b="b"/>
              <a:pathLst>
                <a:path w="1160" h="1005" extrusionOk="0">
                  <a:moveTo>
                    <a:pt x="309" y="0"/>
                  </a:moveTo>
                  <a:lnTo>
                    <a:pt x="0" y="503"/>
                  </a:lnTo>
                  <a:lnTo>
                    <a:pt x="309" y="1005"/>
                  </a:lnTo>
                  <a:lnTo>
                    <a:pt x="850" y="1005"/>
                  </a:lnTo>
                  <a:lnTo>
                    <a:pt x="1159" y="503"/>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7" name="Google Shape;7952;p8">
              <a:extLst>
                <a:ext uri="{FF2B5EF4-FFF2-40B4-BE49-F238E27FC236}">
                  <a16:creationId xmlns:a16="http://schemas.microsoft.com/office/drawing/2014/main" id="{355D7E17-1E74-42EF-8797-75A239E51FDC}"/>
                </a:ext>
              </a:extLst>
            </p:cNvPr>
            <p:cNvSpPr/>
            <p:nvPr/>
          </p:nvSpPr>
          <p:spPr>
            <a:xfrm>
              <a:off x="1697575" y="1647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8" name="Google Shape;7953;p8">
              <a:extLst>
                <a:ext uri="{FF2B5EF4-FFF2-40B4-BE49-F238E27FC236}">
                  <a16:creationId xmlns:a16="http://schemas.microsoft.com/office/drawing/2014/main" id="{F960E43C-00D4-459B-AB23-09F643F26742}"/>
                </a:ext>
              </a:extLst>
            </p:cNvPr>
            <p:cNvSpPr/>
            <p:nvPr/>
          </p:nvSpPr>
          <p:spPr>
            <a:xfrm>
              <a:off x="1645425" y="1647225"/>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9" name="Google Shape;7954;p8">
              <a:extLst>
                <a:ext uri="{FF2B5EF4-FFF2-40B4-BE49-F238E27FC236}">
                  <a16:creationId xmlns:a16="http://schemas.microsoft.com/office/drawing/2014/main" id="{F85BD5C1-84B1-4B46-B64A-844EA26768BC}"/>
                </a:ext>
              </a:extLst>
            </p:cNvPr>
            <p:cNvSpPr/>
            <p:nvPr/>
          </p:nvSpPr>
          <p:spPr>
            <a:xfrm>
              <a:off x="1594225" y="1647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0" name="Google Shape;7955;p8">
              <a:extLst>
                <a:ext uri="{FF2B5EF4-FFF2-40B4-BE49-F238E27FC236}">
                  <a16:creationId xmlns:a16="http://schemas.microsoft.com/office/drawing/2014/main" id="{53B39A4E-9078-45A8-86B0-42FEFA38CEF8}"/>
                </a:ext>
              </a:extLst>
            </p:cNvPr>
            <p:cNvSpPr/>
            <p:nvPr/>
          </p:nvSpPr>
          <p:spPr>
            <a:xfrm>
              <a:off x="1542075" y="1647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1" name="Google Shape;7956;p8">
              <a:extLst>
                <a:ext uri="{FF2B5EF4-FFF2-40B4-BE49-F238E27FC236}">
                  <a16:creationId xmlns:a16="http://schemas.microsoft.com/office/drawing/2014/main" id="{0F4130FD-0A31-4146-B920-CCF7547193EB}"/>
                </a:ext>
              </a:extLst>
            </p:cNvPr>
            <p:cNvSpPr/>
            <p:nvPr/>
          </p:nvSpPr>
          <p:spPr>
            <a:xfrm>
              <a:off x="1489900" y="1647225"/>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2" name="Google Shape;7957;p8">
              <a:extLst>
                <a:ext uri="{FF2B5EF4-FFF2-40B4-BE49-F238E27FC236}">
                  <a16:creationId xmlns:a16="http://schemas.microsoft.com/office/drawing/2014/main" id="{20CD16BF-07D0-4366-B84A-824DFAF4CEC4}"/>
                </a:ext>
              </a:extLst>
            </p:cNvPr>
            <p:cNvSpPr/>
            <p:nvPr/>
          </p:nvSpPr>
          <p:spPr>
            <a:xfrm>
              <a:off x="1437750" y="1647225"/>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3" name="Google Shape;7958;p8">
              <a:extLst>
                <a:ext uri="{FF2B5EF4-FFF2-40B4-BE49-F238E27FC236}">
                  <a16:creationId xmlns:a16="http://schemas.microsoft.com/office/drawing/2014/main" id="{2D02E8D5-2CD2-4EF7-A2AA-D7F9839DFDFB}"/>
                </a:ext>
              </a:extLst>
            </p:cNvPr>
            <p:cNvSpPr/>
            <p:nvPr/>
          </p:nvSpPr>
          <p:spPr>
            <a:xfrm>
              <a:off x="1386550" y="16472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4" name="Google Shape;7959;p8">
              <a:extLst>
                <a:ext uri="{FF2B5EF4-FFF2-40B4-BE49-F238E27FC236}">
                  <a16:creationId xmlns:a16="http://schemas.microsoft.com/office/drawing/2014/main" id="{FF5FEF5D-2396-4030-8067-503564D3095F}"/>
                </a:ext>
              </a:extLst>
            </p:cNvPr>
            <p:cNvSpPr/>
            <p:nvPr/>
          </p:nvSpPr>
          <p:spPr>
            <a:xfrm>
              <a:off x="1334400" y="1647225"/>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5" name="Google Shape;7960;p8">
              <a:extLst>
                <a:ext uri="{FF2B5EF4-FFF2-40B4-BE49-F238E27FC236}">
                  <a16:creationId xmlns:a16="http://schemas.microsoft.com/office/drawing/2014/main" id="{F440694D-700F-4CFE-AA35-01971EBF8276}"/>
                </a:ext>
              </a:extLst>
            </p:cNvPr>
            <p:cNvSpPr/>
            <p:nvPr/>
          </p:nvSpPr>
          <p:spPr>
            <a:xfrm>
              <a:off x="1282250" y="1647225"/>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6" name="Google Shape;7961;p8">
              <a:extLst>
                <a:ext uri="{FF2B5EF4-FFF2-40B4-BE49-F238E27FC236}">
                  <a16:creationId xmlns:a16="http://schemas.microsoft.com/office/drawing/2014/main" id="{4F65F5B3-0A7D-4AC6-AC1E-3FF6B2488C43}"/>
                </a:ext>
              </a:extLst>
            </p:cNvPr>
            <p:cNvSpPr/>
            <p:nvPr/>
          </p:nvSpPr>
          <p:spPr>
            <a:xfrm>
              <a:off x="1230075" y="1647225"/>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7" name="Google Shape;7962;p8">
              <a:extLst>
                <a:ext uri="{FF2B5EF4-FFF2-40B4-BE49-F238E27FC236}">
                  <a16:creationId xmlns:a16="http://schemas.microsoft.com/office/drawing/2014/main" id="{0C3B7DDD-0847-4B7B-A5C9-BC4ADD031E22}"/>
                </a:ext>
              </a:extLst>
            </p:cNvPr>
            <p:cNvSpPr/>
            <p:nvPr/>
          </p:nvSpPr>
          <p:spPr>
            <a:xfrm>
              <a:off x="1178900"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8" name="Google Shape;7963;p8">
              <a:extLst>
                <a:ext uri="{FF2B5EF4-FFF2-40B4-BE49-F238E27FC236}">
                  <a16:creationId xmlns:a16="http://schemas.microsoft.com/office/drawing/2014/main" id="{C959A20A-3B49-4568-AB72-BA1D183A04DA}"/>
                </a:ext>
              </a:extLst>
            </p:cNvPr>
            <p:cNvSpPr/>
            <p:nvPr/>
          </p:nvSpPr>
          <p:spPr>
            <a:xfrm>
              <a:off x="1126725" y="1647225"/>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9" name="Google Shape;7964;p8">
              <a:extLst>
                <a:ext uri="{FF2B5EF4-FFF2-40B4-BE49-F238E27FC236}">
                  <a16:creationId xmlns:a16="http://schemas.microsoft.com/office/drawing/2014/main" id="{7514C10E-E70D-4A8C-98EB-D93D7DB786BE}"/>
                </a:ext>
              </a:extLst>
            </p:cNvPr>
            <p:cNvSpPr/>
            <p:nvPr/>
          </p:nvSpPr>
          <p:spPr>
            <a:xfrm>
              <a:off x="1074575" y="1647225"/>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0" name="Google Shape;7965;p8">
              <a:extLst>
                <a:ext uri="{FF2B5EF4-FFF2-40B4-BE49-F238E27FC236}">
                  <a16:creationId xmlns:a16="http://schemas.microsoft.com/office/drawing/2014/main" id="{790BC016-5077-428A-B0A8-046574F08DB9}"/>
                </a:ext>
              </a:extLst>
            </p:cNvPr>
            <p:cNvSpPr/>
            <p:nvPr/>
          </p:nvSpPr>
          <p:spPr>
            <a:xfrm>
              <a:off x="1022425" y="1647225"/>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1" name="Google Shape;7966;p8">
              <a:extLst>
                <a:ext uri="{FF2B5EF4-FFF2-40B4-BE49-F238E27FC236}">
                  <a16:creationId xmlns:a16="http://schemas.microsoft.com/office/drawing/2014/main" id="{DF3BE082-18A9-44D8-9E35-2BFECD505C07}"/>
                </a:ext>
              </a:extLst>
            </p:cNvPr>
            <p:cNvSpPr/>
            <p:nvPr/>
          </p:nvSpPr>
          <p:spPr>
            <a:xfrm>
              <a:off x="971225" y="1649150"/>
              <a:ext cx="45425" cy="37700"/>
            </a:xfrm>
            <a:custGeom>
              <a:avLst/>
              <a:gdLst/>
              <a:ahLst/>
              <a:cxnLst/>
              <a:rect l="l" t="t" r="r" b="b"/>
              <a:pathLst>
                <a:path w="1817" h="1508" extrusionOk="0">
                  <a:moveTo>
                    <a:pt x="464" y="1"/>
                  </a:moveTo>
                  <a:lnTo>
                    <a:pt x="1" y="774"/>
                  </a:lnTo>
                  <a:lnTo>
                    <a:pt x="464" y="1508"/>
                  </a:lnTo>
                  <a:lnTo>
                    <a:pt x="1353" y="1508"/>
                  </a:lnTo>
                  <a:lnTo>
                    <a:pt x="1816" y="774"/>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2" name="Google Shape;7967;p8">
              <a:extLst>
                <a:ext uri="{FF2B5EF4-FFF2-40B4-BE49-F238E27FC236}">
                  <a16:creationId xmlns:a16="http://schemas.microsoft.com/office/drawing/2014/main" id="{DB244E72-C78C-4503-B30A-153F8536C066}"/>
                </a:ext>
              </a:extLst>
            </p:cNvPr>
            <p:cNvSpPr/>
            <p:nvPr/>
          </p:nvSpPr>
          <p:spPr>
            <a:xfrm>
              <a:off x="780950" y="1663650"/>
              <a:ext cx="10650" cy="8725"/>
            </a:xfrm>
            <a:custGeom>
              <a:avLst/>
              <a:gdLst/>
              <a:ahLst/>
              <a:cxnLst/>
              <a:rect l="l" t="t" r="r" b="b"/>
              <a:pathLst>
                <a:path w="426" h="349" extrusionOk="0">
                  <a:moveTo>
                    <a:pt x="116" y="0"/>
                  </a:moveTo>
                  <a:lnTo>
                    <a:pt x="0" y="194"/>
                  </a:lnTo>
                  <a:lnTo>
                    <a:pt x="116" y="348"/>
                  </a:lnTo>
                  <a:lnTo>
                    <a:pt x="309" y="348"/>
                  </a:lnTo>
                  <a:lnTo>
                    <a:pt x="425" y="194"/>
                  </a:lnTo>
                  <a:lnTo>
                    <a:pt x="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3" name="Google Shape;7968;p8">
              <a:extLst>
                <a:ext uri="{FF2B5EF4-FFF2-40B4-BE49-F238E27FC236}">
                  <a16:creationId xmlns:a16="http://schemas.microsoft.com/office/drawing/2014/main" id="{955CE562-18AF-418C-8507-3CD3EDE6405E}"/>
                </a:ext>
              </a:extLst>
            </p:cNvPr>
            <p:cNvSpPr/>
            <p:nvPr/>
          </p:nvSpPr>
          <p:spPr>
            <a:xfrm>
              <a:off x="731675" y="1665575"/>
              <a:ext cx="6800" cy="5825"/>
            </a:xfrm>
            <a:custGeom>
              <a:avLst/>
              <a:gdLst/>
              <a:ahLst/>
              <a:cxnLst/>
              <a:rect l="l" t="t" r="r" b="b"/>
              <a:pathLst>
                <a:path w="272" h="233" extrusionOk="0">
                  <a:moveTo>
                    <a:pt x="78" y="1"/>
                  </a:moveTo>
                  <a:lnTo>
                    <a:pt x="1" y="117"/>
                  </a:lnTo>
                  <a:lnTo>
                    <a:pt x="78" y="233"/>
                  </a:lnTo>
                  <a:lnTo>
                    <a:pt x="194" y="233"/>
                  </a:lnTo>
                  <a:lnTo>
                    <a:pt x="271" y="117"/>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4" name="Google Shape;7969;p8">
              <a:extLst>
                <a:ext uri="{FF2B5EF4-FFF2-40B4-BE49-F238E27FC236}">
                  <a16:creationId xmlns:a16="http://schemas.microsoft.com/office/drawing/2014/main" id="{CF65B662-C817-4DB1-82EC-598975A178F4}"/>
                </a:ext>
              </a:extLst>
            </p:cNvPr>
            <p:cNvSpPr/>
            <p:nvPr/>
          </p:nvSpPr>
          <p:spPr>
            <a:xfrm>
              <a:off x="658275" y="1647225"/>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5" name="Google Shape;7970;p8">
              <a:extLst>
                <a:ext uri="{FF2B5EF4-FFF2-40B4-BE49-F238E27FC236}">
                  <a16:creationId xmlns:a16="http://schemas.microsoft.com/office/drawing/2014/main" id="{AFC2C8ED-01FE-4C40-AA11-3DA296994F22}"/>
                </a:ext>
              </a:extLst>
            </p:cNvPr>
            <p:cNvSpPr/>
            <p:nvPr/>
          </p:nvSpPr>
          <p:spPr>
            <a:xfrm>
              <a:off x="606125" y="1647225"/>
              <a:ext cx="48325" cy="42525"/>
            </a:xfrm>
            <a:custGeom>
              <a:avLst/>
              <a:gdLst/>
              <a:ahLst/>
              <a:cxnLst/>
              <a:rect l="l" t="t" r="r" b="b"/>
              <a:pathLst>
                <a:path w="1933"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6" name="Google Shape;7971;p8">
              <a:extLst>
                <a:ext uri="{FF2B5EF4-FFF2-40B4-BE49-F238E27FC236}">
                  <a16:creationId xmlns:a16="http://schemas.microsoft.com/office/drawing/2014/main" id="{35BE4433-8AD6-4A63-AF77-BB953AA65FE2}"/>
                </a:ext>
              </a:extLst>
            </p:cNvPr>
            <p:cNvSpPr/>
            <p:nvPr/>
          </p:nvSpPr>
          <p:spPr>
            <a:xfrm>
              <a:off x="556850" y="1650125"/>
              <a:ext cx="42525" cy="36725"/>
            </a:xfrm>
            <a:custGeom>
              <a:avLst/>
              <a:gdLst/>
              <a:ahLst/>
              <a:cxnLst/>
              <a:rect l="l" t="t" r="r" b="b"/>
              <a:pathLst>
                <a:path w="1701" h="1469" extrusionOk="0">
                  <a:moveTo>
                    <a:pt x="426" y="1"/>
                  </a:moveTo>
                  <a:lnTo>
                    <a:pt x="1" y="735"/>
                  </a:lnTo>
                  <a:lnTo>
                    <a:pt x="426" y="1469"/>
                  </a:lnTo>
                  <a:lnTo>
                    <a:pt x="1276" y="1469"/>
                  </a:lnTo>
                  <a:lnTo>
                    <a:pt x="1701" y="735"/>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7" name="Google Shape;7972;p8">
              <a:extLst>
                <a:ext uri="{FF2B5EF4-FFF2-40B4-BE49-F238E27FC236}">
                  <a16:creationId xmlns:a16="http://schemas.microsoft.com/office/drawing/2014/main" id="{A96F48B6-BC3C-4692-BA24-45F4D01857C9}"/>
                </a:ext>
              </a:extLst>
            </p:cNvPr>
            <p:cNvSpPr/>
            <p:nvPr/>
          </p:nvSpPr>
          <p:spPr>
            <a:xfrm>
              <a:off x="645365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8" name="Google Shape;7973;p8">
              <a:extLst>
                <a:ext uri="{FF2B5EF4-FFF2-40B4-BE49-F238E27FC236}">
                  <a16:creationId xmlns:a16="http://schemas.microsoft.com/office/drawing/2014/main" id="{C0B8083C-84C6-4859-B0AE-0AE037A90BD8}"/>
                </a:ext>
              </a:extLst>
            </p:cNvPr>
            <p:cNvSpPr/>
            <p:nvPr/>
          </p:nvSpPr>
          <p:spPr>
            <a:xfrm>
              <a:off x="6401475"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9" name="Google Shape;7974;p8">
              <a:extLst>
                <a:ext uri="{FF2B5EF4-FFF2-40B4-BE49-F238E27FC236}">
                  <a16:creationId xmlns:a16="http://schemas.microsoft.com/office/drawing/2014/main" id="{FF834C61-F981-4B3F-9F4F-8E58D27F5610}"/>
                </a:ext>
              </a:extLst>
            </p:cNvPr>
            <p:cNvSpPr/>
            <p:nvPr/>
          </p:nvSpPr>
          <p:spPr>
            <a:xfrm>
              <a:off x="6349325" y="15950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0" name="Google Shape;7975;p8">
              <a:extLst>
                <a:ext uri="{FF2B5EF4-FFF2-40B4-BE49-F238E27FC236}">
                  <a16:creationId xmlns:a16="http://schemas.microsoft.com/office/drawing/2014/main" id="{5464C856-D8A7-40E0-BDE4-DBFE5CBF5E4D}"/>
                </a:ext>
              </a:extLst>
            </p:cNvPr>
            <p:cNvSpPr/>
            <p:nvPr/>
          </p:nvSpPr>
          <p:spPr>
            <a:xfrm>
              <a:off x="6316475" y="1611500"/>
              <a:ext cx="9700" cy="8700"/>
            </a:xfrm>
            <a:custGeom>
              <a:avLst/>
              <a:gdLst/>
              <a:ahLst/>
              <a:cxnLst/>
              <a:rect l="l" t="t" r="r" b="b"/>
              <a:pathLst>
                <a:path w="388" h="348" extrusionOk="0">
                  <a:moveTo>
                    <a:pt x="78" y="0"/>
                  </a:moveTo>
                  <a:lnTo>
                    <a:pt x="1" y="193"/>
                  </a:lnTo>
                  <a:lnTo>
                    <a:pt x="78" y="348"/>
                  </a:lnTo>
                  <a:lnTo>
                    <a:pt x="310" y="348"/>
                  </a:lnTo>
                  <a:lnTo>
                    <a:pt x="387"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1" name="Google Shape;7976;p8">
              <a:extLst>
                <a:ext uri="{FF2B5EF4-FFF2-40B4-BE49-F238E27FC236}">
                  <a16:creationId xmlns:a16="http://schemas.microsoft.com/office/drawing/2014/main" id="{322864F3-9D1B-44ED-9696-3606378C9007}"/>
                </a:ext>
              </a:extLst>
            </p:cNvPr>
            <p:cNvSpPr/>
            <p:nvPr/>
          </p:nvSpPr>
          <p:spPr>
            <a:xfrm>
              <a:off x="6252725" y="1601825"/>
              <a:ext cx="33850" cy="29000"/>
            </a:xfrm>
            <a:custGeom>
              <a:avLst/>
              <a:gdLst/>
              <a:ahLst/>
              <a:cxnLst/>
              <a:rect l="l" t="t" r="r" b="b"/>
              <a:pathLst>
                <a:path w="1354" h="1160" extrusionOk="0">
                  <a:moveTo>
                    <a:pt x="349" y="1"/>
                  </a:moveTo>
                  <a:lnTo>
                    <a:pt x="1" y="580"/>
                  </a:lnTo>
                  <a:lnTo>
                    <a:pt x="349" y="1160"/>
                  </a:lnTo>
                  <a:lnTo>
                    <a:pt x="1005" y="1160"/>
                  </a:lnTo>
                  <a:lnTo>
                    <a:pt x="1353"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2" name="Google Shape;7977;p8">
              <a:extLst>
                <a:ext uri="{FF2B5EF4-FFF2-40B4-BE49-F238E27FC236}">
                  <a16:creationId xmlns:a16="http://schemas.microsoft.com/office/drawing/2014/main" id="{6E8ABEF7-A1A7-4492-8D8F-7DE677F7CF81}"/>
                </a:ext>
              </a:extLst>
            </p:cNvPr>
            <p:cNvSpPr/>
            <p:nvPr/>
          </p:nvSpPr>
          <p:spPr>
            <a:xfrm>
              <a:off x="6208300" y="1608600"/>
              <a:ext cx="18375" cy="15475"/>
            </a:xfrm>
            <a:custGeom>
              <a:avLst/>
              <a:gdLst/>
              <a:ahLst/>
              <a:cxnLst/>
              <a:rect l="l" t="t" r="r" b="b"/>
              <a:pathLst>
                <a:path w="735" h="619" extrusionOk="0">
                  <a:moveTo>
                    <a:pt x="194" y="0"/>
                  </a:moveTo>
                  <a:lnTo>
                    <a:pt x="1" y="309"/>
                  </a:lnTo>
                  <a:lnTo>
                    <a:pt x="194" y="618"/>
                  </a:lnTo>
                  <a:lnTo>
                    <a:pt x="541" y="618"/>
                  </a:lnTo>
                  <a:lnTo>
                    <a:pt x="735" y="309"/>
                  </a:lnTo>
                  <a:lnTo>
                    <a:pt x="5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3" name="Google Shape;7978;p8">
              <a:extLst>
                <a:ext uri="{FF2B5EF4-FFF2-40B4-BE49-F238E27FC236}">
                  <a16:creationId xmlns:a16="http://schemas.microsoft.com/office/drawing/2014/main" id="{324C6E48-9A34-4DA6-80E2-DA121AA3DCCF}"/>
                </a:ext>
              </a:extLst>
            </p:cNvPr>
            <p:cNvSpPr/>
            <p:nvPr/>
          </p:nvSpPr>
          <p:spPr>
            <a:xfrm>
              <a:off x="6141650" y="15950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4" name="Google Shape;7979;p8">
              <a:extLst>
                <a:ext uri="{FF2B5EF4-FFF2-40B4-BE49-F238E27FC236}">
                  <a16:creationId xmlns:a16="http://schemas.microsoft.com/office/drawing/2014/main" id="{3917152C-467F-4262-9B5D-05DEC7DA5285}"/>
                </a:ext>
              </a:extLst>
            </p:cNvPr>
            <p:cNvSpPr/>
            <p:nvPr/>
          </p:nvSpPr>
          <p:spPr>
            <a:xfrm>
              <a:off x="6089500" y="15950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5" name="Google Shape;7980;p8">
              <a:extLst>
                <a:ext uri="{FF2B5EF4-FFF2-40B4-BE49-F238E27FC236}">
                  <a16:creationId xmlns:a16="http://schemas.microsoft.com/office/drawing/2014/main" id="{2DE7637C-F9E8-49C3-84A7-5491D1F4698B}"/>
                </a:ext>
              </a:extLst>
            </p:cNvPr>
            <p:cNvSpPr/>
            <p:nvPr/>
          </p:nvSpPr>
          <p:spPr>
            <a:xfrm>
              <a:off x="6037350" y="15950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6" name="Google Shape;7981;p8">
              <a:extLst>
                <a:ext uri="{FF2B5EF4-FFF2-40B4-BE49-F238E27FC236}">
                  <a16:creationId xmlns:a16="http://schemas.microsoft.com/office/drawing/2014/main" id="{7513AE63-0D89-4987-8BD0-29CD453F2128}"/>
                </a:ext>
              </a:extLst>
            </p:cNvPr>
            <p:cNvSpPr/>
            <p:nvPr/>
          </p:nvSpPr>
          <p:spPr>
            <a:xfrm>
              <a:off x="5985175" y="15950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7" name="Google Shape;7982;p8">
              <a:extLst>
                <a:ext uri="{FF2B5EF4-FFF2-40B4-BE49-F238E27FC236}">
                  <a16:creationId xmlns:a16="http://schemas.microsoft.com/office/drawing/2014/main" id="{A7AC392C-E8E5-44FE-A5B1-7E03FB07D83C}"/>
                </a:ext>
              </a:extLst>
            </p:cNvPr>
            <p:cNvSpPr/>
            <p:nvPr/>
          </p:nvSpPr>
          <p:spPr>
            <a:xfrm>
              <a:off x="5934000" y="159507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8" name="Google Shape;7983;p8">
              <a:extLst>
                <a:ext uri="{FF2B5EF4-FFF2-40B4-BE49-F238E27FC236}">
                  <a16:creationId xmlns:a16="http://schemas.microsoft.com/office/drawing/2014/main" id="{FB67D1F4-AED0-4B94-BB45-9C700AF32952}"/>
                </a:ext>
              </a:extLst>
            </p:cNvPr>
            <p:cNvSpPr/>
            <p:nvPr/>
          </p:nvSpPr>
          <p:spPr>
            <a:xfrm>
              <a:off x="5881825" y="15950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9" name="Google Shape;7984;p8">
              <a:extLst>
                <a:ext uri="{FF2B5EF4-FFF2-40B4-BE49-F238E27FC236}">
                  <a16:creationId xmlns:a16="http://schemas.microsoft.com/office/drawing/2014/main" id="{2C88D3C2-9363-4241-A335-14EB8288628A}"/>
                </a:ext>
              </a:extLst>
            </p:cNvPr>
            <p:cNvSpPr/>
            <p:nvPr/>
          </p:nvSpPr>
          <p:spPr>
            <a:xfrm>
              <a:off x="5829675" y="15950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0" name="Google Shape;7985;p8">
              <a:extLst>
                <a:ext uri="{FF2B5EF4-FFF2-40B4-BE49-F238E27FC236}">
                  <a16:creationId xmlns:a16="http://schemas.microsoft.com/office/drawing/2014/main" id="{D9B5F1EE-6C58-467E-B3B9-6AA999BC6980}"/>
                </a:ext>
              </a:extLst>
            </p:cNvPr>
            <p:cNvSpPr/>
            <p:nvPr/>
          </p:nvSpPr>
          <p:spPr>
            <a:xfrm>
              <a:off x="5777525" y="159507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1" name="Google Shape;7986;p8">
              <a:extLst>
                <a:ext uri="{FF2B5EF4-FFF2-40B4-BE49-F238E27FC236}">
                  <a16:creationId xmlns:a16="http://schemas.microsoft.com/office/drawing/2014/main" id="{F837B6D7-938A-45BC-A894-CEDBB9027A8F}"/>
                </a:ext>
              </a:extLst>
            </p:cNvPr>
            <p:cNvSpPr/>
            <p:nvPr/>
          </p:nvSpPr>
          <p:spPr>
            <a:xfrm>
              <a:off x="5725350" y="15950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2" name="Google Shape;7987;p8">
              <a:extLst>
                <a:ext uri="{FF2B5EF4-FFF2-40B4-BE49-F238E27FC236}">
                  <a16:creationId xmlns:a16="http://schemas.microsoft.com/office/drawing/2014/main" id="{B2DBCBFA-1710-4306-92B5-CDB298F6A4D9}"/>
                </a:ext>
              </a:extLst>
            </p:cNvPr>
            <p:cNvSpPr/>
            <p:nvPr/>
          </p:nvSpPr>
          <p:spPr>
            <a:xfrm>
              <a:off x="5674175" y="159507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3" name="Google Shape;7988;p8">
              <a:extLst>
                <a:ext uri="{FF2B5EF4-FFF2-40B4-BE49-F238E27FC236}">
                  <a16:creationId xmlns:a16="http://schemas.microsoft.com/office/drawing/2014/main" id="{93007102-0E8E-4FB9-96AD-2ABFF245AC33}"/>
                </a:ext>
              </a:extLst>
            </p:cNvPr>
            <p:cNvSpPr/>
            <p:nvPr/>
          </p:nvSpPr>
          <p:spPr>
            <a:xfrm>
              <a:off x="5622000" y="15950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4" name="Google Shape;7989;p8">
              <a:extLst>
                <a:ext uri="{FF2B5EF4-FFF2-40B4-BE49-F238E27FC236}">
                  <a16:creationId xmlns:a16="http://schemas.microsoft.com/office/drawing/2014/main" id="{31D69545-E3A4-4D76-B0E0-477A1ECC8A88}"/>
                </a:ext>
              </a:extLst>
            </p:cNvPr>
            <p:cNvSpPr/>
            <p:nvPr/>
          </p:nvSpPr>
          <p:spPr>
            <a:xfrm>
              <a:off x="5569850" y="15950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5" name="Google Shape;7990;p8">
              <a:extLst>
                <a:ext uri="{FF2B5EF4-FFF2-40B4-BE49-F238E27FC236}">
                  <a16:creationId xmlns:a16="http://schemas.microsoft.com/office/drawing/2014/main" id="{C646ABD3-7EB4-472B-883A-7348DD7D306A}"/>
                </a:ext>
              </a:extLst>
            </p:cNvPr>
            <p:cNvSpPr/>
            <p:nvPr/>
          </p:nvSpPr>
          <p:spPr>
            <a:xfrm>
              <a:off x="5517700" y="159507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6" name="Google Shape;7991;p8">
              <a:extLst>
                <a:ext uri="{FF2B5EF4-FFF2-40B4-BE49-F238E27FC236}">
                  <a16:creationId xmlns:a16="http://schemas.microsoft.com/office/drawing/2014/main" id="{40A79297-32BD-4802-ABA7-55C3D5E31F3C}"/>
                </a:ext>
              </a:extLst>
            </p:cNvPr>
            <p:cNvSpPr/>
            <p:nvPr/>
          </p:nvSpPr>
          <p:spPr>
            <a:xfrm>
              <a:off x="546650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7" name="Google Shape;7992;p8">
              <a:extLst>
                <a:ext uri="{FF2B5EF4-FFF2-40B4-BE49-F238E27FC236}">
                  <a16:creationId xmlns:a16="http://schemas.microsoft.com/office/drawing/2014/main" id="{689F383B-3B4B-4FAF-A54B-06485AA5C85D}"/>
                </a:ext>
              </a:extLst>
            </p:cNvPr>
            <p:cNvSpPr/>
            <p:nvPr/>
          </p:nvSpPr>
          <p:spPr>
            <a:xfrm>
              <a:off x="5414325" y="1595075"/>
              <a:ext cx="47375" cy="42525"/>
            </a:xfrm>
            <a:custGeom>
              <a:avLst/>
              <a:gdLst/>
              <a:ahLst/>
              <a:cxnLst/>
              <a:rect l="l" t="t" r="r" b="b"/>
              <a:pathLst>
                <a:path w="1895" h="1701" extrusionOk="0">
                  <a:moveTo>
                    <a:pt x="465" y="0"/>
                  </a:moveTo>
                  <a:lnTo>
                    <a:pt x="1" y="850"/>
                  </a:lnTo>
                  <a:lnTo>
                    <a:pt x="465" y="1700"/>
                  </a:lnTo>
                  <a:lnTo>
                    <a:pt x="1431" y="1700"/>
                  </a:lnTo>
                  <a:lnTo>
                    <a:pt x="1894" y="850"/>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8" name="Google Shape;7993;p8">
              <a:extLst>
                <a:ext uri="{FF2B5EF4-FFF2-40B4-BE49-F238E27FC236}">
                  <a16:creationId xmlns:a16="http://schemas.microsoft.com/office/drawing/2014/main" id="{47C5A5DC-6095-41D4-B23B-971917EFD929}"/>
                </a:ext>
              </a:extLst>
            </p:cNvPr>
            <p:cNvSpPr/>
            <p:nvPr/>
          </p:nvSpPr>
          <p:spPr>
            <a:xfrm>
              <a:off x="5362175"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9" name="Google Shape;7994;p8">
              <a:extLst>
                <a:ext uri="{FF2B5EF4-FFF2-40B4-BE49-F238E27FC236}">
                  <a16:creationId xmlns:a16="http://schemas.microsoft.com/office/drawing/2014/main" id="{B8E24045-FF8B-423B-9BB5-D66766202C96}"/>
                </a:ext>
              </a:extLst>
            </p:cNvPr>
            <p:cNvSpPr/>
            <p:nvPr/>
          </p:nvSpPr>
          <p:spPr>
            <a:xfrm>
              <a:off x="5310025"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0" name="Google Shape;7995;p8">
              <a:extLst>
                <a:ext uri="{FF2B5EF4-FFF2-40B4-BE49-F238E27FC236}">
                  <a16:creationId xmlns:a16="http://schemas.microsoft.com/office/drawing/2014/main" id="{789F48D5-4C0F-477A-9D89-F2558DB4CE36}"/>
                </a:ext>
              </a:extLst>
            </p:cNvPr>
            <p:cNvSpPr/>
            <p:nvPr/>
          </p:nvSpPr>
          <p:spPr>
            <a:xfrm>
              <a:off x="5258825"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1" name="Google Shape;7996;p8">
              <a:extLst>
                <a:ext uri="{FF2B5EF4-FFF2-40B4-BE49-F238E27FC236}">
                  <a16:creationId xmlns:a16="http://schemas.microsoft.com/office/drawing/2014/main" id="{B491BD2F-F474-436F-B6FA-B10556DCF001}"/>
                </a:ext>
              </a:extLst>
            </p:cNvPr>
            <p:cNvSpPr/>
            <p:nvPr/>
          </p:nvSpPr>
          <p:spPr>
            <a:xfrm>
              <a:off x="5206675"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2" name="Google Shape;7997;p8">
              <a:extLst>
                <a:ext uri="{FF2B5EF4-FFF2-40B4-BE49-F238E27FC236}">
                  <a16:creationId xmlns:a16="http://schemas.microsoft.com/office/drawing/2014/main" id="{473CFFD8-BEAB-4285-A63D-2E16FDA1D172}"/>
                </a:ext>
              </a:extLst>
            </p:cNvPr>
            <p:cNvSpPr/>
            <p:nvPr/>
          </p:nvSpPr>
          <p:spPr>
            <a:xfrm>
              <a:off x="5154500"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3" name="Google Shape;7998;p8">
              <a:extLst>
                <a:ext uri="{FF2B5EF4-FFF2-40B4-BE49-F238E27FC236}">
                  <a16:creationId xmlns:a16="http://schemas.microsoft.com/office/drawing/2014/main" id="{C70A8062-211E-4344-82D5-3FF337901B31}"/>
                </a:ext>
              </a:extLst>
            </p:cNvPr>
            <p:cNvSpPr/>
            <p:nvPr/>
          </p:nvSpPr>
          <p:spPr>
            <a:xfrm>
              <a:off x="5102350"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4" name="Google Shape;7999;p8">
              <a:extLst>
                <a:ext uri="{FF2B5EF4-FFF2-40B4-BE49-F238E27FC236}">
                  <a16:creationId xmlns:a16="http://schemas.microsoft.com/office/drawing/2014/main" id="{1567DDE2-09ED-410A-9A33-CA85F5046288}"/>
                </a:ext>
              </a:extLst>
            </p:cNvPr>
            <p:cNvSpPr/>
            <p:nvPr/>
          </p:nvSpPr>
          <p:spPr>
            <a:xfrm>
              <a:off x="505020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5" name="Google Shape;8000;p8">
              <a:extLst>
                <a:ext uri="{FF2B5EF4-FFF2-40B4-BE49-F238E27FC236}">
                  <a16:creationId xmlns:a16="http://schemas.microsoft.com/office/drawing/2014/main" id="{241E6793-657B-4464-B9D9-A2687D0C6A23}"/>
                </a:ext>
              </a:extLst>
            </p:cNvPr>
            <p:cNvSpPr/>
            <p:nvPr/>
          </p:nvSpPr>
          <p:spPr>
            <a:xfrm>
              <a:off x="4998025" y="15950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6" name="Google Shape;8001;p8">
              <a:extLst>
                <a:ext uri="{FF2B5EF4-FFF2-40B4-BE49-F238E27FC236}">
                  <a16:creationId xmlns:a16="http://schemas.microsoft.com/office/drawing/2014/main" id="{9A551D2F-A89E-4264-A209-9FBAA377B908}"/>
                </a:ext>
              </a:extLst>
            </p:cNvPr>
            <p:cNvSpPr/>
            <p:nvPr/>
          </p:nvSpPr>
          <p:spPr>
            <a:xfrm>
              <a:off x="494685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7" name="Google Shape;8002;p8">
              <a:extLst>
                <a:ext uri="{FF2B5EF4-FFF2-40B4-BE49-F238E27FC236}">
                  <a16:creationId xmlns:a16="http://schemas.microsoft.com/office/drawing/2014/main" id="{74EABFEB-825B-4158-8370-190CA2F9B888}"/>
                </a:ext>
              </a:extLst>
            </p:cNvPr>
            <p:cNvSpPr/>
            <p:nvPr/>
          </p:nvSpPr>
          <p:spPr>
            <a:xfrm>
              <a:off x="4894675"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8" name="Google Shape;8003;p8">
              <a:extLst>
                <a:ext uri="{FF2B5EF4-FFF2-40B4-BE49-F238E27FC236}">
                  <a16:creationId xmlns:a16="http://schemas.microsoft.com/office/drawing/2014/main" id="{CBC3A58D-6F58-451D-B04C-CF14ED4CCCB3}"/>
                </a:ext>
              </a:extLst>
            </p:cNvPr>
            <p:cNvSpPr/>
            <p:nvPr/>
          </p:nvSpPr>
          <p:spPr>
            <a:xfrm>
              <a:off x="4842525"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9" name="Google Shape;8004;p8">
              <a:extLst>
                <a:ext uri="{FF2B5EF4-FFF2-40B4-BE49-F238E27FC236}">
                  <a16:creationId xmlns:a16="http://schemas.microsoft.com/office/drawing/2014/main" id="{1870CCE2-3769-43B5-9C01-EBE87B37ED3E}"/>
                </a:ext>
              </a:extLst>
            </p:cNvPr>
            <p:cNvSpPr/>
            <p:nvPr/>
          </p:nvSpPr>
          <p:spPr>
            <a:xfrm>
              <a:off x="4790375" y="159507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0" name="Google Shape;8005;p8">
              <a:extLst>
                <a:ext uri="{FF2B5EF4-FFF2-40B4-BE49-F238E27FC236}">
                  <a16:creationId xmlns:a16="http://schemas.microsoft.com/office/drawing/2014/main" id="{1C7503BC-C351-40C0-886D-888D7BE191E7}"/>
                </a:ext>
              </a:extLst>
            </p:cNvPr>
            <p:cNvSpPr/>
            <p:nvPr/>
          </p:nvSpPr>
          <p:spPr>
            <a:xfrm>
              <a:off x="4738200" y="15950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1" name="Google Shape;8006;p8">
              <a:extLst>
                <a:ext uri="{FF2B5EF4-FFF2-40B4-BE49-F238E27FC236}">
                  <a16:creationId xmlns:a16="http://schemas.microsoft.com/office/drawing/2014/main" id="{8C7C8DA2-D16F-4EC3-B291-753C9E60874C}"/>
                </a:ext>
              </a:extLst>
            </p:cNvPr>
            <p:cNvSpPr/>
            <p:nvPr/>
          </p:nvSpPr>
          <p:spPr>
            <a:xfrm>
              <a:off x="4686050" y="1595075"/>
              <a:ext cx="48325" cy="42525"/>
            </a:xfrm>
            <a:custGeom>
              <a:avLst/>
              <a:gdLst/>
              <a:ahLst/>
              <a:cxnLst/>
              <a:rect l="l" t="t" r="r" b="b"/>
              <a:pathLst>
                <a:path w="1933" h="1701" extrusionOk="0">
                  <a:moveTo>
                    <a:pt x="503" y="0"/>
                  </a:moveTo>
                  <a:lnTo>
                    <a:pt x="1"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2" name="Google Shape;8007;p8">
              <a:extLst>
                <a:ext uri="{FF2B5EF4-FFF2-40B4-BE49-F238E27FC236}">
                  <a16:creationId xmlns:a16="http://schemas.microsoft.com/office/drawing/2014/main" id="{28318787-6F4E-4D9C-8493-36B29E5E60DE}"/>
                </a:ext>
              </a:extLst>
            </p:cNvPr>
            <p:cNvSpPr/>
            <p:nvPr/>
          </p:nvSpPr>
          <p:spPr>
            <a:xfrm>
              <a:off x="4633900" y="1595075"/>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3" name="Google Shape;8008;p8">
              <a:extLst>
                <a:ext uri="{FF2B5EF4-FFF2-40B4-BE49-F238E27FC236}">
                  <a16:creationId xmlns:a16="http://schemas.microsoft.com/office/drawing/2014/main" id="{94BF925B-B4B3-4257-8145-B155F0D4DAA1}"/>
                </a:ext>
              </a:extLst>
            </p:cNvPr>
            <p:cNvSpPr/>
            <p:nvPr/>
          </p:nvSpPr>
          <p:spPr>
            <a:xfrm>
              <a:off x="4581725" y="15950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4" name="Google Shape;8009;p8">
              <a:extLst>
                <a:ext uri="{FF2B5EF4-FFF2-40B4-BE49-F238E27FC236}">
                  <a16:creationId xmlns:a16="http://schemas.microsoft.com/office/drawing/2014/main" id="{2AEA0267-D480-429A-82C2-6B0AF927AE53}"/>
                </a:ext>
              </a:extLst>
            </p:cNvPr>
            <p:cNvSpPr/>
            <p:nvPr/>
          </p:nvSpPr>
          <p:spPr>
            <a:xfrm>
              <a:off x="4530550" y="15950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5" name="Google Shape;8010;p8">
              <a:extLst>
                <a:ext uri="{FF2B5EF4-FFF2-40B4-BE49-F238E27FC236}">
                  <a16:creationId xmlns:a16="http://schemas.microsoft.com/office/drawing/2014/main" id="{0C796E03-D2CE-4735-AB7C-93E95F6FB7E5}"/>
                </a:ext>
              </a:extLst>
            </p:cNvPr>
            <p:cNvSpPr/>
            <p:nvPr/>
          </p:nvSpPr>
          <p:spPr>
            <a:xfrm>
              <a:off x="4478375" y="159507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6" name="Google Shape;8011;p8">
              <a:extLst>
                <a:ext uri="{FF2B5EF4-FFF2-40B4-BE49-F238E27FC236}">
                  <a16:creationId xmlns:a16="http://schemas.microsoft.com/office/drawing/2014/main" id="{7952938B-B9D4-4630-B6B7-4B77326374F8}"/>
                </a:ext>
              </a:extLst>
            </p:cNvPr>
            <p:cNvSpPr/>
            <p:nvPr/>
          </p:nvSpPr>
          <p:spPr>
            <a:xfrm>
              <a:off x="4426225" y="1595075"/>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7" name="Google Shape;8012;p8">
              <a:extLst>
                <a:ext uri="{FF2B5EF4-FFF2-40B4-BE49-F238E27FC236}">
                  <a16:creationId xmlns:a16="http://schemas.microsoft.com/office/drawing/2014/main" id="{2AEE2AE1-796B-4E04-A982-9343081BEE08}"/>
                </a:ext>
              </a:extLst>
            </p:cNvPr>
            <p:cNvSpPr/>
            <p:nvPr/>
          </p:nvSpPr>
          <p:spPr>
            <a:xfrm>
              <a:off x="4374075" y="1595075"/>
              <a:ext cx="48325" cy="42525"/>
            </a:xfrm>
            <a:custGeom>
              <a:avLst/>
              <a:gdLst/>
              <a:ahLst/>
              <a:cxnLst/>
              <a:rect l="l" t="t" r="r" b="b"/>
              <a:pathLst>
                <a:path w="1933" h="1701" extrusionOk="0">
                  <a:moveTo>
                    <a:pt x="503" y="0"/>
                  </a:moveTo>
                  <a:lnTo>
                    <a:pt x="0"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8" name="Google Shape;8013;p8">
              <a:extLst>
                <a:ext uri="{FF2B5EF4-FFF2-40B4-BE49-F238E27FC236}">
                  <a16:creationId xmlns:a16="http://schemas.microsoft.com/office/drawing/2014/main" id="{9A75B425-ED04-4F09-BF59-B4E5B6418889}"/>
                </a:ext>
              </a:extLst>
            </p:cNvPr>
            <p:cNvSpPr/>
            <p:nvPr/>
          </p:nvSpPr>
          <p:spPr>
            <a:xfrm>
              <a:off x="4322875" y="15950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9" name="Google Shape;8014;p8">
              <a:extLst>
                <a:ext uri="{FF2B5EF4-FFF2-40B4-BE49-F238E27FC236}">
                  <a16:creationId xmlns:a16="http://schemas.microsoft.com/office/drawing/2014/main" id="{C72C9B5C-A848-48BA-A4B9-7C52CB5B133E}"/>
                </a:ext>
              </a:extLst>
            </p:cNvPr>
            <p:cNvSpPr/>
            <p:nvPr/>
          </p:nvSpPr>
          <p:spPr>
            <a:xfrm>
              <a:off x="4270725" y="15950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0" name="Google Shape;8015;p8">
              <a:extLst>
                <a:ext uri="{FF2B5EF4-FFF2-40B4-BE49-F238E27FC236}">
                  <a16:creationId xmlns:a16="http://schemas.microsoft.com/office/drawing/2014/main" id="{B697D854-B116-44D8-8F7A-3125ED3BBE55}"/>
                </a:ext>
              </a:extLst>
            </p:cNvPr>
            <p:cNvSpPr/>
            <p:nvPr/>
          </p:nvSpPr>
          <p:spPr>
            <a:xfrm>
              <a:off x="4218550" y="1595075"/>
              <a:ext cx="48325" cy="42525"/>
            </a:xfrm>
            <a:custGeom>
              <a:avLst/>
              <a:gdLst/>
              <a:ahLst/>
              <a:cxnLst/>
              <a:rect l="l" t="t" r="r" b="b"/>
              <a:pathLst>
                <a:path w="1933" h="1701" extrusionOk="0">
                  <a:moveTo>
                    <a:pt x="465" y="0"/>
                  </a:moveTo>
                  <a:lnTo>
                    <a:pt x="1" y="850"/>
                  </a:lnTo>
                  <a:lnTo>
                    <a:pt x="465"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1" name="Google Shape;8016;p8">
              <a:extLst>
                <a:ext uri="{FF2B5EF4-FFF2-40B4-BE49-F238E27FC236}">
                  <a16:creationId xmlns:a16="http://schemas.microsoft.com/office/drawing/2014/main" id="{7CBBB16E-AB8B-484C-99BD-2EFA6F74C680}"/>
                </a:ext>
              </a:extLst>
            </p:cNvPr>
            <p:cNvSpPr/>
            <p:nvPr/>
          </p:nvSpPr>
          <p:spPr>
            <a:xfrm>
              <a:off x="4166400" y="15950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2" name="Google Shape;8017;p8">
              <a:extLst>
                <a:ext uri="{FF2B5EF4-FFF2-40B4-BE49-F238E27FC236}">
                  <a16:creationId xmlns:a16="http://schemas.microsoft.com/office/drawing/2014/main" id="{3ED88429-B158-444C-A5C1-F14E11C3183C}"/>
                </a:ext>
              </a:extLst>
            </p:cNvPr>
            <p:cNvSpPr/>
            <p:nvPr/>
          </p:nvSpPr>
          <p:spPr>
            <a:xfrm>
              <a:off x="4115200"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3" name="Google Shape;8018;p8">
              <a:extLst>
                <a:ext uri="{FF2B5EF4-FFF2-40B4-BE49-F238E27FC236}">
                  <a16:creationId xmlns:a16="http://schemas.microsoft.com/office/drawing/2014/main" id="{930CD514-CB33-4057-BF5B-F0FF71FD6CAA}"/>
                </a:ext>
              </a:extLst>
            </p:cNvPr>
            <p:cNvSpPr/>
            <p:nvPr/>
          </p:nvSpPr>
          <p:spPr>
            <a:xfrm>
              <a:off x="4073675" y="1604725"/>
              <a:ext cx="27075" cy="22250"/>
            </a:xfrm>
            <a:custGeom>
              <a:avLst/>
              <a:gdLst/>
              <a:ahLst/>
              <a:cxnLst/>
              <a:rect l="l" t="t" r="r" b="b"/>
              <a:pathLst>
                <a:path w="1083" h="890" extrusionOk="0">
                  <a:moveTo>
                    <a:pt x="232" y="1"/>
                  </a:moveTo>
                  <a:lnTo>
                    <a:pt x="1" y="464"/>
                  </a:lnTo>
                  <a:lnTo>
                    <a:pt x="232" y="889"/>
                  </a:lnTo>
                  <a:lnTo>
                    <a:pt x="812" y="889"/>
                  </a:lnTo>
                  <a:lnTo>
                    <a:pt x="1082" y="464"/>
                  </a:lnTo>
                  <a:lnTo>
                    <a:pt x="8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4" name="Google Shape;8019;p8">
              <a:extLst>
                <a:ext uri="{FF2B5EF4-FFF2-40B4-BE49-F238E27FC236}">
                  <a16:creationId xmlns:a16="http://schemas.microsoft.com/office/drawing/2014/main" id="{C9360634-6853-440A-BEA2-8E4DC68F3FBE}"/>
                </a:ext>
              </a:extLst>
            </p:cNvPr>
            <p:cNvSpPr/>
            <p:nvPr/>
          </p:nvSpPr>
          <p:spPr>
            <a:xfrm>
              <a:off x="4016700" y="1601825"/>
              <a:ext cx="35750" cy="29000"/>
            </a:xfrm>
            <a:custGeom>
              <a:avLst/>
              <a:gdLst/>
              <a:ahLst/>
              <a:cxnLst/>
              <a:rect l="l" t="t" r="r" b="b"/>
              <a:pathLst>
                <a:path w="1430" h="1160" extrusionOk="0">
                  <a:moveTo>
                    <a:pt x="386" y="1"/>
                  </a:moveTo>
                  <a:lnTo>
                    <a:pt x="0" y="580"/>
                  </a:lnTo>
                  <a:lnTo>
                    <a:pt x="386" y="1160"/>
                  </a:lnTo>
                  <a:lnTo>
                    <a:pt x="1043" y="1160"/>
                  </a:lnTo>
                  <a:lnTo>
                    <a:pt x="1430" y="580"/>
                  </a:lnTo>
                  <a:lnTo>
                    <a:pt x="10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5" name="Google Shape;8020;p8">
              <a:extLst>
                <a:ext uri="{FF2B5EF4-FFF2-40B4-BE49-F238E27FC236}">
                  <a16:creationId xmlns:a16="http://schemas.microsoft.com/office/drawing/2014/main" id="{391672BA-B229-4B55-AD17-9DBACC199664}"/>
                </a:ext>
              </a:extLst>
            </p:cNvPr>
            <p:cNvSpPr/>
            <p:nvPr/>
          </p:nvSpPr>
          <p:spPr>
            <a:xfrm>
              <a:off x="3958725" y="1596025"/>
              <a:ext cx="47375" cy="40600"/>
            </a:xfrm>
            <a:custGeom>
              <a:avLst/>
              <a:gdLst/>
              <a:ahLst/>
              <a:cxnLst/>
              <a:rect l="l" t="t" r="r" b="b"/>
              <a:pathLst>
                <a:path w="1895" h="1624" extrusionOk="0">
                  <a:moveTo>
                    <a:pt x="465" y="1"/>
                  </a:moveTo>
                  <a:lnTo>
                    <a:pt x="1" y="812"/>
                  </a:lnTo>
                  <a:lnTo>
                    <a:pt x="465" y="1624"/>
                  </a:lnTo>
                  <a:lnTo>
                    <a:pt x="1430" y="1624"/>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6" name="Google Shape;8021;p8">
              <a:extLst>
                <a:ext uri="{FF2B5EF4-FFF2-40B4-BE49-F238E27FC236}">
                  <a16:creationId xmlns:a16="http://schemas.microsoft.com/office/drawing/2014/main" id="{D96576CB-D3F6-442A-8E28-BB9236FF12E5}"/>
                </a:ext>
              </a:extLst>
            </p:cNvPr>
            <p:cNvSpPr/>
            <p:nvPr/>
          </p:nvSpPr>
          <p:spPr>
            <a:xfrm>
              <a:off x="3906575" y="1595075"/>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7" name="Google Shape;8022;p8">
              <a:extLst>
                <a:ext uri="{FF2B5EF4-FFF2-40B4-BE49-F238E27FC236}">
                  <a16:creationId xmlns:a16="http://schemas.microsoft.com/office/drawing/2014/main" id="{36D8A423-6953-4AAB-B9A0-A22DE5F07F24}"/>
                </a:ext>
              </a:extLst>
            </p:cNvPr>
            <p:cNvSpPr/>
            <p:nvPr/>
          </p:nvSpPr>
          <p:spPr>
            <a:xfrm>
              <a:off x="3855375"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8" name="Google Shape;8023;p8">
              <a:extLst>
                <a:ext uri="{FF2B5EF4-FFF2-40B4-BE49-F238E27FC236}">
                  <a16:creationId xmlns:a16="http://schemas.microsoft.com/office/drawing/2014/main" id="{F156B0AD-A9CE-4A14-B358-12795B071D1F}"/>
                </a:ext>
              </a:extLst>
            </p:cNvPr>
            <p:cNvSpPr/>
            <p:nvPr/>
          </p:nvSpPr>
          <p:spPr>
            <a:xfrm>
              <a:off x="3771350" y="1613425"/>
              <a:ext cx="6800" cy="5825"/>
            </a:xfrm>
            <a:custGeom>
              <a:avLst/>
              <a:gdLst/>
              <a:ahLst/>
              <a:cxnLst/>
              <a:rect l="l" t="t" r="r" b="b"/>
              <a:pathLst>
                <a:path w="272" h="233" extrusionOk="0">
                  <a:moveTo>
                    <a:pt x="39" y="0"/>
                  </a:moveTo>
                  <a:lnTo>
                    <a:pt x="1" y="116"/>
                  </a:lnTo>
                  <a:lnTo>
                    <a:pt x="39" y="232"/>
                  </a:lnTo>
                  <a:lnTo>
                    <a:pt x="232" y="232"/>
                  </a:lnTo>
                  <a:lnTo>
                    <a:pt x="271"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9" name="Google Shape;8024;p8">
              <a:extLst>
                <a:ext uri="{FF2B5EF4-FFF2-40B4-BE49-F238E27FC236}">
                  <a16:creationId xmlns:a16="http://schemas.microsoft.com/office/drawing/2014/main" id="{2BE205D4-DA78-4D17-B480-BF62363D9B3A}"/>
                </a:ext>
              </a:extLst>
            </p:cNvPr>
            <p:cNvSpPr/>
            <p:nvPr/>
          </p:nvSpPr>
          <p:spPr>
            <a:xfrm>
              <a:off x="3698900"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0" name="Google Shape;8025;p8">
              <a:extLst>
                <a:ext uri="{FF2B5EF4-FFF2-40B4-BE49-F238E27FC236}">
                  <a16:creationId xmlns:a16="http://schemas.microsoft.com/office/drawing/2014/main" id="{D53C2AF1-77C1-4A9B-A6A1-012ED7E32DE1}"/>
                </a:ext>
              </a:extLst>
            </p:cNvPr>
            <p:cNvSpPr/>
            <p:nvPr/>
          </p:nvSpPr>
          <p:spPr>
            <a:xfrm>
              <a:off x="3647725"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1" name="Google Shape;8026;p8">
              <a:extLst>
                <a:ext uri="{FF2B5EF4-FFF2-40B4-BE49-F238E27FC236}">
                  <a16:creationId xmlns:a16="http://schemas.microsoft.com/office/drawing/2014/main" id="{0BAD828A-D8DD-4DF1-835C-066358954E0E}"/>
                </a:ext>
              </a:extLst>
            </p:cNvPr>
            <p:cNvSpPr/>
            <p:nvPr/>
          </p:nvSpPr>
          <p:spPr>
            <a:xfrm>
              <a:off x="3595550" y="1595075"/>
              <a:ext cx="47375" cy="42525"/>
            </a:xfrm>
            <a:custGeom>
              <a:avLst/>
              <a:gdLst/>
              <a:ahLst/>
              <a:cxnLst/>
              <a:rect l="l" t="t" r="r" b="b"/>
              <a:pathLst>
                <a:path w="1895" h="1701" extrusionOk="0">
                  <a:moveTo>
                    <a:pt x="465" y="0"/>
                  </a:moveTo>
                  <a:lnTo>
                    <a:pt x="1" y="850"/>
                  </a:lnTo>
                  <a:lnTo>
                    <a:pt x="465"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2" name="Google Shape;8027;p8">
              <a:extLst>
                <a:ext uri="{FF2B5EF4-FFF2-40B4-BE49-F238E27FC236}">
                  <a16:creationId xmlns:a16="http://schemas.microsoft.com/office/drawing/2014/main" id="{CF4E7FFD-A9DD-469B-873D-9C6C65483FA5}"/>
                </a:ext>
              </a:extLst>
            </p:cNvPr>
            <p:cNvSpPr/>
            <p:nvPr/>
          </p:nvSpPr>
          <p:spPr>
            <a:xfrm>
              <a:off x="3543400"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3" name="Google Shape;8028;p8">
              <a:extLst>
                <a:ext uri="{FF2B5EF4-FFF2-40B4-BE49-F238E27FC236}">
                  <a16:creationId xmlns:a16="http://schemas.microsoft.com/office/drawing/2014/main" id="{CCA0BF87-BC55-47D1-8F5E-BC36C1A6CFD6}"/>
                </a:ext>
              </a:extLst>
            </p:cNvPr>
            <p:cNvSpPr/>
            <p:nvPr/>
          </p:nvSpPr>
          <p:spPr>
            <a:xfrm>
              <a:off x="3356025" y="1614400"/>
              <a:ext cx="5825" cy="3875"/>
            </a:xfrm>
            <a:custGeom>
              <a:avLst/>
              <a:gdLst/>
              <a:ahLst/>
              <a:cxnLst/>
              <a:rect l="l" t="t" r="r" b="b"/>
              <a:pathLst>
                <a:path w="233" h="155" extrusionOk="0">
                  <a:moveTo>
                    <a:pt x="77" y="0"/>
                  </a:moveTo>
                  <a:lnTo>
                    <a:pt x="0" y="77"/>
                  </a:lnTo>
                  <a:lnTo>
                    <a:pt x="77" y="155"/>
                  </a:lnTo>
                  <a:lnTo>
                    <a:pt x="193" y="155"/>
                  </a:lnTo>
                  <a:lnTo>
                    <a:pt x="232" y="77"/>
                  </a:lnTo>
                  <a:lnTo>
                    <a:pt x="1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4" name="Google Shape;8029;p8">
              <a:extLst>
                <a:ext uri="{FF2B5EF4-FFF2-40B4-BE49-F238E27FC236}">
                  <a16:creationId xmlns:a16="http://schemas.microsoft.com/office/drawing/2014/main" id="{D3B076C1-1529-410E-BDF5-83CEEBA140E5}"/>
                </a:ext>
              </a:extLst>
            </p:cNvPr>
            <p:cNvSpPr/>
            <p:nvPr/>
          </p:nvSpPr>
          <p:spPr>
            <a:xfrm>
              <a:off x="2659600" y="15950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5" name="Google Shape;8030;p8">
              <a:extLst>
                <a:ext uri="{FF2B5EF4-FFF2-40B4-BE49-F238E27FC236}">
                  <a16:creationId xmlns:a16="http://schemas.microsoft.com/office/drawing/2014/main" id="{66920C90-BBA3-4376-A23B-966D4B4E2CB7}"/>
                </a:ext>
              </a:extLst>
            </p:cNvPr>
            <p:cNvSpPr/>
            <p:nvPr/>
          </p:nvSpPr>
          <p:spPr>
            <a:xfrm>
              <a:off x="2607450" y="15950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6" name="Google Shape;8031;p8">
              <a:extLst>
                <a:ext uri="{FF2B5EF4-FFF2-40B4-BE49-F238E27FC236}">
                  <a16:creationId xmlns:a16="http://schemas.microsoft.com/office/drawing/2014/main" id="{24D091DA-ECAC-447E-95CF-8A2752C28643}"/>
                </a:ext>
              </a:extLst>
            </p:cNvPr>
            <p:cNvSpPr/>
            <p:nvPr/>
          </p:nvSpPr>
          <p:spPr>
            <a:xfrm>
              <a:off x="2316725" y="1612450"/>
              <a:ext cx="6775" cy="6800"/>
            </a:xfrm>
            <a:custGeom>
              <a:avLst/>
              <a:gdLst/>
              <a:ahLst/>
              <a:cxnLst/>
              <a:rect l="l" t="t" r="r" b="b"/>
              <a:pathLst>
                <a:path w="271" h="272" extrusionOk="0">
                  <a:moveTo>
                    <a:pt x="39" y="1"/>
                  </a:moveTo>
                  <a:lnTo>
                    <a:pt x="0" y="155"/>
                  </a:lnTo>
                  <a:lnTo>
                    <a:pt x="39" y="271"/>
                  </a:lnTo>
                  <a:lnTo>
                    <a:pt x="232" y="271"/>
                  </a:lnTo>
                  <a:lnTo>
                    <a:pt x="271"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7" name="Google Shape;8032;p8">
              <a:extLst>
                <a:ext uri="{FF2B5EF4-FFF2-40B4-BE49-F238E27FC236}">
                  <a16:creationId xmlns:a16="http://schemas.microsoft.com/office/drawing/2014/main" id="{525B2905-0128-4A6E-ACFF-4A507A5A13C8}"/>
                </a:ext>
              </a:extLst>
            </p:cNvPr>
            <p:cNvSpPr/>
            <p:nvPr/>
          </p:nvSpPr>
          <p:spPr>
            <a:xfrm>
              <a:off x="2199850" y="1601825"/>
              <a:ext cx="31900" cy="28050"/>
            </a:xfrm>
            <a:custGeom>
              <a:avLst/>
              <a:gdLst/>
              <a:ahLst/>
              <a:cxnLst/>
              <a:rect l="l" t="t" r="r" b="b"/>
              <a:pathLst>
                <a:path w="1276" h="1122" extrusionOk="0">
                  <a:moveTo>
                    <a:pt x="309" y="1"/>
                  </a:moveTo>
                  <a:lnTo>
                    <a:pt x="0" y="580"/>
                  </a:lnTo>
                  <a:lnTo>
                    <a:pt x="309" y="1121"/>
                  </a:lnTo>
                  <a:lnTo>
                    <a:pt x="966" y="1121"/>
                  </a:lnTo>
                  <a:lnTo>
                    <a:pt x="1275" y="580"/>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8" name="Google Shape;8033;p8">
              <a:extLst>
                <a:ext uri="{FF2B5EF4-FFF2-40B4-BE49-F238E27FC236}">
                  <a16:creationId xmlns:a16="http://schemas.microsoft.com/office/drawing/2014/main" id="{E66E9C22-7E0E-4F42-A256-A29AE5424157}"/>
                </a:ext>
              </a:extLst>
            </p:cNvPr>
            <p:cNvSpPr/>
            <p:nvPr/>
          </p:nvSpPr>
          <p:spPr>
            <a:xfrm>
              <a:off x="2139950"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9" name="Google Shape;8034;p8">
              <a:extLst>
                <a:ext uri="{FF2B5EF4-FFF2-40B4-BE49-F238E27FC236}">
                  <a16:creationId xmlns:a16="http://schemas.microsoft.com/office/drawing/2014/main" id="{EFD051FF-03F2-406F-8E84-70FA7ECAB4CB}"/>
                </a:ext>
              </a:extLst>
            </p:cNvPr>
            <p:cNvSpPr/>
            <p:nvPr/>
          </p:nvSpPr>
          <p:spPr>
            <a:xfrm>
              <a:off x="2091675" y="1598925"/>
              <a:ext cx="40575" cy="34800"/>
            </a:xfrm>
            <a:custGeom>
              <a:avLst/>
              <a:gdLst/>
              <a:ahLst/>
              <a:cxnLst/>
              <a:rect l="l" t="t" r="r" b="b"/>
              <a:pathLst>
                <a:path w="1623" h="1392" extrusionOk="0">
                  <a:moveTo>
                    <a:pt x="386" y="1"/>
                  </a:moveTo>
                  <a:lnTo>
                    <a:pt x="0" y="696"/>
                  </a:lnTo>
                  <a:lnTo>
                    <a:pt x="386" y="1392"/>
                  </a:lnTo>
                  <a:lnTo>
                    <a:pt x="1236" y="1392"/>
                  </a:lnTo>
                  <a:lnTo>
                    <a:pt x="1623" y="696"/>
                  </a:lnTo>
                  <a:lnTo>
                    <a:pt x="12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0" name="Google Shape;8035;p8">
              <a:extLst>
                <a:ext uri="{FF2B5EF4-FFF2-40B4-BE49-F238E27FC236}">
                  <a16:creationId xmlns:a16="http://schemas.microsoft.com/office/drawing/2014/main" id="{01BC7425-A5A5-4AE7-BC9F-F08CD32F5F6D}"/>
                </a:ext>
              </a:extLst>
            </p:cNvPr>
            <p:cNvSpPr/>
            <p:nvPr/>
          </p:nvSpPr>
          <p:spPr>
            <a:xfrm>
              <a:off x="1775825" y="159507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1" name="Google Shape;8036;p8">
              <a:extLst>
                <a:ext uri="{FF2B5EF4-FFF2-40B4-BE49-F238E27FC236}">
                  <a16:creationId xmlns:a16="http://schemas.microsoft.com/office/drawing/2014/main" id="{2563C374-BA11-489A-84FB-58DF3C578BCE}"/>
                </a:ext>
              </a:extLst>
            </p:cNvPr>
            <p:cNvSpPr/>
            <p:nvPr/>
          </p:nvSpPr>
          <p:spPr>
            <a:xfrm>
              <a:off x="1723650" y="1595075"/>
              <a:ext cx="48325" cy="42525"/>
            </a:xfrm>
            <a:custGeom>
              <a:avLst/>
              <a:gdLst/>
              <a:ahLst/>
              <a:cxnLst/>
              <a:rect l="l" t="t" r="r" b="b"/>
              <a:pathLst>
                <a:path w="1933" h="1701" extrusionOk="0">
                  <a:moveTo>
                    <a:pt x="503" y="0"/>
                  </a:moveTo>
                  <a:lnTo>
                    <a:pt x="1" y="850"/>
                  </a:lnTo>
                  <a:lnTo>
                    <a:pt x="503"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2" name="Google Shape;8037;p8">
              <a:extLst>
                <a:ext uri="{FF2B5EF4-FFF2-40B4-BE49-F238E27FC236}">
                  <a16:creationId xmlns:a16="http://schemas.microsoft.com/office/drawing/2014/main" id="{9BDDE798-59CC-4A34-9654-698DA5F5A16B}"/>
                </a:ext>
              </a:extLst>
            </p:cNvPr>
            <p:cNvSpPr/>
            <p:nvPr/>
          </p:nvSpPr>
          <p:spPr>
            <a:xfrm>
              <a:off x="1671500" y="15950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3" name="Google Shape;8038;p8">
              <a:extLst>
                <a:ext uri="{FF2B5EF4-FFF2-40B4-BE49-F238E27FC236}">
                  <a16:creationId xmlns:a16="http://schemas.microsoft.com/office/drawing/2014/main" id="{C46A03EC-0968-4F2A-B51B-2E2918A8D0C8}"/>
                </a:ext>
              </a:extLst>
            </p:cNvPr>
            <p:cNvSpPr/>
            <p:nvPr/>
          </p:nvSpPr>
          <p:spPr>
            <a:xfrm>
              <a:off x="1620300" y="15950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4" name="Google Shape;8039;p8">
              <a:extLst>
                <a:ext uri="{FF2B5EF4-FFF2-40B4-BE49-F238E27FC236}">
                  <a16:creationId xmlns:a16="http://schemas.microsoft.com/office/drawing/2014/main" id="{AD121408-3CFB-4FEC-9D2E-7AC16641253A}"/>
                </a:ext>
              </a:extLst>
            </p:cNvPr>
            <p:cNvSpPr/>
            <p:nvPr/>
          </p:nvSpPr>
          <p:spPr>
            <a:xfrm>
              <a:off x="1568150" y="15950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5" name="Google Shape;8040;p8">
              <a:extLst>
                <a:ext uri="{FF2B5EF4-FFF2-40B4-BE49-F238E27FC236}">
                  <a16:creationId xmlns:a16="http://schemas.microsoft.com/office/drawing/2014/main" id="{DC04D399-2B2E-49FC-9BFD-E7B1F0F3F50A}"/>
                </a:ext>
              </a:extLst>
            </p:cNvPr>
            <p:cNvSpPr/>
            <p:nvPr/>
          </p:nvSpPr>
          <p:spPr>
            <a:xfrm>
              <a:off x="1516000" y="1595075"/>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6" name="Google Shape;8041;p8">
              <a:extLst>
                <a:ext uri="{FF2B5EF4-FFF2-40B4-BE49-F238E27FC236}">
                  <a16:creationId xmlns:a16="http://schemas.microsoft.com/office/drawing/2014/main" id="{B6524127-4181-4838-97C4-2144027F854B}"/>
                </a:ext>
              </a:extLst>
            </p:cNvPr>
            <p:cNvSpPr/>
            <p:nvPr/>
          </p:nvSpPr>
          <p:spPr>
            <a:xfrm>
              <a:off x="1468650" y="1599900"/>
              <a:ext cx="38675" cy="32875"/>
            </a:xfrm>
            <a:custGeom>
              <a:avLst/>
              <a:gdLst/>
              <a:ahLst/>
              <a:cxnLst/>
              <a:rect l="l" t="t" r="r" b="b"/>
              <a:pathLst>
                <a:path w="1547" h="1315" extrusionOk="0">
                  <a:moveTo>
                    <a:pt x="387" y="0"/>
                  </a:moveTo>
                  <a:lnTo>
                    <a:pt x="1" y="657"/>
                  </a:lnTo>
                  <a:lnTo>
                    <a:pt x="387" y="1314"/>
                  </a:lnTo>
                  <a:lnTo>
                    <a:pt x="1160" y="1314"/>
                  </a:lnTo>
                  <a:lnTo>
                    <a:pt x="1546" y="657"/>
                  </a:lnTo>
                  <a:lnTo>
                    <a:pt x="1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7" name="Google Shape;8042;p8">
              <a:extLst>
                <a:ext uri="{FF2B5EF4-FFF2-40B4-BE49-F238E27FC236}">
                  <a16:creationId xmlns:a16="http://schemas.microsoft.com/office/drawing/2014/main" id="{162F6A29-10A7-4DE0-B193-65F876CAAD7E}"/>
                </a:ext>
              </a:extLst>
            </p:cNvPr>
            <p:cNvSpPr/>
            <p:nvPr/>
          </p:nvSpPr>
          <p:spPr>
            <a:xfrm>
              <a:off x="1419400" y="1601825"/>
              <a:ext cx="32875" cy="28050"/>
            </a:xfrm>
            <a:custGeom>
              <a:avLst/>
              <a:gdLst/>
              <a:ahLst/>
              <a:cxnLst/>
              <a:rect l="l" t="t" r="r" b="b"/>
              <a:pathLst>
                <a:path w="1315" h="1122" extrusionOk="0">
                  <a:moveTo>
                    <a:pt x="348" y="1"/>
                  </a:moveTo>
                  <a:lnTo>
                    <a:pt x="1" y="580"/>
                  </a:lnTo>
                  <a:lnTo>
                    <a:pt x="348" y="1121"/>
                  </a:lnTo>
                  <a:lnTo>
                    <a:pt x="966" y="1121"/>
                  </a:lnTo>
                  <a:lnTo>
                    <a:pt x="1314" y="580"/>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8" name="Google Shape;8043;p8">
              <a:extLst>
                <a:ext uri="{FF2B5EF4-FFF2-40B4-BE49-F238E27FC236}">
                  <a16:creationId xmlns:a16="http://schemas.microsoft.com/office/drawing/2014/main" id="{3DF0430C-701F-45DA-9CA2-1B2AEA253099}"/>
                </a:ext>
              </a:extLst>
            </p:cNvPr>
            <p:cNvSpPr/>
            <p:nvPr/>
          </p:nvSpPr>
          <p:spPr>
            <a:xfrm>
              <a:off x="1360475" y="15950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9" name="Google Shape;8044;p8">
              <a:extLst>
                <a:ext uri="{FF2B5EF4-FFF2-40B4-BE49-F238E27FC236}">
                  <a16:creationId xmlns:a16="http://schemas.microsoft.com/office/drawing/2014/main" id="{5D0CD59F-4201-4F76-B585-82AAB827ECFA}"/>
                </a:ext>
              </a:extLst>
            </p:cNvPr>
            <p:cNvSpPr/>
            <p:nvPr/>
          </p:nvSpPr>
          <p:spPr>
            <a:xfrm>
              <a:off x="1308325" y="1595075"/>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0" name="Google Shape;8045;p8">
              <a:extLst>
                <a:ext uri="{FF2B5EF4-FFF2-40B4-BE49-F238E27FC236}">
                  <a16:creationId xmlns:a16="http://schemas.microsoft.com/office/drawing/2014/main" id="{FAD94190-4295-41B3-A902-A623E9516BDF}"/>
                </a:ext>
              </a:extLst>
            </p:cNvPr>
            <p:cNvSpPr/>
            <p:nvPr/>
          </p:nvSpPr>
          <p:spPr>
            <a:xfrm>
              <a:off x="1256175" y="1595075"/>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1" name="Google Shape;8046;p8">
              <a:extLst>
                <a:ext uri="{FF2B5EF4-FFF2-40B4-BE49-F238E27FC236}">
                  <a16:creationId xmlns:a16="http://schemas.microsoft.com/office/drawing/2014/main" id="{9AD156A7-EE5F-4B93-B494-6C8367D7A3FF}"/>
                </a:ext>
              </a:extLst>
            </p:cNvPr>
            <p:cNvSpPr/>
            <p:nvPr/>
          </p:nvSpPr>
          <p:spPr>
            <a:xfrm>
              <a:off x="1204000" y="1595075"/>
              <a:ext cx="48325" cy="42525"/>
            </a:xfrm>
            <a:custGeom>
              <a:avLst/>
              <a:gdLst/>
              <a:ahLst/>
              <a:cxnLst/>
              <a:rect l="l" t="t" r="r" b="b"/>
              <a:pathLst>
                <a:path w="1933" h="1701" extrusionOk="0">
                  <a:moveTo>
                    <a:pt x="464" y="0"/>
                  </a:moveTo>
                  <a:lnTo>
                    <a:pt x="1" y="850"/>
                  </a:lnTo>
                  <a:lnTo>
                    <a:pt x="464" y="1700"/>
                  </a:lnTo>
                  <a:lnTo>
                    <a:pt x="1430" y="1700"/>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2" name="Google Shape;8047;p8">
              <a:extLst>
                <a:ext uri="{FF2B5EF4-FFF2-40B4-BE49-F238E27FC236}">
                  <a16:creationId xmlns:a16="http://schemas.microsoft.com/office/drawing/2014/main" id="{32A7BB29-1CE6-4015-9E89-BCC840084884}"/>
                </a:ext>
              </a:extLst>
            </p:cNvPr>
            <p:cNvSpPr/>
            <p:nvPr/>
          </p:nvSpPr>
          <p:spPr>
            <a:xfrm>
              <a:off x="1152825"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3" name="Google Shape;8048;p8">
              <a:extLst>
                <a:ext uri="{FF2B5EF4-FFF2-40B4-BE49-F238E27FC236}">
                  <a16:creationId xmlns:a16="http://schemas.microsoft.com/office/drawing/2014/main" id="{C0AB04FF-6DBD-4DA4-9141-F5064DF840BA}"/>
                </a:ext>
              </a:extLst>
            </p:cNvPr>
            <p:cNvSpPr/>
            <p:nvPr/>
          </p:nvSpPr>
          <p:spPr>
            <a:xfrm>
              <a:off x="1100650"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4" name="Google Shape;8049;p8">
              <a:extLst>
                <a:ext uri="{FF2B5EF4-FFF2-40B4-BE49-F238E27FC236}">
                  <a16:creationId xmlns:a16="http://schemas.microsoft.com/office/drawing/2014/main" id="{DBB66642-0684-46B9-95CB-8C4D211510E9}"/>
                </a:ext>
              </a:extLst>
            </p:cNvPr>
            <p:cNvSpPr/>
            <p:nvPr/>
          </p:nvSpPr>
          <p:spPr>
            <a:xfrm>
              <a:off x="1048500" y="15950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5" name="Google Shape;8050;p8">
              <a:extLst>
                <a:ext uri="{FF2B5EF4-FFF2-40B4-BE49-F238E27FC236}">
                  <a16:creationId xmlns:a16="http://schemas.microsoft.com/office/drawing/2014/main" id="{D4B217E3-6C0B-4C1F-98BA-4611EE133A2E}"/>
                </a:ext>
              </a:extLst>
            </p:cNvPr>
            <p:cNvSpPr/>
            <p:nvPr/>
          </p:nvSpPr>
          <p:spPr>
            <a:xfrm>
              <a:off x="99635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6" name="Google Shape;8051;p8">
              <a:extLst>
                <a:ext uri="{FF2B5EF4-FFF2-40B4-BE49-F238E27FC236}">
                  <a16:creationId xmlns:a16="http://schemas.microsoft.com/office/drawing/2014/main" id="{0311192B-2A85-4DD9-89CE-C19E15811FA4}"/>
                </a:ext>
              </a:extLst>
            </p:cNvPr>
            <p:cNvSpPr/>
            <p:nvPr/>
          </p:nvSpPr>
          <p:spPr>
            <a:xfrm>
              <a:off x="945150" y="1595075"/>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7" name="Google Shape;8052;p8">
              <a:extLst>
                <a:ext uri="{FF2B5EF4-FFF2-40B4-BE49-F238E27FC236}">
                  <a16:creationId xmlns:a16="http://schemas.microsoft.com/office/drawing/2014/main" id="{A889C3AF-4632-4F2C-B0EC-1B4D25F525EF}"/>
                </a:ext>
              </a:extLst>
            </p:cNvPr>
            <p:cNvSpPr/>
            <p:nvPr/>
          </p:nvSpPr>
          <p:spPr>
            <a:xfrm>
              <a:off x="893000"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8" name="Google Shape;8053;p8">
              <a:extLst>
                <a:ext uri="{FF2B5EF4-FFF2-40B4-BE49-F238E27FC236}">
                  <a16:creationId xmlns:a16="http://schemas.microsoft.com/office/drawing/2014/main" id="{C3DBDCC9-B6A5-4A1E-8A74-CF0880E4EBCE}"/>
                </a:ext>
              </a:extLst>
            </p:cNvPr>
            <p:cNvSpPr/>
            <p:nvPr/>
          </p:nvSpPr>
          <p:spPr>
            <a:xfrm>
              <a:off x="840825" y="1595075"/>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9" name="Google Shape;8054;p8">
              <a:extLst>
                <a:ext uri="{FF2B5EF4-FFF2-40B4-BE49-F238E27FC236}">
                  <a16:creationId xmlns:a16="http://schemas.microsoft.com/office/drawing/2014/main" id="{B5510C30-D50B-49B8-BEE4-B56A91F70C5E}"/>
                </a:ext>
              </a:extLst>
            </p:cNvPr>
            <p:cNvSpPr/>
            <p:nvPr/>
          </p:nvSpPr>
          <p:spPr>
            <a:xfrm>
              <a:off x="789650" y="1597000"/>
              <a:ext cx="45400" cy="38650"/>
            </a:xfrm>
            <a:custGeom>
              <a:avLst/>
              <a:gdLst/>
              <a:ahLst/>
              <a:cxnLst/>
              <a:rect l="l" t="t" r="r" b="b"/>
              <a:pathLst>
                <a:path w="1816" h="1546" extrusionOk="0">
                  <a:moveTo>
                    <a:pt x="464" y="1"/>
                  </a:moveTo>
                  <a:lnTo>
                    <a:pt x="0" y="773"/>
                  </a:lnTo>
                  <a:lnTo>
                    <a:pt x="464" y="1546"/>
                  </a:lnTo>
                  <a:lnTo>
                    <a:pt x="1352" y="1546"/>
                  </a:lnTo>
                  <a:lnTo>
                    <a:pt x="1816" y="773"/>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0" name="Google Shape;8055;p8">
              <a:extLst>
                <a:ext uri="{FF2B5EF4-FFF2-40B4-BE49-F238E27FC236}">
                  <a16:creationId xmlns:a16="http://schemas.microsoft.com/office/drawing/2014/main" id="{BB9A6B8F-38DB-4E30-A886-D02E79D40DF9}"/>
                </a:ext>
              </a:extLst>
            </p:cNvPr>
            <p:cNvSpPr/>
            <p:nvPr/>
          </p:nvSpPr>
          <p:spPr>
            <a:xfrm>
              <a:off x="736525" y="1595075"/>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1" name="Google Shape;8056;p8">
              <a:extLst>
                <a:ext uri="{FF2B5EF4-FFF2-40B4-BE49-F238E27FC236}">
                  <a16:creationId xmlns:a16="http://schemas.microsoft.com/office/drawing/2014/main" id="{5D3F9922-2F8C-4EF1-BBB0-2373ABEA118A}"/>
                </a:ext>
              </a:extLst>
            </p:cNvPr>
            <p:cNvSpPr/>
            <p:nvPr/>
          </p:nvSpPr>
          <p:spPr>
            <a:xfrm>
              <a:off x="684350" y="1595075"/>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2" name="Google Shape;8057;p8">
              <a:extLst>
                <a:ext uri="{FF2B5EF4-FFF2-40B4-BE49-F238E27FC236}">
                  <a16:creationId xmlns:a16="http://schemas.microsoft.com/office/drawing/2014/main" id="{E3F372F7-6D4C-4134-92E7-5463962AB3E7}"/>
                </a:ext>
              </a:extLst>
            </p:cNvPr>
            <p:cNvSpPr/>
            <p:nvPr/>
          </p:nvSpPr>
          <p:spPr>
            <a:xfrm>
              <a:off x="632200" y="1595075"/>
              <a:ext cx="48325" cy="42525"/>
            </a:xfrm>
            <a:custGeom>
              <a:avLst/>
              <a:gdLst/>
              <a:ahLst/>
              <a:cxnLst/>
              <a:rect l="l" t="t" r="r" b="b"/>
              <a:pathLst>
                <a:path w="1933" h="1701" extrusionOk="0">
                  <a:moveTo>
                    <a:pt x="503" y="0"/>
                  </a:moveTo>
                  <a:lnTo>
                    <a:pt x="0" y="850"/>
                  </a:lnTo>
                  <a:lnTo>
                    <a:pt x="503" y="1700"/>
                  </a:lnTo>
                  <a:lnTo>
                    <a:pt x="1469" y="1700"/>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3" name="Google Shape;8058;p8">
              <a:extLst>
                <a:ext uri="{FF2B5EF4-FFF2-40B4-BE49-F238E27FC236}">
                  <a16:creationId xmlns:a16="http://schemas.microsoft.com/office/drawing/2014/main" id="{3F4912C0-AF0B-4693-9B25-4C38B76B11FD}"/>
                </a:ext>
              </a:extLst>
            </p:cNvPr>
            <p:cNvSpPr/>
            <p:nvPr/>
          </p:nvSpPr>
          <p:spPr>
            <a:xfrm>
              <a:off x="580050" y="1595075"/>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4" name="Google Shape;8059;p8">
              <a:extLst>
                <a:ext uri="{FF2B5EF4-FFF2-40B4-BE49-F238E27FC236}">
                  <a16:creationId xmlns:a16="http://schemas.microsoft.com/office/drawing/2014/main" id="{A310253E-95A7-439C-90EA-CC160F709C5E}"/>
                </a:ext>
              </a:extLst>
            </p:cNvPr>
            <p:cNvSpPr/>
            <p:nvPr/>
          </p:nvSpPr>
          <p:spPr>
            <a:xfrm>
              <a:off x="548175" y="1612450"/>
              <a:ext cx="8700" cy="6800"/>
            </a:xfrm>
            <a:custGeom>
              <a:avLst/>
              <a:gdLst/>
              <a:ahLst/>
              <a:cxnLst/>
              <a:rect l="l" t="t" r="r" b="b"/>
              <a:pathLst>
                <a:path w="348" h="272" extrusionOk="0">
                  <a:moveTo>
                    <a:pt x="77" y="1"/>
                  </a:moveTo>
                  <a:lnTo>
                    <a:pt x="0" y="155"/>
                  </a:lnTo>
                  <a:lnTo>
                    <a:pt x="77" y="271"/>
                  </a:lnTo>
                  <a:lnTo>
                    <a:pt x="232" y="271"/>
                  </a:lnTo>
                  <a:lnTo>
                    <a:pt x="348" y="155"/>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5" name="Google Shape;8060;p8">
              <a:extLst>
                <a:ext uri="{FF2B5EF4-FFF2-40B4-BE49-F238E27FC236}">
                  <a16:creationId xmlns:a16="http://schemas.microsoft.com/office/drawing/2014/main" id="{99B4D1DA-D30A-4E56-B9B5-788AE44B902C}"/>
                </a:ext>
              </a:extLst>
            </p:cNvPr>
            <p:cNvSpPr/>
            <p:nvPr/>
          </p:nvSpPr>
          <p:spPr>
            <a:xfrm>
              <a:off x="6552150" y="1561275"/>
              <a:ext cx="6800" cy="5800"/>
            </a:xfrm>
            <a:custGeom>
              <a:avLst/>
              <a:gdLst/>
              <a:ahLst/>
              <a:cxnLst/>
              <a:rect l="l" t="t" r="r" b="b"/>
              <a:pathLst>
                <a:path w="272" h="232" extrusionOk="0">
                  <a:moveTo>
                    <a:pt x="78" y="0"/>
                  </a:moveTo>
                  <a:lnTo>
                    <a:pt x="1" y="116"/>
                  </a:lnTo>
                  <a:lnTo>
                    <a:pt x="78" y="232"/>
                  </a:lnTo>
                  <a:lnTo>
                    <a:pt x="194" y="232"/>
                  </a:lnTo>
                  <a:lnTo>
                    <a:pt x="271" y="116"/>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6" name="Google Shape;8061;p8">
              <a:extLst>
                <a:ext uri="{FF2B5EF4-FFF2-40B4-BE49-F238E27FC236}">
                  <a16:creationId xmlns:a16="http://schemas.microsoft.com/office/drawing/2014/main" id="{05E67C2E-8D0E-4960-A4E9-44F06E8E38BF}"/>
                </a:ext>
              </a:extLst>
            </p:cNvPr>
            <p:cNvSpPr/>
            <p:nvPr/>
          </p:nvSpPr>
          <p:spPr>
            <a:xfrm>
              <a:off x="647972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7" name="Google Shape;8062;p8">
              <a:extLst>
                <a:ext uri="{FF2B5EF4-FFF2-40B4-BE49-F238E27FC236}">
                  <a16:creationId xmlns:a16="http://schemas.microsoft.com/office/drawing/2014/main" id="{653ABEE2-94C2-41C1-A8BC-48FE9A4F73D5}"/>
                </a:ext>
              </a:extLst>
            </p:cNvPr>
            <p:cNvSpPr/>
            <p:nvPr/>
          </p:nvSpPr>
          <p:spPr>
            <a:xfrm>
              <a:off x="6427550" y="15429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8" name="Google Shape;8063;p8">
              <a:extLst>
                <a:ext uri="{FF2B5EF4-FFF2-40B4-BE49-F238E27FC236}">
                  <a16:creationId xmlns:a16="http://schemas.microsoft.com/office/drawing/2014/main" id="{51C1994B-3925-4B26-9D25-C236934F6A3B}"/>
                </a:ext>
              </a:extLst>
            </p:cNvPr>
            <p:cNvSpPr/>
            <p:nvPr/>
          </p:nvSpPr>
          <p:spPr>
            <a:xfrm>
              <a:off x="6375400" y="15429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9" name="Google Shape;8064;p8">
              <a:extLst>
                <a:ext uri="{FF2B5EF4-FFF2-40B4-BE49-F238E27FC236}">
                  <a16:creationId xmlns:a16="http://schemas.microsoft.com/office/drawing/2014/main" id="{64EA186E-D084-4199-BEC6-15AF90BA58E5}"/>
                </a:ext>
              </a:extLst>
            </p:cNvPr>
            <p:cNvSpPr/>
            <p:nvPr/>
          </p:nvSpPr>
          <p:spPr>
            <a:xfrm>
              <a:off x="6323250" y="15429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0" name="Google Shape;8065;p8">
              <a:extLst>
                <a:ext uri="{FF2B5EF4-FFF2-40B4-BE49-F238E27FC236}">
                  <a16:creationId xmlns:a16="http://schemas.microsoft.com/office/drawing/2014/main" id="{C449AF46-FA50-442E-8758-593A8C7DB5DB}"/>
                </a:ext>
              </a:extLst>
            </p:cNvPr>
            <p:cNvSpPr/>
            <p:nvPr/>
          </p:nvSpPr>
          <p:spPr>
            <a:xfrm>
              <a:off x="6271075"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1" name="Google Shape;8066;p8">
              <a:extLst>
                <a:ext uri="{FF2B5EF4-FFF2-40B4-BE49-F238E27FC236}">
                  <a16:creationId xmlns:a16="http://schemas.microsoft.com/office/drawing/2014/main" id="{E6DD1882-3C32-429A-A325-C21C04D8CB1C}"/>
                </a:ext>
              </a:extLst>
            </p:cNvPr>
            <p:cNvSpPr/>
            <p:nvPr/>
          </p:nvSpPr>
          <p:spPr>
            <a:xfrm>
              <a:off x="621990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2" name="Google Shape;8067;p8">
              <a:extLst>
                <a:ext uri="{FF2B5EF4-FFF2-40B4-BE49-F238E27FC236}">
                  <a16:creationId xmlns:a16="http://schemas.microsoft.com/office/drawing/2014/main" id="{60D80A31-9D4A-4EA8-A3F2-D540E4AF566E}"/>
                </a:ext>
              </a:extLst>
            </p:cNvPr>
            <p:cNvSpPr/>
            <p:nvPr/>
          </p:nvSpPr>
          <p:spPr>
            <a:xfrm>
              <a:off x="6167725" y="15429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3" name="Google Shape;8068;p8">
              <a:extLst>
                <a:ext uri="{FF2B5EF4-FFF2-40B4-BE49-F238E27FC236}">
                  <a16:creationId xmlns:a16="http://schemas.microsoft.com/office/drawing/2014/main" id="{F79ED084-083C-473A-ABEE-6321611CC0F3}"/>
                </a:ext>
              </a:extLst>
            </p:cNvPr>
            <p:cNvSpPr/>
            <p:nvPr/>
          </p:nvSpPr>
          <p:spPr>
            <a:xfrm>
              <a:off x="6115575" y="15429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4" name="Google Shape;8069;p8">
              <a:extLst>
                <a:ext uri="{FF2B5EF4-FFF2-40B4-BE49-F238E27FC236}">
                  <a16:creationId xmlns:a16="http://schemas.microsoft.com/office/drawing/2014/main" id="{5854F5D6-D622-45E1-B07A-AD4EAD034373}"/>
                </a:ext>
              </a:extLst>
            </p:cNvPr>
            <p:cNvSpPr/>
            <p:nvPr/>
          </p:nvSpPr>
          <p:spPr>
            <a:xfrm>
              <a:off x="6063425" y="15429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5" name="Google Shape;8070;p8">
              <a:extLst>
                <a:ext uri="{FF2B5EF4-FFF2-40B4-BE49-F238E27FC236}">
                  <a16:creationId xmlns:a16="http://schemas.microsoft.com/office/drawing/2014/main" id="{7F723543-E2BC-4EF5-95B2-1F68CBAE9B63}"/>
                </a:ext>
              </a:extLst>
            </p:cNvPr>
            <p:cNvSpPr/>
            <p:nvPr/>
          </p:nvSpPr>
          <p:spPr>
            <a:xfrm>
              <a:off x="6011250"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6" name="Google Shape;8071;p8">
              <a:extLst>
                <a:ext uri="{FF2B5EF4-FFF2-40B4-BE49-F238E27FC236}">
                  <a16:creationId xmlns:a16="http://schemas.microsoft.com/office/drawing/2014/main" id="{41C6E622-00A3-4D8F-9F14-48E2EC6918E0}"/>
                </a:ext>
              </a:extLst>
            </p:cNvPr>
            <p:cNvSpPr/>
            <p:nvPr/>
          </p:nvSpPr>
          <p:spPr>
            <a:xfrm>
              <a:off x="5959100" y="15429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7" name="Google Shape;8072;p8">
              <a:extLst>
                <a:ext uri="{FF2B5EF4-FFF2-40B4-BE49-F238E27FC236}">
                  <a16:creationId xmlns:a16="http://schemas.microsoft.com/office/drawing/2014/main" id="{8AC78DD5-24B4-4D68-AB72-2D01D0793788}"/>
                </a:ext>
              </a:extLst>
            </p:cNvPr>
            <p:cNvSpPr/>
            <p:nvPr/>
          </p:nvSpPr>
          <p:spPr>
            <a:xfrm>
              <a:off x="5907900" y="15429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8" name="Google Shape;8073;p8">
              <a:extLst>
                <a:ext uri="{FF2B5EF4-FFF2-40B4-BE49-F238E27FC236}">
                  <a16:creationId xmlns:a16="http://schemas.microsoft.com/office/drawing/2014/main" id="{15448E55-ACEA-497F-A40A-9F3EA743400E}"/>
                </a:ext>
              </a:extLst>
            </p:cNvPr>
            <p:cNvSpPr/>
            <p:nvPr/>
          </p:nvSpPr>
          <p:spPr>
            <a:xfrm>
              <a:off x="5855750" y="15429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9" name="Google Shape;8074;p8">
              <a:extLst>
                <a:ext uri="{FF2B5EF4-FFF2-40B4-BE49-F238E27FC236}">
                  <a16:creationId xmlns:a16="http://schemas.microsoft.com/office/drawing/2014/main" id="{E8E6A55D-250D-4BC4-88B2-B5EABAB60B33}"/>
                </a:ext>
              </a:extLst>
            </p:cNvPr>
            <p:cNvSpPr/>
            <p:nvPr/>
          </p:nvSpPr>
          <p:spPr>
            <a:xfrm>
              <a:off x="5803600" y="15429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0" name="Google Shape;8075;p8">
              <a:extLst>
                <a:ext uri="{FF2B5EF4-FFF2-40B4-BE49-F238E27FC236}">
                  <a16:creationId xmlns:a16="http://schemas.microsoft.com/office/drawing/2014/main" id="{2CB3B312-EFAB-42E6-9FD4-DFF9694885E3}"/>
                </a:ext>
              </a:extLst>
            </p:cNvPr>
            <p:cNvSpPr/>
            <p:nvPr/>
          </p:nvSpPr>
          <p:spPr>
            <a:xfrm>
              <a:off x="5751425" y="15429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1" name="Google Shape;8076;p8">
              <a:extLst>
                <a:ext uri="{FF2B5EF4-FFF2-40B4-BE49-F238E27FC236}">
                  <a16:creationId xmlns:a16="http://schemas.microsoft.com/office/drawing/2014/main" id="{6CA9803C-B8D5-4AF2-9FA1-9791A6EC6803}"/>
                </a:ext>
              </a:extLst>
            </p:cNvPr>
            <p:cNvSpPr/>
            <p:nvPr/>
          </p:nvSpPr>
          <p:spPr>
            <a:xfrm>
              <a:off x="5700250" y="15429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2" name="Google Shape;8077;p8">
              <a:extLst>
                <a:ext uri="{FF2B5EF4-FFF2-40B4-BE49-F238E27FC236}">
                  <a16:creationId xmlns:a16="http://schemas.microsoft.com/office/drawing/2014/main" id="{12784A40-4092-48FA-AB9C-E11E1EE30ACD}"/>
                </a:ext>
              </a:extLst>
            </p:cNvPr>
            <p:cNvSpPr/>
            <p:nvPr/>
          </p:nvSpPr>
          <p:spPr>
            <a:xfrm>
              <a:off x="5648075" y="15429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3" name="Google Shape;8078;p8">
              <a:extLst>
                <a:ext uri="{FF2B5EF4-FFF2-40B4-BE49-F238E27FC236}">
                  <a16:creationId xmlns:a16="http://schemas.microsoft.com/office/drawing/2014/main" id="{52CC7B94-388F-44FF-BAF1-DC36C00A2466}"/>
                </a:ext>
              </a:extLst>
            </p:cNvPr>
            <p:cNvSpPr/>
            <p:nvPr/>
          </p:nvSpPr>
          <p:spPr>
            <a:xfrm>
              <a:off x="5595925" y="15429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4" name="Google Shape;8079;p8">
              <a:extLst>
                <a:ext uri="{FF2B5EF4-FFF2-40B4-BE49-F238E27FC236}">
                  <a16:creationId xmlns:a16="http://schemas.microsoft.com/office/drawing/2014/main" id="{92167FE1-9040-40EF-ABC4-147318F39DB3}"/>
                </a:ext>
              </a:extLst>
            </p:cNvPr>
            <p:cNvSpPr/>
            <p:nvPr/>
          </p:nvSpPr>
          <p:spPr>
            <a:xfrm>
              <a:off x="5543775" y="15429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5" name="Google Shape;8080;p8">
              <a:extLst>
                <a:ext uri="{FF2B5EF4-FFF2-40B4-BE49-F238E27FC236}">
                  <a16:creationId xmlns:a16="http://schemas.microsoft.com/office/drawing/2014/main" id="{0E6A6CC4-D1A8-4F8C-9F23-B235EA33680B}"/>
                </a:ext>
              </a:extLst>
            </p:cNvPr>
            <p:cNvSpPr/>
            <p:nvPr/>
          </p:nvSpPr>
          <p:spPr>
            <a:xfrm>
              <a:off x="5491600" y="15429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6" name="Google Shape;8081;p8">
              <a:extLst>
                <a:ext uri="{FF2B5EF4-FFF2-40B4-BE49-F238E27FC236}">
                  <a16:creationId xmlns:a16="http://schemas.microsoft.com/office/drawing/2014/main" id="{16436AB9-C300-4B46-A2E6-2FF53EF24E30}"/>
                </a:ext>
              </a:extLst>
            </p:cNvPr>
            <p:cNvSpPr/>
            <p:nvPr/>
          </p:nvSpPr>
          <p:spPr>
            <a:xfrm>
              <a:off x="544042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7" name="Google Shape;8082;p8">
              <a:extLst>
                <a:ext uri="{FF2B5EF4-FFF2-40B4-BE49-F238E27FC236}">
                  <a16:creationId xmlns:a16="http://schemas.microsoft.com/office/drawing/2014/main" id="{3D5F188B-F674-47FB-BD95-578ADCE01F3D}"/>
                </a:ext>
              </a:extLst>
            </p:cNvPr>
            <p:cNvSpPr/>
            <p:nvPr/>
          </p:nvSpPr>
          <p:spPr>
            <a:xfrm>
              <a:off x="5388250"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8" name="Google Shape;8083;p8">
              <a:extLst>
                <a:ext uri="{FF2B5EF4-FFF2-40B4-BE49-F238E27FC236}">
                  <a16:creationId xmlns:a16="http://schemas.microsoft.com/office/drawing/2014/main" id="{F647761A-63AB-415F-8B44-DCEB2FD71B61}"/>
                </a:ext>
              </a:extLst>
            </p:cNvPr>
            <p:cNvSpPr/>
            <p:nvPr/>
          </p:nvSpPr>
          <p:spPr>
            <a:xfrm>
              <a:off x="5336100" y="15429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9" name="Google Shape;8084;p8">
              <a:extLst>
                <a:ext uri="{FF2B5EF4-FFF2-40B4-BE49-F238E27FC236}">
                  <a16:creationId xmlns:a16="http://schemas.microsoft.com/office/drawing/2014/main" id="{078B5EAC-BE6A-44DA-8AED-A6B923403802}"/>
                </a:ext>
              </a:extLst>
            </p:cNvPr>
            <p:cNvSpPr/>
            <p:nvPr/>
          </p:nvSpPr>
          <p:spPr>
            <a:xfrm>
              <a:off x="528395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0" name="Google Shape;8085;p8">
              <a:extLst>
                <a:ext uri="{FF2B5EF4-FFF2-40B4-BE49-F238E27FC236}">
                  <a16:creationId xmlns:a16="http://schemas.microsoft.com/office/drawing/2014/main" id="{A184D540-A15D-407C-A1EB-A432B9A75D73}"/>
                </a:ext>
              </a:extLst>
            </p:cNvPr>
            <p:cNvSpPr/>
            <p:nvPr/>
          </p:nvSpPr>
          <p:spPr>
            <a:xfrm>
              <a:off x="5232750" y="15429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1" name="Google Shape;8086;p8">
              <a:extLst>
                <a:ext uri="{FF2B5EF4-FFF2-40B4-BE49-F238E27FC236}">
                  <a16:creationId xmlns:a16="http://schemas.microsoft.com/office/drawing/2014/main" id="{9FD52B93-ED8B-4E45-BAF8-B8C164A620CA}"/>
                </a:ext>
              </a:extLst>
            </p:cNvPr>
            <p:cNvSpPr/>
            <p:nvPr/>
          </p:nvSpPr>
          <p:spPr>
            <a:xfrm>
              <a:off x="518060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2" name="Google Shape;8087;p8">
              <a:extLst>
                <a:ext uri="{FF2B5EF4-FFF2-40B4-BE49-F238E27FC236}">
                  <a16:creationId xmlns:a16="http://schemas.microsoft.com/office/drawing/2014/main" id="{B90D1F43-AE66-4155-98C7-477359CBA520}"/>
                </a:ext>
              </a:extLst>
            </p:cNvPr>
            <p:cNvSpPr/>
            <p:nvPr/>
          </p:nvSpPr>
          <p:spPr>
            <a:xfrm>
              <a:off x="5128425"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3" name="Google Shape;8088;p8">
              <a:extLst>
                <a:ext uri="{FF2B5EF4-FFF2-40B4-BE49-F238E27FC236}">
                  <a16:creationId xmlns:a16="http://schemas.microsoft.com/office/drawing/2014/main" id="{8BC55603-08F8-4014-BF06-968FC0B37192}"/>
                </a:ext>
              </a:extLst>
            </p:cNvPr>
            <p:cNvSpPr/>
            <p:nvPr/>
          </p:nvSpPr>
          <p:spPr>
            <a:xfrm>
              <a:off x="5076275" y="15429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4" name="Google Shape;8089;p8">
              <a:extLst>
                <a:ext uri="{FF2B5EF4-FFF2-40B4-BE49-F238E27FC236}">
                  <a16:creationId xmlns:a16="http://schemas.microsoft.com/office/drawing/2014/main" id="{0E5F1347-758D-4BB0-850C-09F04EEC034A}"/>
                </a:ext>
              </a:extLst>
            </p:cNvPr>
            <p:cNvSpPr/>
            <p:nvPr/>
          </p:nvSpPr>
          <p:spPr>
            <a:xfrm>
              <a:off x="5024125" y="15429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5" name="Google Shape;8090;p8">
              <a:extLst>
                <a:ext uri="{FF2B5EF4-FFF2-40B4-BE49-F238E27FC236}">
                  <a16:creationId xmlns:a16="http://schemas.microsoft.com/office/drawing/2014/main" id="{DAD01A42-DB0B-4FF1-944E-62D462131AB7}"/>
                </a:ext>
              </a:extLst>
            </p:cNvPr>
            <p:cNvSpPr/>
            <p:nvPr/>
          </p:nvSpPr>
          <p:spPr>
            <a:xfrm>
              <a:off x="4971950"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6" name="Google Shape;8091;p8">
              <a:extLst>
                <a:ext uri="{FF2B5EF4-FFF2-40B4-BE49-F238E27FC236}">
                  <a16:creationId xmlns:a16="http://schemas.microsoft.com/office/drawing/2014/main" id="{4D4FBEBC-F687-4A57-BBF5-8D9EBF138B91}"/>
                </a:ext>
              </a:extLst>
            </p:cNvPr>
            <p:cNvSpPr/>
            <p:nvPr/>
          </p:nvSpPr>
          <p:spPr>
            <a:xfrm>
              <a:off x="492077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7" name="Google Shape;8092;p8">
              <a:extLst>
                <a:ext uri="{FF2B5EF4-FFF2-40B4-BE49-F238E27FC236}">
                  <a16:creationId xmlns:a16="http://schemas.microsoft.com/office/drawing/2014/main" id="{8B24E53D-EDF6-45B4-B977-CBDE9E533E87}"/>
                </a:ext>
              </a:extLst>
            </p:cNvPr>
            <p:cNvSpPr/>
            <p:nvPr/>
          </p:nvSpPr>
          <p:spPr>
            <a:xfrm>
              <a:off x="4868600"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8" name="Google Shape;8093;p8">
              <a:extLst>
                <a:ext uri="{FF2B5EF4-FFF2-40B4-BE49-F238E27FC236}">
                  <a16:creationId xmlns:a16="http://schemas.microsoft.com/office/drawing/2014/main" id="{35EDC25B-D9E5-4E6C-9748-D11A46142F59}"/>
                </a:ext>
              </a:extLst>
            </p:cNvPr>
            <p:cNvSpPr/>
            <p:nvPr/>
          </p:nvSpPr>
          <p:spPr>
            <a:xfrm>
              <a:off x="4816450" y="15429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9" name="Google Shape;8094;p8">
              <a:extLst>
                <a:ext uri="{FF2B5EF4-FFF2-40B4-BE49-F238E27FC236}">
                  <a16:creationId xmlns:a16="http://schemas.microsoft.com/office/drawing/2014/main" id="{1DDB90D7-1722-4BDA-ABE5-A5FFE73D02E7}"/>
                </a:ext>
              </a:extLst>
            </p:cNvPr>
            <p:cNvSpPr/>
            <p:nvPr/>
          </p:nvSpPr>
          <p:spPr>
            <a:xfrm>
              <a:off x="4764300" y="15429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0" name="Google Shape;8095;p8">
              <a:extLst>
                <a:ext uri="{FF2B5EF4-FFF2-40B4-BE49-F238E27FC236}">
                  <a16:creationId xmlns:a16="http://schemas.microsoft.com/office/drawing/2014/main" id="{6AB0FA6C-F8F7-4606-88EF-1F7888707E46}"/>
                </a:ext>
              </a:extLst>
            </p:cNvPr>
            <p:cNvSpPr/>
            <p:nvPr/>
          </p:nvSpPr>
          <p:spPr>
            <a:xfrm>
              <a:off x="4712125"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1" name="Google Shape;8096;p8">
              <a:extLst>
                <a:ext uri="{FF2B5EF4-FFF2-40B4-BE49-F238E27FC236}">
                  <a16:creationId xmlns:a16="http://schemas.microsoft.com/office/drawing/2014/main" id="{F258D542-7EBE-403D-9363-A26AA4E592EA}"/>
                </a:ext>
              </a:extLst>
            </p:cNvPr>
            <p:cNvSpPr/>
            <p:nvPr/>
          </p:nvSpPr>
          <p:spPr>
            <a:xfrm>
              <a:off x="4659975" y="15429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2" name="Google Shape;8097;p8">
              <a:extLst>
                <a:ext uri="{FF2B5EF4-FFF2-40B4-BE49-F238E27FC236}">
                  <a16:creationId xmlns:a16="http://schemas.microsoft.com/office/drawing/2014/main" id="{905194C9-6C9F-4B91-96EB-0124BD2A9EA3}"/>
                </a:ext>
              </a:extLst>
            </p:cNvPr>
            <p:cNvSpPr/>
            <p:nvPr/>
          </p:nvSpPr>
          <p:spPr>
            <a:xfrm>
              <a:off x="4607825" y="154290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3" name="Google Shape;8098;p8">
              <a:extLst>
                <a:ext uri="{FF2B5EF4-FFF2-40B4-BE49-F238E27FC236}">
                  <a16:creationId xmlns:a16="http://schemas.microsoft.com/office/drawing/2014/main" id="{A651B221-E97F-4213-9FAC-2539C878DA5F}"/>
                </a:ext>
              </a:extLst>
            </p:cNvPr>
            <p:cNvSpPr/>
            <p:nvPr/>
          </p:nvSpPr>
          <p:spPr>
            <a:xfrm>
              <a:off x="4556625" y="15429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4" name="Google Shape;8099;p8">
              <a:extLst>
                <a:ext uri="{FF2B5EF4-FFF2-40B4-BE49-F238E27FC236}">
                  <a16:creationId xmlns:a16="http://schemas.microsoft.com/office/drawing/2014/main" id="{8ECBB654-A8BA-4169-AC06-F93B8B38835D}"/>
                </a:ext>
              </a:extLst>
            </p:cNvPr>
            <p:cNvSpPr/>
            <p:nvPr/>
          </p:nvSpPr>
          <p:spPr>
            <a:xfrm>
              <a:off x="4504475" y="15429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5" name="Google Shape;8100;p8">
              <a:extLst>
                <a:ext uri="{FF2B5EF4-FFF2-40B4-BE49-F238E27FC236}">
                  <a16:creationId xmlns:a16="http://schemas.microsoft.com/office/drawing/2014/main" id="{19FC869B-ECB1-4AC5-AB3E-63FA48B9050F}"/>
                </a:ext>
              </a:extLst>
            </p:cNvPr>
            <p:cNvSpPr/>
            <p:nvPr/>
          </p:nvSpPr>
          <p:spPr>
            <a:xfrm>
              <a:off x="4452300" y="15429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6" name="Google Shape;8101;p8">
              <a:extLst>
                <a:ext uri="{FF2B5EF4-FFF2-40B4-BE49-F238E27FC236}">
                  <a16:creationId xmlns:a16="http://schemas.microsoft.com/office/drawing/2014/main" id="{886ABB2C-2831-42CD-83F9-82D6D0161A98}"/>
                </a:ext>
              </a:extLst>
            </p:cNvPr>
            <p:cNvSpPr/>
            <p:nvPr/>
          </p:nvSpPr>
          <p:spPr>
            <a:xfrm>
              <a:off x="4400150" y="15429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7" name="Google Shape;8102;p8">
              <a:extLst>
                <a:ext uri="{FF2B5EF4-FFF2-40B4-BE49-F238E27FC236}">
                  <a16:creationId xmlns:a16="http://schemas.microsoft.com/office/drawing/2014/main" id="{76D99192-BEE3-47A9-AC52-692EB1D9E277}"/>
                </a:ext>
              </a:extLst>
            </p:cNvPr>
            <p:cNvSpPr/>
            <p:nvPr/>
          </p:nvSpPr>
          <p:spPr>
            <a:xfrm>
              <a:off x="4348950" y="15429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8" name="Google Shape;8103;p8">
              <a:extLst>
                <a:ext uri="{FF2B5EF4-FFF2-40B4-BE49-F238E27FC236}">
                  <a16:creationId xmlns:a16="http://schemas.microsoft.com/office/drawing/2014/main" id="{23EEC274-4F79-44FD-A771-83CDEA1E8380}"/>
                </a:ext>
              </a:extLst>
            </p:cNvPr>
            <p:cNvSpPr/>
            <p:nvPr/>
          </p:nvSpPr>
          <p:spPr>
            <a:xfrm>
              <a:off x="4296800" y="15429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9" name="Google Shape;8104;p8">
              <a:extLst>
                <a:ext uri="{FF2B5EF4-FFF2-40B4-BE49-F238E27FC236}">
                  <a16:creationId xmlns:a16="http://schemas.microsoft.com/office/drawing/2014/main" id="{2D994F2A-38F5-4A78-9346-0BA2AB609F93}"/>
                </a:ext>
              </a:extLst>
            </p:cNvPr>
            <p:cNvSpPr/>
            <p:nvPr/>
          </p:nvSpPr>
          <p:spPr>
            <a:xfrm>
              <a:off x="4244650" y="15429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0" name="Google Shape;8105;p8">
              <a:extLst>
                <a:ext uri="{FF2B5EF4-FFF2-40B4-BE49-F238E27FC236}">
                  <a16:creationId xmlns:a16="http://schemas.microsoft.com/office/drawing/2014/main" id="{26323586-456B-43C6-84B4-468CE789EFF6}"/>
                </a:ext>
              </a:extLst>
            </p:cNvPr>
            <p:cNvSpPr/>
            <p:nvPr/>
          </p:nvSpPr>
          <p:spPr>
            <a:xfrm>
              <a:off x="4192475" y="15429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1" name="Google Shape;8106;p8">
              <a:extLst>
                <a:ext uri="{FF2B5EF4-FFF2-40B4-BE49-F238E27FC236}">
                  <a16:creationId xmlns:a16="http://schemas.microsoft.com/office/drawing/2014/main" id="{28BA78C3-49DB-4A50-A9A7-9F7F7F6BEB94}"/>
                </a:ext>
              </a:extLst>
            </p:cNvPr>
            <p:cNvSpPr/>
            <p:nvPr/>
          </p:nvSpPr>
          <p:spPr>
            <a:xfrm>
              <a:off x="4140325" y="15429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2" name="Google Shape;8107;p8">
              <a:extLst>
                <a:ext uri="{FF2B5EF4-FFF2-40B4-BE49-F238E27FC236}">
                  <a16:creationId xmlns:a16="http://schemas.microsoft.com/office/drawing/2014/main" id="{6C4DD230-6DB2-4F35-9ABA-FD4AC984939E}"/>
                </a:ext>
              </a:extLst>
            </p:cNvPr>
            <p:cNvSpPr/>
            <p:nvPr/>
          </p:nvSpPr>
          <p:spPr>
            <a:xfrm>
              <a:off x="4089125"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3" name="Google Shape;8108;p8">
              <a:extLst>
                <a:ext uri="{FF2B5EF4-FFF2-40B4-BE49-F238E27FC236}">
                  <a16:creationId xmlns:a16="http://schemas.microsoft.com/office/drawing/2014/main" id="{AF822F68-918B-4969-A08A-37C2B9A4D247}"/>
                </a:ext>
              </a:extLst>
            </p:cNvPr>
            <p:cNvSpPr/>
            <p:nvPr/>
          </p:nvSpPr>
          <p:spPr>
            <a:xfrm>
              <a:off x="4036975" y="15429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4" name="Google Shape;8109;p8">
              <a:extLst>
                <a:ext uri="{FF2B5EF4-FFF2-40B4-BE49-F238E27FC236}">
                  <a16:creationId xmlns:a16="http://schemas.microsoft.com/office/drawing/2014/main" id="{C4611E4E-1D8C-41FC-821E-7AC4FDD4BA11}"/>
                </a:ext>
              </a:extLst>
            </p:cNvPr>
            <p:cNvSpPr/>
            <p:nvPr/>
          </p:nvSpPr>
          <p:spPr>
            <a:xfrm>
              <a:off x="398482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5" name="Google Shape;8110;p8">
              <a:extLst>
                <a:ext uri="{FF2B5EF4-FFF2-40B4-BE49-F238E27FC236}">
                  <a16:creationId xmlns:a16="http://schemas.microsoft.com/office/drawing/2014/main" id="{1EA9C476-7476-4C6B-A2DE-AAD217ADF28A}"/>
                </a:ext>
              </a:extLst>
            </p:cNvPr>
            <p:cNvSpPr/>
            <p:nvPr/>
          </p:nvSpPr>
          <p:spPr>
            <a:xfrm>
              <a:off x="3932650" y="15429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6" name="Google Shape;8111;p8">
              <a:extLst>
                <a:ext uri="{FF2B5EF4-FFF2-40B4-BE49-F238E27FC236}">
                  <a16:creationId xmlns:a16="http://schemas.microsoft.com/office/drawing/2014/main" id="{DEF1C026-FACD-478F-A9A7-13466A9EC614}"/>
                </a:ext>
              </a:extLst>
            </p:cNvPr>
            <p:cNvSpPr/>
            <p:nvPr/>
          </p:nvSpPr>
          <p:spPr>
            <a:xfrm>
              <a:off x="388147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7" name="Google Shape;8112;p8">
              <a:extLst>
                <a:ext uri="{FF2B5EF4-FFF2-40B4-BE49-F238E27FC236}">
                  <a16:creationId xmlns:a16="http://schemas.microsoft.com/office/drawing/2014/main" id="{F6901F42-FA8A-4601-B5B1-9F1A213B850D}"/>
                </a:ext>
              </a:extLst>
            </p:cNvPr>
            <p:cNvSpPr/>
            <p:nvPr/>
          </p:nvSpPr>
          <p:spPr>
            <a:xfrm>
              <a:off x="3832200" y="1546775"/>
              <a:ext cx="41550" cy="34800"/>
            </a:xfrm>
            <a:custGeom>
              <a:avLst/>
              <a:gdLst/>
              <a:ahLst/>
              <a:cxnLst/>
              <a:rect l="l" t="t" r="r" b="b"/>
              <a:pathLst>
                <a:path w="1662" h="1392" extrusionOk="0">
                  <a:moveTo>
                    <a:pt x="426" y="1"/>
                  </a:moveTo>
                  <a:lnTo>
                    <a:pt x="1" y="696"/>
                  </a:lnTo>
                  <a:lnTo>
                    <a:pt x="426" y="1391"/>
                  </a:lnTo>
                  <a:lnTo>
                    <a:pt x="1237" y="1391"/>
                  </a:lnTo>
                  <a:lnTo>
                    <a:pt x="1662"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8" name="Google Shape;8113;p8">
              <a:extLst>
                <a:ext uri="{FF2B5EF4-FFF2-40B4-BE49-F238E27FC236}">
                  <a16:creationId xmlns:a16="http://schemas.microsoft.com/office/drawing/2014/main" id="{FDAF8241-1840-4FA2-8B5F-DDB0E5D3BFE9}"/>
                </a:ext>
              </a:extLst>
            </p:cNvPr>
            <p:cNvSpPr/>
            <p:nvPr/>
          </p:nvSpPr>
          <p:spPr>
            <a:xfrm>
              <a:off x="3782950" y="1548700"/>
              <a:ext cx="35750" cy="30950"/>
            </a:xfrm>
            <a:custGeom>
              <a:avLst/>
              <a:gdLst/>
              <a:ahLst/>
              <a:cxnLst/>
              <a:rect l="l" t="t" r="r" b="b"/>
              <a:pathLst>
                <a:path w="1430" h="1238" extrusionOk="0">
                  <a:moveTo>
                    <a:pt x="348" y="1"/>
                  </a:moveTo>
                  <a:lnTo>
                    <a:pt x="0" y="619"/>
                  </a:lnTo>
                  <a:lnTo>
                    <a:pt x="348" y="1237"/>
                  </a:lnTo>
                  <a:lnTo>
                    <a:pt x="1082" y="1237"/>
                  </a:lnTo>
                  <a:lnTo>
                    <a:pt x="1430" y="619"/>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9" name="Google Shape;8114;p8">
              <a:extLst>
                <a:ext uri="{FF2B5EF4-FFF2-40B4-BE49-F238E27FC236}">
                  <a16:creationId xmlns:a16="http://schemas.microsoft.com/office/drawing/2014/main" id="{025519D1-198B-46A8-A8F5-E2E6CAD230B1}"/>
                </a:ext>
              </a:extLst>
            </p:cNvPr>
            <p:cNvSpPr/>
            <p:nvPr/>
          </p:nvSpPr>
          <p:spPr>
            <a:xfrm>
              <a:off x="372500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0" name="Google Shape;8115;p8">
              <a:extLst>
                <a:ext uri="{FF2B5EF4-FFF2-40B4-BE49-F238E27FC236}">
                  <a16:creationId xmlns:a16="http://schemas.microsoft.com/office/drawing/2014/main" id="{03D8D595-DC09-4253-BD51-DBB6895A63E4}"/>
                </a:ext>
              </a:extLst>
            </p:cNvPr>
            <p:cNvSpPr/>
            <p:nvPr/>
          </p:nvSpPr>
          <p:spPr>
            <a:xfrm>
              <a:off x="3672825"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1" name="Google Shape;8116;p8">
              <a:extLst>
                <a:ext uri="{FF2B5EF4-FFF2-40B4-BE49-F238E27FC236}">
                  <a16:creationId xmlns:a16="http://schemas.microsoft.com/office/drawing/2014/main" id="{1FAEEB0C-E48F-4B76-8F5E-1CCE5A5A71E8}"/>
                </a:ext>
              </a:extLst>
            </p:cNvPr>
            <p:cNvSpPr/>
            <p:nvPr/>
          </p:nvSpPr>
          <p:spPr>
            <a:xfrm>
              <a:off x="3621650" y="1543875"/>
              <a:ext cx="46375" cy="40600"/>
            </a:xfrm>
            <a:custGeom>
              <a:avLst/>
              <a:gdLst/>
              <a:ahLst/>
              <a:cxnLst/>
              <a:rect l="l" t="t" r="r" b="b"/>
              <a:pathLst>
                <a:path w="1855" h="1624" extrusionOk="0">
                  <a:moveTo>
                    <a:pt x="464" y="1"/>
                  </a:moveTo>
                  <a:lnTo>
                    <a:pt x="0" y="812"/>
                  </a:lnTo>
                  <a:lnTo>
                    <a:pt x="464" y="1623"/>
                  </a:lnTo>
                  <a:lnTo>
                    <a:pt x="1430" y="1623"/>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2" name="Google Shape;8117;p8">
              <a:extLst>
                <a:ext uri="{FF2B5EF4-FFF2-40B4-BE49-F238E27FC236}">
                  <a16:creationId xmlns:a16="http://schemas.microsoft.com/office/drawing/2014/main" id="{944B8D96-308A-4685-AF96-DE147844F506}"/>
                </a:ext>
              </a:extLst>
            </p:cNvPr>
            <p:cNvSpPr/>
            <p:nvPr/>
          </p:nvSpPr>
          <p:spPr>
            <a:xfrm>
              <a:off x="3587825" y="1559325"/>
              <a:ext cx="9700" cy="8725"/>
            </a:xfrm>
            <a:custGeom>
              <a:avLst/>
              <a:gdLst/>
              <a:ahLst/>
              <a:cxnLst/>
              <a:rect l="l" t="t" r="r" b="b"/>
              <a:pathLst>
                <a:path w="388" h="349" extrusionOk="0">
                  <a:moveTo>
                    <a:pt x="78" y="1"/>
                  </a:moveTo>
                  <a:lnTo>
                    <a:pt x="1" y="194"/>
                  </a:lnTo>
                  <a:lnTo>
                    <a:pt x="78" y="349"/>
                  </a:lnTo>
                  <a:lnTo>
                    <a:pt x="310" y="349"/>
                  </a:lnTo>
                  <a:lnTo>
                    <a:pt x="387" y="194"/>
                  </a:lnTo>
                  <a:lnTo>
                    <a:pt x="3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3" name="Google Shape;8118;p8">
              <a:extLst>
                <a:ext uri="{FF2B5EF4-FFF2-40B4-BE49-F238E27FC236}">
                  <a16:creationId xmlns:a16="http://schemas.microsoft.com/office/drawing/2014/main" id="{D038EA2B-1A61-4A20-BB31-5ED3D4D988A7}"/>
                </a:ext>
              </a:extLst>
            </p:cNvPr>
            <p:cNvSpPr/>
            <p:nvPr/>
          </p:nvSpPr>
          <p:spPr>
            <a:xfrm>
              <a:off x="3175400" y="1562225"/>
              <a:ext cx="3875" cy="2925"/>
            </a:xfrm>
            <a:custGeom>
              <a:avLst/>
              <a:gdLst/>
              <a:ahLst/>
              <a:cxnLst/>
              <a:rect l="l" t="t" r="r" b="b"/>
              <a:pathLst>
                <a:path w="155" h="117" extrusionOk="0">
                  <a:moveTo>
                    <a:pt x="39" y="1"/>
                  </a:moveTo>
                  <a:lnTo>
                    <a:pt x="0" y="78"/>
                  </a:lnTo>
                  <a:lnTo>
                    <a:pt x="39" y="117"/>
                  </a:lnTo>
                  <a:lnTo>
                    <a:pt x="116" y="117"/>
                  </a:lnTo>
                  <a:lnTo>
                    <a:pt x="155" y="78"/>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4" name="Google Shape;8119;p8">
              <a:extLst>
                <a:ext uri="{FF2B5EF4-FFF2-40B4-BE49-F238E27FC236}">
                  <a16:creationId xmlns:a16="http://schemas.microsoft.com/office/drawing/2014/main" id="{972FA18C-8998-4C33-8916-76203E32D6FC}"/>
                </a:ext>
              </a:extLst>
            </p:cNvPr>
            <p:cNvSpPr/>
            <p:nvPr/>
          </p:nvSpPr>
          <p:spPr>
            <a:xfrm>
              <a:off x="3112600" y="1552575"/>
              <a:ext cx="25150" cy="23200"/>
            </a:xfrm>
            <a:custGeom>
              <a:avLst/>
              <a:gdLst/>
              <a:ahLst/>
              <a:cxnLst/>
              <a:rect l="l" t="t" r="r" b="b"/>
              <a:pathLst>
                <a:path w="1006" h="928" extrusionOk="0">
                  <a:moveTo>
                    <a:pt x="233" y="0"/>
                  </a:moveTo>
                  <a:lnTo>
                    <a:pt x="1" y="464"/>
                  </a:lnTo>
                  <a:lnTo>
                    <a:pt x="233" y="928"/>
                  </a:lnTo>
                  <a:lnTo>
                    <a:pt x="774" y="928"/>
                  </a:lnTo>
                  <a:lnTo>
                    <a:pt x="1006" y="464"/>
                  </a:lnTo>
                  <a:lnTo>
                    <a:pt x="7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5" name="Google Shape;8120;p8">
              <a:extLst>
                <a:ext uri="{FF2B5EF4-FFF2-40B4-BE49-F238E27FC236}">
                  <a16:creationId xmlns:a16="http://schemas.microsoft.com/office/drawing/2014/main" id="{9DA09DAF-BEDB-4E9C-9BD3-0F9F2C2CF62C}"/>
                </a:ext>
              </a:extLst>
            </p:cNvPr>
            <p:cNvSpPr/>
            <p:nvPr/>
          </p:nvSpPr>
          <p:spPr>
            <a:xfrm>
              <a:off x="3071075" y="1562225"/>
              <a:ext cx="3900" cy="3900"/>
            </a:xfrm>
            <a:custGeom>
              <a:avLst/>
              <a:gdLst/>
              <a:ahLst/>
              <a:cxnLst/>
              <a:rect l="l" t="t" r="r" b="b"/>
              <a:pathLst>
                <a:path w="156" h="156" extrusionOk="0">
                  <a:moveTo>
                    <a:pt x="39" y="1"/>
                  </a:moveTo>
                  <a:lnTo>
                    <a:pt x="1" y="78"/>
                  </a:lnTo>
                  <a:lnTo>
                    <a:pt x="39" y="155"/>
                  </a:lnTo>
                  <a:lnTo>
                    <a:pt x="155" y="155"/>
                  </a:lnTo>
                  <a:lnTo>
                    <a:pt x="155" y="78"/>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6" name="Google Shape;8121;p8">
              <a:extLst>
                <a:ext uri="{FF2B5EF4-FFF2-40B4-BE49-F238E27FC236}">
                  <a16:creationId xmlns:a16="http://schemas.microsoft.com/office/drawing/2014/main" id="{E4572E72-6E27-4F60-9BB1-E0B07F54DCCF}"/>
                </a:ext>
              </a:extLst>
            </p:cNvPr>
            <p:cNvSpPr/>
            <p:nvPr/>
          </p:nvSpPr>
          <p:spPr>
            <a:xfrm>
              <a:off x="2745575" y="1549675"/>
              <a:ext cx="31900" cy="28025"/>
            </a:xfrm>
            <a:custGeom>
              <a:avLst/>
              <a:gdLst/>
              <a:ahLst/>
              <a:cxnLst/>
              <a:rect l="l" t="t" r="r" b="b"/>
              <a:pathLst>
                <a:path w="1276" h="1121" extrusionOk="0">
                  <a:moveTo>
                    <a:pt x="348" y="0"/>
                  </a:moveTo>
                  <a:lnTo>
                    <a:pt x="0" y="580"/>
                  </a:lnTo>
                  <a:lnTo>
                    <a:pt x="348" y="1121"/>
                  </a:lnTo>
                  <a:lnTo>
                    <a:pt x="966" y="1121"/>
                  </a:lnTo>
                  <a:lnTo>
                    <a:pt x="1275" y="580"/>
                  </a:lnTo>
                  <a:lnTo>
                    <a:pt x="9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7" name="Google Shape;8122;p8">
              <a:extLst>
                <a:ext uri="{FF2B5EF4-FFF2-40B4-BE49-F238E27FC236}">
                  <a16:creationId xmlns:a16="http://schemas.microsoft.com/office/drawing/2014/main" id="{F3B05E5D-40FB-40D8-9ABE-6FE58B2E4A47}"/>
                </a:ext>
              </a:extLst>
            </p:cNvPr>
            <p:cNvSpPr/>
            <p:nvPr/>
          </p:nvSpPr>
          <p:spPr>
            <a:xfrm>
              <a:off x="2685675" y="154290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8" name="Google Shape;8123;p8">
              <a:extLst>
                <a:ext uri="{FF2B5EF4-FFF2-40B4-BE49-F238E27FC236}">
                  <a16:creationId xmlns:a16="http://schemas.microsoft.com/office/drawing/2014/main" id="{5B0A815A-FC82-4E3E-B7B4-33AE83580CB5}"/>
                </a:ext>
              </a:extLst>
            </p:cNvPr>
            <p:cNvSpPr/>
            <p:nvPr/>
          </p:nvSpPr>
          <p:spPr>
            <a:xfrm>
              <a:off x="2633525" y="15429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9" name="Google Shape;8124;p8">
              <a:extLst>
                <a:ext uri="{FF2B5EF4-FFF2-40B4-BE49-F238E27FC236}">
                  <a16:creationId xmlns:a16="http://schemas.microsoft.com/office/drawing/2014/main" id="{E7BADD6C-2B3C-424D-8313-DE0119DE2202}"/>
                </a:ext>
              </a:extLst>
            </p:cNvPr>
            <p:cNvSpPr/>
            <p:nvPr/>
          </p:nvSpPr>
          <p:spPr>
            <a:xfrm>
              <a:off x="2581375" y="15429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0" name="Google Shape;8125;p8">
              <a:extLst>
                <a:ext uri="{FF2B5EF4-FFF2-40B4-BE49-F238E27FC236}">
                  <a16:creationId xmlns:a16="http://schemas.microsoft.com/office/drawing/2014/main" id="{9BFF4C41-5209-492F-967C-F5673750C0EA}"/>
                </a:ext>
              </a:extLst>
            </p:cNvPr>
            <p:cNvSpPr/>
            <p:nvPr/>
          </p:nvSpPr>
          <p:spPr>
            <a:xfrm>
              <a:off x="2322500" y="1543875"/>
              <a:ext cx="45425" cy="39625"/>
            </a:xfrm>
            <a:custGeom>
              <a:avLst/>
              <a:gdLst/>
              <a:ahLst/>
              <a:cxnLst/>
              <a:rect l="l" t="t" r="r" b="b"/>
              <a:pathLst>
                <a:path w="1817" h="1585" extrusionOk="0">
                  <a:moveTo>
                    <a:pt x="465" y="1"/>
                  </a:moveTo>
                  <a:lnTo>
                    <a:pt x="1" y="812"/>
                  </a:lnTo>
                  <a:lnTo>
                    <a:pt x="465" y="1585"/>
                  </a:lnTo>
                  <a:lnTo>
                    <a:pt x="1353" y="1585"/>
                  </a:lnTo>
                  <a:lnTo>
                    <a:pt x="1817" y="812"/>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1" name="Google Shape;8126;p8">
              <a:extLst>
                <a:ext uri="{FF2B5EF4-FFF2-40B4-BE49-F238E27FC236}">
                  <a16:creationId xmlns:a16="http://schemas.microsoft.com/office/drawing/2014/main" id="{BF752E86-B21B-4255-9A21-E0366685EE8E}"/>
                </a:ext>
              </a:extLst>
            </p:cNvPr>
            <p:cNvSpPr/>
            <p:nvPr/>
          </p:nvSpPr>
          <p:spPr>
            <a:xfrm>
              <a:off x="2273250" y="1546775"/>
              <a:ext cx="41550" cy="34800"/>
            </a:xfrm>
            <a:custGeom>
              <a:avLst/>
              <a:gdLst/>
              <a:ahLst/>
              <a:cxnLst/>
              <a:rect l="l" t="t" r="r" b="b"/>
              <a:pathLst>
                <a:path w="1662" h="1392" extrusionOk="0">
                  <a:moveTo>
                    <a:pt x="387" y="1"/>
                  </a:moveTo>
                  <a:lnTo>
                    <a:pt x="1" y="696"/>
                  </a:lnTo>
                  <a:lnTo>
                    <a:pt x="387" y="1391"/>
                  </a:lnTo>
                  <a:lnTo>
                    <a:pt x="1237" y="1391"/>
                  </a:lnTo>
                  <a:lnTo>
                    <a:pt x="1662" y="696"/>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2" name="Google Shape;8127;p8">
              <a:extLst>
                <a:ext uri="{FF2B5EF4-FFF2-40B4-BE49-F238E27FC236}">
                  <a16:creationId xmlns:a16="http://schemas.microsoft.com/office/drawing/2014/main" id="{B2AB7EBE-94D3-40B8-9ED4-B5A41AE9905B}"/>
                </a:ext>
              </a:extLst>
            </p:cNvPr>
            <p:cNvSpPr/>
            <p:nvPr/>
          </p:nvSpPr>
          <p:spPr>
            <a:xfrm>
              <a:off x="2218200" y="1543875"/>
              <a:ext cx="46375" cy="39625"/>
            </a:xfrm>
            <a:custGeom>
              <a:avLst/>
              <a:gdLst/>
              <a:ahLst/>
              <a:cxnLst/>
              <a:rect l="l" t="t" r="r" b="b"/>
              <a:pathLst>
                <a:path w="1855" h="1585" extrusionOk="0">
                  <a:moveTo>
                    <a:pt x="503" y="1"/>
                  </a:moveTo>
                  <a:lnTo>
                    <a:pt x="0" y="812"/>
                  </a:lnTo>
                  <a:lnTo>
                    <a:pt x="503" y="1585"/>
                  </a:lnTo>
                  <a:lnTo>
                    <a:pt x="1391" y="1585"/>
                  </a:lnTo>
                  <a:lnTo>
                    <a:pt x="1855" y="812"/>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3" name="Google Shape;8128;p8">
              <a:extLst>
                <a:ext uri="{FF2B5EF4-FFF2-40B4-BE49-F238E27FC236}">
                  <a16:creationId xmlns:a16="http://schemas.microsoft.com/office/drawing/2014/main" id="{0DCC87A1-80F7-4083-90BB-4538577D48AF}"/>
                </a:ext>
              </a:extLst>
            </p:cNvPr>
            <p:cNvSpPr/>
            <p:nvPr/>
          </p:nvSpPr>
          <p:spPr>
            <a:xfrm>
              <a:off x="2130300" y="1557400"/>
              <a:ext cx="14500" cy="12575"/>
            </a:xfrm>
            <a:custGeom>
              <a:avLst/>
              <a:gdLst/>
              <a:ahLst/>
              <a:cxnLst/>
              <a:rect l="l" t="t" r="r" b="b"/>
              <a:pathLst>
                <a:path w="580" h="503" extrusionOk="0">
                  <a:moveTo>
                    <a:pt x="155" y="1"/>
                  </a:moveTo>
                  <a:lnTo>
                    <a:pt x="0" y="271"/>
                  </a:lnTo>
                  <a:lnTo>
                    <a:pt x="155" y="503"/>
                  </a:lnTo>
                  <a:lnTo>
                    <a:pt x="425" y="503"/>
                  </a:lnTo>
                  <a:lnTo>
                    <a:pt x="580" y="271"/>
                  </a:lnTo>
                  <a:lnTo>
                    <a:pt x="4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4" name="Google Shape;8129;p8">
              <a:extLst>
                <a:ext uri="{FF2B5EF4-FFF2-40B4-BE49-F238E27FC236}">
                  <a16:creationId xmlns:a16="http://schemas.microsoft.com/office/drawing/2014/main" id="{1A787E29-A567-43EC-B961-3EADA92E8200}"/>
                </a:ext>
              </a:extLst>
            </p:cNvPr>
            <p:cNvSpPr/>
            <p:nvPr/>
          </p:nvSpPr>
          <p:spPr>
            <a:xfrm>
              <a:off x="2075250" y="1554500"/>
              <a:ext cx="21275" cy="18375"/>
            </a:xfrm>
            <a:custGeom>
              <a:avLst/>
              <a:gdLst/>
              <a:ahLst/>
              <a:cxnLst/>
              <a:rect l="l" t="t" r="r" b="b"/>
              <a:pathLst>
                <a:path w="851" h="735" extrusionOk="0">
                  <a:moveTo>
                    <a:pt x="232" y="1"/>
                  </a:moveTo>
                  <a:lnTo>
                    <a:pt x="0" y="387"/>
                  </a:lnTo>
                  <a:lnTo>
                    <a:pt x="232" y="735"/>
                  </a:lnTo>
                  <a:lnTo>
                    <a:pt x="618" y="735"/>
                  </a:lnTo>
                  <a:lnTo>
                    <a:pt x="850" y="387"/>
                  </a:lnTo>
                  <a:lnTo>
                    <a:pt x="6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5" name="Google Shape;8130;p8">
              <a:extLst>
                <a:ext uri="{FF2B5EF4-FFF2-40B4-BE49-F238E27FC236}">
                  <a16:creationId xmlns:a16="http://schemas.microsoft.com/office/drawing/2014/main" id="{41BEABCE-8366-4524-8554-621422FD2467}"/>
                </a:ext>
              </a:extLst>
            </p:cNvPr>
            <p:cNvSpPr/>
            <p:nvPr/>
          </p:nvSpPr>
          <p:spPr>
            <a:xfrm>
              <a:off x="2025975" y="1557400"/>
              <a:ext cx="15475" cy="13550"/>
            </a:xfrm>
            <a:custGeom>
              <a:avLst/>
              <a:gdLst/>
              <a:ahLst/>
              <a:cxnLst/>
              <a:rect l="l" t="t" r="r" b="b"/>
              <a:pathLst>
                <a:path w="619" h="542" extrusionOk="0">
                  <a:moveTo>
                    <a:pt x="155" y="1"/>
                  </a:moveTo>
                  <a:lnTo>
                    <a:pt x="1" y="271"/>
                  </a:lnTo>
                  <a:lnTo>
                    <a:pt x="155" y="541"/>
                  </a:lnTo>
                  <a:lnTo>
                    <a:pt x="503" y="541"/>
                  </a:lnTo>
                  <a:lnTo>
                    <a:pt x="619" y="271"/>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6" name="Google Shape;8131;p8">
              <a:extLst>
                <a:ext uri="{FF2B5EF4-FFF2-40B4-BE49-F238E27FC236}">
                  <a16:creationId xmlns:a16="http://schemas.microsoft.com/office/drawing/2014/main" id="{B6032F93-D3AD-4438-8E2E-AE7A98AB5F6C}"/>
                </a:ext>
              </a:extLst>
            </p:cNvPr>
            <p:cNvSpPr/>
            <p:nvPr/>
          </p:nvSpPr>
          <p:spPr>
            <a:xfrm>
              <a:off x="1970925" y="1554500"/>
              <a:ext cx="22250" cy="19350"/>
            </a:xfrm>
            <a:custGeom>
              <a:avLst/>
              <a:gdLst/>
              <a:ahLst/>
              <a:cxnLst/>
              <a:rect l="l" t="t" r="r" b="b"/>
              <a:pathLst>
                <a:path w="890" h="774" extrusionOk="0">
                  <a:moveTo>
                    <a:pt x="194" y="1"/>
                  </a:moveTo>
                  <a:lnTo>
                    <a:pt x="1" y="387"/>
                  </a:lnTo>
                  <a:lnTo>
                    <a:pt x="194" y="773"/>
                  </a:lnTo>
                  <a:lnTo>
                    <a:pt x="657" y="773"/>
                  </a:lnTo>
                  <a:lnTo>
                    <a:pt x="889"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7" name="Google Shape;8132;p8">
              <a:extLst>
                <a:ext uri="{FF2B5EF4-FFF2-40B4-BE49-F238E27FC236}">
                  <a16:creationId xmlns:a16="http://schemas.microsoft.com/office/drawing/2014/main" id="{91521B93-5BE7-4844-95C4-4AC46DE23675}"/>
                </a:ext>
              </a:extLst>
            </p:cNvPr>
            <p:cNvSpPr/>
            <p:nvPr/>
          </p:nvSpPr>
          <p:spPr>
            <a:xfrm>
              <a:off x="1926500" y="1562225"/>
              <a:ext cx="5825" cy="3900"/>
            </a:xfrm>
            <a:custGeom>
              <a:avLst/>
              <a:gdLst/>
              <a:ahLst/>
              <a:cxnLst/>
              <a:rect l="l" t="t" r="r" b="b"/>
              <a:pathLst>
                <a:path w="233" h="156" extrusionOk="0">
                  <a:moveTo>
                    <a:pt x="78" y="1"/>
                  </a:moveTo>
                  <a:lnTo>
                    <a:pt x="0" y="78"/>
                  </a:lnTo>
                  <a:lnTo>
                    <a:pt x="78" y="155"/>
                  </a:lnTo>
                  <a:lnTo>
                    <a:pt x="193" y="155"/>
                  </a:lnTo>
                  <a:lnTo>
                    <a:pt x="232" y="78"/>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8" name="Google Shape;8133;p8">
              <a:extLst>
                <a:ext uri="{FF2B5EF4-FFF2-40B4-BE49-F238E27FC236}">
                  <a16:creationId xmlns:a16="http://schemas.microsoft.com/office/drawing/2014/main" id="{0CD1A5BB-6FBE-49AF-A829-DEFE13146C76}"/>
                </a:ext>
              </a:extLst>
            </p:cNvPr>
            <p:cNvSpPr/>
            <p:nvPr/>
          </p:nvSpPr>
          <p:spPr>
            <a:xfrm>
              <a:off x="1854050" y="15429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9" name="Google Shape;8134;p8">
              <a:extLst>
                <a:ext uri="{FF2B5EF4-FFF2-40B4-BE49-F238E27FC236}">
                  <a16:creationId xmlns:a16="http://schemas.microsoft.com/office/drawing/2014/main" id="{1D7C2C2C-8D16-470C-8DA7-B14412CD485E}"/>
                </a:ext>
              </a:extLst>
            </p:cNvPr>
            <p:cNvSpPr/>
            <p:nvPr/>
          </p:nvSpPr>
          <p:spPr>
            <a:xfrm>
              <a:off x="1801900" y="15429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0" name="Google Shape;8135;p8">
              <a:extLst>
                <a:ext uri="{FF2B5EF4-FFF2-40B4-BE49-F238E27FC236}">
                  <a16:creationId xmlns:a16="http://schemas.microsoft.com/office/drawing/2014/main" id="{2A257BCB-F923-4188-9A5D-F30AD49D898A}"/>
                </a:ext>
              </a:extLst>
            </p:cNvPr>
            <p:cNvSpPr/>
            <p:nvPr/>
          </p:nvSpPr>
          <p:spPr>
            <a:xfrm>
              <a:off x="1749725" y="15429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1" name="Google Shape;8136;p8">
              <a:extLst>
                <a:ext uri="{FF2B5EF4-FFF2-40B4-BE49-F238E27FC236}">
                  <a16:creationId xmlns:a16="http://schemas.microsoft.com/office/drawing/2014/main" id="{2B7B4B1C-73F0-4CBA-B9FC-F78A0A87A1AE}"/>
                </a:ext>
              </a:extLst>
            </p:cNvPr>
            <p:cNvSpPr/>
            <p:nvPr/>
          </p:nvSpPr>
          <p:spPr>
            <a:xfrm>
              <a:off x="1697575" y="15429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2" name="Google Shape;8137;p8">
              <a:extLst>
                <a:ext uri="{FF2B5EF4-FFF2-40B4-BE49-F238E27FC236}">
                  <a16:creationId xmlns:a16="http://schemas.microsoft.com/office/drawing/2014/main" id="{39F07448-E5A6-42D8-AF99-9ADFDCB58725}"/>
                </a:ext>
              </a:extLst>
            </p:cNvPr>
            <p:cNvSpPr/>
            <p:nvPr/>
          </p:nvSpPr>
          <p:spPr>
            <a:xfrm>
              <a:off x="1645425" y="15429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3" name="Google Shape;8138;p8">
              <a:extLst>
                <a:ext uri="{FF2B5EF4-FFF2-40B4-BE49-F238E27FC236}">
                  <a16:creationId xmlns:a16="http://schemas.microsoft.com/office/drawing/2014/main" id="{F6A74E0A-C296-4E14-8572-7C9CC15844BC}"/>
                </a:ext>
              </a:extLst>
            </p:cNvPr>
            <p:cNvSpPr/>
            <p:nvPr/>
          </p:nvSpPr>
          <p:spPr>
            <a:xfrm>
              <a:off x="1594225" y="15429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4" name="Google Shape;8139;p8">
              <a:extLst>
                <a:ext uri="{FF2B5EF4-FFF2-40B4-BE49-F238E27FC236}">
                  <a16:creationId xmlns:a16="http://schemas.microsoft.com/office/drawing/2014/main" id="{3A69F2F7-66C7-4ED7-BF79-70EFD4D5F935}"/>
                </a:ext>
              </a:extLst>
            </p:cNvPr>
            <p:cNvSpPr/>
            <p:nvPr/>
          </p:nvSpPr>
          <p:spPr>
            <a:xfrm>
              <a:off x="1542075" y="15429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5" name="Google Shape;8140;p8">
              <a:extLst>
                <a:ext uri="{FF2B5EF4-FFF2-40B4-BE49-F238E27FC236}">
                  <a16:creationId xmlns:a16="http://schemas.microsoft.com/office/drawing/2014/main" id="{779A1FA4-5309-4918-8C90-06A0F733BC74}"/>
                </a:ext>
              </a:extLst>
            </p:cNvPr>
            <p:cNvSpPr/>
            <p:nvPr/>
          </p:nvSpPr>
          <p:spPr>
            <a:xfrm>
              <a:off x="1489900" y="15429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6" name="Google Shape;8141;p8">
              <a:extLst>
                <a:ext uri="{FF2B5EF4-FFF2-40B4-BE49-F238E27FC236}">
                  <a16:creationId xmlns:a16="http://schemas.microsoft.com/office/drawing/2014/main" id="{C862C35F-D329-468F-9F93-C6BA99F1DE96}"/>
                </a:ext>
              </a:extLst>
            </p:cNvPr>
            <p:cNvSpPr/>
            <p:nvPr/>
          </p:nvSpPr>
          <p:spPr>
            <a:xfrm>
              <a:off x="1437750" y="15429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7" name="Google Shape;8142;p8">
              <a:extLst>
                <a:ext uri="{FF2B5EF4-FFF2-40B4-BE49-F238E27FC236}">
                  <a16:creationId xmlns:a16="http://schemas.microsoft.com/office/drawing/2014/main" id="{F4FDA48B-856B-440A-8307-7A2F15849443}"/>
                </a:ext>
              </a:extLst>
            </p:cNvPr>
            <p:cNvSpPr/>
            <p:nvPr/>
          </p:nvSpPr>
          <p:spPr>
            <a:xfrm>
              <a:off x="1386550" y="154290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8" name="Google Shape;8143;p8">
              <a:extLst>
                <a:ext uri="{FF2B5EF4-FFF2-40B4-BE49-F238E27FC236}">
                  <a16:creationId xmlns:a16="http://schemas.microsoft.com/office/drawing/2014/main" id="{C923D44E-E6FE-4BB3-B29B-AFCCF8632D5E}"/>
                </a:ext>
              </a:extLst>
            </p:cNvPr>
            <p:cNvSpPr/>
            <p:nvPr/>
          </p:nvSpPr>
          <p:spPr>
            <a:xfrm>
              <a:off x="1334400" y="15429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9" name="Google Shape;8144;p8">
              <a:extLst>
                <a:ext uri="{FF2B5EF4-FFF2-40B4-BE49-F238E27FC236}">
                  <a16:creationId xmlns:a16="http://schemas.microsoft.com/office/drawing/2014/main" id="{7B65B364-349F-46EA-9241-77456FD3B086}"/>
                </a:ext>
              </a:extLst>
            </p:cNvPr>
            <p:cNvSpPr/>
            <p:nvPr/>
          </p:nvSpPr>
          <p:spPr>
            <a:xfrm>
              <a:off x="1282250" y="15429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0" name="Google Shape;8145;p8">
              <a:extLst>
                <a:ext uri="{FF2B5EF4-FFF2-40B4-BE49-F238E27FC236}">
                  <a16:creationId xmlns:a16="http://schemas.microsoft.com/office/drawing/2014/main" id="{E2893F83-7215-4EE3-854A-591F0239591F}"/>
                </a:ext>
              </a:extLst>
            </p:cNvPr>
            <p:cNvSpPr/>
            <p:nvPr/>
          </p:nvSpPr>
          <p:spPr>
            <a:xfrm>
              <a:off x="1230075" y="154290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1" name="Google Shape;8146;p8">
              <a:extLst>
                <a:ext uri="{FF2B5EF4-FFF2-40B4-BE49-F238E27FC236}">
                  <a16:creationId xmlns:a16="http://schemas.microsoft.com/office/drawing/2014/main" id="{44BEB05D-BC67-441A-949F-1B0F45B8E76C}"/>
                </a:ext>
              </a:extLst>
            </p:cNvPr>
            <p:cNvSpPr/>
            <p:nvPr/>
          </p:nvSpPr>
          <p:spPr>
            <a:xfrm>
              <a:off x="117890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2" name="Google Shape;8147;p8">
              <a:extLst>
                <a:ext uri="{FF2B5EF4-FFF2-40B4-BE49-F238E27FC236}">
                  <a16:creationId xmlns:a16="http://schemas.microsoft.com/office/drawing/2014/main" id="{6FD842D8-E151-4E96-8CAB-9120FAE4B9CE}"/>
                </a:ext>
              </a:extLst>
            </p:cNvPr>
            <p:cNvSpPr/>
            <p:nvPr/>
          </p:nvSpPr>
          <p:spPr>
            <a:xfrm>
              <a:off x="1126725" y="15429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3" name="Google Shape;8148;p8">
              <a:extLst>
                <a:ext uri="{FF2B5EF4-FFF2-40B4-BE49-F238E27FC236}">
                  <a16:creationId xmlns:a16="http://schemas.microsoft.com/office/drawing/2014/main" id="{77A065E8-9A60-4E9F-ABD8-CE00356A1E82}"/>
                </a:ext>
              </a:extLst>
            </p:cNvPr>
            <p:cNvSpPr/>
            <p:nvPr/>
          </p:nvSpPr>
          <p:spPr>
            <a:xfrm>
              <a:off x="1074575"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4" name="Google Shape;8149;p8">
              <a:extLst>
                <a:ext uri="{FF2B5EF4-FFF2-40B4-BE49-F238E27FC236}">
                  <a16:creationId xmlns:a16="http://schemas.microsoft.com/office/drawing/2014/main" id="{0EDB0536-118D-4757-8268-472FEA17E1B7}"/>
                </a:ext>
              </a:extLst>
            </p:cNvPr>
            <p:cNvSpPr/>
            <p:nvPr/>
          </p:nvSpPr>
          <p:spPr>
            <a:xfrm>
              <a:off x="102242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5" name="Google Shape;8150;p8">
              <a:extLst>
                <a:ext uri="{FF2B5EF4-FFF2-40B4-BE49-F238E27FC236}">
                  <a16:creationId xmlns:a16="http://schemas.microsoft.com/office/drawing/2014/main" id="{5035B533-B42C-4048-AD35-15C7BB5F7807}"/>
                </a:ext>
              </a:extLst>
            </p:cNvPr>
            <p:cNvSpPr/>
            <p:nvPr/>
          </p:nvSpPr>
          <p:spPr>
            <a:xfrm>
              <a:off x="970250" y="15429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6" name="Google Shape;8151;p8">
              <a:extLst>
                <a:ext uri="{FF2B5EF4-FFF2-40B4-BE49-F238E27FC236}">
                  <a16:creationId xmlns:a16="http://schemas.microsoft.com/office/drawing/2014/main" id="{67CBDCA9-EA48-4A64-ADCC-2F49EA1D760D}"/>
                </a:ext>
              </a:extLst>
            </p:cNvPr>
            <p:cNvSpPr/>
            <p:nvPr/>
          </p:nvSpPr>
          <p:spPr>
            <a:xfrm>
              <a:off x="919075"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7" name="Google Shape;8152;p8">
              <a:extLst>
                <a:ext uri="{FF2B5EF4-FFF2-40B4-BE49-F238E27FC236}">
                  <a16:creationId xmlns:a16="http://schemas.microsoft.com/office/drawing/2014/main" id="{2ECF30D7-9F29-4AE2-B7D3-DAC90462532D}"/>
                </a:ext>
              </a:extLst>
            </p:cNvPr>
            <p:cNvSpPr/>
            <p:nvPr/>
          </p:nvSpPr>
          <p:spPr>
            <a:xfrm>
              <a:off x="866900" y="15429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8" name="Google Shape;8153;p8">
              <a:extLst>
                <a:ext uri="{FF2B5EF4-FFF2-40B4-BE49-F238E27FC236}">
                  <a16:creationId xmlns:a16="http://schemas.microsoft.com/office/drawing/2014/main" id="{3829F98E-4210-4999-9D1A-AA20ACF1BCF2}"/>
                </a:ext>
              </a:extLst>
            </p:cNvPr>
            <p:cNvSpPr/>
            <p:nvPr/>
          </p:nvSpPr>
          <p:spPr>
            <a:xfrm>
              <a:off x="814750" y="15429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9" name="Google Shape;8154;p8">
              <a:extLst>
                <a:ext uri="{FF2B5EF4-FFF2-40B4-BE49-F238E27FC236}">
                  <a16:creationId xmlns:a16="http://schemas.microsoft.com/office/drawing/2014/main" id="{77C06EC6-C4E2-461F-9BD8-29E2CB4301BB}"/>
                </a:ext>
              </a:extLst>
            </p:cNvPr>
            <p:cNvSpPr/>
            <p:nvPr/>
          </p:nvSpPr>
          <p:spPr>
            <a:xfrm>
              <a:off x="762600" y="15429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0" name="Google Shape;8155;p8">
              <a:extLst>
                <a:ext uri="{FF2B5EF4-FFF2-40B4-BE49-F238E27FC236}">
                  <a16:creationId xmlns:a16="http://schemas.microsoft.com/office/drawing/2014/main" id="{7CF86A1E-EF7A-4697-AC17-2ACCDF3B2B45}"/>
                </a:ext>
              </a:extLst>
            </p:cNvPr>
            <p:cNvSpPr/>
            <p:nvPr/>
          </p:nvSpPr>
          <p:spPr>
            <a:xfrm>
              <a:off x="710425" y="15429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1" name="Google Shape;8156;p8">
              <a:extLst>
                <a:ext uri="{FF2B5EF4-FFF2-40B4-BE49-F238E27FC236}">
                  <a16:creationId xmlns:a16="http://schemas.microsoft.com/office/drawing/2014/main" id="{67E5A760-CFD5-4118-9C11-B074BF460538}"/>
                </a:ext>
              </a:extLst>
            </p:cNvPr>
            <p:cNvSpPr/>
            <p:nvPr/>
          </p:nvSpPr>
          <p:spPr>
            <a:xfrm>
              <a:off x="669875" y="1552575"/>
              <a:ext cx="25125" cy="23200"/>
            </a:xfrm>
            <a:custGeom>
              <a:avLst/>
              <a:gdLst/>
              <a:ahLst/>
              <a:cxnLst/>
              <a:rect l="l" t="t" r="r" b="b"/>
              <a:pathLst>
                <a:path w="1005" h="928" extrusionOk="0">
                  <a:moveTo>
                    <a:pt x="271" y="0"/>
                  </a:moveTo>
                  <a:lnTo>
                    <a:pt x="0" y="464"/>
                  </a:lnTo>
                  <a:lnTo>
                    <a:pt x="271" y="928"/>
                  </a:lnTo>
                  <a:lnTo>
                    <a:pt x="773" y="928"/>
                  </a:lnTo>
                  <a:lnTo>
                    <a:pt x="1005" y="464"/>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2" name="Google Shape;8157;p8">
              <a:extLst>
                <a:ext uri="{FF2B5EF4-FFF2-40B4-BE49-F238E27FC236}">
                  <a16:creationId xmlns:a16="http://schemas.microsoft.com/office/drawing/2014/main" id="{34F60804-4936-4520-86C1-81E8A440C5E2}"/>
                </a:ext>
              </a:extLst>
            </p:cNvPr>
            <p:cNvSpPr/>
            <p:nvPr/>
          </p:nvSpPr>
          <p:spPr>
            <a:xfrm>
              <a:off x="628325" y="1562225"/>
              <a:ext cx="3900" cy="2925"/>
            </a:xfrm>
            <a:custGeom>
              <a:avLst/>
              <a:gdLst/>
              <a:ahLst/>
              <a:cxnLst/>
              <a:rect l="l" t="t" r="r" b="b"/>
              <a:pathLst>
                <a:path w="156" h="117" extrusionOk="0">
                  <a:moveTo>
                    <a:pt x="78" y="1"/>
                  </a:moveTo>
                  <a:lnTo>
                    <a:pt x="1" y="78"/>
                  </a:lnTo>
                  <a:lnTo>
                    <a:pt x="78" y="117"/>
                  </a:lnTo>
                  <a:lnTo>
                    <a:pt x="117" y="117"/>
                  </a:lnTo>
                  <a:lnTo>
                    <a:pt x="155" y="78"/>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3" name="Google Shape;8158;p8">
              <a:extLst>
                <a:ext uri="{FF2B5EF4-FFF2-40B4-BE49-F238E27FC236}">
                  <a16:creationId xmlns:a16="http://schemas.microsoft.com/office/drawing/2014/main" id="{F0639230-B71E-4F84-B1E4-02F33FC5D301}"/>
                </a:ext>
              </a:extLst>
            </p:cNvPr>
            <p:cNvSpPr/>
            <p:nvPr/>
          </p:nvSpPr>
          <p:spPr>
            <a:xfrm>
              <a:off x="516300" y="1554500"/>
              <a:ext cx="21275" cy="18375"/>
            </a:xfrm>
            <a:custGeom>
              <a:avLst/>
              <a:gdLst/>
              <a:ahLst/>
              <a:cxnLst/>
              <a:rect l="l" t="t" r="r" b="b"/>
              <a:pathLst>
                <a:path w="851" h="735" extrusionOk="0">
                  <a:moveTo>
                    <a:pt x="193" y="1"/>
                  </a:moveTo>
                  <a:lnTo>
                    <a:pt x="0" y="387"/>
                  </a:lnTo>
                  <a:lnTo>
                    <a:pt x="193" y="735"/>
                  </a:lnTo>
                  <a:lnTo>
                    <a:pt x="657" y="735"/>
                  </a:lnTo>
                  <a:lnTo>
                    <a:pt x="850" y="387"/>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4" name="Google Shape;8159;p8">
              <a:extLst>
                <a:ext uri="{FF2B5EF4-FFF2-40B4-BE49-F238E27FC236}">
                  <a16:creationId xmlns:a16="http://schemas.microsoft.com/office/drawing/2014/main" id="{DF67AED3-54A5-4DAD-BFA3-96DA25FD6A6C}"/>
                </a:ext>
              </a:extLst>
            </p:cNvPr>
            <p:cNvSpPr/>
            <p:nvPr/>
          </p:nvSpPr>
          <p:spPr>
            <a:xfrm>
              <a:off x="6517400" y="1502350"/>
              <a:ext cx="24150" cy="21275"/>
            </a:xfrm>
            <a:custGeom>
              <a:avLst/>
              <a:gdLst/>
              <a:ahLst/>
              <a:cxnLst/>
              <a:rect l="l" t="t" r="r" b="b"/>
              <a:pathLst>
                <a:path w="966" h="851" extrusionOk="0">
                  <a:moveTo>
                    <a:pt x="232" y="0"/>
                  </a:moveTo>
                  <a:lnTo>
                    <a:pt x="0" y="425"/>
                  </a:lnTo>
                  <a:lnTo>
                    <a:pt x="232" y="850"/>
                  </a:lnTo>
                  <a:lnTo>
                    <a:pt x="734" y="850"/>
                  </a:lnTo>
                  <a:lnTo>
                    <a:pt x="966" y="425"/>
                  </a:lnTo>
                  <a:lnTo>
                    <a:pt x="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5" name="Google Shape;8160;p8">
              <a:extLst>
                <a:ext uri="{FF2B5EF4-FFF2-40B4-BE49-F238E27FC236}">
                  <a16:creationId xmlns:a16="http://schemas.microsoft.com/office/drawing/2014/main" id="{6E90B73E-E34F-4B74-AA51-8BCB642A9A88}"/>
                </a:ext>
              </a:extLst>
            </p:cNvPr>
            <p:cNvSpPr/>
            <p:nvPr/>
          </p:nvSpPr>
          <p:spPr>
            <a:xfrm>
              <a:off x="645365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6" name="Google Shape;8161;p8">
              <a:extLst>
                <a:ext uri="{FF2B5EF4-FFF2-40B4-BE49-F238E27FC236}">
                  <a16:creationId xmlns:a16="http://schemas.microsoft.com/office/drawing/2014/main" id="{14CD6137-B7C4-4E5A-9891-6C8805DF2483}"/>
                </a:ext>
              </a:extLst>
            </p:cNvPr>
            <p:cNvSpPr/>
            <p:nvPr/>
          </p:nvSpPr>
          <p:spPr>
            <a:xfrm>
              <a:off x="640147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7" name="Google Shape;8162;p8">
              <a:extLst>
                <a:ext uri="{FF2B5EF4-FFF2-40B4-BE49-F238E27FC236}">
                  <a16:creationId xmlns:a16="http://schemas.microsoft.com/office/drawing/2014/main" id="{6279243B-861D-4344-8C85-853C0D11C054}"/>
                </a:ext>
              </a:extLst>
            </p:cNvPr>
            <p:cNvSpPr/>
            <p:nvPr/>
          </p:nvSpPr>
          <p:spPr>
            <a:xfrm>
              <a:off x="6349325" y="1491725"/>
              <a:ext cx="48325" cy="41550"/>
            </a:xfrm>
            <a:custGeom>
              <a:avLst/>
              <a:gdLst/>
              <a:ahLst/>
              <a:cxnLst/>
              <a:rect l="l" t="t" r="r" b="b"/>
              <a:pathLst>
                <a:path w="1933" h="1662" extrusionOk="0">
                  <a:moveTo>
                    <a:pt x="503" y="0"/>
                  </a:moveTo>
                  <a:lnTo>
                    <a:pt x="0"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8" name="Google Shape;8163;p8">
              <a:extLst>
                <a:ext uri="{FF2B5EF4-FFF2-40B4-BE49-F238E27FC236}">
                  <a16:creationId xmlns:a16="http://schemas.microsoft.com/office/drawing/2014/main" id="{0096A51D-CAA4-456C-B997-9888F99FC939}"/>
                </a:ext>
              </a:extLst>
            </p:cNvPr>
            <p:cNvSpPr/>
            <p:nvPr/>
          </p:nvSpPr>
          <p:spPr>
            <a:xfrm>
              <a:off x="6297175" y="1491725"/>
              <a:ext cx="48300" cy="41550"/>
            </a:xfrm>
            <a:custGeom>
              <a:avLst/>
              <a:gdLst/>
              <a:ahLst/>
              <a:cxnLst/>
              <a:rect l="l" t="t" r="r" b="b"/>
              <a:pathLst>
                <a:path w="1932" h="1662" extrusionOk="0">
                  <a:moveTo>
                    <a:pt x="502" y="0"/>
                  </a:moveTo>
                  <a:lnTo>
                    <a:pt x="0" y="850"/>
                  </a:lnTo>
                  <a:lnTo>
                    <a:pt x="502"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9" name="Google Shape;8164;p8">
              <a:extLst>
                <a:ext uri="{FF2B5EF4-FFF2-40B4-BE49-F238E27FC236}">
                  <a16:creationId xmlns:a16="http://schemas.microsoft.com/office/drawing/2014/main" id="{E6AC604D-31CF-4BA3-A022-ACCDCE54B768}"/>
                </a:ext>
              </a:extLst>
            </p:cNvPr>
            <p:cNvSpPr/>
            <p:nvPr/>
          </p:nvSpPr>
          <p:spPr>
            <a:xfrm>
              <a:off x="6245000" y="14917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0" name="Google Shape;8165;p8">
              <a:extLst>
                <a:ext uri="{FF2B5EF4-FFF2-40B4-BE49-F238E27FC236}">
                  <a16:creationId xmlns:a16="http://schemas.microsoft.com/office/drawing/2014/main" id="{A47125FE-2CA9-45FC-AFEC-333EE69EF261}"/>
                </a:ext>
              </a:extLst>
            </p:cNvPr>
            <p:cNvSpPr/>
            <p:nvPr/>
          </p:nvSpPr>
          <p:spPr>
            <a:xfrm>
              <a:off x="619382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1" name="Google Shape;8166;p8">
              <a:extLst>
                <a:ext uri="{FF2B5EF4-FFF2-40B4-BE49-F238E27FC236}">
                  <a16:creationId xmlns:a16="http://schemas.microsoft.com/office/drawing/2014/main" id="{40822E89-7F87-4F3B-912D-D36644F16A0B}"/>
                </a:ext>
              </a:extLst>
            </p:cNvPr>
            <p:cNvSpPr/>
            <p:nvPr/>
          </p:nvSpPr>
          <p:spPr>
            <a:xfrm>
              <a:off x="6141650" y="1491725"/>
              <a:ext cx="48325" cy="41550"/>
            </a:xfrm>
            <a:custGeom>
              <a:avLst/>
              <a:gdLst/>
              <a:ahLst/>
              <a:cxnLst/>
              <a:rect l="l" t="t" r="r" b="b"/>
              <a:pathLst>
                <a:path w="1933" h="1662" extrusionOk="0">
                  <a:moveTo>
                    <a:pt x="503" y="0"/>
                  </a:moveTo>
                  <a:lnTo>
                    <a:pt x="1"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2" name="Google Shape;8167;p8">
              <a:extLst>
                <a:ext uri="{FF2B5EF4-FFF2-40B4-BE49-F238E27FC236}">
                  <a16:creationId xmlns:a16="http://schemas.microsoft.com/office/drawing/2014/main" id="{18A7C257-6C53-4355-8583-DAEB006DE389}"/>
                </a:ext>
              </a:extLst>
            </p:cNvPr>
            <p:cNvSpPr/>
            <p:nvPr/>
          </p:nvSpPr>
          <p:spPr>
            <a:xfrm>
              <a:off x="6089500" y="1491725"/>
              <a:ext cx="48325" cy="41550"/>
            </a:xfrm>
            <a:custGeom>
              <a:avLst/>
              <a:gdLst/>
              <a:ahLst/>
              <a:cxnLst/>
              <a:rect l="l" t="t" r="r" b="b"/>
              <a:pathLst>
                <a:path w="1933" h="1662" extrusionOk="0">
                  <a:moveTo>
                    <a:pt x="503" y="0"/>
                  </a:moveTo>
                  <a:lnTo>
                    <a:pt x="0"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3" name="Google Shape;8168;p8">
              <a:extLst>
                <a:ext uri="{FF2B5EF4-FFF2-40B4-BE49-F238E27FC236}">
                  <a16:creationId xmlns:a16="http://schemas.microsoft.com/office/drawing/2014/main" id="{C5521CD8-5005-49E9-AA11-8BAE5DC005E5}"/>
                </a:ext>
              </a:extLst>
            </p:cNvPr>
            <p:cNvSpPr/>
            <p:nvPr/>
          </p:nvSpPr>
          <p:spPr>
            <a:xfrm>
              <a:off x="6037350" y="1491725"/>
              <a:ext cx="48300" cy="41550"/>
            </a:xfrm>
            <a:custGeom>
              <a:avLst/>
              <a:gdLst/>
              <a:ahLst/>
              <a:cxnLst/>
              <a:rect l="l" t="t" r="r" b="b"/>
              <a:pathLst>
                <a:path w="1932" h="1662" extrusionOk="0">
                  <a:moveTo>
                    <a:pt x="502" y="0"/>
                  </a:moveTo>
                  <a:lnTo>
                    <a:pt x="0" y="850"/>
                  </a:lnTo>
                  <a:lnTo>
                    <a:pt x="502"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4" name="Google Shape;8169;p8">
              <a:extLst>
                <a:ext uri="{FF2B5EF4-FFF2-40B4-BE49-F238E27FC236}">
                  <a16:creationId xmlns:a16="http://schemas.microsoft.com/office/drawing/2014/main" id="{5E0AA336-34EC-4868-BF42-893EC10DB129}"/>
                </a:ext>
              </a:extLst>
            </p:cNvPr>
            <p:cNvSpPr/>
            <p:nvPr/>
          </p:nvSpPr>
          <p:spPr>
            <a:xfrm>
              <a:off x="5985175" y="14917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5" name="Google Shape;8170;p8">
              <a:extLst>
                <a:ext uri="{FF2B5EF4-FFF2-40B4-BE49-F238E27FC236}">
                  <a16:creationId xmlns:a16="http://schemas.microsoft.com/office/drawing/2014/main" id="{6D03A56D-A99D-461D-88D3-0C5D4F4FBBC4}"/>
                </a:ext>
              </a:extLst>
            </p:cNvPr>
            <p:cNvSpPr/>
            <p:nvPr/>
          </p:nvSpPr>
          <p:spPr>
            <a:xfrm>
              <a:off x="5934000" y="1491725"/>
              <a:ext cx="48300" cy="41550"/>
            </a:xfrm>
            <a:custGeom>
              <a:avLst/>
              <a:gdLst/>
              <a:ahLst/>
              <a:cxnLst/>
              <a:rect l="l" t="t" r="r" b="b"/>
              <a:pathLst>
                <a:path w="1932" h="1662" extrusionOk="0">
                  <a:moveTo>
                    <a:pt x="502" y="0"/>
                  </a:moveTo>
                  <a:lnTo>
                    <a:pt x="0" y="850"/>
                  </a:lnTo>
                  <a:lnTo>
                    <a:pt x="502"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6" name="Google Shape;8171;p8">
              <a:extLst>
                <a:ext uri="{FF2B5EF4-FFF2-40B4-BE49-F238E27FC236}">
                  <a16:creationId xmlns:a16="http://schemas.microsoft.com/office/drawing/2014/main" id="{E35F0B1F-105F-45BD-90CD-2D40D2E6F736}"/>
                </a:ext>
              </a:extLst>
            </p:cNvPr>
            <p:cNvSpPr/>
            <p:nvPr/>
          </p:nvSpPr>
          <p:spPr>
            <a:xfrm>
              <a:off x="5881825" y="1491725"/>
              <a:ext cx="48325" cy="41550"/>
            </a:xfrm>
            <a:custGeom>
              <a:avLst/>
              <a:gdLst/>
              <a:ahLst/>
              <a:cxnLst/>
              <a:rect l="l" t="t" r="r" b="b"/>
              <a:pathLst>
                <a:path w="1933" h="1662" extrusionOk="0">
                  <a:moveTo>
                    <a:pt x="503" y="0"/>
                  </a:moveTo>
                  <a:lnTo>
                    <a:pt x="1"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7" name="Google Shape;8172;p8">
              <a:extLst>
                <a:ext uri="{FF2B5EF4-FFF2-40B4-BE49-F238E27FC236}">
                  <a16:creationId xmlns:a16="http://schemas.microsoft.com/office/drawing/2014/main" id="{CD260016-E670-4CDB-88AD-3C8C331B1925}"/>
                </a:ext>
              </a:extLst>
            </p:cNvPr>
            <p:cNvSpPr/>
            <p:nvPr/>
          </p:nvSpPr>
          <p:spPr>
            <a:xfrm>
              <a:off x="5829675" y="1491725"/>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8" name="Google Shape;8173;p8">
              <a:extLst>
                <a:ext uri="{FF2B5EF4-FFF2-40B4-BE49-F238E27FC236}">
                  <a16:creationId xmlns:a16="http://schemas.microsoft.com/office/drawing/2014/main" id="{DF240AC4-5E6E-4010-BBED-594030AEA93A}"/>
                </a:ext>
              </a:extLst>
            </p:cNvPr>
            <p:cNvSpPr/>
            <p:nvPr/>
          </p:nvSpPr>
          <p:spPr>
            <a:xfrm>
              <a:off x="5777525" y="1491725"/>
              <a:ext cx="48300" cy="41550"/>
            </a:xfrm>
            <a:custGeom>
              <a:avLst/>
              <a:gdLst/>
              <a:ahLst/>
              <a:cxnLst/>
              <a:rect l="l" t="t" r="r" b="b"/>
              <a:pathLst>
                <a:path w="1932" h="1662" extrusionOk="0">
                  <a:moveTo>
                    <a:pt x="502" y="0"/>
                  </a:moveTo>
                  <a:lnTo>
                    <a:pt x="0" y="850"/>
                  </a:lnTo>
                  <a:lnTo>
                    <a:pt x="502"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9" name="Google Shape;8174;p8">
              <a:extLst>
                <a:ext uri="{FF2B5EF4-FFF2-40B4-BE49-F238E27FC236}">
                  <a16:creationId xmlns:a16="http://schemas.microsoft.com/office/drawing/2014/main" id="{F1EE3720-1551-4402-9B10-A6371B6E740E}"/>
                </a:ext>
              </a:extLst>
            </p:cNvPr>
            <p:cNvSpPr/>
            <p:nvPr/>
          </p:nvSpPr>
          <p:spPr>
            <a:xfrm>
              <a:off x="5725350" y="1491725"/>
              <a:ext cx="48325" cy="41550"/>
            </a:xfrm>
            <a:custGeom>
              <a:avLst/>
              <a:gdLst/>
              <a:ahLst/>
              <a:cxnLst/>
              <a:rect l="l" t="t" r="r" b="b"/>
              <a:pathLst>
                <a:path w="1933" h="1662" extrusionOk="0">
                  <a:moveTo>
                    <a:pt x="503" y="0"/>
                  </a:moveTo>
                  <a:lnTo>
                    <a:pt x="1"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0" name="Google Shape;8175;p8">
              <a:extLst>
                <a:ext uri="{FF2B5EF4-FFF2-40B4-BE49-F238E27FC236}">
                  <a16:creationId xmlns:a16="http://schemas.microsoft.com/office/drawing/2014/main" id="{49F245BC-6ED9-4765-9C1E-D896CC13DE36}"/>
                </a:ext>
              </a:extLst>
            </p:cNvPr>
            <p:cNvSpPr/>
            <p:nvPr/>
          </p:nvSpPr>
          <p:spPr>
            <a:xfrm>
              <a:off x="5674175" y="1491725"/>
              <a:ext cx="48300" cy="41550"/>
            </a:xfrm>
            <a:custGeom>
              <a:avLst/>
              <a:gdLst/>
              <a:ahLst/>
              <a:cxnLst/>
              <a:rect l="l" t="t" r="r" b="b"/>
              <a:pathLst>
                <a:path w="1932"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1" name="Google Shape;8176;p8">
              <a:extLst>
                <a:ext uri="{FF2B5EF4-FFF2-40B4-BE49-F238E27FC236}">
                  <a16:creationId xmlns:a16="http://schemas.microsoft.com/office/drawing/2014/main" id="{5C8C0E7E-3FA3-413F-9BFE-071ED00FF5B6}"/>
                </a:ext>
              </a:extLst>
            </p:cNvPr>
            <p:cNvSpPr/>
            <p:nvPr/>
          </p:nvSpPr>
          <p:spPr>
            <a:xfrm>
              <a:off x="5622000" y="1491725"/>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2" name="Google Shape;8177;p8">
              <a:extLst>
                <a:ext uri="{FF2B5EF4-FFF2-40B4-BE49-F238E27FC236}">
                  <a16:creationId xmlns:a16="http://schemas.microsoft.com/office/drawing/2014/main" id="{AF950A83-2D2F-4F9D-A028-40E6836F989B}"/>
                </a:ext>
              </a:extLst>
            </p:cNvPr>
            <p:cNvSpPr/>
            <p:nvPr/>
          </p:nvSpPr>
          <p:spPr>
            <a:xfrm>
              <a:off x="5569850" y="1491725"/>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3" name="Google Shape;8178;p8">
              <a:extLst>
                <a:ext uri="{FF2B5EF4-FFF2-40B4-BE49-F238E27FC236}">
                  <a16:creationId xmlns:a16="http://schemas.microsoft.com/office/drawing/2014/main" id="{9935E022-E57D-4281-A5A1-A06A485F3329}"/>
                </a:ext>
              </a:extLst>
            </p:cNvPr>
            <p:cNvSpPr/>
            <p:nvPr/>
          </p:nvSpPr>
          <p:spPr>
            <a:xfrm>
              <a:off x="5517700" y="1491725"/>
              <a:ext cx="48300" cy="41550"/>
            </a:xfrm>
            <a:custGeom>
              <a:avLst/>
              <a:gdLst/>
              <a:ahLst/>
              <a:cxnLst/>
              <a:rect l="l" t="t" r="r" b="b"/>
              <a:pathLst>
                <a:path w="1932"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4" name="Google Shape;8179;p8">
              <a:extLst>
                <a:ext uri="{FF2B5EF4-FFF2-40B4-BE49-F238E27FC236}">
                  <a16:creationId xmlns:a16="http://schemas.microsoft.com/office/drawing/2014/main" id="{3B87017A-CC1E-479A-8047-853F1B165EA7}"/>
                </a:ext>
              </a:extLst>
            </p:cNvPr>
            <p:cNvSpPr/>
            <p:nvPr/>
          </p:nvSpPr>
          <p:spPr>
            <a:xfrm>
              <a:off x="546650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5" name="Google Shape;8180;p8">
              <a:extLst>
                <a:ext uri="{FF2B5EF4-FFF2-40B4-BE49-F238E27FC236}">
                  <a16:creationId xmlns:a16="http://schemas.microsoft.com/office/drawing/2014/main" id="{29A353D5-476A-452D-8766-151999889CE1}"/>
                </a:ext>
              </a:extLst>
            </p:cNvPr>
            <p:cNvSpPr/>
            <p:nvPr/>
          </p:nvSpPr>
          <p:spPr>
            <a:xfrm>
              <a:off x="5414325" y="1491725"/>
              <a:ext cx="47375" cy="41550"/>
            </a:xfrm>
            <a:custGeom>
              <a:avLst/>
              <a:gdLst/>
              <a:ahLst/>
              <a:cxnLst/>
              <a:rect l="l" t="t" r="r" b="b"/>
              <a:pathLst>
                <a:path w="1895" h="1662" extrusionOk="0">
                  <a:moveTo>
                    <a:pt x="465" y="0"/>
                  </a:moveTo>
                  <a:lnTo>
                    <a:pt x="1" y="850"/>
                  </a:lnTo>
                  <a:lnTo>
                    <a:pt x="465" y="1662"/>
                  </a:lnTo>
                  <a:lnTo>
                    <a:pt x="1431" y="1662"/>
                  </a:lnTo>
                  <a:lnTo>
                    <a:pt x="1894" y="850"/>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6" name="Google Shape;8181;p8">
              <a:extLst>
                <a:ext uri="{FF2B5EF4-FFF2-40B4-BE49-F238E27FC236}">
                  <a16:creationId xmlns:a16="http://schemas.microsoft.com/office/drawing/2014/main" id="{528E4DDE-6C71-4316-8478-52E79E5ABBC9}"/>
                </a:ext>
              </a:extLst>
            </p:cNvPr>
            <p:cNvSpPr/>
            <p:nvPr/>
          </p:nvSpPr>
          <p:spPr>
            <a:xfrm>
              <a:off x="536217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7" name="Google Shape;8182;p8">
              <a:extLst>
                <a:ext uri="{FF2B5EF4-FFF2-40B4-BE49-F238E27FC236}">
                  <a16:creationId xmlns:a16="http://schemas.microsoft.com/office/drawing/2014/main" id="{1A5F22FE-3C6D-4EC0-9F8B-9B5E8B4194F2}"/>
                </a:ext>
              </a:extLst>
            </p:cNvPr>
            <p:cNvSpPr/>
            <p:nvPr/>
          </p:nvSpPr>
          <p:spPr>
            <a:xfrm>
              <a:off x="531002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8" name="Google Shape;8183;p8">
              <a:extLst>
                <a:ext uri="{FF2B5EF4-FFF2-40B4-BE49-F238E27FC236}">
                  <a16:creationId xmlns:a16="http://schemas.microsoft.com/office/drawing/2014/main" id="{8630BBE4-AAF4-4BB7-8A58-79070C580C91}"/>
                </a:ext>
              </a:extLst>
            </p:cNvPr>
            <p:cNvSpPr/>
            <p:nvPr/>
          </p:nvSpPr>
          <p:spPr>
            <a:xfrm>
              <a:off x="525882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9" name="Google Shape;8184;p8">
              <a:extLst>
                <a:ext uri="{FF2B5EF4-FFF2-40B4-BE49-F238E27FC236}">
                  <a16:creationId xmlns:a16="http://schemas.microsoft.com/office/drawing/2014/main" id="{612BDBBA-B44F-4F0F-8BFA-C3F04BDD9797}"/>
                </a:ext>
              </a:extLst>
            </p:cNvPr>
            <p:cNvSpPr/>
            <p:nvPr/>
          </p:nvSpPr>
          <p:spPr>
            <a:xfrm>
              <a:off x="520667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0" name="Google Shape;8185;p8">
              <a:extLst>
                <a:ext uri="{FF2B5EF4-FFF2-40B4-BE49-F238E27FC236}">
                  <a16:creationId xmlns:a16="http://schemas.microsoft.com/office/drawing/2014/main" id="{D880F429-C391-4518-9919-72281CB729DF}"/>
                </a:ext>
              </a:extLst>
            </p:cNvPr>
            <p:cNvSpPr/>
            <p:nvPr/>
          </p:nvSpPr>
          <p:spPr>
            <a:xfrm>
              <a:off x="5154500" y="1491725"/>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1" name="Google Shape;8186;p8">
              <a:extLst>
                <a:ext uri="{FF2B5EF4-FFF2-40B4-BE49-F238E27FC236}">
                  <a16:creationId xmlns:a16="http://schemas.microsoft.com/office/drawing/2014/main" id="{56D58DF9-A6C3-4192-A718-3C5A4B052ED3}"/>
                </a:ext>
              </a:extLst>
            </p:cNvPr>
            <p:cNvSpPr/>
            <p:nvPr/>
          </p:nvSpPr>
          <p:spPr>
            <a:xfrm>
              <a:off x="5102350"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2" name="Google Shape;8187;p8">
              <a:extLst>
                <a:ext uri="{FF2B5EF4-FFF2-40B4-BE49-F238E27FC236}">
                  <a16:creationId xmlns:a16="http://schemas.microsoft.com/office/drawing/2014/main" id="{D9A89A44-6AFC-4F0F-9599-51031C93BB67}"/>
                </a:ext>
              </a:extLst>
            </p:cNvPr>
            <p:cNvSpPr/>
            <p:nvPr/>
          </p:nvSpPr>
          <p:spPr>
            <a:xfrm>
              <a:off x="505020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3" name="Google Shape;8188;p8">
              <a:extLst>
                <a:ext uri="{FF2B5EF4-FFF2-40B4-BE49-F238E27FC236}">
                  <a16:creationId xmlns:a16="http://schemas.microsoft.com/office/drawing/2014/main" id="{E5616508-9D72-41B8-B8CA-F501DCD95E92}"/>
                </a:ext>
              </a:extLst>
            </p:cNvPr>
            <p:cNvSpPr/>
            <p:nvPr/>
          </p:nvSpPr>
          <p:spPr>
            <a:xfrm>
              <a:off x="4998025" y="14917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4" name="Google Shape;8189;p8">
              <a:extLst>
                <a:ext uri="{FF2B5EF4-FFF2-40B4-BE49-F238E27FC236}">
                  <a16:creationId xmlns:a16="http://schemas.microsoft.com/office/drawing/2014/main" id="{43CE57E6-5018-4A04-9C7D-5D915A262ACB}"/>
                </a:ext>
              </a:extLst>
            </p:cNvPr>
            <p:cNvSpPr/>
            <p:nvPr/>
          </p:nvSpPr>
          <p:spPr>
            <a:xfrm>
              <a:off x="494685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5" name="Google Shape;8190;p8">
              <a:extLst>
                <a:ext uri="{FF2B5EF4-FFF2-40B4-BE49-F238E27FC236}">
                  <a16:creationId xmlns:a16="http://schemas.microsoft.com/office/drawing/2014/main" id="{C2DA6C39-BE5D-423D-BCA9-6F1363D5B50D}"/>
                </a:ext>
              </a:extLst>
            </p:cNvPr>
            <p:cNvSpPr/>
            <p:nvPr/>
          </p:nvSpPr>
          <p:spPr>
            <a:xfrm>
              <a:off x="4894675" y="1491725"/>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6" name="Google Shape;8191;p8">
              <a:extLst>
                <a:ext uri="{FF2B5EF4-FFF2-40B4-BE49-F238E27FC236}">
                  <a16:creationId xmlns:a16="http://schemas.microsoft.com/office/drawing/2014/main" id="{D9E08024-4AE1-4745-8EA0-BD8DAFEF1E00}"/>
                </a:ext>
              </a:extLst>
            </p:cNvPr>
            <p:cNvSpPr/>
            <p:nvPr/>
          </p:nvSpPr>
          <p:spPr>
            <a:xfrm>
              <a:off x="484252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7" name="Google Shape;8192;p8">
              <a:extLst>
                <a:ext uri="{FF2B5EF4-FFF2-40B4-BE49-F238E27FC236}">
                  <a16:creationId xmlns:a16="http://schemas.microsoft.com/office/drawing/2014/main" id="{88C8AF4F-8EBF-4D33-AE7B-E2E000F7F4D1}"/>
                </a:ext>
              </a:extLst>
            </p:cNvPr>
            <p:cNvSpPr/>
            <p:nvPr/>
          </p:nvSpPr>
          <p:spPr>
            <a:xfrm>
              <a:off x="4790375" y="1491725"/>
              <a:ext cx="48325" cy="41550"/>
            </a:xfrm>
            <a:custGeom>
              <a:avLst/>
              <a:gdLst/>
              <a:ahLst/>
              <a:cxnLst/>
              <a:rect l="l" t="t" r="r" b="b"/>
              <a:pathLst>
                <a:path w="1933" h="1662" extrusionOk="0">
                  <a:moveTo>
                    <a:pt x="503" y="0"/>
                  </a:moveTo>
                  <a:lnTo>
                    <a:pt x="0" y="850"/>
                  </a:lnTo>
                  <a:lnTo>
                    <a:pt x="503"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8" name="Google Shape;8193;p8">
              <a:extLst>
                <a:ext uri="{FF2B5EF4-FFF2-40B4-BE49-F238E27FC236}">
                  <a16:creationId xmlns:a16="http://schemas.microsoft.com/office/drawing/2014/main" id="{AAA30B3A-B617-44A3-BF5C-D74B879FB63E}"/>
                </a:ext>
              </a:extLst>
            </p:cNvPr>
            <p:cNvSpPr/>
            <p:nvPr/>
          </p:nvSpPr>
          <p:spPr>
            <a:xfrm>
              <a:off x="4738200" y="14917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9" name="Google Shape;8194;p8">
              <a:extLst>
                <a:ext uri="{FF2B5EF4-FFF2-40B4-BE49-F238E27FC236}">
                  <a16:creationId xmlns:a16="http://schemas.microsoft.com/office/drawing/2014/main" id="{13341F8F-2769-4ADE-8007-BE9B98161547}"/>
                </a:ext>
              </a:extLst>
            </p:cNvPr>
            <p:cNvSpPr/>
            <p:nvPr/>
          </p:nvSpPr>
          <p:spPr>
            <a:xfrm>
              <a:off x="4686050" y="1491725"/>
              <a:ext cx="48325" cy="41550"/>
            </a:xfrm>
            <a:custGeom>
              <a:avLst/>
              <a:gdLst/>
              <a:ahLst/>
              <a:cxnLst/>
              <a:rect l="l" t="t" r="r" b="b"/>
              <a:pathLst>
                <a:path w="1933" h="1662" extrusionOk="0">
                  <a:moveTo>
                    <a:pt x="503" y="0"/>
                  </a:moveTo>
                  <a:lnTo>
                    <a:pt x="1"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0" name="Google Shape;8195;p8">
              <a:extLst>
                <a:ext uri="{FF2B5EF4-FFF2-40B4-BE49-F238E27FC236}">
                  <a16:creationId xmlns:a16="http://schemas.microsoft.com/office/drawing/2014/main" id="{66DA38D5-B6FC-4AE1-91FC-948E02487C10}"/>
                </a:ext>
              </a:extLst>
            </p:cNvPr>
            <p:cNvSpPr/>
            <p:nvPr/>
          </p:nvSpPr>
          <p:spPr>
            <a:xfrm>
              <a:off x="4636800" y="1494625"/>
              <a:ext cx="42525" cy="36725"/>
            </a:xfrm>
            <a:custGeom>
              <a:avLst/>
              <a:gdLst/>
              <a:ahLst/>
              <a:cxnLst/>
              <a:rect l="l" t="t" r="r" b="b"/>
              <a:pathLst>
                <a:path w="1701" h="1469" extrusionOk="0">
                  <a:moveTo>
                    <a:pt x="425" y="0"/>
                  </a:moveTo>
                  <a:lnTo>
                    <a:pt x="0" y="734"/>
                  </a:lnTo>
                  <a:lnTo>
                    <a:pt x="425" y="1468"/>
                  </a:lnTo>
                  <a:lnTo>
                    <a:pt x="1275" y="1468"/>
                  </a:lnTo>
                  <a:lnTo>
                    <a:pt x="1700"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1" name="Google Shape;8196;p8">
              <a:extLst>
                <a:ext uri="{FF2B5EF4-FFF2-40B4-BE49-F238E27FC236}">
                  <a16:creationId xmlns:a16="http://schemas.microsoft.com/office/drawing/2014/main" id="{F0C53665-A838-4D65-87C1-7D52A6CB9707}"/>
                </a:ext>
              </a:extLst>
            </p:cNvPr>
            <p:cNvSpPr/>
            <p:nvPr/>
          </p:nvSpPr>
          <p:spPr>
            <a:xfrm>
              <a:off x="4581725" y="1491725"/>
              <a:ext cx="48325" cy="41550"/>
            </a:xfrm>
            <a:custGeom>
              <a:avLst/>
              <a:gdLst/>
              <a:ahLst/>
              <a:cxnLst/>
              <a:rect l="l" t="t" r="r" b="b"/>
              <a:pathLst>
                <a:path w="1933" h="1662" extrusionOk="0">
                  <a:moveTo>
                    <a:pt x="503" y="0"/>
                  </a:moveTo>
                  <a:lnTo>
                    <a:pt x="1" y="850"/>
                  </a:lnTo>
                  <a:lnTo>
                    <a:pt x="503" y="1662"/>
                  </a:lnTo>
                  <a:lnTo>
                    <a:pt x="1469" y="1662"/>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2" name="Google Shape;8197;p8">
              <a:extLst>
                <a:ext uri="{FF2B5EF4-FFF2-40B4-BE49-F238E27FC236}">
                  <a16:creationId xmlns:a16="http://schemas.microsoft.com/office/drawing/2014/main" id="{3DB0196A-CF1E-4BDB-87ED-8C45DCD2F179}"/>
                </a:ext>
              </a:extLst>
            </p:cNvPr>
            <p:cNvSpPr/>
            <p:nvPr/>
          </p:nvSpPr>
          <p:spPr>
            <a:xfrm>
              <a:off x="4530550" y="1491725"/>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3" name="Google Shape;8198;p8">
              <a:extLst>
                <a:ext uri="{FF2B5EF4-FFF2-40B4-BE49-F238E27FC236}">
                  <a16:creationId xmlns:a16="http://schemas.microsoft.com/office/drawing/2014/main" id="{D2B87282-7983-4058-B2AF-A055C3CCF8CF}"/>
                </a:ext>
              </a:extLst>
            </p:cNvPr>
            <p:cNvSpPr/>
            <p:nvPr/>
          </p:nvSpPr>
          <p:spPr>
            <a:xfrm>
              <a:off x="4478375" y="1491725"/>
              <a:ext cx="48325" cy="41550"/>
            </a:xfrm>
            <a:custGeom>
              <a:avLst/>
              <a:gdLst/>
              <a:ahLst/>
              <a:cxnLst/>
              <a:rect l="l" t="t" r="r" b="b"/>
              <a:pathLst>
                <a:path w="1933" h="1662" extrusionOk="0">
                  <a:moveTo>
                    <a:pt x="503" y="0"/>
                  </a:moveTo>
                  <a:lnTo>
                    <a:pt x="1" y="850"/>
                  </a:lnTo>
                  <a:lnTo>
                    <a:pt x="503"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4" name="Google Shape;8199;p8">
              <a:extLst>
                <a:ext uri="{FF2B5EF4-FFF2-40B4-BE49-F238E27FC236}">
                  <a16:creationId xmlns:a16="http://schemas.microsoft.com/office/drawing/2014/main" id="{03B997AC-C635-4B11-9D94-8C0AC84DCBAE}"/>
                </a:ext>
              </a:extLst>
            </p:cNvPr>
            <p:cNvSpPr/>
            <p:nvPr/>
          </p:nvSpPr>
          <p:spPr>
            <a:xfrm>
              <a:off x="4426225" y="1491725"/>
              <a:ext cx="48325" cy="41550"/>
            </a:xfrm>
            <a:custGeom>
              <a:avLst/>
              <a:gdLst/>
              <a:ahLst/>
              <a:cxnLst/>
              <a:rect l="l" t="t" r="r" b="b"/>
              <a:pathLst>
                <a:path w="1933" h="1662" extrusionOk="0">
                  <a:moveTo>
                    <a:pt x="503" y="0"/>
                  </a:moveTo>
                  <a:lnTo>
                    <a:pt x="1"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5" name="Google Shape;8200;p8">
              <a:extLst>
                <a:ext uri="{FF2B5EF4-FFF2-40B4-BE49-F238E27FC236}">
                  <a16:creationId xmlns:a16="http://schemas.microsoft.com/office/drawing/2014/main" id="{45E54F1A-E5AB-472B-98AC-25CD338C39DB}"/>
                </a:ext>
              </a:extLst>
            </p:cNvPr>
            <p:cNvSpPr/>
            <p:nvPr/>
          </p:nvSpPr>
          <p:spPr>
            <a:xfrm>
              <a:off x="4374075" y="1491725"/>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6" name="Google Shape;8201;p8">
              <a:extLst>
                <a:ext uri="{FF2B5EF4-FFF2-40B4-BE49-F238E27FC236}">
                  <a16:creationId xmlns:a16="http://schemas.microsoft.com/office/drawing/2014/main" id="{61CEB650-A179-4591-B0EF-F44343E80437}"/>
                </a:ext>
              </a:extLst>
            </p:cNvPr>
            <p:cNvSpPr/>
            <p:nvPr/>
          </p:nvSpPr>
          <p:spPr>
            <a:xfrm>
              <a:off x="4322875" y="1491725"/>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7" name="Google Shape;8202;p8">
              <a:extLst>
                <a:ext uri="{FF2B5EF4-FFF2-40B4-BE49-F238E27FC236}">
                  <a16:creationId xmlns:a16="http://schemas.microsoft.com/office/drawing/2014/main" id="{8D784008-3E93-4D31-8496-E854F90230B7}"/>
                </a:ext>
              </a:extLst>
            </p:cNvPr>
            <p:cNvSpPr/>
            <p:nvPr/>
          </p:nvSpPr>
          <p:spPr>
            <a:xfrm>
              <a:off x="4270725" y="1491725"/>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8" name="Google Shape;8203;p8">
              <a:extLst>
                <a:ext uri="{FF2B5EF4-FFF2-40B4-BE49-F238E27FC236}">
                  <a16:creationId xmlns:a16="http://schemas.microsoft.com/office/drawing/2014/main" id="{1F20936A-A988-493E-B6E7-958257B7EAB6}"/>
                </a:ext>
              </a:extLst>
            </p:cNvPr>
            <p:cNvSpPr/>
            <p:nvPr/>
          </p:nvSpPr>
          <p:spPr>
            <a:xfrm>
              <a:off x="4218550" y="1491725"/>
              <a:ext cx="48325" cy="41550"/>
            </a:xfrm>
            <a:custGeom>
              <a:avLst/>
              <a:gdLst/>
              <a:ahLst/>
              <a:cxnLst/>
              <a:rect l="l" t="t" r="r" b="b"/>
              <a:pathLst>
                <a:path w="1933" h="1662" extrusionOk="0">
                  <a:moveTo>
                    <a:pt x="465" y="0"/>
                  </a:moveTo>
                  <a:lnTo>
                    <a:pt x="1" y="850"/>
                  </a:lnTo>
                  <a:lnTo>
                    <a:pt x="465"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9" name="Google Shape;8204;p8">
              <a:extLst>
                <a:ext uri="{FF2B5EF4-FFF2-40B4-BE49-F238E27FC236}">
                  <a16:creationId xmlns:a16="http://schemas.microsoft.com/office/drawing/2014/main" id="{2A389058-594F-410D-B4A2-B2A2DBAEF014}"/>
                </a:ext>
              </a:extLst>
            </p:cNvPr>
            <p:cNvSpPr/>
            <p:nvPr/>
          </p:nvSpPr>
          <p:spPr>
            <a:xfrm>
              <a:off x="4172200" y="1497525"/>
              <a:ext cx="36725" cy="30925"/>
            </a:xfrm>
            <a:custGeom>
              <a:avLst/>
              <a:gdLst/>
              <a:ahLst/>
              <a:cxnLst/>
              <a:rect l="l" t="t" r="r" b="b"/>
              <a:pathLst>
                <a:path w="1469" h="1237" extrusionOk="0">
                  <a:moveTo>
                    <a:pt x="348" y="0"/>
                  </a:moveTo>
                  <a:lnTo>
                    <a:pt x="0" y="618"/>
                  </a:lnTo>
                  <a:lnTo>
                    <a:pt x="348" y="1236"/>
                  </a:lnTo>
                  <a:lnTo>
                    <a:pt x="1082" y="1236"/>
                  </a:lnTo>
                  <a:lnTo>
                    <a:pt x="1469" y="618"/>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0" name="Google Shape;8205;p8">
              <a:extLst>
                <a:ext uri="{FF2B5EF4-FFF2-40B4-BE49-F238E27FC236}">
                  <a16:creationId xmlns:a16="http://schemas.microsoft.com/office/drawing/2014/main" id="{BB00A7AF-3FD4-4EDF-8997-DBC3034256A1}"/>
                </a:ext>
              </a:extLst>
            </p:cNvPr>
            <p:cNvSpPr/>
            <p:nvPr/>
          </p:nvSpPr>
          <p:spPr>
            <a:xfrm>
              <a:off x="4126800" y="1502350"/>
              <a:ext cx="24175" cy="20300"/>
            </a:xfrm>
            <a:custGeom>
              <a:avLst/>
              <a:gdLst/>
              <a:ahLst/>
              <a:cxnLst/>
              <a:rect l="l" t="t" r="r" b="b"/>
              <a:pathLst>
                <a:path w="967" h="812" extrusionOk="0">
                  <a:moveTo>
                    <a:pt x="271" y="0"/>
                  </a:moveTo>
                  <a:lnTo>
                    <a:pt x="1" y="425"/>
                  </a:lnTo>
                  <a:lnTo>
                    <a:pt x="271" y="812"/>
                  </a:lnTo>
                  <a:lnTo>
                    <a:pt x="696" y="812"/>
                  </a:lnTo>
                  <a:lnTo>
                    <a:pt x="966" y="425"/>
                  </a:lnTo>
                  <a:lnTo>
                    <a:pt x="6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1" name="Google Shape;8206;p8">
              <a:extLst>
                <a:ext uri="{FF2B5EF4-FFF2-40B4-BE49-F238E27FC236}">
                  <a16:creationId xmlns:a16="http://schemas.microsoft.com/office/drawing/2014/main" id="{93AB7CE2-7CE1-49AC-AFA6-AC9B149902E8}"/>
                </a:ext>
              </a:extLst>
            </p:cNvPr>
            <p:cNvSpPr/>
            <p:nvPr/>
          </p:nvSpPr>
          <p:spPr>
            <a:xfrm>
              <a:off x="4079475" y="1506200"/>
              <a:ext cx="14500" cy="12600"/>
            </a:xfrm>
            <a:custGeom>
              <a:avLst/>
              <a:gdLst/>
              <a:ahLst/>
              <a:cxnLst/>
              <a:rect l="l" t="t" r="r" b="b"/>
              <a:pathLst>
                <a:path w="580" h="504" extrusionOk="0">
                  <a:moveTo>
                    <a:pt x="155" y="1"/>
                  </a:moveTo>
                  <a:lnTo>
                    <a:pt x="0" y="271"/>
                  </a:lnTo>
                  <a:lnTo>
                    <a:pt x="155" y="503"/>
                  </a:lnTo>
                  <a:lnTo>
                    <a:pt x="425" y="503"/>
                  </a:lnTo>
                  <a:lnTo>
                    <a:pt x="580" y="271"/>
                  </a:lnTo>
                  <a:lnTo>
                    <a:pt x="4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2" name="Google Shape;8207;p8">
              <a:extLst>
                <a:ext uri="{FF2B5EF4-FFF2-40B4-BE49-F238E27FC236}">
                  <a16:creationId xmlns:a16="http://schemas.microsoft.com/office/drawing/2014/main" id="{150CE5CE-BB81-41CB-AF55-8E148202D707}"/>
                </a:ext>
              </a:extLst>
            </p:cNvPr>
            <p:cNvSpPr/>
            <p:nvPr/>
          </p:nvSpPr>
          <p:spPr>
            <a:xfrm>
              <a:off x="4017650" y="1497525"/>
              <a:ext cx="33825" cy="29950"/>
            </a:xfrm>
            <a:custGeom>
              <a:avLst/>
              <a:gdLst/>
              <a:ahLst/>
              <a:cxnLst/>
              <a:rect l="l" t="t" r="r" b="b"/>
              <a:pathLst>
                <a:path w="1353" h="1198" extrusionOk="0">
                  <a:moveTo>
                    <a:pt x="348" y="0"/>
                  </a:moveTo>
                  <a:lnTo>
                    <a:pt x="1" y="618"/>
                  </a:lnTo>
                  <a:lnTo>
                    <a:pt x="348" y="1198"/>
                  </a:lnTo>
                  <a:lnTo>
                    <a:pt x="1005" y="1198"/>
                  </a:lnTo>
                  <a:lnTo>
                    <a:pt x="1353" y="618"/>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3" name="Google Shape;8208;p8">
              <a:extLst>
                <a:ext uri="{FF2B5EF4-FFF2-40B4-BE49-F238E27FC236}">
                  <a16:creationId xmlns:a16="http://schemas.microsoft.com/office/drawing/2014/main" id="{AFD2278A-F631-4FA4-8526-6F0C2C287E6C}"/>
                </a:ext>
              </a:extLst>
            </p:cNvPr>
            <p:cNvSpPr/>
            <p:nvPr/>
          </p:nvSpPr>
          <p:spPr>
            <a:xfrm>
              <a:off x="3958725" y="1491725"/>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4" name="Google Shape;8209;p8">
              <a:extLst>
                <a:ext uri="{FF2B5EF4-FFF2-40B4-BE49-F238E27FC236}">
                  <a16:creationId xmlns:a16="http://schemas.microsoft.com/office/drawing/2014/main" id="{47636C3D-C736-4498-A917-27860EC8BC03}"/>
                </a:ext>
              </a:extLst>
            </p:cNvPr>
            <p:cNvSpPr/>
            <p:nvPr/>
          </p:nvSpPr>
          <p:spPr>
            <a:xfrm>
              <a:off x="3906575" y="1491725"/>
              <a:ext cx="48325" cy="41550"/>
            </a:xfrm>
            <a:custGeom>
              <a:avLst/>
              <a:gdLst/>
              <a:ahLst/>
              <a:cxnLst/>
              <a:rect l="l" t="t" r="r" b="b"/>
              <a:pathLst>
                <a:path w="1933" h="1662" extrusionOk="0">
                  <a:moveTo>
                    <a:pt x="464" y="0"/>
                  </a:moveTo>
                  <a:lnTo>
                    <a:pt x="1"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5" name="Google Shape;8210;p8">
              <a:extLst>
                <a:ext uri="{FF2B5EF4-FFF2-40B4-BE49-F238E27FC236}">
                  <a16:creationId xmlns:a16="http://schemas.microsoft.com/office/drawing/2014/main" id="{5DA6F4A3-FAAC-49D0-87B4-F7962339D434}"/>
                </a:ext>
              </a:extLst>
            </p:cNvPr>
            <p:cNvSpPr/>
            <p:nvPr/>
          </p:nvSpPr>
          <p:spPr>
            <a:xfrm>
              <a:off x="3858275" y="1494625"/>
              <a:ext cx="41575" cy="36725"/>
            </a:xfrm>
            <a:custGeom>
              <a:avLst/>
              <a:gdLst/>
              <a:ahLst/>
              <a:cxnLst/>
              <a:rect l="l" t="t" r="r" b="b"/>
              <a:pathLst>
                <a:path w="1663" h="1469" extrusionOk="0">
                  <a:moveTo>
                    <a:pt x="426" y="0"/>
                  </a:moveTo>
                  <a:lnTo>
                    <a:pt x="1" y="734"/>
                  </a:lnTo>
                  <a:lnTo>
                    <a:pt x="426" y="1468"/>
                  </a:lnTo>
                  <a:lnTo>
                    <a:pt x="1237" y="1468"/>
                  </a:lnTo>
                  <a:lnTo>
                    <a:pt x="1662" y="734"/>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6" name="Google Shape;8211;p8">
              <a:extLst>
                <a:ext uri="{FF2B5EF4-FFF2-40B4-BE49-F238E27FC236}">
                  <a16:creationId xmlns:a16="http://schemas.microsoft.com/office/drawing/2014/main" id="{E65DC69A-AA98-4AEA-94A1-0C20038941B6}"/>
                </a:ext>
              </a:extLst>
            </p:cNvPr>
            <p:cNvSpPr/>
            <p:nvPr/>
          </p:nvSpPr>
          <p:spPr>
            <a:xfrm>
              <a:off x="380322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7" name="Google Shape;8212;p8">
              <a:extLst>
                <a:ext uri="{FF2B5EF4-FFF2-40B4-BE49-F238E27FC236}">
                  <a16:creationId xmlns:a16="http://schemas.microsoft.com/office/drawing/2014/main" id="{1C08FB9C-8171-432A-8D08-192CC47B8A81}"/>
                </a:ext>
              </a:extLst>
            </p:cNvPr>
            <p:cNvSpPr/>
            <p:nvPr/>
          </p:nvSpPr>
          <p:spPr>
            <a:xfrm>
              <a:off x="375107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8" name="Google Shape;8213;p8">
              <a:extLst>
                <a:ext uri="{FF2B5EF4-FFF2-40B4-BE49-F238E27FC236}">
                  <a16:creationId xmlns:a16="http://schemas.microsoft.com/office/drawing/2014/main" id="{DE9E0A4F-5073-44EA-8C33-8026B9942A76}"/>
                </a:ext>
              </a:extLst>
            </p:cNvPr>
            <p:cNvSpPr/>
            <p:nvPr/>
          </p:nvSpPr>
          <p:spPr>
            <a:xfrm>
              <a:off x="3698900" y="1491725"/>
              <a:ext cx="47375" cy="41550"/>
            </a:xfrm>
            <a:custGeom>
              <a:avLst/>
              <a:gdLst/>
              <a:ahLst/>
              <a:cxnLst/>
              <a:rect l="l" t="t" r="r" b="b"/>
              <a:pathLst>
                <a:path w="1895" h="1662" extrusionOk="0">
                  <a:moveTo>
                    <a:pt x="465" y="0"/>
                  </a:moveTo>
                  <a:lnTo>
                    <a:pt x="1" y="850"/>
                  </a:lnTo>
                  <a:lnTo>
                    <a:pt x="465"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9" name="Google Shape;8214;p8">
              <a:extLst>
                <a:ext uri="{FF2B5EF4-FFF2-40B4-BE49-F238E27FC236}">
                  <a16:creationId xmlns:a16="http://schemas.microsoft.com/office/drawing/2014/main" id="{1F9966C9-3377-4630-B456-4F2CB590D611}"/>
                </a:ext>
              </a:extLst>
            </p:cNvPr>
            <p:cNvSpPr/>
            <p:nvPr/>
          </p:nvSpPr>
          <p:spPr>
            <a:xfrm>
              <a:off x="3659300" y="1502350"/>
              <a:ext cx="24175" cy="20300"/>
            </a:xfrm>
            <a:custGeom>
              <a:avLst/>
              <a:gdLst/>
              <a:ahLst/>
              <a:cxnLst/>
              <a:rect l="l" t="t" r="r" b="b"/>
              <a:pathLst>
                <a:path w="967" h="812" extrusionOk="0">
                  <a:moveTo>
                    <a:pt x="233" y="0"/>
                  </a:moveTo>
                  <a:lnTo>
                    <a:pt x="1" y="425"/>
                  </a:lnTo>
                  <a:lnTo>
                    <a:pt x="233" y="812"/>
                  </a:lnTo>
                  <a:lnTo>
                    <a:pt x="696" y="812"/>
                  </a:lnTo>
                  <a:lnTo>
                    <a:pt x="967" y="425"/>
                  </a:lnTo>
                  <a:lnTo>
                    <a:pt x="6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0" name="Google Shape;8215;p8">
              <a:extLst>
                <a:ext uri="{FF2B5EF4-FFF2-40B4-BE49-F238E27FC236}">
                  <a16:creationId xmlns:a16="http://schemas.microsoft.com/office/drawing/2014/main" id="{F128D1BE-99E8-4BE3-AE0C-1A09ED9F8FA4}"/>
                </a:ext>
              </a:extLst>
            </p:cNvPr>
            <p:cNvSpPr/>
            <p:nvPr/>
          </p:nvSpPr>
          <p:spPr>
            <a:xfrm>
              <a:off x="3181200" y="1493650"/>
              <a:ext cx="44450" cy="37700"/>
            </a:xfrm>
            <a:custGeom>
              <a:avLst/>
              <a:gdLst/>
              <a:ahLst/>
              <a:cxnLst/>
              <a:rect l="l" t="t" r="r" b="b"/>
              <a:pathLst>
                <a:path w="1778" h="1508" extrusionOk="0">
                  <a:moveTo>
                    <a:pt x="425" y="1"/>
                  </a:moveTo>
                  <a:lnTo>
                    <a:pt x="0" y="773"/>
                  </a:lnTo>
                  <a:lnTo>
                    <a:pt x="425" y="1507"/>
                  </a:lnTo>
                  <a:lnTo>
                    <a:pt x="1352" y="1507"/>
                  </a:lnTo>
                  <a:lnTo>
                    <a:pt x="1777" y="773"/>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1" name="Google Shape;8216;p8">
              <a:extLst>
                <a:ext uri="{FF2B5EF4-FFF2-40B4-BE49-F238E27FC236}">
                  <a16:creationId xmlns:a16="http://schemas.microsoft.com/office/drawing/2014/main" id="{E48C3589-FAA3-4793-903F-24CC7266936F}"/>
                </a:ext>
              </a:extLst>
            </p:cNvPr>
            <p:cNvSpPr/>
            <p:nvPr/>
          </p:nvSpPr>
          <p:spPr>
            <a:xfrm>
              <a:off x="3136750" y="1500425"/>
              <a:ext cx="29000" cy="24150"/>
            </a:xfrm>
            <a:custGeom>
              <a:avLst/>
              <a:gdLst/>
              <a:ahLst/>
              <a:cxnLst/>
              <a:rect l="l" t="t" r="r" b="b"/>
              <a:pathLst>
                <a:path w="1160" h="966" extrusionOk="0">
                  <a:moveTo>
                    <a:pt x="310" y="0"/>
                  </a:moveTo>
                  <a:lnTo>
                    <a:pt x="1" y="502"/>
                  </a:lnTo>
                  <a:lnTo>
                    <a:pt x="310" y="966"/>
                  </a:lnTo>
                  <a:lnTo>
                    <a:pt x="851" y="966"/>
                  </a:lnTo>
                  <a:lnTo>
                    <a:pt x="1160" y="502"/>
                  </a:ln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2" name="Google Shape;8217;p8">
              <a:extLst>
                <a:ext uri="{FF2B5EF4-FFF2-40B4-BE49-F238E27FC236}">
                  <a16:creationId xmlns:a16="http://schemas.microsoft.com/office/drawing/2014/main" id="{345FDBC1-1CDF-425C-99CC-0770FE027675}"/>
                </a:ext>
              </a:extLst>
            </p:cNvPr>
            <p:cNvSpPr/>
            <p:nvPr/>
          </p:nvSpPr>
          <p:spPr>
            <a:xfrm>
              <a:off x="3082675" y="1498475"/>
              <a:ext cx="33825" cy="28050"/>
            </a:xfrm>
            <a:custGeom>
              <a:avLst/>
              <a:gdLst/>
              <a:ahLst/>
              <a:cxnLst/>
              <a:rect l="l" t="t" r="r" b="b"/>
              <a:pathLst>
                <a:path w="1353" h="1122" extrusionOk="0">
                  <a:moveTo>
                    <a:pt x="309" y="1"/>
                  </a:moveTo>
                  <a:lnTo>
                    <a:pt x="0" y="580"/>
                  </a:lnTo>
                  <a:lnTo>
                    <a:pt x="309" y="1121"/>
                  </a:lnTo>
                  <a:lnTo>
                    <a:pt x="1005" y="1121"/>
                  </a:lnTo>
                  <a:lnTo>
                    <a:pt x="1353"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3" name="Google Shape;8218;p8">
              <a:extLst>
                <a:ext uri="{FF2B5EF4-FFF2-40B4-BE49-F238E27FC236}">
                  <a16:creationId xmlns:a16="http://schemas.microsoft.com/office/drawing/2014/main" id="{B71FF2D6-7B02-4192-ABE9-3A69FB20B7CF}"/>
                </a:ext>
              </a:extLst>
            </p:cNvPr>
            <p:cNvSpPr/>
            <p:nvPr/>
          </p:nvSpPr>
          <p:spPr>
            <a:xfrm>
              <a:off x="2887550" y="1510075"/>
              <a:ext cx="7750" cy="5825"/>
            </a:xfrm>
            <a:custGeom>
              <a:avLst/>
              <a:gdLst/>
              <a:ahLst/>
              <a:cxnLst/>
              <a:rect l="l" t="t" r="r" b="b"/>
              <a:pathLst>
                <a:path w="310" h="233" extrusionOk="0">
                  <a:moveTo>
                    <a:pt x="78" y="0"/>
                  </a:moveTo>
                  <a:lnTo>
                    <a:pt x="1" y="116"/>
                  </a:lnTo>
                  <a:lnTo>
                    <a:pt x="78" y="232"/>
                  </a:lnTo>
                  <a:lnTo>
                    <a:pt x="233" y="232"/>
                  </a:lnTo>
                  <a:lnTo>
                    <a:pt x="310" y="116"/>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4" name="Google Shape;8219;p8">
              <a:extLst>
                <a:ext uri="{FF2B5EF4-FFF2-40B4-BE49-F238E27FC236}">
                  <a16:creationId xmlns:a16="http://schemas.microsoft.com/office/drawing/2014/main" id="{ECF8C0E6-5BB5-48C4-8615-40F6BBA061D4}"/>
                </a:ext>
              </a:extLst>
            </p:cNvPr>
            <p:cNvSpPr/>
            <p:nvPr/>
          </p:nvSpPr>
          <p:spPr>
            <a:xfrm>
              <a:off x="2816075" y="1492675"/>
              <a:ext cx="46400" cy="39625"/>
            </a:xfrm>
            <a:custGeom>
              <a:avLst/>
              <a:gdLst/>
              <a:ahLst/>
              <a:cxnLst/>
              <a:rect l="l" t="t" r="r" b="b"/>
              <a:pathLst>
                <a:path w="1856" h="1585" extrusionOk="0">
                  <a:moveTo>
                    <a:pt x="464" y="1"/>
                  </a:moveTo>
                  <a:lnTo>
                    <a:pt x="1" y="812"/>
                  </a:lnTo>
                  <a:lnTo>
                    <a:pt x="464" y="1585"/>
                  </a:lnTo>
                  <a:lnTo>
                    <a:pt x="1392" y="1585"/>
                  </a:lnTo>
                  <a:lnTo>
                    <a:pt x="1855" y="812"/>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5" name="Google Shape;8220;p8">
              <a:extLst>
                <a:ext uri="{FF2B5EF4-FFF2-40B4-BE49-F238E27FC236}">
                  <a16:creationId xmlns:a16="http://schemas.microsoft.com/office/drawing/2014/main" id="{B2533F24-F4F6-4026-AC7C-D25D08121B38}"/>
                </a:ext>
              </a:extLst>
            </p:cNvPr>
            <p:cNvSpPr/>
            <p:nvPr/>
          </p:nvSpPr>
          <p:spPr>
            <a:xfrm>
              <a:off x="2763925" y="1491725"/>
              <a:ext cx="47350" cy="41550"/>
            </a:xfrm>
            <a:custGeom>
              <a:avLst/>
              <a:gdLst/>
              <a:ahLst/>
              <a:cxnLst/>
              <a:rect l="l" t="t" r="r" b="b"/>
              <a:pathLst>
                <a:path w="1894" h="1662" extrusionOk="0">
                  <a:moveTo>
                    <a:pt x="464" y="0"/>
                  </a:moveTo>
                  <a:lnTo>
                    <a:pt x="0"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6" name="Google Shape;8221;p8">
              <a:extLst>
                <a:ext uri="{FF2B5EF4-FFF2-40B4-BE49-F238E27FC236}">
                  <a16:creationId xmlns:a16="http://schemas.microsoft.com/office/drawing/2014/main" id="{498962FD-5B87-4172-90C5-69334BDD5EC9}"/>
                </a:ext>
              </a:extLst>
            </p:cNvPr>
            <p:cNvSpPr/>
            <p:nvPr/>
          </p:nvSpPr>
          <p:spPr>
            <a:xfrm>
              <a:off x="271177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7" name="Google Shape;8222;p8">
              <a:extLst>
                <a:ext uri="{FF2B5EF4-FFF2-40B4-BE49-F238E27FC236}">
                  <a16:creationId xmlns:a16="http://schemas.microsoft.com/office/drawing/2014/main" id="{0F9AD8D9-93D2-4773-8629-A44863158D40}"/>
                </a:ext>
              </a:extLst>
            </p:cNvPr>
            <p:cNvSpPr/>
            <p:nvPr/>
          </p:nvSpPr>
          <p:spPr>
            <a:xfrm>
              <a:off x="2659600" y="1491725"/>
              <a:ext cx="48325" cy="41550"/>
            </a:xfrm>
            <a:custGeom>
              <a:avLst/>
              <a:gdLst/>
              <a:ahLst/>
              <a:cxnLst/>
              <a:rect l="l" t="t" r="r" b="b"/>
              <a:pathLst>
                <a:path w="1933" h="1662" extrusionOk="0">
                  <a:moveTo>
                    <a:pt x="464" y="0"/>
                  </a:moveTo>
                  <a:lnTo>
                    <a:pt x="1" y="850"/>
                  </a:lnTo>
                  <a:lnTo>
                    <a:pt x="464"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8" name="Google Shape;8223;p8">
              <a:extLst>
                <a:ext uri="{FF2B5EF4-FFF2-40B4-BE49-F238E27FC236}">
                  <a16:creationId xmlns:a16="http://schemas.microsoft.com/office/drawing/2014/main" id="{FAE79EC9-A542-46FB-8DE6-CDBB7ED50A10}"/>
                </a:ext>
              </a:extLst>
            </p:cNvPr>
            <p:cNvSpPr/>
            <p:nvPr/>
          </p:nvSpPr>
          <p:spPr>
            <a:xfrm>
              <a:off x="2607450" y="1491725"/>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9" name="Google Shape;8224;p8">
              <a:extLst>
                <a:ext uri="{FF2B5EF4-FFF2-40B4-BE49-F238E27FC236}">
                  <a16:creationId xmlns:a16="http://schemas.microsoft.com/office/drawing/2014/main" id="{F29A1481-C005-4FB3-ACDC-5E96F11DB028}"/>
                </a:ext>
              </a:extLst>
            </p:cNvPr>
            <p:cNvSpPr/>
            <p:nvPr/>
          </p:nvSpPr>
          <p:spPr>
            <a:xfrm>
              <a:off x="2558200" y="1494625"/>
              <a:ext cx="42525" cy="36725"/>
            </a:xfrm>
            <a:custGeom>
              <a:avLst/>
              <a:gdLst/>
              <a:ahLst/>
              <a:cxnLst/>
              <a:rect l="l" t="t" r="r" b="b"/>
              <a:pathLst>
                <a:path w="1701" h="1469" extrusionOk="0">
                  <a:moveTo>
                    <a:pt x="425" y="0"/>
                  </a:moveTo>
                  <a:lnTo>
                    <a:pt x="0" y="734"/>
                  </a:lnTo>
                  <a:lnTo>
                    <a:pt x="425" y="1468"/>
                  </a:lnTo>
                  <a:lnTo>
                    <a:pt x="1275" y="1468"/>
                  </a:lnTo>
                  <a:lnTo>
                    <a:pt x="1700"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0" name="Google Shape;8225;p8">
              <a:extLst>
                <a:ext uri="{FF2B5EF4-FFF2-40B4-BE49-F238E27FC236}">
                  <a16:creationId xmlns:a16="http://schemas.microsoft.com/office/drawing/2014/main" id="{51DBAE7D-A4B5-44CB-9F52-08AC8E3FFF2A}"/>
                </a:ext>
              </a:extLst>
            </p:cNvPr>
            <p:cNvSpPr/>
            <p:nvPr/>
          </p:nvSpPr>
          <p:spPr>
            <a:xfrm>
              <a:off x="2408475" y="1499450"/>
              <a:ext cx="29975" cy="26100"/>
            </a:xfrm>
            <a:custGeom>
              <a:avLst/>
              <a:gdLst/>
              <a:ahLst/>
              <a:cxnLst/>
              <a:rect l="l" t="t" r="r" b="b"/>
              <a:pathLst>
                <a:path w="1199" h="1044" extrusionOk="0">
                  <a:moveTo>
                    <a:pt x="310" y="0"/>
                  </a:moveTo>
                  <a:lnTo>
                    <a:pt x="1" y="541"/>
                  </a:lnTo>
                  <a:lnTo>
                    <a:pt x="310" y="1044"/>
                  </a:lnTo>
                  <a:lnTo>
                    <a:pt x="928" y="1044"/>
                  </a:lnTo>
                  <a:lnTo>
                    <a:pt x="1198"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1" name="Google Shape;8226;p8">
              <a:extLst>
                <a:ext uri="{FF2B5EF4-FFF2-40B4-BE49-F238E27FC236}">
                  <a16:creationId xmlns:a16="http://schemas.microsoft.com/office/drawing/2014/main" id="{57AFB6F6-9A52-4032-B28F-20745CA4403A}"/>
                </a:ext>
              </a:extLst>
            </p:cNvPr>
            <p:cNvSpPr/>
            <p:nvPr/>
          </p:nvSpPr>
          <p:spPr>
            <a:xfrm>
              <a:off x="2352450" y="1495575"/>
              <a:ext cx="37700" cy="33850"/>
            </a:xfrm>
            <a:custGeom>
              <a:avLst/>
              <a:gdLst/>
              <a:ahLst/>
              <a:cxnLst/>
              <a:rect l="l" t="t" r="r" b="b"/>
              <a:pathLst>
                <a:path w="1508" h="1354" extrusionOk="0">
                  <a:moveTo>
                    <a:pt x="348" y="1"/>
                  </a:moveTo>
                  <a:lnTo>
                    <a:pt x="1" y="696"/>
                  </a:lnTo>
                  <a:lnTo>
                    <a:pt x="348" y="1353"/>
                  </a:lnTo>
                  <a:lnTo>
                    <a:pt x="1160" y="1353"/>
                  </a:lnTo>
                  <a:lnTo>
                    <a:pt x="1507" y="696"/>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2" name="Google Shape;8227;p8">
              <a:extLst>
                <a:ext uri="{FF2B5EF4-FFF2-40B4-BE49-F238E27FC236}">
                  <a16:creationId xmlns:a16="http://schemas.microsoft.com/office/drawing/2014/main" id="{F4DD202F-D4C2-4D03-ACF7-D2BE5F584CDE}"/>
                </a:ext>
              </a:extLst>
            </p:cNvPr>
            <p:cNvSpPr/>
            <p:nvPr/>
          </p:nvSpPr>
          <p:spPr>
            <a:xfrm>
              <a:off x="229642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3" name="Google Shape;8228;p8">
              <a:extLst>
                <a:ext uri="{FF2B5EF4-FFF2-40B4-BE49-F238E27FC236}">
                  <a16:creationId xmlns:a16="http://schemas.microsoft.com/office/drawing/2014/main" id="{C3B5A822-1CF6-41DF-9F9D-C103A15C2F6B}"/>
                </a:ext>
              </a:extLst>
            </p:cNvPr>
            <p:cNvSpPr/>
            <p:nvPr/>
          </p:nvSpPr>
          <p:spPr>
            <a:xfrm>
              <a:off x="2244275" y="1491725"/>
              <a:ext cx="47350" cy="41550"/>
            </a:xfrm>
            <a:custGeom>
              <a:avLst/>
              <a:gdLst/>
              <a:ahLst/>
              <a:cxnLst/>
              <a:rect l="l" t="t" r="r" b="b"/>
              <a:pathLst>
                <a:path w="1894" h="1662" extrusionOk="0">
                  <a:moveTo>
                    <a:pt x="464" y="0"/>
                  </a:moveTo>
                  <a:lnTo>
                    <a:pt x="0"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4" name="Google Shape;8229;p8">
              <a:extLst>
                <a:ext uri="{FF2B5EF4-FFF2-40B4-BE49-F238E27FC236}">
                  <a16:creationId xmlns:a16="http://schemas.microsoft.com/office/drawing/2014/main" id="{08519888-3A40-40B3-925C-CAD6091C5022}"/>
                </a:ext>
              </a:extLst>
            </p:cNvPr>
            <p:cNvSpPr/>
            <p:nvPr/>
          </p:nvSpPr>
          <p:spPr>
            <a:xfrm>
              <a:off x="2213375" y="1511050"/>
              <a:ext cx="4850" cy="2900"/>
            </a:xfrm>
            <a:custGeom>
              <a:avLst/>
              <a:gdLst/>
              <a:ahLst/>
              <a:cxnLst/>
              <a:rect l="l" t="t" r="r" b="b"/>
              <a:pathLst>
                <a:path w="194" h="116" extrusionOk="0">
                  <a:moveTo>
                    <a:pt x="77" y="0"/>
                  </a:moveTo>
                  <a:lnTo>
                    <a:pt x="0" y="77"/>
                  </a:lnTo>
                  <a:lnTo>
                    <a:pt x="77" y="116"/>
                  </a:lnTo>
                  <a:lnTo>
                    <a:pt x="116" y="116"/>
                  </a:lnTo>
                  <a:lnTo>
                    <a:pt x="193" y="77"/>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5" name="Google Shape;8230;p8">
              <a:extLst>
                <a:ext uri="{FF2B5EF4-FFF2-40B4-BE49-F238E27FC236}">
                  <a16:creationId xmlns:a16="http://schemas.microsoft.com/office/drawing/2014/main" id="{42A08078-A6A9-4EF2-9772-8CABB51C3646}"/>
                </a:ext>
              </a:extLst>
            </p:cNvPr>
            <p:cNvSpPr/>
            <p:nvPr/>
          </p:nvSpPr>
          <p:spPr>
            <a:xfrm>
              <a:off x="2043375" y="1498475"/>
              <a:ext cx="33825" cy="28050"/>
            </a:xfrm>
            <a:custGeom>
              <a:avLst/>
              <a:gdLst/>
              <a:ahLst/>
              <a:cxnLst/>
              <a:rect l="l" t="t" r="r" b="b"/>
              <a:pathLst>
                <a:path w="1353" h="1122" extrusionOk="0">
                  <a:moveTo>
                    <a:pt x="309" y="1"/>
                  </a:moveTo>
                  <a:lnTo>
                    <a:pt x="0" y="580"/>
                  </a:lnTo>
                  <a:lnTo>
                    <a:pt x="309" y="1121"/>
                  </a:lnTo>
                  <a:lnTo>
                    <a:pt x="1005" y="1121"/>
                  </a:lnTo>
                  <a:lnTo>
                    <a:pt x="1352" y="580"/>
                  </a:lnTo>
                  <a:lnTo>
                    <a:pt x="10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6" name="Google Shape;8231;p8">
              <a:extLst>
                <a:ext uri="{FF2B5EF4-FFF2-40B4-BE49-F238E27FC236}">
                  <a16:creationId xmlns:a16="http://schemas.microsoft.com/office/drawing/2014/main" id="{3E8B03BB-AEFB-45F9-BAA7-78CB82A0A5D4}"/>
                </a:ext>
              </a:extLst>
            </p:cNvPr>
            <p:cNvSpPr/>
            <p:nvPr/>
          </p:nvSpPr>
          <p:spPr>
            <a:xfrm>
              <a:off x="1987350" y="1494625"/>
              <a:ext cx="40600" cy="35750"/>
            </a:xfrm>
            <a:custGeom>
              <a:avLst/>
              <a:gdLst/>
              <a:ahLst/>
              <a:cxnLst/>
              <a:rect l="l" t="t" r="r" b="b"/>
              <a:pathLst>
                <a:path w="1624" h="1430" extrusionOk="0">
                  <a:moveTo>
                    <a:pt x="387" y="0"/>
                  </a:moveTo>
                  <a:lnTo>
                    <a:pt x="0" y="734"/>
                  </a:lnTo>
                  <a:lnTo>
                    <a:pt x="387" y="1430"/>
                  </a:lnTo>
                  <a:lnTo>
                    <a:pt x="1237" y="1430"/>
                  </a:lnTo>
                  <a:lnTo>
                    <a:pt x="1623" y="734"/>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7" name="Google Shape;8232;p8">
              <a:extLst>
                <a:ext uri="{FF2B5EF4-FFF2-40B4-BE49-F238E27FC236}">
                  <a16:creationId xmlns:a16="http://schemas.microsoft.com/office/drawing/2014/main" id="{90F438C2-5A5B-4045-B80E-79BFFD30CC21}"/>
                </a:ext>
              </a:extLst>
            </p:cNvPr>
            <p:cNvSpPr/>
            <p:nvPr/>
          </p:nvSpPr>
          <p:spPr>
            <a:xfrm>
              <a:off x="1931325" y="1491725"/>
              <a:ext cx="48325" cy="41550"/>
            </a:xfrm>
            <a:custGeom>
              <a:avLst/>
              <a:gdLst/>
              <a:ahLst/>
              <a:cxnLst/>
              <a:rect l="l" t="t" r="r" b="b"/>
              <a:pathLst>
                <a:path w="1933" h="1662" extrusionOk="0">
                  <a:moveTo>
                    <a:pt x="503" y="0"/>
                  </a:moveTo>
                  <a:lnTo>
                    <a:pt x="0"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8" name="Google Shape;8233;p8">
              <a:extLst>
                <a:ext uri="{FF2B5EF4-FFF2-40B4-BE49-F238E27FC236}">
                  <a16:creationId xmlns:a16="http://schemas.microsoft.com/office/drawing/2014/main" id="{AF480C31-3A5D-4394-BCE7-DF02B7D0DB2C}"/>
                </a:ext>
              </a:extLst>
            </p:cNvPr>
            <p:cNvSpPr/>
            <p:nvPr/>
          </p:nvSpPr>
          <p:spPr>
            <a:xfrm>
              <a:off x="1879175" y="1491725"/>
              <a:ext cx="48300" cy="41550"/>
            </a:xfrm>
            <a:custGeom>
              <a:avLst/>
              <a:gdLst/>
              <a:ahLst/>
              <a:cxnLst/>
              <a:rect l="l" t="t" r="r" b="b"/>
              <a:pathLst>
                <a:path w="1932" h="1662" extrusionOk="0">
                  <a:moveTo>
                    <a:pt x="502" y="0"/>
                  </a:moveTo>
                  <a:lnTo>
                    <a:pt x="0" y="850"/>
                  </a:lnTo>
                  <a:lnTo>
                    <a:pt x="502" y="1662"/>
                  </a:lnTo>
                  <a:lnTo>
                    <a:pt x="1468" y="1662"/>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9" name="Google Shape;8234;p8">
              <a:extLst>
                <a:ext uri="{FF2B5EF4-FFF2-40B4-BE49-F238E27FC236}">
                  <a16:creationId xmlns:a16="http://schemas.microsoft.com/office/drawing/2014/main" id="{88C20686-FFFD-4F42-AD5F-7E4638396CD3}"/>
                </a:ext>
              </a:extLst>
            </p:cNvPr>
            <p:cNvSpPr/>
            <p:nvPr/>
          </p:nvSpPr>
          <p:spPr>
            <a:xfrm>
              <a:off x="1827975" y="1491725"/>
              <a:ext cx="48325" cy="41550"/>
            </a:xfrm>
            <a:custGeom>
              <a:avLst/>
              <a:gdLst/>
              <a:ahLst/>
              <a:cxnLst/>
              <a:rect l="l" t="t" r="r" b="b"/>
              <a:pathLst>
                <a:path w="1933" h="1662" extrusionOk="0">
                  <a:moveTo>
                    <a:pt x="503" y="0"/>
                  </a:moveTo>
                  <a:lnTo>
                    <a:pt x="0" y="850"/>
                  </a:lnTo>
                  <a:lnTo>
                    <a:pt x="503"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0" name="Google Shape;8235;p8">
              <a:extLst>
                <a:ext uri="{FF2B5EF4-FFF2-40B4-BE49-F238E27FC236}">
                  <a16:creationId xmlns:a16="http://schemas.microsoft.com/office/drawing/2014/main" id="{D3E72AB0-523D-4082-83E5-9EDF5FDC90A0}"/>
                </a:ext>
              </a:extLst>
            </p:cNvPr>
            <p:cNvSpPr/>
            <p:nvPr/>
          </p:nvSpPr>
          <p:spPr>
            <a:xfrm>
              <a:off x="1775825" y="1491725"/>
              <a:ext cx="48300" cy="41550"/>
            </a:xfrm>
            <a:custGeom>
              <a:avLst/>
              <a:gdLst/>
              <a:ahLst/>
              <a:cxnLst/>
              <a:rect l="l" t="t" r="r" b="b"/>
              <a:pathLst>
                <a:path w="1932" h="1662" extrusionOk="0">
                  <a:moveTo>
                    <a:pt x="502" y="0"/>
                  </a:moveTo>
                  <a:lnTo>
                    <a:pt x="0" y="850"/>
                  </a:lnTo>
                  <a:lnTo>
                    <a:pt x="502"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1" name="Google Shape;8236;p8">
              <a:extLst>
                <a:ext uri="{FF2B5EF4-FFF2-40B4-BE49-F238E27FC236}">
                  <a16:creationId xmlns:a16="http://schemas.microsoft.com/office/drawing/2014/main" id="{7D4C6DEC-9F05-4A8D-BFCF-0D3ABACEC301}"/>
                </a:ext>
              </a:extLst>
            </p:cNvPr>
            <p:cNvSpPr/>
            <p:nvPr/>
          </p:nvSpPr>
          <p:spPr>
            <a:xfrm>
              <a:off x="1723650" y="1491725"/>
              <a:ext cx="48325" cy="41550"/>
            </a:xfrm>
            <a:custGeom>
              <a:avLst/>
              <a:gdLst/>
              <a:ahLst/>
              <a:cxnLst/>
              <a:rect l="l" t="t" r="r" b="b"/>
              <a:pathLst>
                <a:path w="1933" h="1662" extrusionOk="0">
                  <a:moveTo>
                    <a:pt x="503" y="0"/>
                  </a:moveTo>
                  <a:lnTo>
                    <a:pt x="1" y="850"/>
                  </a:lnTo>
                  <a:lnTo>
                    <a:pt x="503"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2" name="Google Shape;8237;p8">
              <a:extLst>
                <a:ext uri="{FF2B5EF4-FFF2-40B4-BE49-F238E27FC236}">
                  <a16:creationId xmlns:a16="http://schemas.microsoft.com/office/drawing/2014/main" id="{28216619-234B-4273-A386-C899DB3FE67F}"/>
                </a:ext>
              </a:extLst>
            </p:cNvPr>
            <p:cNvSpPr/>
            <p:nvPr/>
          </p:nvSpPr>
          <p:spPr>
            <a:xfrm>
              <a:off x="1671500" y="1491725"/>
              <a:ext cx="48325" cy="41550"/>
            </a:xfrm>
            <a:custGeom>
              <a:avLst/>
              <a:gdLst/>
              <a:ahLst/>
              <a:cxnLst/>
              <a:rect l="l" t="t" r="r" b="b"/>
              <a:pathLst>
                <a:path w="1933" h="1662" extrusionOk="0">
                  <a:moveTo>
                    <a:pt x="503" y="0"/>
                  </a:moveTo>
                  <a:lnTo>
                    <a:pt x="0" y="850"/>
                  </a:lnTo>
                  <a:lnTo>
                    <a:pt x="503" y="1662"/>
                  </a:lnTo>
                  <a:lnTo>
                    <a:pt x="1469" y="1662"/>
                  </a:lnTo>
                  <a:lnTo>
                    <a:pt x="1932"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3" name="Google Shape;8238;p8">
              <a:extLst>
                <a:ext uri="{FF2B5EF4-FFF2-40B4-BE49-F238E27FC236}">
                  <a16:creationId xmlns:a16="http://schemas.microsoft.com/office/drawing/2014/main" id="{BE996CD9-D246-44BC-820C-DB344285217F}"/>
                </a:ext>
              </a:extLst>
            </p:cNvPr>
            <p:cNvSpPr/>
            <p:nvPr/>
          </p:nvSpPr>
          <p:spPr>
            <a:xfrm>
              <a:off x="1620300" y="1491725"/>
              <a:ext cx="48325" cy="41550"/>
            </a:xfrm>
            <a:custGeom>
              <a:avLst/>
              <a:gdLst/>
              <a:ahLst/>
              <a:cxnLst/>
              <a:rect l="l" t="t" r="r" b="b"/>
              <a:pathLst>
                <a:path w="1933" h="1662" extrusionOk="0">
                  <a:moveTo>
                    <a:pt x="464" y="0"/>
                  </a:moveTo>
                  <a:lnTo>
                    <a:pt x="1" y="850"/>
                  </a:lnTo>
                  <a:lnTo>
                    <a:pt x="464"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4" name="Google Shape;8239;p8">
              <a:extLst>
                <a:ext uri="{FF2B5EF4-FFF2-40B4-BE49-F238E27FC236}">
                  <a16:creationId xmlns:a16="http://schemas.microsoft.com/office/drawing/2014/main" id="{69B15A4C-7AA1-49C0-BBCC-614039DBE9FF}"/>
                </a:ext>
              </a:extLst>
            </p:cNvPr>
            <p:cNvSpPr/>
            <p:nvPr/>
          </p:nvSpPr>
          <p:spPr>
            <a:xfrm>
              <a:off x="1568150" y="1491725"/>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5" name="Google Shape;8240;p8">
              <a:extLst>
                <a:ext uri="{FF2B5EF4-FFF2-40B4-BE49-F238E27FC236}">
                  <a16:creationId xmlns:a16="http://schemas.microsoft.com/office/drawing/2014/main" id="{222D87A6-FD4B-4788-B0BE-3FE13B73A303}"/>
                </a:ext>
              </a:extLst>
            </p:cNvPr>
            <p:cNvSpPr/>
            <p:nvPr/>
          </p:nvSpPr>
          <p:spPr>
            <a:xfrm>
              <a:off x="1516000" y="1491725"/>
              <a:ext cx="48300" cy="41550"/>
            </a:xfrm>
            <a:custGeom>
              <a:avLst/>
              <a:gdLst/>
              <a:ahLst/>
              <a:cxnLst/>
              <a:rect l="l" t="t" r="r" b="b"/>
              <a:pathLst>
                <a:path w="1932" h="1662" extrusionOk="0">
                  <a:moveTo>
                    <a:pt x="502" y="0"/>
                  </a:moveTo>
                  <a:lnTo>
                    <a:pt x="0" y="850"/>
                  </a:lnTo>
                  <a:lnTo>
                    <a:pt x="502"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6" name="Google Shape;8241;p8">
              <a:extLst>
                <a:ext uri="{FF2B5EF4-FFF2-40B4-BE49-F238E27FC236}">
                  <a16:creationId xmlns:a16="http://schemas.microsoft.com/office/drawing/2014/main" id="{046856D4-1CF7-41C1-BE47-2EEF526EFA30}"/>
                </a:ext>
              </a:extLst>
            </p:cNvPr>
            <p:cNvSpPr/>
            <p:nvPr/>
          </p:nvSpPr>
          <p:spPr>
            <a:xfrm>
              <a:off x="1473500" y="1499450"/>
              <a:ext cx="29000" cy="26100"/>
            </a:xfrm>
            <a:custGeom>
              <a:avLst/>
              <a:gdLst/>
              <a:ahLst/>
              <a:cxnLst/>
              <a:rect l="l" t="t" r="r" b="b"/>
              <a:pathLst>
                <a:path w="1160" h="1044" extrusionOk="0">
                  <a:moveTo>
                    <a:pt x="309" y="0"/>
                  </a:moveTo>
                  <a:lnTo>
                    <a:pt x="0" y="541"/>
                  </a:lnTo>
                  <a:lnTo>
                    <a:pt x="309" y="1044"/>
                  </a:lnTo>
                  <a:lnTo>
                    <a:pt x="850" y="1044"/>
                  </a:lnTo>
                  <a:lnTo>
                    <a:pt x="1159" y="541"/>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7" name="Google Shape;8242;p8">
              <a:extLst>
                <a:ext uri="{FF2B5EF4-FFF2-40B4-BE49-F238E27FC236}">
                  <a16:creationId xmlns:a16="http://schemas.microsoft.com/office/drawing/2014/main" id="{63B5F87E-4735-41E2-93A5-2602059E084A}"/>
                </a:ext>
              </a:extLst>
            </p:cNvPr>
            <p:cNvSpPr/>
            <p:nvPr/>
          </p:nvSpPr>
          <p:spPr>
            <a:xfrm>
              <a:off x="1429050" y="1506200"/>
              <a:ext cx="13550" cy="12600"/>
            </a:xfrm>
            <a:custGeom>
              <a:avLst/>
              <a:gdLst/>
              <a:ahLst/>
              <a:cxnLst/>
              <a:rect l="l" t="t" r="r" b="b"/>
              <a:pathLst>
                <a:path w="542" h="504" extrusionOk="0">
                  <a:moveTo>
                    <a:pt x="117" y="1"/>
                  </a:moveTo>
                  <a:lnTo>
                    <a:pt x="1" y="271"/>
                  </a:lnTo>
                  <a:lnTo>
                    <a:pt x="117" y="503"/>
                  </a:lnTo>
                  <a:lnTo>
                    <a:pt x="426" y="503"/>
                  </a:lnTo>
                  <a:lnTo>
                    <a:pt x="542"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8" name="Google Shape;8243;p8">
              <a:extLst>
                <a:ext uri="{FF2B5EF4-FFF2-40B4-BE49-F238E27FC236}">
                  <a16:creationId xmlns:a16="http://schemas.microsoft.com/office/drawing/2014/main" id="{19F818E9-9EE4-4608-8818-D795BBFFBA49}"/>
                </a:ext>
              </a:extLst>
            </p:cNvPr>
            <p:cNvSpPr/>
            <p:nvPr/>
          </p:nvSpPr>
          <p:spPr>
            <a:xfrm>
              <a:off x="1361450" y="1491725"/>
              <a:ext cx="46375" cy="41550"/>
            </a:xfrm>
            <a:custGeom>
              <a:avLst/>
              <a:gdLst/>
              <a:ahLst/>
              <a:cxnLst/>
              <a:rect l="l" t="t" r="r" b="b"/>
              <a:pathLst>
                <a:path w="1855" h="1662" extrusionOk="0">
                  <a:moveTo>
                    <a:pt x="425" y="0"/>
                  </a:moveTo>
                  <a:lnTo>
                    <a:pt x="0" y="850"/>
                  </a:lnTo>
                  <a:lnTo>
                    <a:pt x="425" y="1662"/>
                  </a:lnTo>
                  <a:lnTo>
                    <a:pt x="1391" y="1662"/>
                  </a:lnTo>
                  <a:lnTo>
                    <a:pt x="1855" y="850"/>
                  </a:lnTo>
                  <a:lnTo>
                    <a:pt x="13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9" name="Google Shape;8244;p8">
              <a:extLst>
                <a:ext uri="{FF2B5EF4-FFF2-40B4-BE49-F238E27FC236}">
                  <a16:creationId xmlns:a16="http://schemas.microsoft.com/office/drawing/2014/main" id="{EBE60FBF-85FA-453D-8C75-4190F848B0C2}"/>
                </a:ext>
              </a:extLst>
            </p:cNvPr>
            <p:cNvSpPr/>
            <p:nvPr/>
          </p:nvSpPr>
          <p:spPr>
            <a:xfrm>
              <a:off x="1308325" y="1491725"/>
              <a:ext cx="48325" cy="41550"/>
            </a:xfrm>
            <a:custGeom>
              <a:avLst/>
              <a:gdLst/>
              <a:ahLst/>
              <a:cxnLst/>
              <a:rect l="l" t="t" r="r" b="b"/>
              <a:pathLst>
                <a:path w="1933"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0" name="Google Shape;8245;p8">
              <a:extLst>
                <a:ext uri="{FF2B5EF4-FFF2-40B4-BE49-F238E27FC236}">
                  <a16:creationId xmlns:a16="http://schemas.microsoft.com/office/drawing/2014/main" id="{CB4BB394-2166-44F5-B41D-7F8FDE4A0D8F}"/>
                </a:ext>
              </a:extLst>
            </p:cNvPr>
            <p:cNvSpPr/>
            <p:nvPr/>
          </p:nvSpPr>
          <p:spPr>
            <a:xfrm>
              <a:off x="1256175" y="1491725"/>
              <a:ext cx="48300" cy="41550"/>
            </a:xfrm>
            <a:custGeom>
              <a:avLst/>
              <a:gdLst/>
              <a:ahLst/>
              <a:cxnLst/>
              <a:rect l="l" t="t" r="r" b="b"/>
              <a:pathLst>
                <a:path w="1932" h="1662" extrusionOk="0">
                  <a:moveTo>
                    <a:pt x="464" y="0"/>
                  </a:moveTo>
                  <a:lnTo>
                    <a:pt x="0" y="850"/>
                  </a:lnTo>
                  <a:lnTo>
                    <a:pt x="464" y="1662"/>
                  </a:lnTo>
                  <a:lnTo>
                    <a:pt x="1430" y="1662"/>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1" name="Google Shape;8246;p8">
              <a:extLst>
                <a:ext uri="{FF2B5EF4-FFF2-40B4-BE49-F238E27FC236}">
                  <a16:creationId xmlns:a16="http://schemas.microsoft.com/office/drawing/2014/main" id="{47BC16DF-3FC2-4C19-8C67-203A87A6BD79}"/>
                </a:ext>
              </a:extLst>
            </p:cNvPr>
            <p:cNvSpPr/>
            <p:nvPr/>
          </p:nvSpPr>
          <p:spPr>
            <a:xfrm>
              <a:off x="1204000" y="1491725"/>
              <a:ext cx="48325" cy="41550"/>
            </a:xfrm>
            <a:custGeom>
              <a:avLst/>
              <a:gdLst/>
              <a:ahLst/>
              <a:cxnLst/>
              <a:rect l="l" t="t" r="r" b="b"/>
              <a:pathLst>
                <a:path w="1933" h="1662" extrusionOk="0">
                  <a:moveTo>
                    <a:pt x="464" y="0"/>
                  </a:moveTo>
                  <a:lnTo>
                    <a:pt x="1" y="850"/>
                  </a:lnTo>
                  <a:lnTo>
                    <a:pt x="464" y="1662"/>
                  </a:lnTo>
                  <a:lnTo>
                    <a:pt x="1430" y="1662"/>
                  </a:lnTo>
                  <a:lnTo>
                    <a:pt x="193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2" name="Google Shape;8247;p8">
              <a:extLst>
                <a:ext uri="{FF2B5EF4-FFF2-40B4-BE49-F238E27FC236}">
                  <a16:creationId xmlns:a16="http://schemas.microsoft.com/office/drawing/2014/main" id="{2C4D3213-1960-4BA2-99EC-A1577EBB9B58}"/>
                </a:ext>
              </a:extLst>
            </p:cNvPr>
            <p:cNvSpPr/>
            <p:nvPr/>
          </p:nvSpPr>
          <p:spPr>
            <a:xfrm>
              <a:off x="1152825"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3" name="Google Shape;8248;p8">
              <a:extLst>
                <a:ext uri="{FF2B5EF4-FFF2-40B4-BE49-F238E27FC236}">
                  <a16:creationId xmlns:a16="http://schemas.microsoft.com/office/drawing/2014/main" id="{CC8A0E1D-BCA8-4D5B-95A4-DFB9D6BD8489}"/>
                </a:ext>
              </a:extLst>
            </p:cNvPr>
            <p:cNvSpPr/>
            <p:nvPr/>
          </p:nvSpPr>
          <p:spPr>
            <a:xfrm>
              <a:off x="1100650"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4" name="Google Shape;8249;p8">
              <a:extLst>
                <a:ext uri="{FF2B5EF4-FFF2-40B4-BE49-F238E27FC236}">
                  <a16:creationId xmlns:a16="http://schemas.microsoft.com/office/drawing/2014/main" id="{3F9938AB-95EC-4543-A555-0B7F53E1A7A1}"/>
                </a:ext>
              </a:extLst>
            </p:cNvPr>
            <p:cNvSpPr/>
            <p:nvPr/>
          </p:nvSpPr>
          <p:spPr>
            <a:xfrm>
              <a:off x="1048500" y="1491725"/>
              <a:ext cx="47350" cy="41550"/>
            </a:xfrm>
            <a:custGeom>
              <a:avLst/>
              <a:gdLst/>
              <a:ahLst/>
              <a:cxnLst/>
              <a:rect l="l" t="t" r="r" b="b"/>
              <a:pathLst>
                <a:path w="1894" h="1662" extrusionOk="0">
                  <a:moveTo>
                    <a:pt x="464" y="0"/>
                  </a:moveTo>
                  <a:lnTo>
                    <a:pt x="0"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5" name="Google Shape;8250;p8">
              <a:extLst>
                <a:ext uri="{FF2B5EF4-FFF2-40B4-BE49-F238E27FC236}">
                  <a16:creationId xmlns:a16="http://schemas.microsoft.com/office/drawing/2014/main" id="{B48A1503-E83F-471B-A64D-8EE5DD98FBB7}"/>
                </a:ext>
              </a:extLst>
            </p:cNvPr>
            <p:cNvSpPr/>
            <p:nvPr/>
          </p:nvSpPr>
          <p:spPr>
            <a:xfrm>
              <a:off x="99635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6" name="Google Shape;8251;p8">
              <a:extLst>
                <a:ext uri="{FF2B5EF4-FFF2-40B4-BE49-F238E27FC236}">
                  <a16:creationId xmlns:a16="http://schemas.microsoft.com/office/drawing/2014/main" id="{C5BD6EDA-AD20-441D-A23D-A69A0A9821B9}"/>
                </a:ext>
              </a:extLst>
            </p:cNvPr>
            <p:cNvSpPr/>
            <p:nvPr/>
          </p:nvSpPr>
          <p:spPr>
            <a:xfrm>
              <a:off x="945150" y="1491725"/>
              <a:ext cx="47350" cy="41550"/>
            </a:xfrm>
            <a:custGeom>
              <a:avLst/>
              <a:gdLst/>
              <a:ahLst/>
              <a:cxnLst/>
              <a:rect l="l" t="t" r="r" b="b"/>
              <a:pathLst>
                <a:path w="1894" h="1662" extrusionOk="0">
                  <a:moveTo>
                    <a:pt x="464" y="0"/>
                  </a:moveTo>
                  <a:lnTo>
                    <a:pt x="0"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7" name="Google Shape;8252;p8">
              <a:extLst>
                <a:ext uri="{FF2B5EF4-FFF2-40B4-BE49-F238E27FC236}">
                  <a16:creationId xmlns:a16="http://schemas.microsoft.com/office/drawing/2014/main" id="{00A01D6C-4FA9-4E57-A938-5F5129413B1A}"/>
                </a:ext>
              </a:extLst>
            </p:cNvPr>
            <p:cNvSpPr/>
            <p:nvPr/>
          </p:nvSpPr>
          <p:spPr>
            <a:xfrm>
              <a:off x="893000" y="1491725"/>
              <a:ext cx="47350" cy="41550"/>
            </a:xfrm>
            <a:custGeom>
              <a:avLst/>
              <a:gdLst/>
              <a:ahLst/>
              <a:cxnLst/>
              <a:rect l="l" t="t" r="r" b="b"/>
              <a:pathLst>
                <a:path w="1894" h="1662" extrusionOk="0">
                  <a:moveTo>
                    <a:pt x="464" y="0"/>
                  </a:moveTo>
                  <a:lnTo>
                    <a:pt x="0" y="850"/>
                  </a:lnTo>
                  <a:lnTo>
                    <a:pt x="464" y="1662"/>
                  </a:lnTo>
                  <a:lnTo>
                    <a:pt x="1430" y="1662"/>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8" name="Google Shape;8253;p8">
              <a:extLst>
                <a:ext uri="{FF2B5EF4-FFF2-40B4-BE49-F238E27FC236}">
                  <a16:creationId xmlns:a16="http://schemas.microsoft.com/office/drawing/2014/main" id="{516220E9-A33F-4B19-AE39-AEA32261E9C1}"/>
                </a:ext>
              </a:extLst>
            </p:cNvPr>
            <p:cNvSpPr/>
            <p:nvPr/>
          </p:nvSpPr>
          <p:spPr>
            <a:xfrm>
              <a:off x="840825" y="1491725"/>
              <a:ext cx="47350" cy="41550"/>
            </a:xfrm>
            <a:custGeom>
              <a:avLst/>
              <a:gdLst/>
              <a:ahLst/>
              <a:cxnLst/>
              <a:rect l="l" t="t" r="r" b="b"/>
              <a:pathLst>
                <a:path w="1894" h="1662" extrusionOk="0">
                  <a:moveTo>
                    <a:pt x="464" y="0"/>
                  </a:moveTo>
                  <a:lnTo>
                    <a:pt x="1"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9" name="Google Shape;8254;p8">
              <a:extLst>
                <a:ext uri="{FF2B5EF4-FFF2-40B4-BE49-F238E27FC236}">
                  <a16:creationId xmlns:a16="http://schemas.microsoft.com/office/drawing/2014/main" id="{CE51868D-5603-4C37-B01B-CDF9EB990A61}"/>
                </a:ext>
              </a:extLst>
            </p:cNvPr>
            <p:cNvSpPr/>
            <p:nvPr/>
          </p:nvSpPr>
          <p:spPr>
            <a:xfrm>
              <a:off x="788675" y="1491725"/>
              <a:ext cx="47350" cy="41550"/>
            </a:xfrm>
            <a:custGeom>
              <a:avLst/>
              <a:gdLst/>
              <a:ahLst/>
              <a:cxnLst/>
              <a:rect l="l" t="t" r="r" b="b"/>
              <a:pathLst>
                <a:path w="1894" h="1662" extrusionOk="0">
                  <a:moveTo>
                    <a:pt x="464" y="0"/>
                  </a:moveTo>
                  <a:lnTo>
                    <a:pt x="0" y="850"/>
                  </a:lnTo>
                  <a:lnTo>
                    <a:pt x="464" y="1662"/>
                  </a:lnTo>
                  <a:lnTo>
                    <a:pt x="1430" y="1662"/>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0" name="Google Shape;8255;p8">
              <a:extLst>
                <a:ext uri="{FF2B5EF4-FFF2-40B4-BE49-F238E27FC236}">
                  <a16:creationId xmlns:a16="http://schemas.microsoft.com/office/drawing/2014/main" id="{60323AE9-8B27-48B3-8221-5C85BC342ECD}"/>
                </a:ext>
              </a:extLst>
            </p:cNvPr>
            <p:cNvSpPr/>
            <p:nvPr/>
          </p:nvSpPr>
          <p:spPr>
            <a:xfrm>
              <a:off x="742300" y="1497525"/>
              <a:ext cx="35775" cy="29950"/>
            </a:xfrm>
            <a:custGeom>
              <a:avLst/>
              <a:gdLst/>
              <a:ahLst/>
              <a:cxnLst/>
              <a:rect l="l" t="t" r="r" b="b"/>
              <a:pathLst>
                <a:path w="1431" h="1198" extrusionOk="0">
                  <a:moveTo>
                    <a:pt x="387" y="0"/>
                  </a:moveTo>
                  <a:lnTo>
                    <a:pt x="1" y="618"/>
                  </a:lnTo>
                  <a:lnTo>
                    <a:pt x="387" y="1198"/>
                  </a:lnTo>
                  <a:lnTo>
                    <a:pt x="1044" y="1198"/>
                  </a:lnTo>
                  <a:lnTo>
                    <a:pt x="1430" y="618"/>
                  </a:lnTo>
                  <a:lnTo>
                    <a:pt x="10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1" name="Google Shape;8256;p8">
              <a:extLst>
                <a:ext uri="{FF2B5EF4-FFF2-40B4-BE49-F238E27FC236}">
                  <a16:creationId xmlns:a16="http://schemas.microsoft.com/office/drawing/2014/main" id="{54066FDC-2967-4FE8-BEFE-18A64B584612}"/>
                </a:ext>
              </a:extLst>
            </p:cNvPr>
            <p:cNvSpPr/>
            <p:nvPr/>
          </p:nvSpPr>
          <p:spPr>
            <a:xfrm>
              <a:off x="688225" y="1494625"/>
              <a:ext cx="40575" cy="35750"/>
            </a:xfrm>
            <a:custGeom>
              <a:avLst/>
              <a:gdLst/>
              <a:ahLst/>
              <a:cxnLst/>
              <a:rect l="l" t="t" r="r" b="b"/>
              <a:pathLst>
                <a:path w="1623" h="1430" extrusionOk="0">
                  <a:moveTo>
                    <a:pt x="425" y="0"/>
                  </a:moveTo>
                  <a:lnTo>
                    <a:pt x="0" y="734"/>
                  </a:lnTo>
                  <a:lnTo>
                    <a:pt x="425" y="1430"/>
                  </a:lnTo>
                  <a:lnTo>
                    <a:pt x="1198" y="1430"/>
                  </a:lnTo>
                  <a:lnTo>
                    <a:pt x="1623" y="734"/>
                  </a:lnTo>
                  <a:lnTo>
                    <a:pt x="11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2" name="Google Shape;8257;p8">
              <a:extLst>
                <a:ext uri="{FF2B5EF4-FFF2-40B4-BE49-F238E27FC236}">
                  <a16:creationId xmlns:a16="http://schemas.microsoft.com/office/drawing/2014/main" id="{70CC780B-DCEE-4D63-B185-1283AF3E0761}"/>
                </a:ext>
              </a:extLst>
            </p:cNvPr>
            <p:cNvSpPr/>
            <p:nvPr/>
          </p:nvSpPr>
          <p:spPr>
            <a:xfrm>
              <a:off x="649575" y="1506200"/>
              <a:ext cx="14525" cy="12600"/>
            </a:xfrm>
            <a:custGeom>
              <a:avLst/>
              <a:gdLst/>
              <a:ahLst/>
              <a:cxnLst/>
              <a:rect l="l" t="t" r="r" b="b"/>
              <a:pathLst>
                <a:path w="581" h="504" extrusionOk="0">
                  <a:moveTo>
                    <a:pt x="155" y="1"/>
                  </a:moveTo>
                  <a:lnTo>
                    <a:pt x="1" y="271"/>
                  </a:lnTo>
                  <a:lnTo>
                    <a:pt x="155" y="503"/>
                  </a:lnTo>
                  <a:lnTo>
                    <a:pt x="426" y="503"/>
                  </a:lnTo>
                  <a:lnTo>
                    <a:pt x="580"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3" name="Google Shape;8258;p8">
              <a:extLst>
                <a:ext uri="{FF2B5EF4-FFF2-40B4-BE49-F238E27FC236}">
                  <a16:creationId xmlns:a16="http://schemas.microsoft.com/office/drawing/2014/main" id="{FD99CFC6-D193-4E35-936D-0A904BBA5452}"/>
                </a:ext>
              </a:extLst>
            </p:cNvPr>
            <p:cNvSpPr/>
            <p:nvPr/>
          </p:nvSpPr>
          <p:spPr>
            <a:xfrm>
              <a:off x="6437225" y="1448250"/>
              <a:ext cx="28025" cy="24175"/>
            </a:xfrm>
            <a:custGeom>
              <a:avLst/>
              <a:gdLst/>
              <a:ahLst/>
              <a:cxnLst/>
              <a:rect l="l" t="t" r="r" b="b"/>
              <a:pathLst>
                <a:path w="1121" h="967" extrusionOk="0">
                  <a:moveTo>
                    <a:pt x="271" y="1"/>
                  </a:moveTo>
                  <a:lnTo>
                    <a:pt x="0" y="503"/>
                  </a:lnTo>
                  <a:lnTo>
                    <a:pt x="271" y="967"/>
                  </a:lnTo>
                  <a:lnTo>
                    <a:pt x="850" y="967"/>
                  </a:lnTo>
                  <a:lnTo>
                    <a:pt x="1121" y="503"/>
                  </a:lnTo>
                  <a:lnTo>
                    <a:pt x="8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4" name="Google Shape;8259;p8">
              <a:extLst>
                <a:ext uri="{FF2B5EF4-FFF2-40B4-BE49-F238E27FC236}">
                  <a16:creationId xmlns:a16="http://schemas.microsoft.com/office/drawing/2014/main" id="{C6359FBF-83C5-431B-A33A-F6D2F0811171}"/>
                </a:ext>
              </a:extLst>
            </p:cNvPr>
            <p:cNvSpPr/>
            <p:nvPr/>
          </p:nvSpPr>
          <p:spPr>
            <a:xfrm>
              <a:off x="6375400" y="14395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5" name="Google Shape;8260;p8">
              <a:extLst>
                <a:ext uri="{FF2B5EF4-FFF2-40B4-BE49-F238E27FC236}">
                  <a16:creationId xmlns:a16="http://schemas.microsoft.com/office/drawing/2014/main" id="{746BC01F-DDCE-457E-83F3-4C25D8DD4D81}"/>
                </a:ext>
              </a:extLst>
            </p:cNvPr>
            <p:cNvSpPr/>
            <p:nvPr/>
          </p:nvSpPr>
          <p:spPr>
            <a:xfrm>
              <a:off x="6323250" y="1439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6" name="Google Shape;8261;p8">
              <a:extLst>
                <a:ext uri="{FF2B5EF4-FFF2-40B4-BE49-F238E27FC236}">
                  <a16:creationId xmlns:a16="http://schemas.microsoft.com/office/drawing/2014/main" id="{CD113AFD-3334-44A6-8668-79BA544B8509}"/>
                </a:ext>
              </a:extLst>
            </p:cNvPr>
            <p:cNvSpPr/>
            <p:nvPr/>
          </p:nvSpPr>
          <p:spPr>
            <a:xfrm>
              <a:off x="6271075" y="1439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7" name="Google Shape;8262;p8">
              <a:extLst>
                <a:ext uri="{FF2B5EF4-FFF2-40B4-BE49-F238E27FC236}">
                  <a16:creationId xmlns:a16="http://schemas.microsoft.com/office/drawing/2014/main" id="{FC939E2A-9C86-41BD-8BEE-90FF365728AA}"/>
                </a:ext>
              </a:extLst>
            </p:cNvPr>
            <p:cNvSpPr/>
            <p:nvPr/>
          </p:nvSpPr>
          <p:spPr>
            <a:xfrm>
              <a:off x="621990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8" name="Google Shape;8263;p8">
              <a:extLst>
                <a:ext uri="{FF2B5EF4-FFF2-40B4-BE49-F238E27FC236}">
                  <a16:creationId xmlns:a16="http://schemas.microsoft.com/office/drawing/2014/main" id="{29667E19-9A87-4462-8DF8-D761B5FAAB99}"/>
                </a:ext>
              </a:extLst>
            </p:cNvPr>
            <p:cNvSpPr/>
            <p:nvPr/>
          </p:nvSpPr>
          <p:spPr>
            <a:xfrm>
              <a:off x="6167725" y="1439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9" name="Google Shape;8264;p8">
              <a:extLst>
                <a:ext uri="{FF2B5EF4-FFF2-40B4-BE49-F238E27FC236}">
                  <a16:creationId xmlns:a16="http://schemas.microsoft.com/office/drawing/2014/main" id="{9A229284-F484-4F4C-B17C-C660A5AEC710}"/>
                </a:ext>
              </a:extLst>
            </p:cNvPr>
            <p:cNvSpPr/>
            <p:nvPr/>
          </p:nvSpPr>
          <p:spPr>
            <a:xfrm>
              <a:off x="6115575" y="1439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0" name="Google Shape;8265;p8">
              <a:extLst>
                <a:ext uri="{FF2B5EF4-FFF2-40B4-BE49-F238E27FC236}">
                  <a16:creationId xmlns:a16="http://schemas.microsoft.com/office/drawing/2014/main" id="{ED15F974-4C95-4F78-8E56-66F97B88FB48}"/>
                </a:ext>
              </a:extLst>
            </p:cNvPr>
            <p:cNvSpPr/>
            <p:nvPr/>
          </p:nvSpPr>
          <p:spPr>
            <a:xfrm>
              <a:off x="6063425" y="1439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1" name="Google Shape;8266;p8">
              <a:extLst>
                <a:ext uri="{FF2B5EF4-FFF2-40B4-BE49-F238E27FC236}">
                  <a16:creationId xmlns:a16="http://schemas.microsoft.com/office/drawing/2014/main" id="{0094AFE3-4BDD-46EC-B1DD-3E32619891E4}"/>
                </a:ext>
              </a:extLst>
            </p:cNvPr>
            <p:cNvSpPr/>
            <p:nvPr/>
          </p:nvSpPr>
          <p:spPr>
            <a:xfrm>
              <a:off x="6011250" y="1439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2" name="Google Shape;8267;p8">
              <a:extLst>
                <a:ext uri="{FF2B5EF4-FFF2-40B4-BE49-F238E27FC236}">
                  <a16:creationId xmlns:a16="http://schemas.microsoft.com/office/drawing/2014/main" id="{926A8C9A-42B2-4CB1-94DA-E9382B806332}"/>
                </a:ext>
              </a:extLst>
            </p:cNvPr>
            <p:cNvSpPr/>
            <p:nvPr/>
          </p:nvSpPr>
          <p:spPr>
            <a:xfrm>
              <a:off x="5959100" y="14395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3" name="Google Shape;8268;p8">
              <a:extLst>
                <a:ext uri="{FF2B5EF4-FFF2-40B4-BE49-F238E27FC236}">
                  <a16:creationId xmlns:a16="http://schemas.microsoft.com/office/drawing/2014/main" id="{7B5A3993-1D51-4D99-980A-E4DB49436B36}"/>
                </a:ext>
              </a:extLst>
            </p:cNvPr>
            <p:cNvSpPr/>
            <p:nvPr/>
          </p:nvSpPr>
          <p:spPr>
            <a:xfrm>
              <a:off x="5907900" y="1439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4" name="Google Shape;8269;p8">
              <a:extLst>
                <a:ext uri="{FF2B5EF4-FFF2-40B4-BE49-F238E27FC236}">
                  <a16:creationId xmlns:a16="http://schemas.microsoft.com/office/drawing/2014/main" id="{9555EB5F-9669-441A-9614-2796AE9D2B61}"/>
                </a:ext>
              </a:extLst>
            </p:cNvPr>
            <p:cNvSpPr/>
            <p:nvPr/>
          </p:nvSpPr>
          <p:spPr>
            <a:xfrm>
              <a:off x="5855750" y="1439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5" name="Google Shape;8270;p8">
              <a:extLst>
                <a:ext uri="{FF2B5EF4-FFF2-40B4-BE49-F238E27FC236}">
                  <a16:creationId xmlns:a16="http://schemas.microsoft.com/office/drawing/2014/main" id="{3205B0CD-FB5A-48BA-AFF3-E680C58A30E3}"/>
                </a:ext>
              </a:extLst>
            </p:cNvPr>
            <p:cNvSpPr/>
            <p:nvPr/>
          </p:nvSpPr>
          <p:spPr>
            <a:xfrm>
              <a:off x="5803600" y="14395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6" name="Google Shape;8271;p8">
              <a:extLst>
                <a:ext uri="{FF2B5EF4-FFF2-40B4-BE49-F238E27FC236}">
                  <a16:creationId xmlns:a16="http://schemas.microsoft.com/office/drawing/2014/main" id="{22DAE972-D07C-4D8E-989E-48E4EAE9AF41}"/>
                </a:ext>
              </a:extLst>
            </p:cNvPr>
            <p:cNvSpPr/>
            <p:nvPr/>
          </p:nvSpPr>
          <p:spPr>
            <a:xfrm>
              <a:off x="5751425" y="1439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7" name="Google Shape;8272;p8">
              <a:extLst>
                <a:ext uri="{FF2B5EF4-FFF2-40B4-BE49-F238E27FC236}">
                  <a16:creationId xmlns:a16="http://schemas.microsoft.com/office/drawing/2014/main" id="{584B5B44-C469-476C-8D1C-3E1C95619103}"/>
                </a:ext>
              </a:extLst>
            </p:cNvPr>
            <p:cNvSpPr/>
            <p:nvPr/>
          </p:nvSpPr>
          <p:spPr>
            <a:xfrm>
              <a:off x="5700250" y="14395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8" name="Google Shape;8273;p8">
              <a:extLst>
                <a:ext uri="{FF2B5EF4-FFF2-40B4-BE49-F238E27FC236}">
                  <a16:creationId xmlns:a16="http://schemas.microsoft.com/office/drawing/2014/main" id="{530275B1-C97A-475A-933B-04ADEA7870D0}"/>
                </a:ext>
              </a:extLst>
            </p:cNvPr>
            <p:cNvSpPr/>
            <p:nvPr/>
          </p:nvSpPr>
          <p:spPr>
            <a:xfrm>
              <a:off x="5648075" y="1439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9" name="Google Shape;8274;p8">
              <a:extLst>
                <a:ext uri="{FF2B5EF4-FFF2-40B4-BE49-F238E27FC236}">
                  <a16:creationId xmlns:a16="http://schemas.microsoft.com/office/drawing/2014/main" id="{16CBF1AA-B553-4118-9753-A0750E54F5F6}"/>
                </a:ext>
              </a:extLst>
            </p:cNvPr>
            <p:cNvSpPr/>
            <p:nvPr/>
          </p:nvSpPr>
          <p:spPr>
            <a:xfrm>
              <a:off x="5595925" y="1439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0" name="Google Shape;8275;p8">
              <a:extLst>
                <a:ext uri="{FF2B5EF4-FFF2-40B4-BE49-F238E27FC236}">
                  <a16:creationId xmlns:a16="http://schemas.microsoft.com/office/drawing/2014/main" id="{5069D1BD-BA4E-4EF5-8822-AFA2FFE12F81}"/>
                </a:ext>
              </a:extLst>
            </p:cNvPr>
            <p:cNvSpPr/>
            <p:nvPr/>
          </p:nvSpPr>
          <p:spPr>
            <a:xfrm>
              <a:off x="5543775" y="143955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1" name="Google Shape;8276;p8">
              <a:extLst>
                <a:ext uri="{FF2B5EF4-FFF2-40B4-BE49-F238E27FC236}">
                  <a16:creationId xmlns:a16="http://schemas.microsoft.com/office/drawing/2014/main" id="{BB301810-9B81-4C80-9989-EA6D84F0302F}"/>
                </a:ext>
              </a:extLst>
            </p:cNvPr>
            <p:cNvSpPr/>
            <p:nvPr/>
          </p:nvSpPr>
          <p:spPr>
            <a:xfrm>
              <a:off x="5491600" y="1439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2" name="Google Shape;8277;p8">
              <a:extLst>
                <a:ext uri="{FF2B5EF4-FFF2-40B4-BE49-F238E27FC236}">
                  <a16:creationId xmlns:a16="http://schemas.microsoft.com/office/drawing/2014/main" id="{AD5DFB5C-5457-4A77-B837-113BEE792DA1}"/>
                </a:ext>
              </a:extLst>
            </p:cNvPr>
            <p:cNvSpPr/>
            <p:nvPr/>
          </p:nvSpPr>
          <p:spPr>
            <a:xfrm>
              <a:off x="544042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3" name="Google Shape;8278;p8">
              <a:extLst>
                <a:ext uri="{FF2B5EF4-FFF2-40B4-BE49-F238E27FC236}">
                  <a16:creationId xmlns:a16="http://schemas.microsoft.com/office/drawing/2014/main" id="{3F0F85C2-C686-44DD-9CC2-4934024645B8}"/>
                </a:ext>
              </a:extLst>
            </p:cNvPr>
            <p:cNvSpPr/>
            <p:nvPr/>
          </p:nvSpPr>
          <p:spPr>
            <a:xfrm>
              <a:off x="5388250"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4" name="Google Shape;8279;p8">
              <a:extLst>
                <a:ext uri="{FF2B5EF4-FFF2-40B4-BE49-F238E27FC236}">
                  <a16:creationId xmlns:a16="http://schemas.microsoft.com/office/drawing/2014/main" id="{A0100275-5C2F-4A01-8D72-7B11E57EF1F1}"/>
                </a:ext>
              </a:extLst>
            </p:cNvPr>
            <p:cNvSpPr/>
            <p:nvPr/>
          </p:nvSpPr>
          <p:spPr>
            <a:xfrm>
              <a:off x="5336100"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5" name="Google Shape;8280;p8">
              <a:extLst>
                <a:ext uri="{FF2B5EF4-FFF2-40B4-BE49-F238E27FC236}">
                  <a16:creationId xmlns:a16="http://schemas.microsoft.com/office/drawing/2014/main" id="{94F394D5-4C90-413C-94EB-9C13C8741D66}"/>
                </a:ext>
              </a:extLst>
            </p:cNvPr>
            <p:cNvSpPr/>
            <p:nvPr/>
          </p:nvSpPr>
          <p:spPr>
            <a:xfrm>
              <a:off x="528395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6" name="Google Shape;8281;p8">
              <a:extLst>
                <a:ext uri="{FF2B5EF4-FFF2-40B4-BE49-F238E27FC236}">
                  <a16:creationId xmlns:a16="http://schemas.microsoft.com/office/drawing/2014/main" id="{CEEFCC72-60C5-4E66-9C6F-8461F8D162C7}"/>
                </a:ext>
              </a:extLst>
            </p:cNvPr>
            <p:cNvSpPr/>
            <p:nvPr/>
          </p:nvSpPr>
          <p:spPr>
            <a:xfrm>
              <a:off x="5232750"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7" name="Google Shape;8282;p8">
              <a:extLst>
                <a:ext uri="{FF2B5EF4-FFF2-40B4-BE49-F238E27FC236}">
                  <a16:creationId xmlns:a16="http://schemas.microsoft.com/office/drawing/2014/main" id="{6661AE14-DA80-441D-97ED-D67B9F2B856A}"/>
                </a:ext>
              </a:extLst>
            </p:cNvPr>
            <p:cNvSpPr/>
            <p:nvPr/>
          </p:nvSpPr>
          <p:spPr>
            <a:xfrm>
              <a:off x="518060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8" name="Google Shape;8283;p8">
              <a:extLst>
                <a:ext uri="{FF2B5EF4-FFF2-40B4-BE49-F238E27FC236}">
                  <a16:creationId xmlns:a16="http://schemas.microsoft.com/office/drawing/2014/main" id="{6E6C41B8-18AC-4605-A214-FF29F0E93850}"/>
                </a:ext>
              </a:extLst>
            </p:cNvPr>
            <p:cNvSpPr/>
            <p:nvPr/>
          </p:nvSpPr>
          <p:spPr>
            <a:xfrm>
              <a:off x="5128425"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9" name="Google Shape;8284;p8">
              <a:extLst>
                <a:ext uri="{FF2B5EF4-FFF2-40B4-BE49-F238E27FC236}">
                  <a16:creationId xmlns:a16="http://schemas.microsoft.com/office/drawing/2014/main" id="{DD4F0EBB-26DB-4520-A341-FE4B1E3E35BA}"/>
                </a:ext>
              </a:extLst>
            </p:cNvPr>
            <p:cNvSpPr/>
            <p:nvPr/>
          </p:nvSpPr>
          <p:spPr>
            <a:xfrm>
              <a:off x="5076275"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0" name="Google Shape;8285;p8">
              <a:extLst>
                <a:ext uri="{FF2B5EF4-FFF2-40B4-BE49-F238E27FC236}">
                  <a16:creationId xmlns:a16="http://schemas.microsoft.com/office/drawing/2014/main" id="{9DB519B5-B332-448E-816B-F8155D95D3F0}"/>
                </a:ext>
              </a:extLst>
            </p:cNvPr>
            <p:cNvSpPr/>
            <p:nvPr/>
          </p:nvSpPr>
          <p:spPr>
            <a:xfrm>
              <a:off x="5024125" y="1439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1" name="Google Shape;8286;p8">
              <a:extLst>
                <a:ext uri="{FF2B5EF4-FFF2-40B4-BE49-F238E27FC236}">
                  <a16:creationId xmlns:a16="http://schemas.microsoft.com/office/drawing/2014/main" id="{3EA88C11-5861-42EF-A102-CCC9E1AEFBC9}"/>
                </a:ext>
              </a:extLst>
            </p:cNvPr>
            <p:cNvSpPr/>
            <p:nvPr/>
          </p:nvSpPr>
          <p:spPr>
            <a:xfrm>
              <a:off x="4971950" y="143955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2" name="Google Shape;8287;p8">
              <a:extLst>
                <a:ext uri="{FF2B5EF4-FFF2-40B4-BE49-F238E27FC236}">
                  <a16:creationId xmlns:a16="http://schemas.microsoft.com/office/drawing/2014/main" id="{98AC4525-0AAF-4ABD-8CE7-E6763F601C55}"/>
                </a:ext>
              </a:extLst>
            </p:cNvPr>
            <p:cNvSpPr/>
            <p:nvPr/>
          </p:nvSpPr>
          <p:spPr>
            <a:xfrm>
              <a:off x="492077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3" name="Google Shape;8288;p8">
              <a:extLst>
                <a:ext uri="{FF2B5EF4-FFF2-40B4-BE49-F238E27FC236}">
                  <a16:creationId xmlns:a16="http://schemas.microsoft.com/office/drawing/2014/main" id="{12B38CFF-CAD8-4D72-BFD2-4DDC5BDD55E6}"/>
                </a:ext>
              </a:extLst>
            </p:cNvPr>
            <p:cNvSpPr/>
            <p:nvPr/>
          </p:nvSpPr>
          <p:spPr>
            <a:xfrm>
              <a:off x="4868600"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4" name="Google Shape;8289;p8">
              <a:extLst>
                <a:ext uri="{FF2B5EF4-FFF2-40B4-BE49-F238E27FC236}">
                  <a16:creationId xmlns:a16="http://schemas.microsoft.com/office/drawing/2014/main" id="{563B7DDA-FE3C-4226-B816-921CEEC8EEAC}"/>
                </a:ext>
              </a:extLst>
            </p:cNvPr>
            <p:cNvSpPr/>
            <p:nvPr/>
          </p:nvSpPr>
          <p:spPr>
            <a:xfrm>
              <a:off x="4816450"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5" name="Google Shape;8290;p8">
              <a:extLst>
                <a:ext uri="{FF2B5EF4-FFF2-40B4-BE49-F238E27FC236}">
                  <a16:creationId xmlns:a16="http://schemas.microsoft.com/office/drawing/2014/main" id="{562BB775-5099-4EDA-B714-961C2D911261}"/>
                </a:ext>
              </a:extLst>
            </p:cNvPr>
            <p:cNvSpPr/>
            <p:nvPr/>
          </p:nvSpPr>
          <p:spPr>
            <a:xfrm>
              <a:off x="4764300" y="1439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6" name="Google Shape;8291;p8">
              <a:extLst>
                <a:ext uri="{FF2B5EF4-FFF2-40B4-BE49-F238E27FC236}">
                  <a16:creationId xmlns:a16="http://schemas.microsoft.com/office/drawing/2014/main" id="{A64313BF-5BFE-46BF-BF1E-4C0DB91E5676}"/>
                </a:ext>
              </a:extLst>
            </p:cNvPr>
            <p:cNvSpPr/>
            <p:nvPr/>
          </p:nvSpPr>
          <p:spPr>
            <a:xfrm>
              <a:off x="4715025" y="1441500"/>
              <a:ext cx="43500" cy="37700"/>
            </a:xfrm>
            <a:custGeom>
              <a:avLst/>
              <a:gdLst/>
              <a:ahLst/>
              <a:cxnLst/>
              <a:rect l="l" t="t" r="r" b="b"/>
              <a:pathLst>
                <a:path w="1740" h="1508" extrusionOk="0">
                  <a:moveTo>
                    <a:pt x="426" y="0"/>
                  </a:moveTo>
                  <a:lnTo>
                    <a:pt x="1" y="773"/>
                  </a:lnTo>
                  <a:lnTo>
                    <a:pt x="426" y="1507"/>
                  </a:lnTo>
                  <a:lnTo>
                    <a:pt x="1276" y="1507"/>
                  </a:lnTo>
                  <a:lnTo>
                    <a:pt x="1739" y="773"/>
                  </a:lnTo>
                  <a:lnTo>
                    <a:pt x="12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7" name="Google Shape;8292;p8">
              <a:extLst>
                <a:ext uri="{FF2B5EF4-FFF2-40B4-BE49-F238E27FC236}">
                  <a16:creationId xmlns:a16="http://schemas.microsoft.com/office/drawing/2014/main" id="{7946033F-885F-42D2-9C0F-7C5CA35E4BFE}"/>
                </a:ext>
              </a:extLst>
            </p:cNvPr>
            <p:cNvSpPr/>
            <p:nvPr/>
          </p:nvSpPr>
          <p:spPr>
            <a:xfrm>
              <a:off x="4661900" y="1441500"/>
              <a:ext cx="45425" cy="37700"/>
            </a:xfrm>
            <a:custGeom>
              <a:avLst/>
              <a:gdLst/>
              <a:ahLst/>
              <a:cxnLst/>
              <a:rect l="l" t="t" r="r" b="b"/>
              <a:pathLst>
                <a:path w="1817" h="1508" extrusionOk="0">
                  <a:moveTo>
                    <a:pt x="464" y="0"/>
                  </a:moveTo>
                  <a:lnTo>
                    <a:pt x="1" y="773"/>
                  </a:lnTo>
                  <a:lnTo>
                    <a:pt x="464" y="1507"/>
                  </a:lnTo>
                  <a:lnTo>
                    <a:pt x="1353" y="1507"/>
                  </a:lnTo>
                  <a:lnTo>
                    <a:pt x="1817" y="773"/>
                  </a:lnTo>
                  <a:lnTo>
                    <a:pt x="13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8" name="Google Shape;8293;p8">
              <a:extLst>
                <a:ext uri="{FF2B5EF4-FFF2-40B4-BE49-F238E27FC236}">
                  <a16:creationId xmlns:a16="http://schemas.microsoft.com/office/drawing/2014/main" id="{4AF818AB-F054-4BCC-81F2-82AE5CA44E2E}"/>
                </a:ext>
              </a:extLst>
            </p:cNvPr>
            <p:cNvSpPr/>
            <p:nvPr/>
          </p:nvSpPr>
          <p:spPr>
            <a:xfrm>
              <a:off x="4607825" y="1439550"/>
              <a:ext cx="48300" cy="42525"/>
            </a:xfrm>
            <a:custGeom>
              <a:avLst/>
              <a:gdLst/>
              <a:ahLst/>
              <a:cxnLst/>
              <a:rect l="l" t="t" r="r" b="b"/>
              <a:pathLst>
                <a:path w="1932" h="1701" extrusionOk="0">
                  <a:moveTo>
                    <a:pt x="502" y="1"/>
                  </a:moveTo>
                  <a:lnTo>
                    <a:pt x="0" y="851"/>
                  </a:lnTo>
                  <a:lnTo>
                    <a:pt x="502"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9" name="Google Shape;8294;p8">
              <a:extLst>
                <a:ext uri="{FF2B5EF4-FFF2-40B4-BE49-F238E27FC236}">
                  <a16:creationId xmlns:a16="http://schemas.microsoft.com/office/drawing/2014/main" id="{78C129BB-01C3-4284-B62F-6E938EDF288F}"/>
                </a:ext>
              </a:extLst>
            </p:cNvPr>
            <p:cNvSpPr/>
            <p:nvPr/>
          </p:nvSpPr>
          <p:spPr>
            <a:xfrm>
              <a:off x="4561450" y="1443425"/>
              <a:ext cx="38675" cy="33825"/>
            </a:xfrm>
            <a:custGeom>
              <a:avLst/>
              <a:gdLst/>
              <a:ahLst/>
              <a:cxnLst/>
              <a:rect l="l" t="t" r="r" b="b"/>
              <a:pathLst>
                <a:path w="1547" h="1353" extrusionOk="0">
                  <a:moveTo>
                    <a:pt x="387" y="1"/>
                  </a:moveTo>
                  <a:lnTo>
                    <a:pt x="1" y="696"/>
                  </a:lnTo>
                  <a:lnTo>
                    <a:pt x="387" y="1353"/>
                  </a:lnTo>
                  <a:lnTo>
                    <a:pt x="1160" y="1353"/>
                  </a:lnTo>
                  <a:lnTo>
                    <a:pt x="1546" y="696"/>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0" name="Google Shape;8295;p8">
              <a:extLst>
                <a:ext uri="{FF2B5EF4-FFF2-40B4-BE49-F238E27FC236}">
                  <a16:creationId xmlns:a16="http://schemas.microsoft.com/office/drawing/2014/main" id="{09CFAE82-89A7-4DE1-A566-29ED9516B3C8}"/>
                </a:ext>
              </a:extLst>
            </p:cNvPr>
            <p:cNvSpPr/>
            <p:nvPr/>
          </p:nvSpPr>
          <p:spPr>
            <a:xfrm>
              <a:off x="4504475" y="14395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1" name="Google Shape;8296;p8">
              <a:extLst>
                <a:ext uri="{FF2B5EF4-FFF2-40B4-BE49-F238E27FC236}">
                  <a16:creationId xmlns:a16="http://schemas.microsoft.com/office/drawing/2014/main" id="{8CB1D8C1-4F25-47C7-9059-2497B8BC4455}"/>
                </a:ext>
              </a:extLst>
            </p:cNvPr>
            <p:cNvSpPr/>
            <p:nvPr/>
          </p:nvSpPr>
          <p:spPr>
            <a:xfrm>
              <a:off x="4452300" y="1439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2" name="Google Shape;8297;p8">
              <a:extLst>
                <a:ext uri="{FF2B5EF4-FFF2-40B4-BE49-F238E27FC236}">
                  <a16:creationId xmlns:a16="http://schemas.microsoft.com/office/drawing/2014/main" id="{DA812EDF-190E-441A-8080-70D656AD42DF}"/>
                </a:ext>
              </a:extLst>
            </p:cNvPr>
            <p:cNvSpPr/>
            <p:nvPr/>
          </p:nvSpPr>
          <p:spPr>
            <a:xfrm>
              <a:off x="4404000" y="1442450"/>
              <a:ext cx="40600" cy="35775"/>
            </a:xfrm>
            <a:custGeom>
              <a:avLst/>
              <a:gdLst/>
              <a:ahLst/>
              <a:cxnLst/>
              <a:rect l="l" t="t" r="r" b="b"/>
              <a:pathLst>
                <a:path w="1624" h="1431" extrusionOk="0">
                  <a:moveTo>
                    <a:pt x="387" y="1"/>
                  </a:moveTo>
                  <a:lnTo>
                    <a:pt x="1" y="735"/>
                  </a:lnTo>
                  <a:lnTo>
                    <a:pt x="387" y="1430"/>
                  </a:lnTo>
                  <a:lnTo>
                    <a:pt x="1237" y="1430"/>
                  </a:lnTo>
                  <a:lnTo>
                    <a:pt x="1624" y="735"/>
                  </a:lnTo>
                  <a:lnTo>
                    <a:pt x="1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3" name="Google Shape;8298;p8">
              <a:extLst>
                <a:ext uri="{FF2B5EF4-FFF2-40B4-BE49-F238E27FC236}">
                  <a16:creationId xmlns:a16="http://schemas.microsoft.com/office/drawing/2014/main" id="{219B3556-61F0-45EF-BF8A-0F73A730B7C9}"/>
                </a:ext>
              </a:extLst>
            </p:cNvPr>
            <p:cNvSpPr/>
            <p:nvPr/>
          </p:nvSpPr>
          <p:spPr>
            <a:xfrm>
              <a:off x="4352825" y="1443425"/>
              <a:ext cx="39625" cy="33825"/>
            </a:xfrm>
            <a:custGeom>
              <a:avLst/>
              <a:gdLst/>
              <a:ahLst/>
              <a:cxnLst/>
              <a:rect l="l" t="t" r="r" b="b"/>
              <a:pathLst>
                <a:path w="1585" h="1353" extrusionOk="0">
                  <a:moveTo>
                    <a:pt x="425" y="1"/>
                  </a:moveTo>
                  <a:lnTo>
                    <a:pt x="0" y="696"/>
                  </a:lnTo>
                  <a:lnTo>
                    <a:pt x="425" y="1353"/>
                  </a:lnTo>
                  <a:lnTo>
                    <a:pt x="1198" y="1353"/>
                  </a:lnTo>
                  <a:lnTo>
                    <a:pt x="1584" y="696"/>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4" name="Google Shape;8299;p8">
              <a:extLst>
                <a:ext uri="{FF2B5EF4-FFF2-40B4-BE49-F238E27FC236}">
                  <a16:creationId xmlns:a16="http://schemas.microsoft.com/office/drawing/2014/main" id="{757F8F8A-6038-4501-8B60-D5268312DB4A}"/>
                </a:ext>
              </a:extLst>
            </p:cNvPr>
            <p:cNvSpPr/>
            <p:nvPr/>
          </p:nvSpPr>
          <p:spPr>
            <a:xfrm>
              <a:off x="4296800" y="1439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5" name="Google Shape;8300;p8">
              <a:extLst>
                <a:ext uri="{FF2B5EF4-FFF2-40B4-BE49-F238E27FC236}">
                  <a16:creationId xmlns:a16="http://schemas.microsoft.com/office/drawing/2014/main" id="{8CEF9616-95A2-42B1-8CBF-CEEC85991047}"/>
                </a:ext>
              </a:extLst>
            </p:cNvPr>
            <p:cNvSpPr/>
            <p:nvPr/>
          </p:nvSpPr>
          <p:spPr>
            <a:xfrm>
              <a:off x="4263950" y="1456950"/>
              <a:ext cx="8725" cy="6775"/>
            </a:xfrm>
            <a:custGeom>
              <a:avLst/>
              <a:gdLst/>
              <a:ahLst/>
              <a:cxnLst/>
              <a:rect l="l" t="t" r="r" b="b"/>
              <a:pathLst>
                <a:path w="349" h="271" extrusionOk="0">
                  <a:moveTo>
                    <a:pt x="117" y="0"/>
                  </a:moveTo>
                  <a:lnTo>
                    <a:pt x="1" y="155"/>
                  </a:lnTo>
                  <a:lnTo>
                    <a:pt x="117" y="271"/>
                  </a:lnTo>
                  <a:lnTo>
                    <a:pt x="271" y="271"/>
                  </a:lnTo>
                  <a:lnTo>
                    <a:pt x="349" y="155"/>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6" name="Google Shape;8301;p8">
              <a:extLst>
                <a:ext uri="{FF2B5EF4-FFF2-40B4-BE49-F238E27FC236}">
                  <a16:creationId xmlns:a16="http://schemas.microsoft.com/office/drawing/2014/main" id="{8227759F-66DA-48E3-BF7C-E96DFACDE174}"/>
                </a:ext>
              </a:extLst>
            </p:cNvPr>
            <p:cNvSpPr/>
            <p:nvPr/>
          </p:nvSpPr>
          <p:spPr>
            <a:xfrm>
              <a:off x="4209875" y="1455025"/>
              <a:ext cx="12575" cy="10650"/>
            </a:xfrm>
            <a:custGeom>
              <a:avLst/>
              <a:gdLst/>
              <a:ahLst/>
              <a:cxnLst/>
              <a:rect l="l" t="t" r="r" b="b"/>
              <a:pathLst>
                <a:path w="503" h="426" extrusionOk="0">
                  <a:moveTo>
                    <a:pt x="155" y="0"/>
                  </a:moveTo>
                  <a:lnTo>
                    <a:pt x="0" y="232"/>
                  </a:lnTo>
                  <a:lnTo>
                    <a:pt x="155" y="425"/>
                  </a:lnTo>
                  <a:lnTo>
                    <a:pt x="387" y="425"/>
                  </a:lnTo>
                  <a:lnTo>
                    <a:pt x="502"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7" name="Google Shape;8302;p8">
              <a:extLst>
                <a:ext uri="{FF2B5EF4-FFF2-40B4-BE49-F238E27FC236}">
                  <a16:creationId xmlns:a16="http://schemas.microsoft.com/office/drawing/2014/main" id="{E0C0BB86-75B9-4777-B7A5-A4E3F507985F}"/>
                </a:ext>
              </a:extLst>
            </p:cNvPr>
            <p:cNvSpPr/>
            <p:nvPr/>
          </p:nvSpPr>
          <p:spPr>
            <a:xfrm>
              <a:off x="4160600" y="1456950"/>
              <a:ext cx="7750" cy="6775"/>
            </a:xfrm>
            <a:custGeom>
              <a:avLst/>
              <a:gdLst/>
              <a:ahLst/>
              <a:cxnLst/>
              <a:rect l="l" t="t" r="r" b="b"/>
              <a:pathLst>
                <a:path w="310" h="271" extrusionOk="0">
                  <a:moveTo>
                    <a:pt x="78" y="0"/>
                  </a:moveTo>
                  <a:lnTo>
                    <a:pt x="1" y="155"/>
                  </a:lnTo>
                  <a:lnTo>
                    <a:pt x="78" y="271"/>
                  </a:lnTo>
                  <a:lnTo>
                    <a:pt x="233" y="271"/>
                  </a:lnTo>
                  <a:lnTo>
                    <a:pt x="310" y="155"/>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8" name="Google Shape;8303;p8">
              <a:extLst>
                <a:ext uri="{FF2B5EF4-FFF2-40B4-BE49-F238E27FC236}">
                  <a16:creationId xmlns:a16="http://schemas.microsoft.com/office/drawing/2014/main" id="{80780952-6084-4DD2-8AA0-12CDF2474F2F}"/>
                </a:ext>
              </a:extLst>
            </p:cNvPr>
            <p:cNvSpPr/>
            <p:nvPr/>
          </p:nvSpPr>
          <p:spPr>
            <a:xfrm>
              <a:off x="4105550" y="1454050"/>
              <a:ext cx="15475" cy="12575"/>
            </a:xfrm>
            <a:custGeom>
              <a:avLst/>
              <a:gdLst/>
              <a:ahLst/>
              <a:cxnLst/>
              <a:rect l="l" t="t" r="r" b="b"/>
              <a:pathLst>
                <a:path w="619" h="503" extrusionOk="0">
                  <a:moveTo>
                    <a:pt x="155" y="1"/>
                  </a:moveTo>
                  <a:lnTo>
                    <a:pt x="1" y="271"/>
                  </a:lnTo>
                  <a:lnTo>
                    <a:pt x="155" y="503"/>
                  </a:lnTo>
                  <a:lnTo>
                    <a:pt x="426" y="503"/>
                  </a:lnTo>
                  <a:lnTo>
                    <a:pt x="619" y="271"/>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9" name="Google Shape;8304;p8">
              <a:extLst>
                <a:ext uri="{FF2B5EF4-FFF2-40B4-BE49-F238E27FC236}">
                  <a16:creationId xmlns:a16="http://schemas.microsoft.com/office/drawing/2014/main" id="{05C9BF38-05B6-4AF1-B05A-7A9C9918DAF4}"/>
                </a:ext>
              </a:extLst>
            </p:cNvPr>
            <p:cNvSpPr/>
            <p:nvPr/>
          </p:nvSpPr>
          <p:spPr>
            <a:xfrm>
              <a:off x="4036975"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0" name="Google Shape;8305;p8">
              <a:extLst>
                <a:ext uri="{FF2B5EF4-FFF2-40B4-BE49-F238E27FC236}">
                  <a16:creationId xmlns:a16="http://schemas.microsoft.com/office/drawing/2014/main" id="{2F13E599-0939-49E0-9AA8-A9C00C4F9EAD}"/>
                </a:ext>
              </a:extLst>
            </p:cNvPr>
            <p:cNvSpPr/>
            <p:nvPr/>
          </p:nvSpPr>
          <p:spPr>
            <a:xfrm>
              <a:off x="398482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1" name="Google Shape;8306;p8">
              <a:extLst>
                <a:ext uri="{FF2B5EF4-FFF2-40B4-BE49-F238E27FC236}">
                  <a16:creationId xmlns:a16="http://schemas.microsoft.com/office/drawing/2014/main" id="{9F1B8F4D-FAA8-46FE-8782-64A37D94A2E4}"/>
                </a:ext>
              </a:extLst>
            </p:cNvPr>
            <p:cNvSpPr/>
            <p:nvPr/>
          </p:nvSpPr>
          <p:spPr>
            <a:xfrm>
              <a:off x="3932650" y="143955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2" name="Google Shape;8307;p8">
              <a:extLst>
                <a:ext uri="{FF2B5EF4-FFF2-40B4-BE49-F238E27FC236}">
                  <a16:creationId xmlns:a16="http://schemas.microsoft.com/office/drawing/2014/main" id="{40DDDCF9-A069-45BA-B357-E7E6FF8210E6}"/>
                </a:ext>
              </a:extLst>
            </p:cNvPr>
            <p:cNvSpPr/>
            <p:nvPr/>
          </p:nvSpPr>
          <p:spPr>
            <a:xfrm>
              <a:off x="388147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3" name="Google Shape;8308;p8">
              <a:extLst>
                <a:ext uri="{FF2B5EF4-FFF2-40B4-BE49-F238E27FC236}">
                  <a16:creationId xmlns:a16="http://schemas.microsoft.com/office/drawing/2014/main" id="{A71ABA67-0AF8-44C2-9588-87E61912D1AF}"/>
                </a:ext>
              </a:extLst>
            </p:cNvPr>
            <p:cNvSpPr/>
            <p:nvPr/>
          </p:nvSpPr>
          <p:spPr>
            <a:xfrm>
              <a:off x="3829300"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4" name="Google Shape;8309;p8">
              <a:extLst>
                <a:ext uri="{FF2B5EF4-FFF2-40B4-BE49-F238E27FC236}">
                  <a16:creationId xmlns:a16="http://schemas.microsoft.com/office/drawing/2014/main" id="{4A1050B6-2164-4CA6-AC32-0C4DE0395B15}"/>
                </a:ext>
              </a:extLst>
            </p:cNvPr>
            <p:cNvSpPr/>
            <p:nvPr/>
          </p:nvSpPr>
          <p:spPr>
            <a:xfrm>
              <a:off x="3777150" y="143955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5" name="Google Shape;8310;p8">
              <a:extLst>
                <a:ext uri="{FF2B5EF4-FFF2-40B4-BE49-F238E27FC236}">
                  <a16:creationId xmlns:a16="http://schemas.microsoft.com/office/drawing/2014/main" id="{08F624E4-BB4F-4A2C-BCCC-C0F2AEFEFFC2}"/>
                </a:ext>
              </a:extLst>
            </p:cNvPr>
            <p:cNvSpPr/>
            <p:nvPr/>
          </p:nvSpPr>
          <p:spPr>
            <a:xfrm>
              <a:off x="372500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6" name="Google Shape;8311;p8">
              <a:extLst>
                <a:ext uri="{FF2B5EF4-FFF2-40B4-BE49-F238E27FC236}">
                  <a16:creationId xmlns:a16="http://schemas.microsoft.com/office/drawing/2014/main" id="{2310B492-8154-4494-951D-5F7A62D277A2}"/>
                </a:ext>
              </a:extLst>
            </p:cNvPr>
            <p:cNvSpPr/>
            <p:nvPr/>
          </p:nvSpPr>
          <p:spPr>
            <a:xfrm>
              <a:off x="3688275" y="1452125"/>
              <a:ext cx="18375" cy="16450"/>
            </a:xfrm>
            <a:custGeom>
              <a:avLst/>
              <a:gdLst/>
              <a:ahLst/>
              <a:cxnLst/>
              <a:rect l="l" t="t" r="r" b="b"/>
              <a:pathLst>
                <a:path w="735" h="658" extrusionOk="0">
                  <a:moveTo>
                    <a:pt x="155" y="0"/>
                  </a:moveTo>
                  <a:lnTo>
                    <a:pt x="1" y="348"/>
                  </a:lnTo>
                  <a:lnTo>
                    <a:pt x="155" y="657"/>
                  </a:lnTo>
                  <a:lnTo>
                    <a:pt x="542" y="657"/>
                  </a:lnTo>
                  <a:lnTo>
                    <a:pt x="735" y="348"/>
                  </a:lnTo>
                  <a:lnTo>
                    <a:pt x="5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7" name="Google Shape;8312;p8">
              <a:extLst>
                <a:ext uri="{FF2B5EF4-FFF2-40B4-BE49-F238E27FC236}">
                  <a16:creationId xmlns:a16="http://schemas.microsoft.com/office/drawing/2014/main" id="{93CAD2EE-2EB1-473F-A79C-1BD0E663C06C}"/>
                </a:ext>
              </a:extLst>
            </p:cNvPr>
            <p:cNvSpPr/>
            <p:nvPr/>
          </p:nvSpPr>
          <p:spPr>
            <a:xfrm>
              <a:off x="3017000" y="1457925"/>
              <a:ext cx="7750" cy="5800"/>
            </a:xfrm>
            <a:custGeom>
              <a:avLst/>
              <a:gdLst/>
              <a:ahLst/>
              <a:cxnLst/>
              <a:rect l="l" t="t" r="r" b="b"/>
              <a:pathLst>
                <a:path w="310" h="232" extrusionOk="0">
                  <a:moveTo>
                    <a:pt x="116" y="0"/>
                  </a:moveTo>
                  <a:lnTo>
                    <a:pt x="0" y="116"/>
                  </a:lnTo>
                  <a:lnTo>
                    <a:pt x="116" y="232"/>
                  </a:lnTo>
                  <a:lnTo>
                    <a:pt x="232" y="232"/>
                  </a:lnTo>
                  <a:lnTo>
                    <a:pt x="309"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8" name="Google Shape;8313;p8">
              <a:extLst>
                <a:ext uri="{FF2B5EF4-FFF2-40B4-BE49-F238E27FC236}">
                  <a16:creationId xmlns:a16="http://schemas.microsoft.com/office/drawing/2014/main" id="{B8127C77-3FF5-4615-A698-E811CD773083}"/>
                </a:ext>
              </a:extLst>
            </p:cNvPr>
            <p:cNvSpPr/>
            <p:nvPr/>
          </p:nvSpPr>
          <p:spPr>
            <a:xfrm>
              <a:off x="2951300" y="1445350"/>
              <a:ext cx="36725" cy="30950"/>
            </a:xfrm>
            <a:custGeom>
              <a:avLst/>
              <a:gdLst/>
              <a:ahLst/>
              <a:cxnLst/>
              <a:rect l="l" t="t" r="r" b="b"/>
              <a:pathLst>
                <a:path w="1469" h="1238" extrusionOk="0">
                  <a:moveTo>
                    <a:pt x="349" y="1"/>
                  </a:moveTo>
                  <a:lnTo>
                    <a:pt x="1" y="619"/>
                  </a:lnTo>
                  <a:lnTo>
                    <a:pt x="349" y="1237"/>
                  </a:lnTo>
                  <a:lnTo>
                    <a:pt x="1083" y="1237"/>
                  </a:lnTo>
                  <a:lnTo>
                    <a:pt x="1469" y="619"/>
                  </a:lnTo>
                  <a:lnTo>
                    <a:pt x="10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9" name="Google Shape;8314;p8">
              <a:extLst>
                <a:ext uri="{FF2B5EF4-FFF2-40B4-BE49-F238E27FC236}">
                  <a16:creationId xmlns:a16="http://schemas.microsoft.com/office/drawing/2014/main" id="{222E858A-E6E5-4767-9A1F-D8E3FBBA8F64}"/>
                </a:ext>
              </a:extLst>
            </p:cNvPr>
            <p:cNvSpPr/>
            <p:nvPr/>
          </p:nvSpPr>
          <p:spPr>
            <a:xfrm>
              <a:off x="2893350" y="1439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0" name="Google Shape;8315;p8">
              <a:extLst>
                <a:ext uri="{FF2B5EF4-FFF2-40B4-BE49-F238E27FC236}">
                  <a16:creationId xmlns:a16="http://schemas.microsoft.com/office/drawing/2014/main" id="{9C47DC35-A469-401B-AE1C-22E345134119}"/>
                </a:ext>
              </a:extLst>
            </p:cNvPr>
            <p:cNvSpPr/>
            <p:nvPr/>
          </p:nvSpPr>
          <p:spPr>
            <a:xfrm>
              <a:off x="2841200" y="1439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1" name="Google Shape;8316;p8">
              <a:extLst>
                <a:ext uri="{FF2B5EF4-FFF2-40B4-BE49-F238E27FC236}">
                  <a16:creationId xmlns:a16="http://schemas.microsoft.com/office/drawing/2014/main" id="{FEDC82E4-D168-4D77-BE21-EAF24EF50D58}"/>
                </a:ext>
              </a:extLst>
            </p:cNvPr>
            <p:cNvSpPr/>
            <p:nvPr/>
          </p:nvSpPr>
          <p:spPr>
            <a:xfrm>
              <a:off x="2789050" y="143955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2" name="Google Shape;8317;p8">
              <a:extLst>
                <a:ext uri="{FF2B5EF4-FFF2-40B4-BE49-F238E27FC236}">
                  <a16:creationId xmlns:a16="http://schemas.microsoft.com/office/drawing/2014/main" id="{484C0F34-28A1-44B3-B213-AAD675A6A37F}"/>
                </a:ext>
              </a:extLst>
            </p:cNvPr>
            <p:cNvSpPr/>
            <p:nvPr/>
          </p:nvSpPr>
          <p:spPr>
            <a:xfrm>
              <a:off x="273785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3" name="Google Shape;8318;p8">
              <a:extLst>
                <a:ext uri="{FF2B5EF4-FFF2-40B4-BE49-F238E27FC236}">
                  <a16:creationId xmlns:a16="http://schemas.microsoft.com/office/drawing/2014/main" id="{BB87F11D-7DD1-47AB-B0E0-333E79753173}"/>
                </a:ext>
              </a:extLst>
            </p:cNvPr>
            <p:cNvSpPr/>
            <p:nvPr/>
          </p:nvSpPr>
          <p:spPr>
            <a:xfrm>
              <a:off x="2685675" y="143955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4" name="Google Shape;8319;p8">
              <a:extLst>
                <a:ext uri="{FF2B5EF4-FFF2-40B4-BE49-F238E27FC236}">
                  <a16:creationId xmlns:a16="http://schemas.microsoft.com/office/drawing/2014/main" id="{0FC48E2C-CE7C-4398-980C-235E8B20829A}"/>
                </a:ext>
              </a:extLst>
            </p:cNvPr>
            <p:cNvSpPr/>
            <p:nvPr/>
          </p:nvSpPr>
          <p:spPr>
            <a:xfrm>
              <a:off x="2633525" y="1439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5" name="Google Shape;8320;p8">
              <a:extLst>
                <a:ext uri="{FF2B5EF4-FFF2-40B4-BE49-F238E27FC236}">
                  <a16:creationId xmlns:a16="http://schemas.microsoft.com/office/drawing/2014/main" id="{68DCF953-075C-46B2-B526-8AD9B3DCD7A5}"/>
                </a:ext>
              </a:extLst>
            </p:cNvPr>
            <p:cNvSpPr/>
            <p:nvPr/>
          </p:nvSpPr>
          <p:spPr>
            <a:xfrm>
              <a:off x="2582325" y="1440525"/>
              <a:ext cx="45425" cy="39625"/>
            </a:xfrm>
            <a:custGeom>
              <a:avLst/>
              <a:gdLst/>
              <a:ahLst/>
              <a:cxnLst/>
              <a:rect l="l" t="t" r="r" b="b"/>
              <a:pathLst>
                <a:path w="1817" h="1585" extrusionOk="0">
                  <a:moveTo>
                    <a:pt x="465" y="1"/>
                  </a:moveTo>
                  <a:lnTo>
                    <a:pt x="1" y="812"/>
                  </a:lnTo>
                  <a:lnTo>
                    <a:pt x="465" y="1585"/>
                  </a:lnTo>
                  <a:lnTo>
                    <a:pt x="1353" y="1585"/>
                  </a:lnTo>
                  <a:lnTo>
                    <a:pt x="1817" y="812"/>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6" name="Google Shape;8321;p8">
              <a:extLst>
                <a:ext uri="{FF2B5EF4-FFF2-40B4-BE49-F238E27FC236}">
                  <a16:creationId xmlns:a16="http://schemas.microsoft.com/office/drawing/2014/main" id="{982EC0C9-C0F5-4814-893F-0E17DACF81F0}"/>
                </a:ext>
              </a:extLst>
            </p:cNvPr>
            <p:cNvSpPr/>
            <p:nvPr/>
          </p:nvSpPr>
          <p:spPr>
            <a:xfrm>
              <a:off x="2392050" y="1455975"/>
              <a:ext cx="10650" cy="8725"/>
            </a:xfrm>
            <a:custGeom>
              <a:avLst/>
              <a:gdLst/>
              <a:ahLst/>
              <a:cxnLst/>
              <a:rect l="l" t="t" r="r" b="b"/>
              <a:pathLst>
                <a:path w="426" h="349" extrusionOk="0">
                  <a:moveTo>
                    <a:pt x="117" y="1"/>
                  </a:moveTo>
                  <a:lnTo>
                    <a:pt x="1" y="194"/>
                  </a:lnTo>
                  <a:lnTo>
                    <a:pt x="117" y="348"/>
                  </a:lnTo>
                  <a:lnTo>
                    <a:pt x="310" y="348"/>
                  </a:lnTo>
                  <a:lnTo>
                    <a:pt x="426" y="194"/>
                  </a:lnTo>
                  <a:lnTo>
                    <a:pt x="3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7" name="Google Shape;8322;p8">
              <a:extLst>
                <a:ext uri="{FF2B5EF4-FFF2-40B4-BE49-F238E27FC236}">
                  <a16:creationId xmlns:a16="http://schemas.microsoft.com/office/drawing/2014/main" id="{772E7AF4-76B7-42F1-B267-E07D14863698}"/>
                </a:ext>
              </a:extLst>
            </p:cNvPr>
            <p:cNvSpPr/>
            <p:nvPr/>
          </p:nvSpPr>
          <p:spPr>
            <a:xfrm>
              <a:off x="232155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8" name="Google Shape;8323;p8">
              <a:extLst>
                <a:ext uri="{FF2B5EF4-FFF2-40B4-BE49-F238E27FC236}">
                  <a16:creationId xmlns:a16="http://schemas.microsoft.com/office/drawing/2014/main" id="{3D90582D-E835-4D9B-BE70-9D3BFDE01EE6}"/>
                </a:ext>
              </a:extLst>
            </p:cNvPr>
            <p:cNvSpPr/>
            <p:nvPr/>
          </p:nvSpPr>
          <p:spPr>
            <a:xfrm>
              <a:off x="2270350"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9" name="Google Shape;8324;p8">
              <a:extLst>
                <a:ext uri="{FF2B5EF4-FFF2-40B4-BE49-F238E27FC236}">
                  <a16:creationId xmlns:a16="http://schemas.microsoft.com/office/drawing/2014/main" id="{02191680-0D33-4E69-9432-46D011D8FC49}"/>
                </a:ext>
              </a:extLst>
            </p:cNvPr>
            <p:cNvSpPr/>
            <p:nvPr/>
          </p:nvSpPr>
          <p:spPr>
            <a:xfrm>
              <a:off x="2225925" y="1446325"/>
              <a:ext cx="31900" cy="28025"/>
            </a:xfrm>
            <a:custGeom>
              <a:avLst/>
              <a:gdLst/>
              <a:ahLst/>
              <a:cxnLst/>
              <a:rect l="l" t="t" r="r" b="b"/>
              <a:pathLst>
                <a:path w="1276" h="1121" extrusionOk="0">
                  <a:moveTo>
                    <a:pt x="309" y="0"/>
                  </a:moveTo>
                  <a:lnTo>
                    <a:pt x="0" y="580"/>
                  </a:lnTo>
                  <a:lnTo>
                    <a:pt x="309" y="1121"/>
                  </a:lnTo>
                  <a:lnTo>
                    <a:pt x="928" y="1121"/>
                  </a:lnTo>
                  <a:lnTo>
                    <a:pt x="1275" y="580"/>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0" name="Google Shape;8325;p8">
              <a:extLst>
                <a:ext uri="{FF2B5EF4-FFF2-40B4-BE49-F238E27FC236}">
                  <a16:creationId xmlns:a16="http://schemas.microsoft.com/office/drawing/2014/main" id="{9C1B530D-F209-40AB-BE2B-F257B418EEE4}"/>
                </a:ext>
              </a:extLst>
            </p:cNvPr>
            <p:cNvSpPr/>
            <p:nvPr/>
          </p:nvSpPr>
          <p:spPr>
            <a:xfrm>
              <a:off x="2126425" y="1451150"/>
              <a:ext cx="21275" cy="18375"/>
            </a:xfrm>
            <a:custGeom>
              <a:avLst/>
              <a:gdLst/>
              <a:ahLst/>
              <a:cxnLst/>
              <a:rect l="l" t="t" r="r" b="b"/>
              <a:pathLst>
                <a:path w="851" h="735" extrusionOk="0">
                  <a:moveTo>
                    <a:pt x="233" y="1"/>
                  </a:moveTo>
                  <a:lnTo>
                    <a:pt x="1" y="387"/>
                  </a:lnTo>
                  <a:lnTo>
                    <a:pt x="233" y="735"/>
                  </a:lnTo>
                  <a:lnTo>
                    <a:pt x="658" y="735"/>
                  </a:lnTo>
                  <a:lnTo>
                    <a:pt x="851" y="387"/>
                  </a:lnTo>
                  <a:lnTo>
                    <a:pt x="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1" name="Google Shape;8326;p8">
              <a:extLst>
                <a:ext uri="{FF2B5EF4-FFF2-40B4-BE49-F238E27FC236}">
                  <a16:creationId xmlns:a16="http://schemas.microsoft.com/office/drawing/2014/main" id="{0F4736BF-D60F-480A-A3C5-06FD8BDAF3D3}"/>
                </a:ext>
              </a:extLst>
            </p:cNvPr>
            <p:cNvSpPr/>
            <p:nvPr/>
          </p:nvSpPr>
          <p:spPr>
            <a:xfrm>
              <a:off x="2061725" y="143955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2" name="Google Shape;8327;p8">
              <a:extLst>
                <a:ext uri="{FF2B5EF4-FFF2-40B4-BE49-F238E27FC236}">
                  <a16:creationId xmlns:a16="http://schemas.microsoft.com/office/drawing/2014/main" id="{EF7B4B28-FDCE-487E-B292-2DEF38D0E75B}"/>
                </a:ext>
              </a:extLst>
            </p:cNvPr>
            <p:cNvSpPr/>
            <p:nvPr/>
          </p:nvSpPr>
          <p:spPr>
            <a:xfrm>
              <a:off x="2016325" y="1445350"/>
              <a:ext cx="34800" cy="30950"/>
            </a:xfrm>
            <a:custGeom>
              <a:avLst/>
              <a:gdLst/>
              <a:ahLst/>
              <a:cxnLst/>
              <a:rect l="l" t="t" r="r" b="b"/>
              <a:pathLst>
                <a:path w="1392" h="1238" extrusionOk="0">
                  <a:moveTo>
                    <a:pt x="348" y="1"/>
                  </a:moveTo>
                  <a:lnTo>
                    <a:pt x="0" y="619"/>
                  </a:lnTo>
                  <a:lnTo>
                    <a:pt x="348" y="1237"/>
                  </a:lnTo>
                  <a:lnTo>
                    <a:pt x="1082" y="1237"/>
                  </a:lnTo>
                  <a:lnTo>
                    <a:pt x="1391" y="619"/>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3" name="Google Shape;8328;p8">
              <a:extLst>
                <a:ext uri="{FF2B5EF4-FFF2-40B4-BE49-F238E27FC236}">
                  <a16:creationId xmlns:a16="http://schemas.microsoft.com/office/drawing/2014/main" id="{4918493B-6DCB-4A34-8976-0F6C6BF88324}"/>
                </a:ext>
              </a:extLst>
            </p:cNvPr>
            <p:cNvSpPr/>
            <p:nvPr/>
          </p:nvSpPr>
          <p:spPr>
            <a:xfrm>
              <a:off x="1957400" y="143955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4" name="Google Shape;8329;p8">
              <a:extLst>
                <a:ext uri="{FF2B5EF4-FFF2-40B4-BE49-F238E27FC236}">
                  <a16:creationId xmlns:a16="http://schemas.microsoft.com/office/drawing/2014/main" id="{5B7C2D67-6DD9-407A-A669-B42EA47EE2C0}"/>
                </a:ext>
              </a:extLst>
            </p:cNvPr>
            <p:cNvSpPr/>
            <p:nvPr/>
          </p:nvSpPr>
          <p:spPr>
            <a:xfrm>
              <a:off x="1914900" y="1447300"/>
              <a:ext cx="29975" cy="26100"/>
            </a:xfrm>
            <a:custGeom>
              <a:avLst/>
              <a:gdLst/>
              <a:ahLst/>
              <a:cxnLst/>
              <a:rect l="l" t="t" r="r" b="b"/>
              <a:pathLst>
                <a:path w="1199" h="1044" extrusionOk="0">
                  <a:moveTo>
                    <a:pt x="271" y="0"/>
                  </a:moveTo>
                  <a:lnTo>
                    <a:pt x="1" y="541"/>
                  </a:lnTo>
                  <a:lnTo>
                    <a:pt x="271" y="1043"/>
                  </a:lnTo>
                  <a:lnTo>
                    <a:pt x="889" y="1043"/>
                  </a:lnTo>
                  <a:lnTo>
                    <a:pt x="1198" y="541"/>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5" name="Google Shape;8330;p8">
              <a:extLst>
                <a:ext uri="{FF2B5EF4-FFF2-40B4-BE49-F238E27FC236}">
                  <a16:creationId xmlns:a16="http://schemas.microsoft.com/office/drawing/2014/main" id="{4A8D9F91-38AB-4787-B636-A71A82B7F4FF}"/>
                </a:ext>
              </a:extLst>
            </p:cNvPr>
            <p:cNvSpPr/>
            <p:nvPr/>
          </p:nvSpPr>
          <p:spPr>
            <a:xfrm>
              <a:off x="1856950" y="1442450"/>
              <a:ext cx="42525" cy="36750"/>
            </a:xfrm>
            <a:custGeom>
              <a:avLst/>
              <a:gdLst/>
              <a:ahLst/>
              <a:cxnLst/>
              <a:rect l="l" t="t" r="r" b="b"/>
              <a:pathLst>
                <a:path w="1701" h="1470" extrusionOk="0">
                  <a:moveTo>
                    <a:pt x="426" y="1"/>
                  </a:moveTo>
                  <a:lnTo>
                    <a:pt x="1" y="735"/>
                  </a:lnTo>
                  <a:lnTo>
                    <a:pt x="426"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6" name="Google Shape;8331;p8">
              <a:extLst>
                <a:ext uri="{FF2B5EF4-FFF2-40B4-BE49-F238E27FC236}">
                  <a16:creationId xmlns:a16="http://schemas.microsoft.com/office/drawing/2014/main" id="{962CA650-E197-46EC-9279-D5B611986489}"/>
                </a:ext>
              </a:extLst>
            </p:cNvPr>
            <p:cNvSpPr/>
            <p:nvPr/>
          </p:nvSpPr>
          <p:spPr>
            <a:xfrm>
              <a:off x="1823150" y="1457925"/>
              <a:ext cx="5825" cy="4850"/>
            </a:xfrm>
            <a:custGeom>
              <a:avLst/>
              <a:gdLst/>
              <a:ahLst/>
              <a:cxnLst/>
              <a:rect l="l" t="t" r="r" b="b"/>
              <a:pathLst>
                <a:path w="233" h="194" extrusionOk="0">
                  <a:moveTo>
                    <a:pt x="78" y="0"/>
                  </a:moveTo>
                  <a:lnTo>
                    <a:pt x="0" y="116"/>
                  </a:lnTo>
                  <a:lnTo>
                    <a:pt x="78" y="193"/>
                  </a:lnTo>
                  <a:lnTo>
                    <a:pt x="193" y="193"/>
                  </a:lnTo>
                  <a:lnTo>
                    <a:pt x="232" y="116"/>
                  </a:lnTo>
                  <a:lnTo>
                    <a:pt x="1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7" name="Google Shape;8332;p8">
              <a:extLst>
                <a:ext uri="{FF2B5EF4-FFF2-40B4-BE49-F238E27FC236}">
                  <a16:creationId xmlns:a16="http://schemas.microsoft.com/office/drawing/2014/main" id="{AD39533C-F037-4E5C-B600-5451744CA285}"/>
                </a:ext>
              </a:extLst>
            </p:cNvPr>
            <p:cNvSpPr/>
            <p:nvPr/>
          </p:nvSpPr>
          <p:spPr>
            <a:xfrm>
              <a:off x="1763250" y="1451150"/>
              <a:ext cx="21275" cy="18375"/>
            </a:xfrm>
            <a:custGeom>
              <a:avLst/>
              <a:gdLst/>
              <a:ahLst/>
              <a:cxnLst/>
              <a:rect l="l" t="t" r="r" b="b"/>
              <a:pathLst>
                <a:path w="851" h="735" extrusionOk="0">
                  <a:moveTo>
                    <a:pt x="233" y="1"/>
                  </a:moveTo>
                  <a:lnTo>
                    <a:pt x="1" y="387"/>
                  </a:lnTo>
                  <a:lnTo>
                    <a:pt x="233" y="735"/>
                  </a:lnTo>
                  <a:lnTo>
                    <a:pt x="619" y="735"/>
                  </a:lnTo>
                  <a:lnTo>
                    <a:pt x="851" y="387"/>
                  </a:lnTo>
                  <a:lnTo>
                    <a:pt x="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8" name="Google Shape;8333;p8">
              <a:extLst>
                <a:ext uri="{FF2B5EF4-FFF2-40B4-BE49-F238E27FC236}">
                  <a16:creationId xmlns:a16="http://schemas.microsoft.com/office/drawing/2014/main" id="{DD4B860F-3959-4008-9291-954149C9AE28}"/>
                </a:ext>
              </a:extLst>
            </p:cNvPr>
            <p:cNvSpPr/>
            <p:nvPr/>
          </p:nvSpPr>
          <p:spPr>
            <a:xfrm>
              <a:off x="1702400" y="1443425"/>
              <a:ext cx="39625" cy="33825"/>
            </a:xfrm>
            <a:custGeom>
              <a:avLst/>
              <a:gdLst/>
              <a:ahLst/>
              <a:cxnLst/>
              <a:rect l="l" t="t" r="r" b="b"/>
              <a:pathLst>
                <a:path w="1585" h="1353" extrusionOk="0">
                  <a:moveTo>
                    <a:pt x="387" y="1"/>
                  </a:moveTo>
                  <a:lnTo>
                    <a:pt x="1" y="696"/>
                  </a:lnTo>
                  <a:lnTo>
                    <a:pt x="387" y="1353"/>
                  </a:lnTo>
                  <a:lnTo>
                    <a:pt x="1160" y="1353"/>
                  </a:lnTo>
                  <a:lnTo>
                    <a:pt x="1585" y="696"/>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9" name="Google Shape;8334;p8">
              <a:extLst>
                <a:ext uri="{FF2B5EF4-FFF2-40B4-BE49-F238E27FC236}">
                  <a16:creationId xmlns:a16="http://schemas.microsoft.com/office/drawing/2014/main" id="{548F4E02-02DC-495A-84C8-0136B904B76A}"/>
                </a:ext>
              </a:extLst>
            </p:cNvPr>
            <p:cNvSpPr/>
            <p:nvPr/>
          </p:nvSpPr>
          <p:spPr>
            <a:xfrm>
              <a:off x="1666675" y="1457925"/>
              <a:ext cx="5825" cy="4850"/>
            </a:xfrm>
            <a:custGeom>
              <a:avLst/>
              <a:gdLst/>
              <a:ahLst/>
              <a:cxnLst/>
              <a:rect l="l" t="t" r="r" b="b"/>
              <a:pathLst>
                <a:path w="233" h="194" extrusionOk="0">
                  <a:moveTo>
                    <a:pt x="78" y="0"/>
                  </a:moveTo>
                  <a:lnTo>
                    <a:pt x="0" y="116"/>
                  </a:lnTo>
                  <a:lnTo>
                    <a:pt x="78" y="193"/>
                  </a:lnTo>
                  <a:lnTo>
                    <a:pt x="193" y="193"/>
                  </a:lnTo>
                  <a:lnTo>
                    <a:pt x="232" y="116"/>
                  </a:lnTo>
                  <a:lnTo>
                    <a:pt x="1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0" name="Google Shape;8335;p8">
              <a:extLst>
                <a:ext uri="{FF2B5EF4-FFF2-40B4-BE49-F238E27FC236}">
                  <a16:creationId xmlns:a16="http://schemas.microsoft.com/office/drawing/2014/main" id="{F0AF1278-A47E-4586-9F85-3E438281C0D1}"/>
                </a:ext>
              </a:extLst>
            </p:cNvPr>
            <p:cNvSpPr/>
            <p:nvPr/>
          </p:nvSpPr>
          <p:spPr>
            <a:xfrm>
              <a:off x="1609675" y="1453075"/>
              <a:ext cx="17425" cy="15500"/>
            </a:xfrm>
            <a:custGeom>
              <a:avLst/>
              <a:gdLst/>
              <a:ahLst/>
              <a:cxnLst/>
              <a:rect l="l" t="t" r="r" b="b"/>
              <a:pathLst>
                <a:path w="697" h="620" extrusionOk="0">
                  <a:moveTo>
                    <a:pt x="155" y="1"/>
                  </a:moveTo>
                  <a:lnTo>
                    <a:pt x="1" y="310"/>
                  </a:lnTo>
                  <a:lnTo>
                    <a:pt x="155" y="619"/>
                  </a:lnTo>
                  <a:lnTo>
                    <a:pt x="503" y="619"/>
                  </a:lnTo>
                  <a:lnTo>
                    <a:pt x="696" y="310"/>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1" name="Google Shape;8336;p8">
              <a:extLst>
                <a:ext uri="{FF2B5EF4-FFF2-40B4-BE49-F238E27FC236}">
                  <a16:creationId xmlns:a16="http://schemas.microsoft.com/office/drawing/2014/main" id="{F3208BEE-69F9-43A8-8033-24D4301AF3C1}"/>
                </a:ext>
              </a:extLst>
            </p:cNvPr>
            <p:cNvSpPr/>
            <p:nvPr/>
          </p:nvSpPr>
          <p:spPr>
            <a:xfrm>
              <a:off x="1542075" y="1439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2" name="Google Shape;8337;p8">
              <a:extLst>
                <a:ext uri="{FF2B5EF4-FFF2-40B4-BE49-F238E27FC236}">
                  <a16:creationId xmlns:a16="http://schemas.microsoft.com/office/drawing/2014/main" id="{4C7378C4-FC10-4367-B7AC-339EC7292598}"/>
                </a:ext>
              </a:extLst>
            </p:cNvPr>
            <p:cNvSpPr/>
            <p:nvPr/>
          </p:nvSpPr>
          <p:spPr>
            <a:xfrm>
              <a:off x="1489900" y="143955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3" name="Google Shape;8338;p8">
              <a:extLst>
                <a:ext uri="{FF2B5EF4-FFF2-40B4-BE49-F238E27FC236}">
                  <a16:creationId xmlns:a16="http://schemas.microsoft.com/office/drawing/2014/main" id="{A97008A9-20FA-4E18-BC8F-402D955D13FB}"/>
                </a:ext>
              </a:extLst>
            </p:cNvPr>
            <p:cNvSpPr/>
            <p:nvPr/>
          </p:nvSpPr>
          <p:spPr>
            <a:xfrm>
              <a:off x="1437750" y="143955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4" name="Google Shape;8339;p8">
              <a:extLst>
                <a:ext uri="{FF2B5EF4-FFF2-40B4-BE49-F238E27FC236}">
                  <a16:creationId xmlns:a16="http://schemas.microsoft.com/office/drawing/2014/main" id="{D0623245-86EE-4DA6-BC42-878F1DD85E2A}"/>
                </a:ext>
              </a:extLst>
            </p:cNvPr>
            <p:cNvSpPr/>
            <p:nvPr/>
          </p:nvSpPr>
          <p:spPr>
            <a:xfrm>
              <a:off x="1386550" y="143955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5" name="Google Shape;8340;p8">
              <a:extLst>
                <a:ext uri="{FF2B5EF4-FFF2-40B4-BE49-F238E27FC236}">
                  <a16:creationId xmlns:a16="http://schemas.microsoft.com/office/drawing/2014/main" id="{39E0EA60-44FB-4670-8889-D389BB212D9A}"/>
                </a:ext>
              </a:extLst>
            </p:cNvPr>
            <p:cNvSpPr/>
            <p:nvPr/>
          </p:nvSpPr>
          <p:spPr>
            <a:xfrm>
              <a:off x="1334400" y="143955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6" name="Google Shape;8341;p8">
              <a:extLst>
                <a:ext uri="{FF2B5EF4-FFF2-40B4-BE49-F238E27FC236}">
                  <a16:creationId xmlns:a16="http://schemas.microsoft.com/office/drawing/2014/main" id="{EDACAFCE-3AA7-411D-ABFE-2DD864B82DBB}"/>
                </a:ext>
              </a:extLst>
            </p:cNvPr>
            <p:cNvSpPr/>
            <p:nvPr/>
          </p:nvSpPr>
          <p:spPr>
            <a:xfrm>
              <a:off x="1282250" y="143955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7" name="Google Shape;8342;p8">
              <a:extLst>
                <a:ext uri="{FF2B5EF4-FFF2-40B4-BE49-F238E27FC236}">
                  <a16:creationId xmlns:a16="http://schemas.microsoft.com/office/drawing/2014/main" id="{E5E6AA1E-2302-406D-8852-066EDEABB0C0}"/>
                </a:ext>
              </a:extLst>
            </p:cNvPr>
            <p:cNvSpPr/>
            <p:nvPr/>
          </p:nvSpPr>
          <p:spPr>
            <a:xfrm>
              <a:off x="1230075" y="1439550"/>
              <a:ext cx="48325" cy="42525"/>
            </a:xfrm>
            <a:custGeom>
              <a:avLst/>
              <a:gdLst/>
              <a:ahLst/>
              <a:cxnLst/>
              <a:rect l="l" t="t" r="r" b="b"/>
              <a:pathLst>
                <a:path w="1933" h="1701" extrusionOk="0">
                  <a:moveTo>
                    <a:pt x="465" y="1"/>
                  </a:moveTo>
                  <a:lnTo>
                    <a:pt x="1" y="851"/>
                  </a:lnTo>
                  <a:lnTo>
                    <a:pt x="465"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8" name="Google Shape;8343;p8">
              <a:extLst>
                <a:ext uri="{FF2B5EF4-FFF2-40B4-BE49-F238E27FC236}">
                  <a16:creationId xmlns:a16="http://schemas.microsoft.com/office/drawing/2014/main" id="{A88ABF4B-AC04-469A-AD4C-A1D06478E9AF}"/>
                </a:ext>
              </a:extLst>
            </p:cNvPr>
            <p:cNvSpPr/>
            <p:nvPr/>
          </p:nvSpPr>
          <p:spPr>
            <a:xfrm>
              <a:off x="117890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9" name="Google Shape;8344;p8">
              <a:extLst>
                <a:ext uri="{FF2B5EF4-FFF2-40B4-BE49-F238E27FC236}">
                  <a16:creationId xmlns:a16="http://schemas.microsoft.com/office/drawing/2014/main" id="{399D984E-BE75-4211-8DDB-38B084740819}"/>
                </a:ext>
              </a:extLst>
            </p:cNvPr>
            <p:cNvSpPr/>
            <p:nvPr/>
          </p:nvSpPr>
          <p:spPr>
            <a:xfrm>
              <a:off x="1126725" y="1439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0" name="Google Shape;8345;p8">
              <a:extLst>
                <a:ext uri="{FF2B5EF4-FFF2-40B4-BE49-F238E27FC236}">
                  <a16:creationId xmlns:a16="http://schemas.microsoft.com/office/drawing/2014/main" id="{DC415123-8183-4445-A5AE-C28FAEEDD1F3}"/>
                </a:ext>
              </a:extLst>
            </p:cNvPr>
            <p:cNvSpPr/>
            <p:nvPr/>
          </p:nvSpPr>
          <p:spPr>
            <a:xfrm>
              <a:off x="1074575"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1" name="Google Shape;8346;p8">
              <a:extLst>
                <a:ext uri="{FF2B5EF4-FFF2-40B4-BE49-F238E27FC236}">
                  <a16:creationId xmlns:a16="http://schemas.microsoft.com/office/drawing/2014/main" id="{68B7509E-0F5C-44E9-BC81-64EAA8019485}"/>
                </a:ext>
              </a:extLst>
            </p:cNvPr>
            <p:cNvSpPr/>
            <p:nvPr/>
          </p:nvSpPr>
          <p:spPr>
            <a:xfrm>
              <a:off x="102242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2" name="Google Shape;8347;p8">
              <a:extLst>
                <a:ext uri="{FF2B5EF4-FFF2-40B4-BE49-F238E27FC236}">
                  <a16:creationId xmlns:a16="http://schemas.microsoft.com/office/drawing/2014/main" id="{800E71F6-D28C-4B47-9605-9FF1FC442AF3}"/>
                </a:ext>
              </a:extLst>
            </p:cNvPr>
            <p:cNvSpPr/>
            <p:nvPr/>
          </p:nvSpPr>
          <p:spPr>
            <a:xfrm>
              <a:off x="970250" y="1439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3" name="Google Shape;8348;p8">
              <a:extLst>
                <a:ext uri="{FF2B5EF4-FFF2-40B4-BE49-F238E27FC236}">
                  <a16:creationId xmlns:a16="http://schemas.microsoft.com/office/drawing/2014/main" id="{AF19E55D-DFC7-45A8-BF7E-7BF6FD83FD81}"/>
                </a:ext>
              </a:extLst>
            </p:cNvPr>
            <p:cNvSpPr/>
            <p:nvPr/>
          </p:nvSpPr>
          <p:spPr>
            <a:xfrm>
              <a:off x="919075"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4" name="Google Shape;8349;p8">
              <a:extLst>
                <a:ext uri="{FF2B5EF4-FFF2-40B4-BE49-F238E27FC236}">
                  <a16:creationId xmlns:a16="http://schemas.microsoft.com/office/drawing/2014/main" id="{B000752D-D1E9-4EE6-B856-372EB2D8C40D}"/>
                </a:ext>
              </a:extLst>
            </p:cNvPr>
            <p:cNvSpPr/>
            <p:nvPr/>
          </p:nvSpPr>
          <p:spPr>
            <a:xfrm>
              <a:off x="866900" y="143955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5" name="Google Shape;8350;p8">
              <a:extLst>
                <a:ext uri="{FF2B5EF4-FFF2-40B4-BE49-F238E27FC236}">
                  <a16:creationId xmlns:a16="http://schemas.microsoft.com/office/drawing/2014/main" id="{0C79D2A3-90CD-4DA0-BC67-3461A676FEA3}"/>
                </a:ext>
              </a:extLst>
            </p:cNvPr>
            <p:cNvSpPr/>
            <p:nvPr/>
          </p:nvSpPr>
          <p:spPr>
            <a:xfrm>
              <a:off x="814750" y="143955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6" name="Google Shape;8351;p8">
              <a:extLst>
                <a:ext uri="{FF2B5EF4-FFF2-40B4-BE49-F238E27FC236}">
                  <a16:creationId xmlns:a16="http://schemas.microsoft.com/office/drawing/2014/main" id="{B6D313DF-8FC1-4135-9F68-24FC33F940A4}"/>
                </a:ext>
              </a:extLst>
            </p:cNvPr>
            <p:cNvSpPr/>
            <p:nvPr/>
          </p:nvSpPr>
          <p:spPr>
            <a:xfrm>
              <a:off x="762600" y="143955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7" name="Google Shape;8352;p8">
              <a:extLst>
                <a:ext uri="{FF2B5EF4-FFF2-40B4-BE49-F238E27FC236}">
                  <a16:creationId xmlns:a16="http://schemas.microsoft.com/office/drawing/2014/main" id="{684DBF58-E339-4425-9397-AD925457BA9D}"/>
                </a:ext>
              </a:extLst>
            </p:cNvPr>
            <p:cNvSpPr/>
            <p:nvPr/>
          </p:nvSpPr>
          <p:spPr>
            <a:xfrm>
              <a:off x="6308750" y="1398025"/>
              <a:ext cx="25150" cy="21275"/>
            </a:xfrm>
            <a:custGeom>
              <a:avLst/>
              <a:gdLst/>
              <a:ahLst/>
              <a:cxnLst/>
              <a:rect l="l" t="t" r="r" b="b"/>
              <a:pathLst>
                <a:path w="1006" h="851" extrusionOk="0">
                  <a:moveTo>
                    <a:pt x="271" y="1"/>
                  </a:moveTo>
                  <a:lnTo>
                    <a:pt x="1" y="426"/>
                  </a:lnTo>
                  <a:lnTo>
                    <a:pt x="271" y="851"/>
                  </a:lnTo>
                  <a:lnTo>
                    <a:pt x="773" y="851"/>
                  </a:lnTo>
                  <a:lnTo>
                    <a:pt x="1005" y="426"/>
                  </a:lnTo>
                  <a:lnTo>
                    <a:pt x="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8" name="Google Shape;8353;p8">
              <a:extLst>
                <a:ext uri="{FF2B5EF4-FFF2-40B4-BE49-F238E27FC236}">
                  <a16:creationId xmlns:a16="http://schemas.microsoft.com/office/drawing/2014/main" id="{CE40ED9E-47CC-4F04-B858-F73FADDF0216}"/>
                </a:ext>
              </a:extLst>
            </p:cNvPr>
            <p:cNvSpPr/>
            <p:nvPr/>
          </p:nvSpPr>
          <p:spPr>
            <a:xfrm>
              <a:off x="6266250" y="1405750"/>
              <a:ext cx="5825" cy="4850"/>
            </a:xfrm>
            <a:custGeom>
              <a:avLst/>
              <a:gdLst/>
              <a:ahLst/>
              <a:cxnLst/>
              <a:rect l="l" t="t" r="r" b="b"/>
              <a:pathLst>
                <a:path w="233" h="194" extrusionOk="0">
                  <a:moveTo>
                    <a:pt x="78" y="1"/>
                  </a:moveTo>
                  <a:lnTo>
                    <a:pt x="1" y="117"/>
                  </a:lnTo>
                  <a:lnTo>
                    <a:pt x="78" y="194"/>
                  </a:lnTo>
                  <a:lnTo>
                    <a:pt x="194" y="194"/>
                  </a:lnTo>
                  <a:lnTo>
                    <a:pt x="233" y="117"/>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9" name="Google Shape;8354;p8">
              <a:extLst>
                <a:ext uri="{FF2B5EF4-FFF2-40B4-BE49-F238E27FC236}">
                  <a16:creationId xmlns:a16="http://schemas.microsoft.com/office/drawing/2014/main" id="{FCB6A228-F540-4641-A29A-815BC68562D7}"/>
                </a:ext>
              </a:extLst>
            </p:cNvPr>
            <p:cNvSpPr/>
            <p:nvPr/>
          </p:nvSpPr>
          <p:spPr>
            <a:xfrm>
              <a:off x="5954275" y="1405750"/>
              <a:ext cx="7750" cy="5825"/>
            </a:xfrm>
            <a:custGeom>
              <a:avLst/>
              <a:gdLst/>
              <a:ahLst/>
              <a:cxnLst/>
              <a:rect l="l" t="t" r="r" b="b"/>
              <a:pathLst>
                <a:path w="310" h="233" extrusionOk="0">
                  <a:moveTo>
                    <a:pt x="78" y="1"/>
                  </a:moveTo>
                  <a:lnTo>
                    <a:pt x="0" y="117"/>
                  </a:lnTo>
                  <a:lnTo>
                    <a:pt x="78" y="233"/>
                  </a:lnTo>
                  <a:lnTo>
                    <a:pt x="194" y="233"/>
                  </a:lnTo>
                  <a:lnTo>
                    <a:pt x="309" y="117"/>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0" name="Google Shape;8355;p8">
              <a:extLst>
                <a:ext uri="{FF2B5EF4-FFF2-40B4-BE49-F238E27FC236}">
                  <a16:creationId xmlns:a16="http://schemas.microsoft.com/office/drawing/2014/main" id="{4E55CFCD-921C-4F07-95F8-D9A6410E2D39}"/>
                </a:ext>
              </a:extLst>
            </p:cNvPr>
            <p:cNvSpPr/>
            <p:nvPr/>
          </p:nvSpPr>
          <p:spPr>
            <a:xfrm>
              <a:off x="5898250" y="1400925"/>
              <a:ext cx="15475" cy="14525"/>
            </a:xfrm>
            <a:custGeom>
              <a:avLst/>
              <a:gdLst/>
              <a:ahLst/>
              <a:cxnLst/>
              <a:rect l="l" t="t" r="r" b="b"/>
              <a:pathLst>
                <a:path w="619" h="581" extrusionOk="0">
                  <a:moveTo>
                    <a:pt x="155" y="1"/>
                  </a:moveTo>
                  <a:lnTo>
                    <a:pt x="0" y="310"/>
                  </a:lnTo>
                  <a:lnTo>
                    <a:pt x="155" y="580"/>
                  </a:lnTo>
                  <a:lnTo>
                    <a:pt x="464" y="580"/>
                  </a:lnTo>
                  <a:lnTo>
                    <a:pt x="619" y="310"/>
                  </a:lnTo>
                  <a:lnTo>
                    <a:pt x="4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1" name="Google Shape;8356;p8">
              <a:extLst>
                <a:ext uri="{FF2B5EF4-FFF2-40B4-BE49-F238E27FC236}">
                  <a16:creationId xmlns:a16="http://schemas.microsoft.com/office/drawing/2014/main" id="{5F09E6A0-B66B-4C3B-9236-B19ECE70AC2B}"/>
                </a:ext>
              </a:extLst>
            </p:cNvPr>
            <p:cNvSpPr/>
            <p:nvPr/>
          </p:nvSpPr>
          <p:spPr>
            <a:xfrm>
              <a:off x="5837400" y="1394175"/>
              <a:ext cx="32875" cy="28025"/>
            </a:xfrm>
            <a:custGeom>
              <a:avLst/>
              <a:gdLst/>
              <a:ahLst/>
              <a:cxnLst/>
              <a:rect l="l" t="t" r="r" b="b"/>
              <a:pathLst>
                <a:path w="1315" h="1121" extrusionOk="0">
                  <a:moveTo>
                    <a:pt x="348" y="0"/>
                  </a:moveTo>
                  <a:lnTo>
                    <a:pt x="0" y="580"/>
                  </a:lnTo>
                  <a:lnTo>
                    <a:pt x="348" y="1121"/>
                  </a:lnTo>
                  <a:lnTo>
                    <a:pt x="966" y="1121"/>
                  </a:lnTo>
                  <a:lnTo>
                    <a:pt x="1314" y="580"/>
                  </a:lnTo>
                  <a:lnTo>
                    <a:pt x="9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2" name="Google Shape;8357;p8">
              <a:extLst>
                <a:ext uri="{FF2B5EF4-FFF2-40B4-BE49-F238E27FC236}">
                  <a16:creationId xmlns:a16="http://schemas.microsoft.com/office/drawing/2014/main" id="{E9C7E197-0FA3-4E94-8820-1CACF31C1FCA}"/>
                </a:ext>
              </a:extLst>
            </p:cNvPr>
            <p:cNvSpPr/>
            <p:nvPr/>
          </p:nvSpPr>
          <p:spPr>
            <a:xfrm>
              <a:off x="5777525" y="1387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3" name="Google Shape;8358;p8">
              <a:extLst>
                <a:ext uri="{FF2B5EF4-FFF2-40B4-BE49-F238E27FC236}">
                  <a16:creationId xmlns:a16="http://schemas.microsoft.com/office/drawing/2014/main" id="{B02AF4EE-86ED-46BF-AEFE-5A1255003888}"/>
                </a:ext>
              </a:extLst>
            </p:cNvPr>
            <p:cNvSpPr/>
            <p:nvPr/>
          </p:nvSpPr>
          <p:spPr>
            <a:xfrm>
              <a:off x="5725350" y="1387400"/>
              <a:ext cx="48325" cy="42525"/>
            </a:xfrm>
            <a:custGeom>
              <a:avLst/>
              <a:gdLst/>
              <a:ahLst/>
              <a:cxnLst/>
              <a:rect l="l" t="t" r="r" b="b"/>
              <a:pathLst>
                <a:path w="1933" h="1701" extrusionOk="0">
                  <a:moveTo>
                    <a:pt x="503" y="1"/>
                  </a:moveTo>
                  <a:lnTo>
                    <a:pt x="1"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4" name="Google Shape;8359;p8">
              <a:extLst>
                <a:ext uri="{FF2B5EF4-FFF2-40B4-BE49-F238E27FC236}">
                  <a16:creationId xmlns:a16="http://schemas.microsoft.com/office/drawing/2014/main" id="{A40A5055-CB24-4127-A71A-07CD3A33A67D}"/>
                </a:ext>
              </a:extLst>
            </p:cNvPr>
            <p:cNvSpPr/>
            <p:nvPr/>
          </p:nvSpPr>
          <p:spPr>
            <a:xfrm>
              <a:off x="5674175" y="13874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5" name="Google Shape;8360;p8">
              <a:extLst>
                <a:ext uri="{FF2B5EF4-FFF2-40B4-BE49-F238E27FC236}">
                  <a16:creationId xmlns:a16="http://schemas.microsoft.com/office/drawing/2014/main" id="{19F85355-9820-4D04-8163-A867B12F78A6}"/>
                </a:ext>
              </a:extLst>
            </p:cNvPr>
            <p:cNvSpPr/>
            <p:nvPr/>
          </p:nvSpPr>
          <p:spPr>
            <a:xfrm>
              <a:off x="5622000" y="13874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6" name="Google Shape;8361;p8">
              <a:extLst>
                <a:ext uri="{FF2B5EF4-FFF2-40B4-BE49-F238E27FC236}">
                  <a16:creationId xmlns:a16="http://schemas.microsoft.com/office/drawing/2014/main" id="{7D768740-72B4-44C6-8E56-8FE8F27D2681}"/>
                </a:ext>
              </a:extLst>
            </p:cNvPr>
            <p:cNvSpPr/>
            <p:nvPr/>
          </p:nvSpPr>
          <p:spPr>
            <a:xfrm>
              <a:off x="5569850" y="1387400"/>
              <a:ext cx="48325" cy="42525"/>
            </a:xfrm>
            <a:custGeom>
              <a:avLst/>
              <a:gdLst/>
              <a:ahLst/>
              <a:cxnLst/>
              <a:rect l="l" t="t" r="r" b="b"/>
              <a:pathLst>
                <a:path w="1933"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7" name="Google Shape;8362;p8">
              <a:extLst>
                <a:ext uri="{FF2B5EF4-FFF2-40B4-BE49-F238E27FC236}">
                  <a16:creationId xmlns:a16="http://schemas.microsoft.com/office/drawing/2014/main" id="{8C1260FD-FF01-4B9E-B227-4D100397FF86}"/>
                </a:ext>
              </a:extLst>
            </p:cNvPr>
            <p:cNvSpPr/>
            <p:nvPr/>
          </p:nvSpPr>
          <p:spPr>
            <a:xfrm>
              <a:off x="5522525" y="1392225"/>
              <a:ext cx="38650" cy="31900"/>
            </a:xfrm>
            <a:custGeom>
              <a:avLst/>
              <a:gdLst/>
              <a:ahLst/>
              <a:cxnLst/>
              <a:rect l="l" t="t" r="r" b="b"/>
              <a:pathLst>
                <a:path w="1546" h="1276" extrusionOk="0">
                  <a:moveTo>
                    <a:pt x="387" y="1"/>
                  </a:moveTo>
                  <a:lnTo>
                    <a:pt x="0" y="658"/>
                  </a:lnTo>
                  <a:lnTo>
                    <a:pt x="387" y="1276"/>
                  </a:lnTo>
                  <a:lnTo>
                    <a:pt x="1121" y="1276"/>
                  </a:lnTo>
                  <a:lnTo>
                    <a:pt x="1546"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8" name="Google Shape;8363;p8">
              <a:extLst>
                <a:ext uri="{FF2B5EF4-FFF2-40B4-BE49-F238E27FC236}">
                  <a16:creationId xmlns:a16="http://schemas.microsoft.com/office/drawing/2014/main" id="{550A72C1-5FF2-4481-99AF-A9863A33051E}"/>
                </a:ext>
              </a:extLst>
            </p:cNvPr>
            <p:cNvSpPr/>
            <p:nvPr/>
          </p:nvSpPr>
          <p:spPr>
            <a:xfrm>
              <a:off x="5466500"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9" name="Google Shape;8364;p8">
              <a:extLst>
                <a:ext uri="{FF2B5EF4-FFF2-40B4-BE49-F238E27FC236}">
                  <a16:creationId xmlns:a16="http://schemas.microsoft.com/office/drawing/2014/main" id="{F61C5057-C7F4-4DD5-8FDC-BC4443526B07}"/>
                </a:ext>
              </a:extLst>
            </p:cNvPr>
            <p:cNvSpPr/>
            <p:nvPr/>
          </p:nvSpPr>
          <p:spPr>
            <a:xfrm>
              <a:off x="5414325" y="1387400"/>
              <a:ext cx="47375" cy="42525"/>
            </a:xfrm>
            <a:custGeom>
              <a:avLst/>
              <a:gdLst/>
              <a:ahLst/>
              <a:cxnLst/>
              <a:rect l="l" t="t" r="r" b="b"/>
              <a:pathLst>
                <a:path w="1895" h="1701" extrusionOk="0">
                  <a:moveTo>
                    <a:pt x="465" y="1"/>
                  </a:moveTo>
                  <a:lnTo>
                    <a:pt x="1" y="851"/>
                  </a:lnTo>
                  <a:lnTo>
                    <a:pt x="465" y="1701"/>
                  </a:lnTo>
                  <a:lnTo>
                    <a:pt x="1431" y="1701"/>
                  </a:lnTo>
                  <a:lnTo>
                    <a:pt x="1894" y="851"/>
                  </a:lnTo>
                  <a:lnTo>
                    <a:pt x="14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0" name="Google Shape;8365;p8">
              <a:extLst>
                <a:ext uri="{FF2B5EF4-FFF2-40B4-BE49-F238E27FC236}">
                  <a16:creationId xmlns:a16="http://schemas.microsoft.com/office/drawing/2014/main" id="{341E0B3E-ED0A-4156-BF31-221AD30A5D42}"/>
                </a:ext>
              </a:extLst>
            </p:cNvPr>
            <p:cNvSpPr/>
            <p:nvPr/>
          </p:nvSpPr>
          <p:spPr>
            <a:xfrm>
              <a:off x="5362175"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1" name="Google Shape;8366;p8">
              <a:extLst>
                <a:ext uri="{FF2B5EF4-FFF2-40B4-BE49-F238E27FC236}">
                  <a16:creationId xmlns:a16="http://schemas.microsoft.com/office/drawing/2014/main" id="{27128F72-481D-4D61-91AE-4F12D06BE2C7}"/>
                </a:ext>
              </a:extLst>
            </p:cNvPr>
            <p:cNvSpPr/>
            <p:nvPr/>
          </p:nvSpPr>
          <p:spPr>
            <a:xfrm>
              <a:off x="5310025"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2" name="Google Shape;8367;p8">
              <a:extLst>
                <a:ext uri="{FF2B5EF4-FFF2-40B4-BE49-F238E27FC236}">
                  <a16:creationId xmlns:a16="http://schemas.microsoft.com/office/drawing/2014/main" id="{F33D794E-3E8D-44C6-97ED-5822891C9376}"/>
                </a:ext>
              </a:extLst>
            </p:cNvPr>
            <p:cNvSpPr/>
            <p:nvPr/>
          </p:nvSpPr>
          <p:spPr>
            <a:xfrm>
              <a:off x="5258825"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3" name="Google Shape;8368;p8">
              <a:extLst>
                <a:ext uri="{FF2B5EF4-FFF2-40B4-BE49-F238E27FC236}">
                  <a16:creationId xmlns:a16="http://schemas.microsoft.com/office/drawing/2014/main" id="{5C84CD1B-97FC-4A4B-9A87-E4867D874E40}"/>
                </a:ext>
              </a:extLst>
            </p:cNvPr>
            <p:cNvSpPr/>
            <p:nvPr/>
          </p:nvSpPr>
          <p:spPr>
            <a:xfrm>
              <a:off x="5206675"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4" name="Google Shape;8369;p8">
              <a:extLst>
                <a:ext uri="{FF2B5EF4-FFF2-40B4-BE49-F238E27FC236}">
                  <a16:creationId xmlns:a16="http://schemas.microsoft.com/office/drawing/2014/main" id="{0671E409-FA9F-4B49-A908-CA3BFACF0FF2}"/>
                </a:ext>
              </a:extLst>
            </p:cNvPr>
            <p:cNvSpPr/>
            <p:nvPr/>
          </p:nvSpPr>
          <p:spPr>
            <a:xfrm>
              <a:off x="5154500" y="1387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5" name="Google Shape;8370;p8">
              <a:extLst>
                <a:ext uri="{FF2B5EF4-FFF2-40B4-BE49-F238E27FC236}">
                  <a16:creationId xmlns:a16="http://schemas.microsoft.com/office/drawing/2014/main" id="{850F4650-B2A7-44C5-8E7F-4B36A94954AF}"/>
                </a:ext>
              </a:extLst>
            </p:cNvPr>
            <p:cNvSpPr/>
            <p:nvPr/>
          </p:nvSpPr>
          <p:spPr>
            <a:xfrm>
              <a:off x="5102350"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6" name="Google Shape;8371;p8">
              <a:extLst>
                <a:ext uri="{FF2B5EF4-FFF2-40B4-BE49-F238E27FC236}">
                  <a16:creationId xmlns:a16="http://schemas.microsoft.com/office/drawing/2014/main" id="{AD2378D7-2FBD-4CD8-B1B6-C33BFDF49BE4}"/>
                </a:ext>
              </a:extLst>
            </p:cNvPr>
            <p:cNvSpPr/>
            <p:nvPr/>
          </p:nvSpPr>
          <p:spPr>
            <a:xfrm>
              <a:off x="5050200"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7" name="Google Shape;8372;p8">
              <a:extLst>
                <a:ext uri="{FF2B5EF4-FFF2-40B4-BE49-F238E27FC236}">
                  <a16:creationId xmlns:a16="http://schemas.microsoft.com/office/drawing/2014/main" id="{5AE4A26C-05FF-4B1E-AACE-96D35BD1EF25}"/>
                </a:ext>
              </a:extLst>
            </p:cNvPr>
            <p:cNvSpPr/>
            <p:nvPr/>
          </p:nvSpPr>
          <p:spPr>
            <a:xfrm>
              <a:off x="4998025" y="1387400"/>
              <a:ext cx="48325" cy="42525"/>
            </a:xfrm>
            <a:custGeom>
              <a:avLst/>
              <a:gdLst/>
              <a:ahLst/>
              <a:cxnLst/>
              <a:rect l="l" t="t" r="r" b="b"/>
              <a:pathLst>
                <a:path w="1933" h="1701" extrusionOk="0">
                  <a:moveTo>
                    <a:pt x="503" y="1"/>
                  </a:moveTo>
                  <a:lnTo>
                    <a:pt x="1" y="851"/>
                  </a:lnTo>
                  <a:lnTo>
                    <a:pt x="503" y="1701"/>
                  </a:lnTo>
                  <a:lnTo>
                    <a:pt x="1469" y="1701"/>
                  </a:lnTo>
                  <a:lnTo>
                    <a:pt x="1933"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8" name="Google Shape;8373;p8">
              <a:extLst>
                <a:ext uri="{FF2B5EF4-FFF2-40B4-BE49-F238E27FC236}">
                  <a16:creationId xmlns:a16="http://schemas.microsoft.com/office/drawing/2014/main" id="{A860A5D4-4217-49B7-8B0D-6C74F4C33D5E}"/>
                </a:ext>
              </a:extLst>
            </p:cNvPr>
            <p:cNvSpPr/>
            <p:nvPr/>
          </p:nvSpPr>
          <p:spPr>
            <a:xfrm>
              <a:off x="4946850"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9" name="Google Shape;8374;p8">
              <a:extLst>
                <a:ext uri="{FF2B5EF4-FFF2-40B4-BE49-F238E27FC236}">
                  <a16:creationId xmlns:a16="http://schemas.microsoft.com/office/drawing/2014/main" id="{D9666F85-D1D3-411D-82E1-8F76C38E5765}"/>
                </a:ext>
              </a:extLst>
            </p:cNvPr>
            <p:cNvSpPr/>
            <p:nvPr/>
          </p:nvSpPr>
          <p:spPr>
            <a:xfrm>
              <a:off x="4894675" y="1387400"/>
              <a:ext cx="47375" cy="42525"/>
            </a:xfrm>
            <a:custGeom>
              <a:avLst/>
              <a:gdLst/>
              <a:ahLst/>
              <a:cxnLst/>
              <a:rect l="l" t="t" r="r" b="b"/>
              <a:pathLst>
                <a:path w="1895" h="1701" extrusionOk="0">
                  <a:moveTo>
                    <a:pt x="465" y="1"/>
                  </a:moveTo>
                  <a:lnTo>
                    <a:pt x="1" y="851"/>
                  </a:lnTo>
                  <a:lnTo>
                    <a:pt x="465"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0" name="Google Shape;8375;p8">
              <a:extLst>
                <a:ext uri="{FF2B5EF4-FFF2-40B4-BE49-F238E27FC236}">
                  <a16:creationId xmlns:a16="http://schemas.microsoft.com/office/drawing/2014/main" id="{3C5AABBA-DE6F-48BC-838F-26AAF28698DE}"/>
                </a:ext>
              </a:extLst>
            </p:cNvPr>
            <p:cNvSpPr/>
            <p:nvPr/>
          </p:nvSpPr>
          <p:spPr>
            <a:xfrm>
              <a:off x="4842525"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1" name="Google Shape;8376;p8">
              <a:extLst>
                <a:ext uri="{FF2B5EF4-FFF2-40B4-BE49-F238E27FC236}">
                  <a16:creationId xmlns:a16="http://schemas.microsoft.com/office/drawing/2014/main" id="{9F8D08D5-779E-458C-ADA0-0F1C5F904F6E}"/>
                </a:ext>
              </a:extLst>
            </p:cNvPr>
            <p:cNvSpPr/>
            <p:nvPr/>
          </p:nvSpPr>
          <p:spPr>
            <a:xfrm>
              <a:off x="4790375" y="1387400"/>
              <a:ext cx="48325" cy="42525"/>
            </a:xfrm>
            <a:custGeom>
              <a:avLst/>
              <a:gdLst/>
              <a:ahLst/>
              <a:cxnLst/>
              <a:rect l="l" t="t" r="r" b="b"/>
              <a:pathLst>
                <a:path w="1933" h="1701" extrusionOk="0">
                  <a:moveTo>
                    <a:pt x="503" y="1"/>
                  </a:moveTo>
                  <a:lnTo>
                    <a:pt x="0" y="851"/>
                  </a:lnTo>
                  <a:lnTo>
                    <a:pt x="503" y="1701"/>
                  </a:lnTo>
                  <a:lnTo>
                    <a:pt x="1468" y="1701"/>
                  </a:lnTo>
                  <a:lnTo>
                    <a:pt x="1932" y="851"/>
                  </a:lnTo>
                  <a:lnTo>
                    <a:pt x="14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2" name="Google Shape;8377;p8">
              <a:extLst>
                <a:ext uri="{FF2B5EF4-FFF2-40B4-BE49-F238E27FC236}">
                  <a16:creationId xmlns:a16="http://schemas.microsoft.com/office/drawing/2014/main" id="{D9CDB04B-CC35-4811-9A7D-7EDAEB56573A}"/>
                </a:ext>
              </a:extLst>
            </p:cNvPr>
            <p:cNvSpPr/>
            <p:nvPr/>
          </p:nvSpPr>
          <p:spPr>
            <a:xfrm>
              <a:off x="4743050" y="1392225"/>
              <a:ext cx="38650" cy="31900"/>
            </a:xfrm>
            <a:custGeom>
              <a:avLst/>
              <a:gdLst/>
              <a:ahLst/>
              <a:cxnLst/>
              <a:rect l="l" t="t" r="r" b="b"/>
              <a:pathLst>
                <a:path w="1546" h="1276" extrusionOk="0">
                  <a:moveTo>
                    <a:pt x="425" y="1"/>
                  </a:moveTo>
                  <a:lnTo>
                    <a:pt x="0" y="658"/>
                  </a:lnTo>
                  <a:lnTo>
                    <a:pt x="425" y="1276"/>
                  </a:lnTo>
                  <a:lnTo>
                    <a:pt x="1159" y="1276"/>
                  </a:lnTo>
                  <a:lnTo>
                    <a:pt x="1546" y="658"/>
                  </a:lnTo>
                  <a:lnTo>
                    <a:pt x="11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3" name="Google Shape;8378;p8">
              <a:extLst>
                <a:ext uri="{FF2B5EF4-FFF2-40B4-BE49-F238E27FC236}">
                  <a16:creationId xmlns:a16="http://schemas.microsoft.com/office/drawing/2014/main" id="{11E88C70-7576-4CC5-8CC6-3999407A71BC}"/>
                </a:ext>
              </a:extLst>
            </p:cNvPr>
            <p:cNvSpPr/>
            <p:nvPr/>
          </p:nvSpPr>
          <p:spPr>
            <a:xfrm>
              <a:off x="4686050" y="1387400"/>
              <a:ext cx="48325" cy="42525"/>
            </a:xfrm>
            <a:custGeom>
              <a:avLst/>
              <a:gdLst/>
              <a:ahLst/>
              <a:cxnLst/>
              <a:rect l="l" t="t" r="r" b="b"/>
              <a:pathLst>
                <a:path w="1933" h="1701" extrusionOk="0">
                  <a:moveTo>
                    <a:pt x="503" y="1"/>
                  </a:moveTo>
                  <a:lnTo>
                    <a:pt x="1"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4" name="Google Shape;8379;p8">
              <a:extLst>
                <a:ext uri="{FF2B5EF4-FFF2-40B4-BE49-F238E27FC236}">
                  <a16:creationId xmlns:a16="http://schemas.microsoft.com/office/drawing/2014/main" id="{EBABF8AF-4874-4D9B-ACD1-9B59FE5D3629}"/>
                </a:ext>
              </a:extLst>
            </p:cNvPr>
            <p:cNvSpPr/>
            <p:nvPr/>
          </p:nvSpPr>
          <p:spPr>
            <a:xfrm>
              <a:off x="4638725" y="1391275"/>
              <a:ext cx="39625" cy="33825"/>
            </a:xfrm>
            <a:custGeom>
              <a:avLst/>
              <a:gdLst/>
              <a:ahLst/>
              <a:cxnLst/>
              <a:rect l="l" t="t" r="r" b="b"/>
              <a:pathLst>
                <a:path w="1585" h="1353" extrusionOk="0">
                  <a:moveTo>
                    <a:pt x="387" y="0"/>
                  </a:moveTo>
                  <a:lnTo>
                    <a:pt x="0" y="696"/>
                  </a:lnTo>
                  <a:lnTo>
                    <a:pt x="387" y="1352"/>
                  </a:lnTo>
                  <a:lnTo>
                    <a:pt x="1160" y="1352"/>
                  </a:lnTo>
                  <a:lnTo>
                    <a:pt x="1585" y="696"/>
                  </a:lnTo>
                  <a:lnTo>
                    <a:pt x="11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5" name="Google Shape;8380;p8">
              <a:extLst>
                <a:ext uri="{FF2B5EF4-FFF2-40B4-BE49-F238E27FC236}">
                  <a16:creationId xmlns:a16="http://schemas.microsoft.com/office/drawing/2014/main" id="{4157E59C-FE5D-4307-BB1A-B7B5EF2AEBB9}"/>
                </a:ext>
              </a:extLst>
            </p:cNvPr>
            <p:cNvSpPr/>
            <p:nvPr/>
          </p:nvSpPr>
          <p:spPr>
            <a:xfrm>
              <a:off x="4588500" y="1393200"/>
              <a:ext cx="34800" cy="30925"/>
            </a:xfrm>
            <a:custGeom>
              <a:avLst/>
              <a:gdLst/>
              <a:ahLst/>
              <a:cxnLst/>
              <a:rect l="l" t="t" r="r" b="b"/>
              <a:pathLst>
                <a:path w="1392" h="1237" extrusionOk="0">
                  <a:moveTo>
                    <a:pt x="348" y="0"/>
                  </a:moveTo>
                  <a:lnTo>
                    <a:pt x="0" y="619"/>
                  </a:lnTo>
                  <a:lnTo>
                    <a:pt x="348" y="1237"/>
                  </a:lnTo>
                  <a:lnTo>
                    <a:pt x="1082" y="1237"/>
                  </a:lnTo>
                  <a:lnTo>
                    <a:pt x="1391" y="619"/>
                  </a:lnTo>
                  <a:lnTo>
                    <a:pt x="1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6" name="Google Shape;8381;p8">
              <a:extLst>
                <a:ext uri="{FF2B5EF4-FFF2-40B4-BE49-F238E27FC236}">
                  <a16:creationId xmlns:a16="http://schemas.microsoft.com/office/drawing/2014/main" id="{BB4738B2-483E-4192-B656-A6F05F4B080D}"/>
                </a:ext>
              </a:extLst>
            </p:cNvPr>
            <p:cNvSpPr/>
            <p:nvPr/>
          </p:nvSpPr>
          <p:spPr>
            <a:xfrm>
              <a:off x="4530550" y="1387400"/>
              <a:ext cx="48325" cy="42525"/>
            </a:xfrm>
            <a:custGeom>
              <a:avLst/>
              <a:gdLst/>
              <a:ahLst/>
              <a:cxnLst/>
              <a:rect l="l" t="t" r="r" b="b"/>
              <a:pathLst>
                <a:path w="1933" h="1701" extrusionOk="0">
                  <a:moveTo>
                    <a:pt x="503" y="1"/>
                  </a:moveTo>
                  <a:lnTo>
                    <a:pt x="0" y="851"/>
                  </a:lnTo>
                  <a:lnTo>
                    <a:pt x="503"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7" name="Google Shape;8382;p8">
              <a:extLst>
                <a:ext uri="{FF2B5EF4-FFF2-40B4-BE49-F238E27FC236}">
                  <a16:creationId xmlns:a16="http://schemas.microsoft.com/office/drawing/2014/main" id="{662ECE95-0093-4FA1-AEA0-86B06F739B54}"/>
                </a:ext>
              </a:extLst>
            </p:cNvPr>
            <p:cNvSpPr/>
            <p:nvPr/>
          </p:nvSpPr>
          <p:spPr>
            <a:xfrm>
              <a:off x="4327700" y="1392225"/>
              <a:ext cx="37700" cy="31900"/>
            </a:xfrm>
            <a:custGeom>
              <a:avLst/>
              <a:gdLst/>
              <a:ahLst/>
              <a:cxnLst/>
              <a:rect l="l" t="t" r="r" b="b"/>
              <a:pathLst>
                <a:path w="1508" h="1276" extrusionOk="0">
                  <a:moveTo>
                    <a:pt x="387" y="1"/>
                  </a:moveTo>
                  <a:lnTo>
                    <a:pt x="1" y="658"/>
                  </a:lnTo>
                  <a:lnTo>
                    <a:pt x="387" y="1276"/>
                  </a:lnTo>
                  <a:lnTo>
                    <a:pt x="1121" y="1276"/>
                  </a:lnTo>
                  <a:lnTo>
                    <a:pt x="1508"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8" name="Google Shape;8383;p8">
              <a:extLst>
                <a:ext uri="{FF2B5EF4-FFF2-40B4-BE49-F238E27FC236}">
                  <a16:creationId xmlns:a16="http://schemas.microsoft.com/office/drawing/2014/main" id="{42397CC3-33CB-4597-82D9-CB1EEB97D8D6}"/>
                </a:ext>
              </a:extLst>
            </p:cNvPr>
            <p:cNvSpPr/>
            <p:nvPr/>
          </p:nvSpPr>
          <p:spPr>
            <a:xfrm>
              <a:off x="4285200" y="1399950"/>
              <a:ext cx="19350" cy="16450"/>
            </a:xfrm>
            <a:custGeom>
              <a:avLst/>
              <a:gdLst/>
              <a:ahLst/>
              <a:cxnLst/>
              <a:rect l="l" t="t" r="r" b="b"/>
              <a:pathLst>
                <a:path w="774" h="658" extrusionOk="0">
                  <a:moveTo>
                    <a:pt x="194" y="1"/>
                  </a:moveTo>
                  <a:lnTo>
                    <a:pt x="1" y="349"/>
                  </a:lnTo>
                  <a:lnTo>
                    <a:pt x="194" y="658"/>
                  </a:lnTo>
                  <a:lnTo>
                    <a:pt x="580" y="658"/>
                  </a:lnTo>
                  <a:lnTo>
                    <a:pt x="774" y="349"/>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9" name="Google Shape;8384;p8">
              <a:extLst>
                <a:ext uri="{FF2B5EF4-FFF2-40B4-BE49-F238E27FC236}">
                  <a16:creationId xmlns:a16="http://schemas.microsoft.com/office/drawing/2014/main" id="{1AF52A94-1AAE-4B95-8D9F-C7EA03F54E5A}"/>
                </a:ext>
              </a:extLst>
            </p:cNvPr>
            <p:cNvSpPr/>
            <p:nvPr/>
          </p:nvSpPr>
          <p:spPr>
            <a:xfrm>
              <a:off x="3923000" y="1401900"/>
              <a:ext cx="14500" cy="12575"/>
            </a:xfrm>
            <a:custGeom>
              <a:avLst/>
              <a:gdLst/>
              <a:ahLst/>
              <a:cxnLst/>
              <a:rect l="l" t="t" r="r" b="b"/>
              <a:pathLst>
                <a:path w="580" h="503" extrusionOk="0">
                  <a:moveTo>
                    <a:pt x="155" y="0"/>
                  </a:moveTo>
                  <a:lnTo>
                    <a:pt x="0" y="271"/>
                  </a:lnTo>
                  <a:lnTo>
                    <a:pt x="155" y="502"/>
                  </a:lnTo>
                  <a:lnTo>
                    <a:pt x="425" y="502"/>
                  </a:lnTo>
                  <a:lnTo>
                    <a:pt x="580" y="271"/>
                  </a:ln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0" name="Google Shape;8385;p8">
              <a:extLst>
                <a:ext uri="{FF2B5EF4-FFF2-40B4-BE49-F238E27FC236}">
                  <a16:creationId xmlns:a16="http://schemas.microsoft.com/office/drawing/2014/main" id="{B888F2EB-28D6-4B24-82C3-D59F9A778073}"/>
                </a:ext>
              </a:extLst>
            </p:cNvPr>
            <p:cNvSpPr/>
            <p:nvPr/>
          </p:nvSpPr>
          <p:spPr>
            <a:xfrm>
              <a:off x="3867950" y="1398025"/>
              <a:ext cx="22225" cy="20300"/>
            </a:xfrm>
            <a:custGeom>
              <a:avLst/>
              <a:gdLst/>
              <a:ahLst/>
              <a:cxnLst/>
              <a:rect l="l" t="t" r="r" b="b"/>
              <a:pathLst>
                <a:path w="889" h="812" extrusionOk="0">
                  <a:moveTo>
                    <a:pt x="232" y="1"/>
                  </a:moveTo>
                  <a:lnTo>
                    <a:pt x="0" y="426"/>
                  </a:lnTo>
                  <a:lnTo>
                    <a:pt x="232" y="812"/>
                  </a:lnTo>
                  <a:lnTo>
                    <a:pt x="657" y="812"/>
                  </a:lnTo>
                  <a:lnTo>
                    <a:pt x="889" y="426"/>
                  </a:lnTo>
                  <a:lnTo>
                    <a:pt x="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1" name="Google Shape;8386;p8">
              <a:extLst>
                <a:ext uri="{FF2B5EF4-FFF2-40B4-BE49-F238E27FC236}">
                  <a16:creationId xmlns:a16="http://schemas.microsoft.com/office/drawing/2014/main" id="{A56342FD-5464-4FA6-AC05-AC18BC59BFFC}"/>
                </a:ext>
              </a:extLst>
            </p:cNvPr>
            <p:cNvSpPr/>
            <p:nvPr/>
          </p:nvSpPr>
          <p:spPr>
            <a:xfrm>
              <a:off x="3819650" y="1401900"/>
              <a:ext cx="14500" cy="12575"/>
            </a:xfrm>
            <a:custGeom>
              <a:avLst/>
              <a:gdLst/>
              <a:ahLst/>
              <a:cxnLst/>
              <a:rect l="l" t="t" r="r" b="b"/>
              <a:pathLst>
                <a:path w="580" h="503" extrusionOk="0">
                  <a:moveTo>
                    <a:pt x="155" y="0"/>
                  </a:moveTo>
                  <a:lnTo>
                    <a:pt x="0" y="271"/>
                  </a:lnTo>
                  <a:lnTo>
                    <a:pt x="155" y="502"/>
                  </a:lnTo>
                  <a:lnTo>
                    <a:pt x="425" y="502"/>
                  </a:lnTo>
                  <a:lnTo>
                    <a:pt x="580" y="271"/>
                  </a:ln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2" name="Google Shape;8387;p8">
              <a:extLst>
                <a:ext uri="{FF2B5EF4-FFF2-40B4-BE49-F238E27FC236}">
                  <a16:creationId xmlns:a16="http://schemas.microsoft.com/office/drawing/2014/main" id="{103E0CE9-4555-493C-B2E2-92B4C6DBC67E}"/>
                </a:ext>
              </a:extLst>
            </p:cNvPr>
            <p:cNvSpPr/>
            <p:nvPr/>
          </p:nvSpPr>
          <p:spPr>
            <a:xfrm>
              <a:off x="3074950" y="1387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3" name="Google Shape;8388;p8">
              <a:extLst>
                <a:ext uri="{FF2B5EF4-FFF2-40B4-BE49-F238E27FC236}">
                  <a16:creationId xmlns:a16="http://schemas.microsoft.com/office/drawing/2014/main" id="{253AA29C-22FF-4BA5-8071-3582E0533019}"/>
                </a:ext>
              </a:extLst>
            </p:cNvPr>
            <p:cNvSpPr/>
            <p:nvPr/>
          </p:nvSpPr>
          <p:spPr>
            <a:xfrm>
              <a:off x="3022775" y="1387400"/>
              <a:ext cx="48325" cy="41550"/>
            </a:xfrm>
            <a:custGeom>
              <a:avLst/>
              <a:gdLst/>
              <a:ahLst/>
              <a:cxnLst/>
              <a:rect l="l" t="t" r="r" b="b"/>
              <a:pathLst>
                <a:path w="1933" h="1662" extrusionOk="0">
                  <a:moveTo>
                    <a:pt x="503" y="1"/>
                  </a:moveTo>
                  <a:lnTo>
                    <a:pt x="1" y="851"/>
                  </a:lnTo>
                  <a:lnTo>
                    <a:pt x="503" y="1662"/>
                  </a:lnTo>
                  <a:lnTo>
                    <a:pt x="1430" y="1662"/>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4" name="Google Shape;8389;p8">
              <a:extLst>
                <a:ext uri="{FF2B5EF4-FFF2-40B4-BE49-F238E27FC236}">
                  <a16:creationId xmlns:a16="http://schemas.microsoft.com/office/drawing/2014/main" id="{DB5CC6FF-0DB6-4164-A936-0FACA906867E}"/>
                </a:ext>
              </a:extLst>
            </p:cNvPr>
            <p:cNvSpPr/>
            <p:nvPr/>
          </p:nvSpPr>
          <p:spPr>
            <a:xfrm>
              <a:off x="2971600" y="1387400"/>
              <a:ext cx="48300" cy="42525"/>
            </a:xfrm>
            <a:custGeom>
              <a:avLst/>
              <a:gdLst/>
              <a:ahLst/>
              <a:cxnLst/>
              <a:rect l="l" t="t" r="r" b="b"/>
              <a:pathLst>
                <a:path w="1932" h="1701" extrusionOk="0">
                  <a:moveTo>
                    <a:pt x="464" y="1"/>
                  </a:moveTo>
                  <a:lnTo>
                    <a:pt x="0"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5" name="Google Shape;8390;p8">
              <a:extLst>
                <a:ext uri="{FF2B5EF4-FFF2-40B4-BE49-F238E27FC236}">
                  <a16:creationId xmlns:a16="http://schemas.microsoft.com/office/drawing/2014/main" id="{E5FA0423-DC46-48D1-8FB6-282A8AA18B01}"/>
                </a:ext>
              </a:extLst>
            </p:cNvPr>
            <p:cNvSpPr/>
            <p:nvPr/>
          </p:nvSpPr>
          <p:spPr>
            <a:xfrm>
              <a:off x="2919425" y="1387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6" name="Google Shape;8391;p8">
              <a:extLst>
                <a:ext uri="{FF2B5EF4-FFF2-40B4-BE49-F238E27FC236}">
                  <a16:creationId xmlns:a16="http://schemas.microsoft.com/office/drawing/2014/main" id="{40F6F747-33AF-4F5B-9449-7C9712506587}"/>
                </a:ext>
              </a:extLst>
            </p:cNvPr>
            <p:cNvSpPr/>
            <p:nvPr/>
          </p:nvSpPr>
          <p:spPr>
            <a:xfrm>
              <a:off x="2867275" y="1387400"/>
              <a:ext cx="48325" cy="42525"/>
            </a:xfrm>
            <a:custGeom>
              <a:avLst/>
              <a:gdLst/>
              <a:ahLst/>
              <a:cxnLst/>
              <a:rect l="l" t="t" r="r" b="b"/>
              <a:pathLst>
                <a:path w="1933" h="1701" extrusionOk="0">
                  <a:moveTo>
                    <a:pt x="464" y="1"/>
                  </a:moveTo>
                  <a:lnTo>
                    <a:pt x="1" y="851"/>
                  </a:lnTo>
                  <a:lnTo>
                    <a:pt x="464"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7" name="Google Shape;8392;p8">
              <a:extLst>
                <a:ext uri="{FF2B5EF4-FFF2-40B4-BE49-F238E27FC236}">
                  <a16:creationId xmlns:a16="http://schemas.microsoft.com/office/drawing/2014/main" id="{851AAECB-4FAC-44A7-A93F-4AD803E9CE41}"/>
                </a:ext>
              </a:extLst>
            </p:cNvPr>
            <p:cNvSpPr/>
            <p:nvPr/>
          </p:nvSpPr>
          <p:spPr>
            <a:xfrm>
              <a:off x="2815125" y="1387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8" name="Google Shape;8393;p8">
              <a:extLst>
                <a:ext uri="{FF2B5EF4-FFF2-40B4-BE49-F238E27FC236}">
                  <a16:creationId xmlns:a16="http://schemas.microsoft.com/office/drawing/2014/main" id="{CD6C8E84-0A54-4D1F-A2B5-6447B2C58B33}"/>
                </a:ext>
              </a:extLst>
            </p:cNvPr>
            <p:cNvSpPr/>
            <p:nvPr/>
          </p:nvSpPr>
          <p:spPr>
            <a:xfrm>
              <a:off x="2763925" y="13874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9" name="Google Shape;8394;p8">
              <a:extLst>
                <a:ext uri="{FF2B5EF4-FFF2-40B4-BE49-F238E27FC236}">
                  <a16:creationId xmlns:a16="http://schemas.microsoft.com/office/drawing/2014/main" id="{D1A2F66C-F196-4824-9FAD-478D9A08143D}"/>
                </a:ext>
              </a:extLst>
            </p:cNvPr>
            <p:cNvSpPr/>
            <p:nvPr/>
          </p:nvSpPr>
          <p:spPr>
            <a:xfrm>
              <a:off x="2711775"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0" name="Google Shape;8395;p8">
              <a:extLst>
                <a:ext uri="{FF2B5EF4-FFF2-40B4-BE49-F238E27FC236}">
                  <a16:creationId xmlns:a16="http://schemas.microsoft.com/office/drawing/2014/main" id="{76DADC99-66DA-4E71-8278-0787ED948C66}"/>
                </a:ext>
              </a:extLst>
            </p:cNvPr>
            <p:cNvSpPr/>
            <p:nvPr/>
          </p:nvSpPr>
          <p:spPr>
            <a:xfrm>
              <a:off x="2659600" y="1387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1" name="Google Shape;8396;p8">
              <a:extLst>
                <a:ext uri="{FF2B5EF4-FFF2-40B4-BE49-F238E27FC236}">
                  <a16:creationId xmlns:a16="http://schemas.microsoft.com/office/drawing/2014/main" id="{A2EC28E5-480D-4E96-8EAE-15EF3778D9E8}"/>
                </a:ext>
              </a:extLst>
            </p:cNvPr>
            <p:cNvSpPr/>
            <p:nvPr/>
          </p:nvSpPr>
          <p:spPr>
            <a:xfrm>
              <a:off x="2620000" y="1398025"/>
              <a:ext cx="22250" cy="20300"/>
            </a:xfrm>
            <a:custGeom>
              <a:avLst/>
              <a:gdLst/>
              <a:ahLst/>
              <a:cxnLst/>
              <a:rect l="l" t="t" r="r" b="b"/>
              <a:pathLst>
                <a:path w="890" h="812" extrusionOk="0">
                  <a:moveTo>
                    <a:pt x="233" y="1"/>
                  </a:moveTo>
                  <a:lnTo>
                    <a:pt x="1" y="426"/>
                  </a:lnTo>
                  <a:lnTo>
                    <a:pt x="233" y="812"/>
                  </a:lnTo>
                  <a:lnTo>
                    <a:pt x="696" y="812"/>
                  </a:lnTo>
                  <a:lnTo>
                    <a:pt x="889" y="426"/>
                  </a:lnTo>
                  <a:lnTo>
                    <a:pt x="6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2" name="Google Shape;8397;p8">
              <a:extLst>
                <a:ext uri="{FF2B5EF4-FFF2-40B4-BE49-F238E27FC236}">
                  <a16:creationId xmlns:a16="http://schemas.microsoft.com/office/drawing/2014/main" id="{6619E104-520F-409D-8A1B-69A1C2F1B61C}"/>
                </a:ext>
              </a:extLst>
            </p:cNvPr>
            <p:cNvSpPr/>
            <p:nvPr/>
          </p:nvSpPr>
          <p:spPr>
            <a:xfrm>
              <a:off x="2364050" y="1401900"/>
              <a:ext cx="14500" cy="12575"/>
            </a:xfrm>
            <a:custGeom>
              <a:avLst/>
              <a:gdLst/>
              <a:ahLst/>
              <a:cxnLst/>
              <a:rect l="l" t="t" r="r" b="b"/>
              <a:pathLst>
                <a:path w="580" h="503" extrusionOk="0">
                  <a:moveTo>
                    <a:pt x="155" y="0"/>
                  </a:moveTo>
                  <a:lnTo>
                    <a:pt x="0" y="271"/>
                  </a:lnTo>
                  <a:lnTo>
                    <a:pt x="155" y="502"/>
                  </a:lnTo>
                  <a:lnTo>
                    <a:pt x="425" y="502"/>
                  </a:lnTo>
                  <a:lnTo>
                    <a:pt x="580" y="271"/>
                  </a:ln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3" name="Google Shape;8398;p8">
              <a:extLst>
                <a:ext uri="{FF2B5EF4-FFF2-40B4-BE49-F238E27FC236}">
                  <a16:creationId xmlns:a16="http://schemas.microsoft.com/office/drawing/2014/main" id="{4C119C79-F2C7-49DF-881E-8417E8A0C060}"/>
                </a:ext>
              </a:extLst>
            </p:cNvPr>
            <p:cNvSpPr/>
            <p:nvPr/>
          </p:nvSpPr>
          <p:spPr>
            <a:xfrm>
              <a:off x="2296425"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4" name="Google Shape;8399;p8">
              <a:extLst>
                <a:ext uri="{FF2B5EF4-FFF2-40B4-BE49-F238E27FC236}">
                  <a16:creationId xmlns:a16="http://schemas.microsoft.com/office/drawing/2014/main" id="{0CA18EBF-C8AF-44DA-BDDA-EB2073E2860E}"/>
                </a:ext>
              </a:extLst>
            </p:cNvPr>
            <p:cNvSpPr/>
            <p:nvPr/>
          </p:nvSpPr>
          <p:spPr>
            <a:xfrm>
              <a:off x="2244275" y="1387400"/>
              <a:ext cx="47350" cy="42525"/>
            </a:xfrm>
            <a:custGeom>
              <a:avLst/>
              <a:gdLst/>
              <a:ahLst/>
              <a:cxnLst/>
              <a:rect l="l" t="t" r="r" b="b"/>
              <a:pathLst>
                <a:path w="1894" h="1701" extrusionOk="0">
                  <a:moveTo>
                    <a:pt x="464" y="1"/>
                  </a:moveTo>
                  <a:lnTo>
                    <a:pt x="0"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5" name="Google Shape;8400;p8">
              <a:extLst>
                <a:ext uri="{FF2B5EF4-FFF2-40B4-BE49-F238E27FC236}">
                  <a16:creationId xmlns:a16="http://schemas.microsoft.com/office/drawing/2014/main" id="{02BB92F5-3DEA-4709-8096-669D0A1AE782}"/>
                </a:ext>
              </a:extLst>
            </p:cNvPr>
            <p:cNvSpPr/>
            <p:nvPr/>
          </p:nvSpPr>
          <p:spPr>
            <a:xfrm>
              <a:off x="2192125" y="1387400"/>
              <a:ext cx="47350" cy="42525"/>
            </a:xfrm>
            <a:custGeom>
              <a:avLst/>
              <a:gdLst/>
              <a:ahLst/>
              <a:cxnLst/>
              <a:rect l="l" t="t" r="r" b="b"/>
              <a:pathLst>
                <a:path w="1894" h="1701" extrusionOk="0">
                  <a:moveTo>
                    <a:pt x="464" y="1"/>
                  </a:moveTo>
                  <a:lnTo>
                    <a:pt x="0" y="851"/>
                  </a:lnTo>
                  <a:lnTo>
                    <a:pt x="464" y="1701"/>
                  </a:lnTo>
                  <a:lnTo>
                    <a:pt x="1430" y="1701"/>
                  </a:lnTo>
                  <a:lnTo>
                    <a:pt x="189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6" name="Google Shape;8401;p8">
              <a:extLst>
                <a:ext uri="{FF2B5EF4-FFF2-40B4-BE49-F238E27FC236}">
                  <a16:creationId xmlns:a16="http://schemas.microsoft.com/office/drawing/2014/main" id="{DB047459-270D-4664-A77C-B53625C2704D}"/>
                </a:ext>
              </a:extLst>
            </p:cNvPr>
            <p:cNvSpPr/>
            <p:nvPr/>
          </p:nvSpPr>
          <p:spPr>
            <a:xfrm>
              <a:off x="2139950" y="1387400"/>
              <a:ext cx="47350" cy="42525"/>
            </a:xfrm>
            <a:custGeom>
              <a:avLst/>
              <a:gdLst/>
              <a:ahLst/>
              <a:cxnLst/>
              <a:rect l="l" t="t" r="r" b="b"/>
              <a:pathLst>
                <a:path w="1894" h="1701" extrusionOk="0">
                  <a:moveTo>
                    <a:pt x="464" y="1"/>
                  </a:moveTo>
                  <a:lnTo>
                    <a:pt x="1" y="851"/>
                  </a:lnTo>
                  <a:lnTo>
                    <a:pt x="464" y="1701"/>
                  </a:lnTo>
                  <a:lnTo>
                    <a:pt x="1430" y="1701"/>
                  </a:lnTo>
                  <a:lnTo>
                    <a:pt x="1894"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7" name="Google Shape;8402;p8">
              <a:extLst>
                <a:ext uri="{FF2B5EF4-FFF2-40B4-BE49-F238E27FC236}">
                  <a16:creationId xmlns:a16="http://schemas.microsoft.com/office/drawing/2014/main" id="{741F6DC5-86A7-4FA5-9EB1-D74B857AD33F}"/>
                </a:ext>
              </a:extLst>
            </p:cNvPr>
            <p:cNvSpPr/>
            <p:nvPr/>
          </p:nvSpPr>
          <p:spPr>
            <a:xfrm>
              <a:off x="2087800" y="13874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8" name="Google Shape;8403;p8">
              <a:extLst>
                <a:ext uri="{FF2B5EF4-FFF2-40B4-BE49-F238E27FC236}">
                  <a16:creationId xmlns:a16="http://schemas.microsoft.com/office/drawing/2014/main" id="{409725EC-6E02-4937-88E5-EBB3492935F3}"/>
                </a:ext>
              </a:extLst>
            </p:cNvPr>
            <p:cNvSpPr/>
            <p:nvPr/>
          </p:nvSpPr>
          <p:spPr>
            <a:xfrm>
              <a:off x="2041425" y="1392225"/>
              <a:ext cx="37700" cy="31900"/>
            </a:xfrm>
            <a:custGeom>
              <a:avLst/>
              <a:gdLst/>
              <a:ahLst/>
              <a:cxnLst/>
              <a:rect l="l" t="t" r="r" b="b"/>
              <a:pathLst>
                <a:path w="1508" h="1276" extrusionOk="0">
                  <a:moveTo>
                    <a:pt x="387" y="1"/>
                  </a:moveTo>
                  <a:lnTo>
                    <a:pt x="1" y="658"/>
                  </a:lnTo>
                  <a:lnTo>
                    <a:pt x="387" y="1276"/>
                  </a:lnTo>
                  <a:lnTo>
                    <a:pt x="1121" y="1276"/>
                  </a:lnTo>
                  <a:lnTo>
                    <a:pt x="1508" y="658"/>
                  </a:ln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9" name="Google Shape;8404;p8">
              <a:extLst>
                <a:ext uri="{FF2B5EF4-FFF2-40B4-BE49-F238E27FC236}">
                  <a16:creationId xmlns:a16="http://schemas.microsoft.com/office/drawing/2014/main" id="{5A04CAA0-AB4F-4A22-BF58-2E8CF6676F80}"/>
                </a:ext>
              </a:extLst>
            </p:cNvPr>
            <p:cNvSpPr/>
            <p:nvPr/>
          </p:nvSpPr>
          <p:spPr>
            <a:xfrm>
              <a:off x="2004725" y="1405750"/>
              <a:ext cx="5825" cy="4850"/>
            </a:xfrm>
            <a:custGeom>
              <a:avLst/>
              <a:gdLst/>
              <a:ahLst/>
              <a:cxnLst/>
              <a:rect l="l" t="t" r="r" b="b"/>
              <a:pathLst>
                <a:path w="233" h="194" extrusionOk="0">
                  <a:moveTo>
                    <a:pt x="78" y="1"/>
                  </a:moveTo>
                  <a:lnTo>
                    <a:pt x="1" y="117"/>
                  </a:lnTo>
                  <a:lnTo>
                    <a:pt x="78" y="194"/>
                  </a:lnTo>
                  <a:lnTo>
                    <a:pt x="194" y="194"/>
                  </a:lnTo>
                  <a:lnTo>
                    <a:pt x="233" y="117"/>
                  </a:lnTo>
                  <a:lnTo>
                    <a:pt x="1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0" name="Google Shape;8405;p8">
              <a:extLst>
                <a:ext uri="{FF2B5EF4-FFF2-40B4-BE49-F238E27FC236}">
                  <a16:creationId xmlns:a16="http://schemas.microsoft.com/office/drawing/2014/main" id="{0CE103EF-C405-43AC-86AB-A442991F1C0C}"/>
                </a:ext>
              </a:extLst>
            </p:cNvPr>
            <p:cNvSpPr/>
            <p:nvPr/>
          </p:nvSpPr>
          <p:spPr>
            <a:xfrm>
              <a:off x="1934225" y="1389325"/>
              <a:ext cx="43475" cy="37700"/>
            </a:xfrm>
            <a:custGeom>
              <a:avLst/>
              <a:gdLst/>
              <a:ahLst/>
              <a:cxnLst/>
              <a:rect l="l" t="t" r="r" b="b"/>
              <a:pathLst>
                <a:path w="1739" h="1508" extrusionOk="0">
                  <a:moveTo>
                    <a:pt x="425" y="1"/>
                  </a:moveTo>
                  <a:lnTo>
                    <a:pt x="0" y="774"/>
                  </a:lnTo>
                  <a:lnTo>
                    <a:pt x="425" y="1508"/>
                  </a:lnTo>
                  <a:lnTo>
                    <a:pt x="1275" y="1508"/>
                  </a:lnTo>
                  <a:lnTo>
                    <a:pt x="1739" y="774"/>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1" name="Google Shape;8406;p8">
              <a:extLst>
                <a:ext uri="{FF2B5EF4-FFF2-40B4-BE49-F238E27FC236}">
                  <a16:creationId xmlns:a16="http://schemas.microsoft.com/office/drawing/2014/main" id="{1B9E1327-F7FB-44D7-B1FC-EB3FC0AAA508}"/>
                </a:ext>
              </a:extLst>
            </p:cNvPr>
            <p:cNvSpPr/>
            <p:nvPr/>
          </p:nvSpPr>
          <p:spPr>
            <a:xfrm>
              <a:off x="1900425" y="1405750"/>
              <a:ext cx="5800" cy="5825"/>
            </a:xfrm>
            <a:custGeom>
              <a:avLst/>
              <a:gdLst/>
              <a:ahLst/>
              <a:cxnLst/>
              <a:rect l="l" t="t" r="r" b="b"/>
              <a:pathLst>
                <a:path w="232" h="233" extrusionOk="0">
                  <a:moveTo>
                    <a:pt x="77" y="1"/>
                  </a:moveTo>
                  <a:lnTo>
                    <a:pt x="0" y="117"/>
                  </a:lnTo>
                  <a:lnTo>
                    <a:pt x="77" y="233"/>
                  </a:lnTo>
                  <a:lnTo>
                    <a:pt x="193" y="233"/>
                  </a:lnTo>
                  <a:lnTo>
                    <a:pt x="232" y="117"/>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2" name="Google Shape;8407;p8">
              <a:extLst>
                <a:ext uri="{FF2B5EF4-FFF2-40B4-BE49-F238E27FC236}">
                  <a16:creationId xmlns:a16="http://schemas.microsoft.com/office/drawing/2014/main" id="{07C947B8-2CAA-4AFA-820D-F24A3205968C}"/>
                </a:ext>
              </a:extLst>
            </p:cNvPr>
            <p:cNvSpPr/>
            <p:nvPr/>
          </p:nvSpPr>
          <p:spPr>
            <a:xfrm>
              <a:off x="1775825" y="1387400"/>
              <a:ext cx="48300" cy="42525"/>
            </a:xfrm>
            <a:custGeom>
              <a:avLst/>
              <a:gdLst/>
              <a:ahLst/>
              <a:cxnLst/>
              <a:rect l="l" t="t" r="r" b="b"/>
              <a:pathLst>
                <a:path w="1932" h="1701" extrusionOk="0">
                  <a:moveTo>
                    <a:pt x="502" y="1"/>
                  </a:moveTo>
                  <a:lnTo>
                    <a:pt x="0" y="851"/>
                  </a:lnTo>
                  <a:lnTo>
                    <a:pt x="502" y="1701"/>
                  </a:lnTo>
                  <a:lnTo>
                    <a:pt x="1430" y="1701"/>
                  </a:lnTo>
                  <a:lnTo>
                    <a:pt x="1932"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3" name="Google Shape;8408;p8">
              <a:extLst>
                <a:ext uri="{FF2B5EF4-FFF2-40B4-BE49-F238E27FC236}">
                  <a16:creationId xmlns:a16="http://schemas.microsoft.com/office/drawing/2014/main" id="{8A896001-B1EF-4917-8C4B-4FE2A022D6D2}"/>
                </a:ext>
              </a:extLst>
            </p:cNvPr>
            <p:cNvSpPr/>
            <p:nvPr/>
          </p:nvSpPr>
          <p:spPr>
            <a:xfrm>
              <a:off x="1723650" y="1387400"/>
              <a:ext cx="48325" cy="42525"/>
            </a:xfrm>
            <a:custGeom>
              <a:avLst/>
              <a:gdLst/>
              <a:ahLst/>
              <a:cxnLst/>
              <a:rect l="l" t="t" r="r" b="b"/>
              <a:pathLst>
                <a:path w="1933" h="1701" extrusionOk="0">
                  <a:moveTo>
                    <a:pt x="503" y="1"/>
                  </a:moveTo>
                  <a:lnTo>
                    <a:pt x="1" y="851"/>
                  </a:lnTo>
                  <a:lnTo>
                    <a:pt x="503"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4" name="Google Shape;8409;p8">
              <a:extLst>
                <a:ext uri="{FF2B5EF4-FFF2-40B4-BE49-F238E27FC236}">
                  <a16:creationId xmlns:a16="http://schemas.microsoft.com/office/drawing/2014/main" id="{6D398C66-C57A-4A0D-B617-3A05FBFBB870}"/>
                </a:ext>
              </a:extLst>
            </p:cNvPr>
            <p:cNvSpPr/>
            <p:nvPr/>
          </p:nvSpPr>
          <p:spPr>
            <a:xfrm>
              <a:off x="1671500" y="1387400"/>
              <a:ext cx="48325" cy="42525"/>
            </a:xfrm>
            <a:custGeom>
              <a:avLst/>
              <a:gdLst/>
              <a:ahLst/>
              <a:cxnLst/>
              <a:rect l="l" t="t" r="r" b="b"/>
              <a:pathLst>
                <a:path w="1933" h="1701" extrusionOk="0">
                  <a:moveTo>
                    <a:pt x="503" y="1"/>
                  </a:moveTo>
                  <a:lnTo>
                    <a:pt x="0" y="851"/>
                  </a:lnTo>
                  <a:lnTo>
                    <a:pt x="503" y="1701"/>
                  </a:lnTo>
                  <a:lnTo>
                    <a:pt x="1469" y="1701"/>
                  </a:lnTo>
                  <a:lnTo>
                    <a:pt x="1932" y="851"/>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5" name="Google Shape;8410;p8">
              <a:extLst>
                <a:ext uri="{FF2B5EF4-FFF2-40B4-BE49-F238E27FC236}">
                  <a16:creationId xmlns:a16="http://schemas.microsoft.com/office/drawing/2014/main" id="{D4E7CC23-B9C7-45A2-8D4E-C90173090052}"/>
                </a:ext>
              </a:extLst>
            </p:cNvPr>
            <p:cNvSpPr/>
            <p:nvPr/>
          </p:nvSpPr>
          <p:spPr>
            <a:xfrm>
              <a:off x="1620300" y="1387400"/>
              <a:ext cx="48325" cy="42525"/>
            </a:xfrm>
            <a:custGeom>
              <a:avLst/>
              <a:gdLst/>
              <a:ahLst/>
              <a:cxnLst/>
              <a:rect l="l" t="t" r="r" b="b"/>
              <a:pathLst>
                <a:path w="1933" h="1701" extrusionOk="0">
                  <a:moveTo>
                    <a:pt x="464" y="1"/>
                  </a:moveTo>
                  <a:lnTo>
                    <a:pt x="1" y="851"/>
                  </a:lnTo>
                  <a:lnTo>
                    <a:pt x="464" y="1701"/>
                  </a:lnTo>
                  <a:lnTo>
                    <a:pt x="1430" y="1701"/>
                  </a:lnTo>
                  <a:lnTo>
                    <a:pt x="1933" y="851"/>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6" name="Google Shape;8411;p8">
              <a:extLst>
                <a:ext uri="{FF2B5EF4-FFF2-40B4-BE49-F238E27FC236}">
                  <a16:creationId xmlns:a16="http://schemas.microsoft.com/office/drawing/2014/main" id="{7F7EF378-4717-409F-9AC1-69F0B6015C86}"/>
                </a:ext>
              </a:extLst>
            </p:cNvPr>
            <p:cNvSpPr/>
            <p:nvPr/>
          </p:nvSpPr>
          <p:spPr>
            <a:xfrm>
              <a:off x="1588425" y="1404800"/>
              <a:ext cx="7750" cy="6775"/>
            </a:xfrm>
            <a:custGeom>
              <a:avLst/>
              <a:gdLst/>
              <a:ahLst/>
              <a:cxnLst/>
              <a:rect l="l" t="t" r="r" b="b"/>
              <a:pathLst>
                <a:path w="310" h="271" extrusionOk="0">
                  <a:moveTo>
                    <a:pt x="78" y="0"/>
                  </a:moveTo>
                  <a:lnTo>
                    <a:pt x="1" y="155"/>
                  </a:lnTo>
                  <a:lnTo>
                    <a:pt x="78" y="271"/>
                  </a:lnTo>
                  <a:lnTo>
                    <a:pt x="233" y="271"/>
                  </a:lnTo>
                  <a:lnTo>
                    <a:pt x="310" y="155"/>
                  </a:lnTo>
                  <a:lnTo>
                    <a:pt x="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7" name="Google Shape;8412;p8">
              <a:extLst>
                <a:ext uri="{FF2B5EF4-FFF2-40B4-BE49-F238E27FC236}">
                  <a16:creationId xmlns:a16="http://schemas.microsoft.com/office/drawing/2014/main" id="{FE310F2D-A1CD-4EE1-AD7F-EA9DB8645C00}"/>
                </a:ext>
              </a:extLst>
            </p:cNvPr>
            <p:cNvSpPr/>
            <p:nvPr/>
          </p:nvSpPr>
          <p:spPr>
            <a:xfrm>
              <a:off x="1530475" y="1399950"/>
              <a:ext cx="19350" cy="16450"/>
            </a:xfrm>
            <a:custGeom>
              <a:avLst/>
              <a:gdLst/>
              <a:ahLst/>
              <a:cxnLst/>
              <a:rect l="l" t="t" r="r" b="b"/>
              <a:pathLst>
                <a:path w="774" h="658" extrusionOk="0">
                  <a:moveTo>
                    <a:pt x="194" y="1"/>
                  </a:moveTo>
                  <a:lnTo>
                    <a:pt x="1" y="349"/>
                  </a:lnTo>
                  <a:lnTo>
                    <a:pt x="194" y="658"/>
                  </a:lnTo>
                  <a:lnTo>
                    <a:pt x="580" y="658"/>
                  </a:lnTo>
                  <a:lnTo>
                    <a:pt x="773" y="349"/>
                  </a:lnTo>
                  <a:lnTo>
                    <a:pt x="5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8" name="Google Shape;8413;p8">
              <a:extLst>
                <a:ext uri="{FF2B5EF4-FFF2-40B4-BE49-F238E27FC236}">
                  <a16:creationId xmlns:a16="http://schemas.microsoft.com/office/drawing/2014/main" id="{ED24FE72-916B-4B87-83B3-33EB8AF5D34B}"/>
                </a:ext>
              </a:extLst>
            </p:cNvPr>
            <p:cNvSpPr/>
            <p:nvPr/>
          </p:nvSpPr>
          <p:spPr>
            <a:xfrm>
              <a:off x="1433900" y="1405750"/>
              <a:ext cx="3875" cy="4850"/>
            </a:xfrm>
            <a:custGeom>
              <a:avLst/>
              <a:gdLst/>
              <a:ahLst/>
              <a:cxnLst/>
              <a:rect l="l" t="t" r="r" b="b"/>
              <a:pathLst>
                <a:path w="155" h="194" extrusionOk="0">
                  <a:moveTo>
                    <a:pt x="39" y="1"/>
                  </a:moveTo>
                  <a:lnTo>
                    <a:pt x="0" y="117"/>
                  </a:lnTo>
                  <a:lnTo>
                    <a:pt x="39" y="194"/>
                  </a:lnTo>
                  <a:lnTo>
                    <a:pt x="116" y="194"/>
                  </a:lnTo>
                  <a:lnTo>
                    <a:pt x="155" y="117"/>
                  </a:ln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9" name="Google Shape;8414;p8">
              <a:extLst>
                <a:ext uri="{FF2B5EF4-FFF2-40B4-BE49-F238E27FC236}">
                  <a16:creationId xmlns:a16="http://schemas.microsoft.com/office/drawing/2014/main" id="{3A7B0F74-5BEA-4EAC-BA9F-2A33C12F4178}"/>
                </a:ext>
              </a:extLst>
            </p:cNvPr>
            <p:cNvSpPr/>
            <p:nvPr/>
          </p:nvSpPr>
          <p:spPr>
            <a:xfrm>
              <a:off x="1069750" y="1405750"/>
              <a:ext cx="5825" cy="4850"/>
            </a:xfrm>
            <a:custGeom>
              <a:avLst/>
              <a:gdLst/>
              <a:ahLst/>
              <a:cxnLst/>
              <a:rect l="l" t="t" r="r" b="b"/>
              <a:pathLst>
                <a:path w="233" h="194" extrusionOk="0">
                  <a:moveTo>
                    <a:pt x="39" y="1"/>
                  </a:moveTo>
                  <a:lnTo>
                    <a:pt x="0" y="117"/>
                  </a:lnTo>
                  <a:lnTo>
                    <a:pt x="39" y="194"/>
                  </a:lnTo>
                  <a:lnTo>
                    <a:pt x="155" y="194"/>
                  </a:lnTo>
                  <a:lnTo>
                    <a:pt x="232" y="117"/>
                  </a:ln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0" name="Google Shape;8415;p8">
              <a:extLst>
                <a:ext uri="{FF2B5EF4-FFF2-40B4-BE49-F238E27FC236}">
                  <a16:creationId xmlns:a16="http://schemas.microsoft.com/office/drawing/2014/main" id="{61FB6340-3681-4217-B5CB-A539EF020C58}"/>
                </a:ext>
              </a:extLst>
            </p:cNvPr>
            <p:cNvSpPr/>
            <p:nvPr/>
          </p:nvSpPr>
          <p:spPr>
            <a:xfrm>
              <a:off x="1006000" y="1396100"/>
              <a:ext cx="28025" cy="24175"/>
            </a:xfrm>
            <a:custGeom>
              <a:avLst/>
              <a:gdLst/>
              <a:ahLst/>
              <a:cxnLst/>
              <a:rect l="l" t="t" r="r" b="b"/>
              <a:pathLst>
                <a:path w="1121" h="967" extrusionOk="0">
                  <a:moveTo>
                    <a:pt x="271" y="0"/>
                  </a:moveTo>
                  <a:lnTo>
                    <a:pt x="0" y="503"/>
                  </a:lnTo>
                  <a:lnTo>
                    <a:pt x="271" y="966"/>
                  </a:lnTo>
                  <a:lnTo>
                    <a:pt x="850" y="966"/>
                  </a:lnTo>
                  <a:lnTo>
                    <a:pt x="1121" y="503"/>
                  </a:lnTo>
                  <a:lnTo>
                    <a:pt x="8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1" name="Google Shape;8416;p8">
              <a:extLst>
                <a:ext uri="{FF2B5EF4-FFF2-40B4-BE49-F238E27FC236}">
                  <a16:creationId xmlns:a16="http://schemas.microsoft.com/office/drawing/2014/main" id="{418EE7E4-8874-4BCE-BCF4-C83CDAA74546}"/>
                </a:ext>
              </a:extLst>
            </p:cNvPr>
            <p:cNvSpPr/>
            <p:nvPr/>
          </p:nvSpPr>
          <p:spPr>
            <a:xfrm>
              <a:off x="955775" y="1397075"/>
              <a:ext cx="26100" cy="22225"/>
            </a:xfrm>
            <a:custGeom>
              <a:avLst/>
              <a:gdLst/>
              <a:ahLst/>
              <a:cxnLst/>
              <a:rect l="l" t="t" r="r" b="b"/>
              <a:pathLst>
                <a:path w="1044" h="889" extrusionOk="0">
                  <a:moveTo>
                    <a:pt x="271" y="0"/>
                  </a:moveTo>
                  <a:lnTo>
                    <a:pt x="0" y="464"/>
                  </a:lnTo>
                  <a:lnTo>
                    <a:pt x="271" y="889"/>
                  </a:lnTo>
                  <a:lnTo>
                    <a:pt x="773" y="889"/>
                  </a:lnTo>
                  <a:lnTo>
                    <a:pt x="1044" y="464"/>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2" name="Google Shape;8417;p8">
              <a:extLst>
                <a:ext uri="{FF2B5EF4-FFF2-40B4-BE49-F238E27FC236}">
                  <a16:creationId xmlns:a16="http://schemas.microsoft.com/office/drawing/2014/main" id="{13FFA589-39B7-487D-8BB3-479E17C7888A}"/>
                </a:ext>
              </a:extLst>
            </p:cNvPr>
            <p:cNvSpPr/>
            <p:nvPr/>
          </p:nvSpPr>
          <p:spPr>
            <a:xfrm>
              <a:off x="913275" y="1405750"/>
              <a:ext cx="6775" cy="5825"/>
            </a:xfrm>
            <a:custGeom>
              <a:avLst/>
              <a:gdLst/>
              <a:ahLst/>
              <a:cxnLst/>
              <a:rect l="l" t="t" r="r" b="b"/>
              <a:pathLst>
                <a:path w="271" h="233" extrusionOk="0">
                  <a:moveTo>
                    <a:pt x="39" y="1"/>
                  </a:moveTo>
                  <a:lnTo>
                    <a:pt x="0" y="117"/>
                  </a:lnTo>
                  <a:lnTo>
                    <a:pt x="39" y="233"/>
                  </a:lnTo>
                  <a:lnTo>
                    <a:pt x="232" y="233"/>
                  </a:lnTo>
                  <a:lnTo>
                    <a:pt x="271" y="117"/>
                  </a:lnTo>
                  <a:lnTo>
                    <a:pt x="2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3" name="Google Shape;8418;p8">
              <a:extLst>
                <a:ext uri="{FF2B5EF4-FFF2-40B4-BE49-F238E27FC236}">
                  <a16:creationId xmlns:a16="http://schemas.microsoft.com/office/drawing/2014/main" id="{55F1719F-A8DA-4092-AC87-FE8C1E47B071}"/>
                </a:ext>
              </a:extLst>
            </p:cNvPr>
            <p:cNvSpPr/>
            <p:nvPr/>
          </p:nvSpPr>
          <p:spPr>
            <a:xfrm>
              <a:off x="5602675" y="1341050"/>
              <a:ext cx="33850" cy="29950"/>
            </a:xfrm>
            <a:custGeom>
              <a:avLst/>
              <a:gdLst/>
              <a:ahLst/>
              <a:cxnLst/>
              <a:rect l="l" t="t" r="r" b="b"/>
              <a:pathLst>
                <a:path w="1354" h="1198" extrusionOk="0">
                  <a:moveTo>
                    <a:pt x="349" y="0"/>
                  </a:moveTo>
                  <a:lnTo>
                    <a:pt x="1" y="618"/>
                  </a:lnTo>
                  <a:lnTo>
                    <a:pt x="349" y="1198"/>
                  </a:lnTo>
                  <a:lnTo>
                    <a:pt x="1044" y="1198"/>
                  </a:lnTo>
                  <a:lnTo>
                    <a:pt x="1353" y="618"/>
                  </a:lnTo>
                  <a:lnTo>
                    <a:pt x="10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4" name="Google Shape;8419;p8">
              <a:extLst>
                <a:ext uri="{FF2B5EF4-FFF2-40B4-BE49-F238E27FC236}">
                  <a16:creationId xmlns:a16="http://schemas.microsoft.com/office/drawing/2014/main" id="{B2AE1BE3-7902-42DA-8996-730CBB4D553C}"/>
                </a:ext>
              </a:extLst>
            </p:cNvPr>
            <p:cNvSpPr/>
            <p:nvPr/>
          </p:nvSpPr>
          <p:spPr>
            <a:xfrm>
              <a:off x="5396950" y="1343950"/>
              <a:ext cx="29975" cy="25125"/>
            </a:xfrm>
            <a:custGeom>
              <a:avLst/>
              <a:gdLst/>
              <a:ahLst/>
              <a:cxnLst/>
              <a:rect l="l" t="t" r="r" b="b"/>
              <a:pathLst>
                <a:path w="1199" h="1005" extrusionOk="0">
                  <a:moveTo>
                    <a:pt x="310" y="0"/>
                  </a:moveTo>
                  <a:lnTo>
                    <a:pt x="1" y="502"/>
                  </a:lnTo>
                  <a:lnTo>
                    <a:pt x="310" y="1005"/>
                  </a:lnTo>
                  <a:lnTo>
                    <a:pt x="889" y="1005"/>
                  </a:lnTo>
                  <a:lnTo>
                    <a:pt x="1198" y="502"/>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5" name="Google Shape;8420;p8">
              <a:extLst>
                <a:ext uri="{FF2B5EF4-FFF2-40B4-BE49-F238E27FC236}">
                  <a16:creationId xmlns:a16="http://schemas.microsoft.com/office/drawing/2014/main" id="{47BD1196-71E1-48E1-9D6C-68F9EBC0DA49}"/>
                </a:ext>
              </a:extLst>
            </p:cNvPr>
            <p:cNvSpPr/>
            <p:nvPr/>
          </p:nvSpPr>
          <p:spPr>
            <a:xfrm>
              <a:off x="5339975" y="1338150"/>
              <a:ext cx="40575" cy="35750"/>
            </a:xfrm>
            <a:custGeom>
              <a:avLst/>
              <a:gdLst/>
              <a:ahLst/>
              <a:cxnLst/>
              <a:rect l="l" t="t" r="r" b="b"/>
              <a:pathLst>
                <a:path w="1623" h="1430" extrusionOk="0">
                  <a:moveTo>
                    <a:pt x="386" y="0"/>
                  </a:moveTo>
                  <a:lnTo>
                    <a:pt x="0" y="734"/>
                  </a:lnTo>
                  <a:lnTo>
                    <a:pt x="386" y="1430"/>
                  </a:lnTo>
                  <a:lnTo>
                    <a:pt x="1236" y="1430"/>
                  </a:lnTo>
                  <a:lnTo>
                    <a:pt x="1623" y="734"/>
                  </a:lnTo>
                  <a:lnTo>
                    <a:pt x="12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6" name="Google Shape;8421;p8">
              <a:extLst>
                <a:ext uri="{FF2B5EF4-FFF2-40B4-BE49-F238E27FC236}">
                  <a16:creationId xmlns:a16="http://schemas.microsoft.com/office/drawing/2014/main" id="{9D0384CB-65E1-4D2C-8890-485C5D098B14}"/>
                </a:ext>
              </a:extLst>
            </p:cNvPr>
            <p:cNvSpPr/>
            <p:nvPr/>
          </p:nvSpPr>
          <p:spPr>
            <a:xfrm>
              <a:off x="5301325" y="1350700"/>
              <a:ext cx="12575" cy="11625"/>
            </a:xfrm>
            <a:custGeom>
              <a:avLst/>
              <a:gdLst/>
              <a:ahLst/>
              <a:cxnLst/>
              <a:rect l="l" t="t" r="r" b="b"/>
              <a:pathLst>
                <a:path w="503" h="465" extrusionOk="0">
                  <a:moveTo>
                    <a:pt x="155" y="0"/>
                  </a:moveTo>
                  <a:lnTo>
                    <a:pt x="1" y="232"/>
                  </a:lnTo>
                  <a:lnTo>
                    <a:pt x="155" y="464"/>
                  </a:lnTo>
                  <a:lnTo>
                    <a:pt x="387" y="464"/>
                  </a:lnTo>
                  <a:lnTo>
                    <a:pt x="503"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7" name="Google Shape;8422;p8">
              <a:extLst>
                <a:ext uri="{FF2B5EF4-FFF2-40B4-BE49-F238E27FC236}">
                  <a16:creationId xmlns:a16="http://schemas.microsoft.com/office/drawing/2014/main" id="{E0AEA143-8211-49CF-8E4D-6C9C17877707}"/>
                </a:ext>
              </a:extLst>
            </p:cNvPr>
            <p:cNvSpPr/>
            <p:nvPr/>
          </p:nvSpPr>
          <p:spPr>
            <a:xfrm>
              <a:off x="5240475" y="1342975"/>
              <a:ext cx="30925" cy="27075"/>
            </a:xfrm>
            <a:custGeom>
              <a:avLst/>
              <a:gdLst/>
              <a:ahLst/>
              <a:cxnLst/>
              <a:rect l="l" t="t" r="r" b="b"/>
              <a:pathLst>
                <a:path w="1237" h="1083" extrusionOk="0">
                  <a:moveTo>
                    <a:pt x="310" y="0"/>
                  </a:moveTo>
                  <a:lnTo>
                    <a:pt x="1" y="541"/>
                  </a:lnTo>
                  <a:lnTo>
                    <a:pt x="310"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8" name="Google Shape;8423;p8">
              <a:extLst>
                <a:ext uri="{FF2B5EF4-FFF2-40B4-BE49-F238E27FC236}">
                  <a16:creationId xmlns:a16="http://schemas.microsoft.com/office/drawing/2014/main" id="{235A46D3-B1FC-43D3-AE01-47AB540823B1}"/>
                </a:ext>
              </a:extLst>
            </p:cNvPr>
            <p:cNvSpPr/>
            <p:nvPr/>
          </p:nvSpPr>
          <p:spPr>
            <a:xfrm>
              <a:off x="5188325" y="1342000"/>
              <a:ext cx="31900" cy="28050"/>
            </a:xfrm>
            <a:custGeom>
              <a:avLst/>
              <a:gdLst/>
              <a:ahLst/>
              <a:cxnLst/>
              <a:rect l="l" t="t" r="r" b="b"/>
              <a:pathLst>
                <a:path w="1276" h="1122" extrusionOk="0">
                  <a:moveTo>
                    <a:pt x="309" y="1"/>
                  </a:moveTo>
                  <a:lnTo>
                    <a:pt x="0" y="580"/>
                  </a:lnTo>
                  <a:lnTo>
                    <a:pt x="309" y="1121"/>
                  </a:lnTo>
                  <a:lnTo>
                    <a:pt x="966" y="1121"/>
                  </a:lnTo>
                  <a:lnTo>
                    <a:pt x="1275" y="580"/>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9" name="Google Shape;8424;p8">
              <a:extLst>
                <a:ext uri="{FF2B5EF4-FFF2-40B4-BE49-F238E27FC236}">
                  <a16:creationId xmlns:a16="http://schemas.microsoft.com/office/drawing/2014/main" id="{33E2C842-AA8C-462E-9D94-3EFDB2CD2F1D}"/>
                </a:ext>
              </a:extLst>
            </p:cNvPr>
            <p:cNvSpPr/>
            <p:nvPr/>
          </p:nvSpPr>
          <p:spPr>
            <a:xfrm>
              <a:off x="5128425" y="1336200"/>
              <a:ext cx="47350" cy="40600"/>
            </a:xfrm>
            <a:custGeom>
              <a:avLst/>
              <a:gdLst/>
              <a:ahLst/>
              <a:cxnLst/>
              <a:rect l="l" t="t" r="r" b="b"/>
              <a:pathLst>
                <a:path w="1894" h="1624" extrusionOk="0">
                  <a:moveTo>
                    <a:pt x="464" y="1"/>
                  </a:moveTo>
                  <a:lnTo>
                    <a:pt x="1" y="812"/>
                  </a:lnTo>
                  <a:lnTo>
                    <a:pt x="464" y="1624"/>
                  </a:lnTo>
                  <a:lnTo>
                    <a:pt x="1430" y="1624"/>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0" name="Google Shape;8425;p8">
              <a:extLst>
                <a:ext uri="{FF2B5EF4-FFF2-40B4-BE49-F238E27FC236}">
                  <a16:creationId xmlns:a16="http://schemas.microsoft.com/office/drawing/2014/main" id="{98E32F28-E419-4EE4-B2CD-3089E4D314A1}"/>
                </a:ext>
              </a:extLst>
            </p:cNvPr>
            <p:cNvSpPr/>
            <p:nvPr/>
          </p:nvSpPr>
          <p:spPr>
            <a:xfrm>
              <a:off x="5082075" y="1341050"/>
              <a:ext cx="35750" cy="30925"/>
            </a:xfrm>
            <a:custGeom>
              <a:avLst/>
              <a:gdLst/>
              <a:ahLst/>
              <a:cxnLst/>
              <a:rect l="l" t="t" r="r" b="b"/>
              <a:pathLst>
                <a:path w="1430" h="1237" extrusionOk="0">
                  <a:moveTo>
                    <a:pt x="387" y="0"/>
                  </a:moveTo>
                  <a:lnTo>
                    <a:pt x="0" y="618"/>
                  </a:lnTo>
                  <a:lnTo>
                    <a:pt x="387" y="1236"/>
                  </a:lnTo>
                  <a:lnTo>
                    <a:pt x="1043" y="1236"/>
                  </a:lnTo>
                  <a:lnTo>
                    <a:pt x="1430" y="618"/>
                  </a:lnTo>
                  <a:lnTo>
                    <a:pt x="10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1" name="Google Shape;8426;p8">
              <a:extLst>
                <a:ext uri="{FF2B5EF4-FFF2-40B4-BE49-F238E27FC236}">
                  <a16:creationId xmlns:a16="http://schemas.microsoft.com/office/drawing/2014/main" id="{7477B3C5-9F47-4850-B39E-5E8A491AFEA9}"/>
                </a:ext>
              </a:extLst>
            </p:cNvPr>
            <p:cNvSpPr/>
            <p:nvPr/>
          </p:nvSpPr>
          <p:spPr>
            <a:xfrm>
              <a:off x="5024125" y="1335250"/>
              <a:ext cx="48300" cy="42525"/>
            </a:xfrm>
            <a:custGeom>
              <a:avLst/>
              <a:gdLst/>
              <a:ahLst/>
              <a:cxnLst/>
              <a:rect l="l" t="t" r="r" b="b"/>
              <a:pathLst>
                <a:path w="1932" h="1701" extrusionOk="0">
                  <a:moveTo>
                    <a:pt x="502" y="0"/>
                  </a:moveTo>
                  <a:lnTo>
                    <a:pt x="0" y="850"/>
                  </a:lnTo>
                  <a:lnTo>
                    <a:pt x="502"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2" name="Google Shape;8427;p8">
              <a:extLst>
                <a:ext uri="{FF2B5EF4-FFF2-40B4-BE49-F238E27FC236}">
                  <a16:creationId xmlns:a16="http://schemas.microsoft.com/office/drawing/2014/main" id="{B3519238-4172-4A22-A1ED-64436A2C8646}"/>
                </a:ext>
              </a:extLst>
            </p:cNvPr>
            <p:cNvSpPr/>
            <p:nvPr/>
          </p:nvSpPr>
          <p:spPr>
            <a:xfrm>
              <a:off x="4971950" y="1335250"/>
              <a:ext cx="48325" cy="42525"/>
            </a:xfrm>
            <a:custGeom>
              <a:avLst/>
              <a:gdLst/>
              <a:ahLst/>
              <a:cxnLst/>
              <a:rect l="l" t="t" r="r" b="b"/>
              <a:pathLst>
                <a:path w="1933" h="1701" extrusionOk="0">
                  <a:moveTo>
                    <a:pt x="503" y="0"/>
                  </a:moveTo>
                  <a:lnTo>
                    <a:pt x="1" y="850"/>
                  </a:lnTo>
                  <a:lnTo>
                    <a:pt x="503" y="1700"/>
                  </a:lnTo>
                  <a:lnTo>
                    <a:pt x="1469" y="1700"/>
                  </a:lnTo>
                  <a:lnTo>
                    <a:pt x="1933" y="850"/>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3" name="Google Shape;8428;p8">
              <a:extLst>
                <a:ext uri="{FF2B5EF4-FFF2-40B4-BE49-F238E27FC236}">
                  <a16:creationId xmlns:a16="http://schemas.microsoft.com/office/drawing/2014/main" id="{F8C1F4C1-1A12-41B6-B807-F295F891FC09}"/>
                </a:ext>
              </a:extLst>
            </p:cNvPr>
            <p:cNvSpPr/>
            <p:nvPr/>
          </p:nvSpPr>
          <p:spPr>
            <a:xfrm>
              <a:off x="4920775" y="13352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4" name="Google Shape;8429;p8">
              <a:extLst>
                <a:ext uri="{FF2B5EF4-FFF2-40B4-BE49-F238E27FC236}">
                  <a16:creationId xmlns:a16="http://schemas.microsoft.com/office/drawing/2014/main" id="{4B6BBB12-AA18-41FD-9034-8B7C6EC47E73}"/>
                </a:ext>
              </a:extLst>
            </p:cNvPr>
            <p:cNvSpPr/>
            <p:nvPr/>
          </p:nvSpPr>
          <p:spPr>
            <a:xfrm>
              <a:off x="4868600" y="1335250"/>
              <a:ext cx="47350" cy="42525"/>
            </a:xfrm>
            <a:custGeom>
              <a:avLst/>
              <a:gdLst/>
              <a:ahLst/>
              <a:cxnLst/>
              <a:rect l="l" t="t" r="r" b="b"/>
              <a:pathLst>
                <a:path w="1894" h="1701" extrusionOk="0">
                  <a:moveTo>
                    <a:pt x="464" y="0"/>
                  </a:moveTo>
                  <a:lnTo>
                    <a:pt x="1"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5" name="Google Shape;8430;p8">
              <a:extLst>
                <a:ext uri="{FF2B5EF4-FFF2-40B4-BE49-F238E27FC236}">
                  <a16:creationId xmlns:a16="http://schemas.microsoft.com/office/drawing/2014/main" id="{97691C58-BAE6-4882-93E7-A60FED358BA2}"/>
                </a:ext>
              </a:extLst>
            </p:cNvPr>
            <p:cNvSpPr/>
            <p:nvPr/>
          </p:nvSpPr>
          <p:spPr>
            <a:xfrm>
              <a:off x="4816450" y="1335250"/>
              <a:ext cx="47350" cy="42525"/>
            </a:xfrm>
            <a:custGeom>
              <a:avLst/>
              <a:gdLst/>
              <a:ahLst/>
              <a:cxnLst/>
              <a:rect l="l" t="t" r="r" b="b"/>
              <a:pathLst>
                <a:path w="1894" h="1701" extrusionOk="0">
                  <a:moveTo>
                    <a:pt x="464" y="0"/>
                  </a:moveTo>
                  <a:lnTo>
                    <a:pt x="0" y="850"/>
                  </a:lnTo>
                  <a:lnTo>
                    <a:pt x="464" y="1700"/>
                  </a:lnTo>
                  <a:lnTo>
                    <a:pt x="1430" y="1700"/>
                  </a:lnTo>
                  <a:lnTo>
                    <a:pt x="1894"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6" name="Google Shape;8431;p8">
              <a:extLst>
                <a:ext uri="{FF2B5EF4-FFF2-40B4-BE49-F238E27FC236}">
                  <a16:creationId xmlns:a16="http://schemas.microsoft.com/office/drawing/2014/main" id="{B7BCB06B-7FFC-49A3-818E-79BD24A29DB6}"/>
                </a:ext>
              </a:extLst>
            </p:cNvPr>
            <p:cNvSpPr/>
            <p:nvPr/>
          </p:nvSpPr>
          <p:spPr>
            <a:xfrm>
              <a:off x="4765250" y="1336200"/>
              <a:ext cx="46400" cy="40600"/>
            </a:xfrm>
            <a:custGeom>
              <a:avLst/>
              <a:gdLst/>
              <a:ahLst/>
              <a:cxnLst/>
              <a:rect l="l" t="t" r="r" b="b"/>
              <a:pathLst>
                <a:path w="1856" h="1624" extrusionOk="0">
                  <a:moveTo>
                    <a:pt x="464" y="1"/>
                  </a:moveTo>
                  <a:lnTo>
                    <a:pt x="1" y="812"/>
                  </a:lnTo>
                  <a:lnTo>
                    <a:pt x="464" y="1624"/>
                  </a:lnTo>
                  <a:lnTo>
                    <a:pt x="1430" y="1624"/>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7" name="Google Shape;8432;p8">
              <a:extLst>
                <a:ext uri="{FF2B5EF4-FFF2-40B4-BE49-F238E27FC236}">
                  <a16:creationId xmlns:a16="http://schemas.microsoft.com/office/drawing/2014/main" id="{34B4A229-6677-456B-AB46-D4BF5660BCF8}"/>
                </a:ext>
              </a:extLst>
            </p:cNvPr>
            <p:cNvSpPr/>
            <p:nvPr/>
          </p:nvSpPr>
          <p:spPr>
            <a:xfrm>
              <a:off x="4716950" y="1339100"/>
              <a:ext cx="39650" cy="33850"/>
            </a:xfrm>
            <a:custGeom>
              <a:avLst/>
              <a:gdLst/>
              <a:ahLst/>
              <a:cxnLst/>
              <a:rect l="l" t="t" r="r" b="b"/>
              <a:pathLst>
                <a:path w="1586" h="1354" extrusionOk="0">
                  <a:moveTo>
                    <a:pt x="387" y="1"/>
                  </a:moveTo>
                  <a:lnTo>
                    <a:pt x="1" y="696"/>
                  </a:lnTo>
                  <a:lnTo>
                    <a:pt x="387" y="1353"/>
                  </a:lnTo>
                  <a:lnTo>
                    <a:pt x="1160" y="1353"/>
                  </a:lnTo>
                  <a:lnTo>
                    <a:pt x="1585" y="696"/>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8" name="Google Shape;8433;p8">
              <a:extLst>
                <a:ext uri="{FF2B5EF4-FFF2-40B4-BE49-F238E27FC236}">
                  <a16:creationId xmlns:a16="http://schemas.microsoft.com/office/drawing/2014/main" id="{2ACD3E28-9FB0-4188-9CFE-6E981FD3A944}"/>
                </a:ext>
              </a:extLst>
            </p:cNvPr>
            <p:cNvSpPr/>
            <p:nvPr/>
          </p:nvSpPr>
          <p:spPr>
            <a:xfrm>
              <a:off x="4678325" y="1351675"/>
              <a:ext cx="11625" cy="9675"/>
            </a:xfrm>
            <a:custGeom>
              <a:avLst/>
              <a:gdLst/>
              <a:ahLst/>
              <a:cxnLst/>
              <a:rect l="l" t="t" r="r" b="b"/>
              <a:pathLst>
                <a:path w="465" h="387" extrusionOk="0">
                  <a:moveTo>
                    <a:pt x="116" y="0"/>
                  </a:moveTo>
                  <a:lnTo>
                    <a:pt x="1" y="193"/>
                  </a:lnTo>
                  <a:lnTo>
                    <a:pt x="116" y="386"/>
                  </a:lnTo>
                  <a:lnTo>
                    <a:pt x="348" y="386"/>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9" name="Google Shape;8434;p8">
              <a:extLst>
                <a:ext uri="{FF2B5EF4-FFF2-40B4-BE49-F238E27FC236}">
                  <a16:creationId xmlns:a16="http://schemas.microsoft.com/office/drawing/2014/main" id="{43681806-B1D4-4303-88E6-BDACC82E84F6}"/>
                </a:ext>
              </a:extLst>
            </p:cNvPr>
            <p:cNvSpPr/>
            <p:nvPr/>
          </p:nvSpPr>
          <p:spPr>
            <a:xfrm>
              <a:off x="4626175" y="1351675"/>
              <a:ext cx="11600" cy="9675"/>
            </a:xfrm>
            <a:custGeom>
              <a:avLst/>
              <a:gdLst/>
              <a:ahLst/>
              <a:cxnLst/>
              <a:rect l="l" t="t" r="r" b="b"/>
              <a:pathLst>
                <a:path w="464" h="387" extrusionOk="0">
                  <a:moveTo>
                    <a:pt x="116" y="0"/>
                  </a:moveTo>
                  <a:lnTo>
                    <a:pt x="0" y="193"/>
                  </a:lnTo>
                  <a:lnTo>
                    <a:pt x="116" y="386"/>
                  </a:lnTo>
                  <a:lnTo>
                    <a:pt x="348" y="386"/>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0" name="Google Shape;8435;p8">
              <a:extLst>
                <a:ext uri="{FF2B5EF4-FFF2-40B4-BE49-F238E27FC236}">
                  <a16:creationId xmlns:a16="http://schemas.microsoft.com/office/drawing/2014/main" id="{A71933E8-8850-4AAB-922B-3F8D1A4EC53E}"/>
                </a:ext>
              </a:extLst>
            </p:cNvPr>
            <p:cNvSpPr/>
            <p:nvPr/>
          </p:nvSpPr>
          <p:spPr>
            <a:xfrm>
              <a:off x="4296800" y="13352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1" name="Google Shape;8436;p8">
              <a:extLst>
                <a:ext uri="{FF2B5EF4-FFF2-40B4-BE49-F238E27FC236}">
                  <a16:creationId xmlns:a16="http://schemas.microsoft.com/office/drawing/2014/main" id="{437A6C8F-1CB3-4B89-AD8E-8A967546D163}"/>
                </a:ext>
              </a:extLst>
            </p:cNvPr>
            <p:cNvSpPr/>
            <p:nvPr/>
          </p:nvSpPr>
          <p:spPr>
            <a:xfrm>
              <a:off x="3103925" y="1338150"/>
              <a:ext cx="42525" cy="36725"/>
            </a:xfrm>
            <a:custGeom>
              <a:avLst/>
              <a:gdLst/>
              <a:ahLst/>
              <a:cxnLst/>
              <a:rect l="l" t="t" r="r" b="b"/>
              <a:pathLst>
                <a:path w="1701" h="1469" extrusionOk="0">
                  <a:moveTo>
                    <a:pt x="425" y="0"/>
                  </a:moveTo>
                  <a:lnTo>
                    <a:pt x="0" y="734"/>
                  </a:lnTo>
                  <a:lnTo>
                    <a:pt x="425" y="1468"/>
                  </a:lnTo>
                  <a:lnTo>
                    <a:pt x="1275" y="1468"/>
                  </a:lnTo>
                  <a:lnTo>
                    <a:pt x="1700" y="734"/>
                  </a:lnTo>
                  <a:lnTo>
                    <a:pt x="1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2" name="Google Shape;8437;p8">
              <a:extLst>
                <a:ext uri="{FF2B5EF4-FFF2-40B4-BE49-F238E27FC236}">
                  <a16:creationId xmlns:a16="http://schemas.microsoft.com/office/drawing/2014/main" id="{5A10164F-D750-4CBA-BE56-1DF95CCB7280}"/>
                </a:ext>
              </a:extLst>
            </p:cNvPr>
            <p:cNvSpPr/>
            <p:nvPr/>
          </p:nvSpPr>
          <p:spPr>
            <a:xfrm>
              <a:off x="3048875" y="13352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3" name="Google Shape;8438;p8">
              <a:extLst>
                <a:ext uri="{FF2B5EF4-FFF2-40B4-BE49-F238E27FC236}">
                  <a16:creationId xmlns:a16="http://schemas.microsoft.com/office/drawing/2014/main" id="{62CBCFC2-D16A-43D8-B98A-291D5D387F1A}"/>
                </a:ext>
              </a:extLst>
            </p:cNvPr>
            <p:cNvSpPr/>
            <p:nvPr/>
          </p:nvSpPr>
          <p:spPr>
            <a:xfrm>
              <a:off x="2996700" y="1335250"/>
              <a:ext cx="48325" cy="42525"/>
            </a:xfrm>
            <a:custGeom>
              <a:avLst/>
              <a:gdLst/>
              <a:ahLst/>
              <a:cxnLst/>
              <a:rect l="l" t="t" r="r" b="b"/>
              <a:pathLst>
                <a:path w="1933" h="1701" extrusionOk="0">
                  <a:moveTo>
                    <a:pt x="503" y="0"/>
                  </a:moveTo>
                  <a:lnTo>
                    <a:pt x="1" y="850"/>
                  </a:lnTo>
                  <a:lnTo>
                    <a:pt x="503"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4" name="Google Shape;8439;p8">
              <a:extLst>
                <a:ext uri="{FF2B5EF4-FFF2-40B4-BE49-F238E27FC236}">
                  <a16:creationId xmlns:a16="http://schemas.microsoft.com/office/drawing/2014/main" id="{CE8A5E8A-4CB9-4C0B-BBA2-57FEDB79AA89}"/>
                </a:ext>
              </a:extLst>
            </p:cNvPr>
            <p:cNvSpPr/>
            <p:nvPr/>
          </p:nvSpPr>
          <p:spPr>
            <a:xfrm>
              <a:off x="2945525" y="1335250"/>
              <a:ext cx="48300" cy="42525"/>
            </a:xfrm>
            <a:custGeom>
              <a:avLst/>
              <a:gdLst/>
              <a:ahLst/>
              <a:cxnLst/>
              <a:rect l="l" t="t" r="r" b="b"/>
              <a:pathLst>
                <a:path w="1932"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5" name="Google Shape;8440;p8">
              <a:extLst>
                <a:ext uri="{FF2B5EF4-FFF2-40B4-BE49-F238E27FC236}">
                  <a16:creationId xmlns:a16="http://schemas.microsoft.com/office/drawing/2014/main" id="{84328117-8C91-4CA1-A0EA-61B46E3CD6ED}"/>
                </a:ext>
              </a:extLst>
            </p:cNvPr>
            <p:cNvSpPr/>
            <p:nvPr/>
          </p:nvSpPr>
          <p:spPr>
            <a:xfrm>
              <a:off x="2893350" y="13352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6" name="Google Shape;8441;p8">
              <a:extLst>
                <a:ext uri="{FF2B5EF4-FFF2-40B4-BE49-F238E27FC236}">
                  <a16:creationId xmlns:a16="http://schemas.microsoft.com/office/drawing/2014/main" id="{422A630E-9624-4325-BBD2-CA64008B6164}"/>
                </a:ext>
              </a:extLst>
            </p:cNvPr>
            <p:cNvSpPr/>
            <p:nvPr/>
          </p:nvSpPr>
          <p:spPr>
            <a:xfrm>
              <a:off x="2841200" y="1335250"/>
              <a:ext cx="48325" cy="42525"/>
            </a:xfrm>
            <a:custGeom>
              <a:avLst/>
              <a:gdLst/>
              <a:ahLst/>
              <a:cxnLst/>
              <a:rect l="l" t="t" r="r" b="b"/>
              <a:pathLst>
                <a:path w="1933" h="1701" extrusionOk="0">
                  <a:moveTo>
                    <a:pt x="464" y="0"/>
                  </a:moveTo>
                  <a:lnTo>
                    <a:pt x="0"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7" name="Google Shape;8442;p8">
              <a:extLst>
                <a:ext uri="{FF2B5EF4-FFF2-40B4-BE49-F238E27FC236}">
                  <a16:creationId xmlns:a16="http://schemas.microsoft.com/office/drawing/2014/main" id="{D86E07F2-0812-4DD2-891D-B983BA5A51B2}"/>
                </a:ext>
              </a:extLst>
            </p:cNvPr>
            <p:cNvSpPr/>
            <p:nvPr/>
          </p:nvSpPr>
          <p:spPr>
            <a:xfrm>
              <a:off x="2789050" y="1335250"/>
              <a:ext cx="48300" cy="42525"/>
            </a:xfrm>
            <a:custGeom>
              <a:avLst/>
              <a:gdLst/>
              <a:ahLst/>
              <a:cxnLst/>
              <a:rect l="l" t="t" r="r" b="b"/>
              <a:pathLst>
                <a:path w="1932" h="1701" extrusionOk="0">
                  <a:moveTo>
                    <a:pt x="502" y="0"/>
                  </a:moveTo>
                  <a:lnTo>
                    <a:pt x="0" y="850"/>
                  </a:lnTo>
                  <a:lnTo>
                    <a:pt x="502"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8" name="Google Shape;8443;p8">
              <a:extLst>
                <a:ext uri="{FF2B5EF4-FFF2-40B4-BE49-F238E27FC236}">
                  <a16:creationId xmlns:a16="http://schemas.microsoft.com/office/drawing/2014/main" id="{C1368FB3-8E5F-486B-8FDA-29629B220A9C}"/>
                </a:ext>
              </a:extLst>
            </p:cNvPr>
            <p:cNvSpPr/>
            <p:nvPr/>
          </p:nvSpPr>
          <p:spPr>
            <a:xfrm>
              <a:off x="2737850" y="1335250"/>
              <a:ext cx="47350" cy="42525"/>
            </a:xfrm>
            <a:custGeom>
              <a:avLst/>
              <a:gdLst/>
              <a:ahLst/>
              <a:cxnLst/>
              <a:rect l="l" t="t" r="r" b="b"/>
              <a:pathLst>
                <a:path w="1894" h="1701" extrusionOk="0">
                  <a:moveTo>
                    <a:pt x="464" y="0"/>
                  </a:moveTo>
                  <a:lnTo>
                    <a:pt x="0" y="850"/>
                  </a:lnTo>
                  <a:lnTo>
                    <a:pt x="464" y="1700"/>
                  </a:lnTo>
                  <a:lnTo>
                    <a:pt x="1430" y="1700"/>
                  </a:lnTo>
                  <a:lnTo>
                    <a:pt x="1893"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9" name="Google Shape;8444;p8">
              <a:extLst>
                <a:ext uri="{FF2B5EF4-FFF2-40B4-BE49-F238E27FC236}">
                  <a16:creationId xmlns:a16="http://schemas.microsoft.com/office/drawing/2014/main" id="{0FC99ACD-3965-4C52-B0FD-9267DC1A6A5A}"/>
                </a:ext>
              </a:extLst>
            </p:cNvPr>
            <p:cNvSpPr/>
            <p:nvPr/>
          </p:nvSpPr>
          <p:spPr>
            <a:xfrm>
              <a:off x="2685675" y="1335250"/>
              <a:ext cx="47375" cy="42525"/>
            </a:xfrm>
            <a:custGeom>
              <a:avLst/>
              <a:gdLst/>
              <a:ahLst/>
              <a:cxnLst/>
              <a:rect l="l" t="t" r="r" b="b"/>
              <a:pathLst>
                <a:path w="1895" h="1701" extrusionOk="0">
                  <a:moveTo>
                    <a:pt x="465" y="0"/>
                  </a:moveTo>
                  <a:lnTo>
                    <a:pt x="1" y="850"/>
                  </a:lnTo>
                  <a:lnTo>
                    <a:pt x="465" y="1700"/>
                  </a:lnTo>
                  <a:lnTo>
                    <a:pt x="1431" y="1700"/>
                  </a:lnTo>
                  <a:lnTo>
                    <a:pt x="1894" y="850"/>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0" name="Google Shape;8445;p8">
              <a:extLst>
                <a:ext uri="{FF2B5EF4-FFF2-40B4-BE49-F238E27FC236}">
                  <a16:creationId xmlns:a16="http://schemas.microsoft.com/office/drawing/2014/main" id="{9D84DFED-996D-4545-B55B-3C7AECFE1893}"/>
                </a:ext>
              </a:extLst>
            </p:cNvPr>
            <p:cNvSpPr/>
            <p:nvPr/>
          </p:nvSpPr>
          <p:spPr>
            <a:xfrm>
              <a:off x="2633525" y="13352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1" name="Google Shape;8446;p8">
              <a:extLst>
                <a:ext uri="{FF2B5EF4-FFF2-40B4-BE49-F238E27FC236}">
                  <a16:creationId xmlns:a16="http://schemas.microsoft.com/office/drawing/2014/main" id="{9AC56FE6-D7FE-44A3-800D-70C5CE2A593B}"/>
                </a:ext>
              </a:extLst>
            </p:cNvPr>
            <p:cNvSpPr/>
            <p:nvPr/>
          </p:nvSpPr>
          <p:spPr>
            <a:xfrm>
              <a:off x="2590075" y="1343950"/>
              <a:ext cx="29950" cy="25125"/>
            </a:xfrm>
            <a:custGeom>
              <a:avLst/>
              <a:gdLst/>
              <a:ahLst/>
              <a:cxnLst/>
              <a:rect l="l" t="t" r="r" b="b"/>
              <a:pathLst>
                <a:path w="1198" h="1005" extrusionOk="0">
                  <a:moveTo>
                    <a:pt x="309" y="0"/>
                  </a:moveTo>
                  <a:lnTo>
                    <a:pt x="0" y="502"/>
                  </a:lnTo>
                  <a:lnTo>
                    <a:pt x="309" y="1005"/>
                  </a:lnTo>
                  <a:lnTo>
                    <a:pt x="889" y="1005"/>
                  </a:lnTo>
                  <a:lnTo>
                    <a:pt x="1198" y="502"/>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2" name="Google Shape;8447;p8">
              <a:extLst>
                <a:ext uri="{FF2B5EF4-FFF2-40B4-BE49-F238E27FC236}">
                  <a16:creationId xmlns:a16="http://schemas.microsoft.com/office/drawing/2014/main" id="{53372A2A-4F16-4F87-9DB5-F3428F904DDF}"/>
                </a:ext>
              </a:extLst>
            </p:cNvPr>
            <p:cNvSpPr/>
            <p:nvPr/>
          </p:nvSpPr>
          <p:spPr>
            <a:xfrm>
              <a:off x="2288700" y="1351675"/>
              <a:ext cx="9700" cy="8700"/>
            </a:xfrm>
            <a:custGeom>
              <a:avLst/>
              <a:gdLst/>
              <a:ahLst/>
              <a:cxnLst/>
              <a:rect l="l" t="t" r="r" b="b"/>
              <a:pathLst>
                <a:path w="388" h="348" extrusionOk="0">
                  <a:moveTo>
                    <a:pt x="78" y="0"/>
                  </a:moveTo>
                  <a:lnTo>
                    <a:pt x="1" y="193"/>
                  </a:lnTo>
                  <a:lnTo>
                    <a:pt x="78" y="348"/>
                  </a:lnTo>
                  <a:lnTo>
                    <a:pt x="310" y="348"/>
                  </a:lnTo>
                  <a:lnTo>
                    <a:pt x="387" y="193"/>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3" name="Google Shape;8448;p8">
              <a:extLst>
                <a:ext uri="{FF2B5EF4-FFF2-40B4-BE49-F238E27FC236}">
                  <a16:creationId xmlns:a16="http://schemas.microsoft.com/office/drawing/2014/main" id="{021AC194-4729-4CF8-BE41-C16BB8FFB1EA}"/>
                </a:ext>
              </a:extLst>
            </p:cNvPr>
            <p:cNvSpPr/>
            <p:nvPr/>
          </p:nvSpPr>
          <p:spPr>
            <a:xfrm>
              <a:off x="2222050" y="1339100"/>
              <a:ext cx="39625" cy="33850"/>
            </a:xfrm>
            <a:custGeom>
              <a:avLst/>
              <a:gdLst/>
              <a:ahLst/>
              <a:cxnLst/>
              <a:rect l="l" t="t" r="r" b="b"/>
              <a:pathLst>
                <a:path w="1585" h="1354" extrusionOk="0">
                  <a:moveTo>
                    <a:pt x="387" y="1"/>
                  </a:moveTo>
                  <a:lnTo>
                    <a:pt x="1" y="696"/>
                  </a:lnTo>
                  <a:lnTo>
                    <a:pt x="387" y="1353"/>
                  </a:lnTo>
                  <a:lnTo>
                    <a:pt x="1199" y="1353"/>
                  </a:lnTo>
                  <a:lnTo>
                    <a:pt x="1585" y="696"/>
                  </a:lnTo>
                  <a:lnTo>
                    <a:pt x="11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4" name="Google Shape;8449;p8">
              <a:extLst>
                <a:ext uri="{FF2B5EF4-FFF2-40B4-BE49-F238E27FC236}">
                  <a16:creationId xmlns:a16="http://schemas.microsoft.com/office/drawing/2014/main" id="{18F84E54-B16E-4148-8A69-73A06BC652A9}"/>
                </a:ext>
              </a:extLst>
            </p:cNvPr>
            <p:cNvSpPr/>
            <p:nvPr/>
          </p:nvSpPr>
          <p:spPr>
            <a:xfrm>
              <a:off x="2172800" y="1341050"/>
              <a:ext cx="33825" cy="29950"/>
            </a:xfrm>
            <a:custGeom>
              <a:avLst/>
              <a:gdLst/>
              <a:ahLst/>
              <a:cxnLst/>
              <a:rect l="l" t="t" r="r" b="b"/>
              <a:pathLst>
                <a:path w="1353" h="1198" extrusionOk="0">
                  <a:moveTo>
                    <a:pt x="348" y="0"/>
                  </a:moveTo>
                  <a:lnTo>
                    <a:pt x="0" y="618"/>
                  </a:lnTo>
                  <a:lnTo>
                    <a:pt x="348" y="1198"/>
                  </a:lnTo>
                  <a:lnTo>
                    <a:pt x="1005" y="1198"/>
                  </a:lnTo>
                  <a:lnTo>
                    <a:pt x="1353" y="618"/>
                  </a:lnTo>
                  <a:lnTo>
                    <a:pt x="10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5" name="Google Shape;8450;p8">
              <a:extLst>
                <a:ext uri="{FF2B5EF4-FFF2-40B4-BE49-F238E27FC236}">
                  <a16:creationId xmlns:a16="http://schemas.microsoft.com/office/drawing/2014/main" id="{B883459D-AE0D-4028-B3BE-B32033B70CD6}"/>
                </a:ext>
              </a:extLst>
            </p:cNvPr>
            <p:cNvSpPr/>
            <p:nvPr/>
          </p:nvSpPr>
          <p:spPr>
            <a:xfrm>
              <a:off x="2128375" y="1348775"/>
              <a:ext cx="18375" cy="15475"/>
            </a:xfrm>
            <a:custGeom>
              <a:avLst/>
              <a:gdLst/>
              <a:ahLst/>
              <a:cxnLst/>
              <a:rect l="l" t="t" r="r" b="b"/>
              <a:pathLst>
                <a:path w="735" h="619" extrusionOk="0">
                  <a:moveTo>
                    <a:pt x="193" y="0"/>
                  </a:moveTo>
                  <a:lnTo>
                    <a:pt x="0" y="309"/>
                  </a:lnTo>
                  <a:lnTo>
                    <a:pt x="193" y="618"/>
                  </a:lnTo>
                  <a:lnTo>
                    <a:pt x="541" y="618"/>
                  </a:lnTo>
                  <a:lnTo>
                    <a:pt x="734" y="309"/>
                  </a:lnTo>
                  <a:lnTo>
                    <a:pt x="5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6" name="Google Shape;8451;p8">
              <a:extLst>
                <a:ext uri="{FF2B5EF4-FFF2-40B4-BE49-F238E27FC236}">
                  <a16:creationId xmlns:a16="http://schemas.microsoft.com/office/drawing/2014/main" id="{A08D7D27-87D2-470F-A7AC-E6832296B90F}"/>
                </a:ext>
              </a:extLst>
            </p:cNvPr>
            <p:cNvSpPr/>
            <p:nvPr/>
          </p:nvSpPr>
          <p:spPr>
            <a:xfrm>
              <a:off x="2080075" y="1351675"/>
              <a:ext cx="11600" cy="9675"/>
            </a:xfrm>
            <a:custGeom>
              <a:avLst/>
              <a:gdLst/>
              <a:ahLst/>
              <a:cxnLst/>
              <a:rect l="l" t="t" r="r" b="b"/>
              <a:pathLst>
                <a:path w="464" h="387" extrusionOk="0">
                  <a:moveTo>
                    <a:pt x="116" y="0"/>
                  </a:moveTo>
                  <a:lnTo>
                    <a:pt x="0" y="193"/>
                  </a:lnTo>
                  <a:lnTo>
                    <a:pt x="116" y="386"/>
                  </a:lnTo>
                  <a:lnTo>
                    <a:pt x="348" y="386"/>
                  </a:lnTo>
                  <a:lnTo>
                    <a:pt x="464" y="193"/>
                  </a:lnTo>
                  <a:lnTo>
                    <a:pt x="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7" name="Google Shape;8452;p8">
              <a:extLst>
                <a:ext uri="{FF2B5EF4-FFF2-40B4-BE49-F238E27FC236}">
                  <a16:creationId xmlns:a16="http://schemas.microsoft.com/office/drawing/2014/main" id="{68A685A2-5F3F-4320-AEDD-35E6DD9398AF}"/>
                </a:ext>
              </a:extLst>
            </p:cNvPr>
            <p:cNvSpPr/>
            <p:nvPr/>
          </p:nvSpPr>
          <p:spPr>
            <a:xfrm>
              <a:off x="2010525" y="1336200"/>
              <a:ext cx="46400" cy="40600"/>
            </a:xfrm>
            <a:custGeom>
              <a:avLst/>
              <a:gdLst/>
              <a:ahLst/>
              <a:cxnLst/>
              <a:rect l="l" t="t" r="r" b="b"/>
              <a:pathLst>
                <a:path w="1856" h="1624" extrusionOk="0">
                  <a:moveTo>
                    <a:pt x="464" y="1"/>
                  </a:moveTo>
                  <a:lnTo>
                    <a:pt x="1" y="812"/>
                  </a:lnTo>
                  <a:lnTo>
                    <a:pt x="464" y="1624"/>
                  </a:lnTo>
                  <a:lnTo>
                    <a:pt x="1430" y="1624"/>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8" name="Google Shape;8453;p8">
              <a:extLst>
                <a:ext uri="{FF2B5EF4-FFF2-40B4-BE49-F238E27FC236}">
                  <a16:creationId xmlns:a16="http://schemas.microsoft.com/office/drawing/2014/main" id="{A6D11DA6-5CAC-491B-A58C-6D707DCF0007}"/>
                </a:ext>
              </a:extLst>
            </p:cNvPr>
            <p:cNvSpPr/>
            <p:nvPr/>
          </p:nvSpPr>
          <p:spPr>
            <a:xfrm>
              <a:off x="1969000" y="1345875"/>
              <a:ext cx="25125" cy="21275"/>
            </a:xfrm>
            <a:custGeom>
              <a:avLst/>
              <a:gdLst/>
              <a:ahLst/>
              <a:cxnLst/>
              <a:rect l="l" t="t" r="r" b="b"/>
              <a:pathLst>
                <a:path w="1005" h="851" extrusionOk="0">
                  <a:moveTo>
                    <a:pt x="271" y="0"/>
                  </a:moveTo>
                  <a:lnTo>
                    <a:pt x="0" y="425"/>
                  </a:lnTo>
                  <a:lnTo>
                    <a:pt x="271" y="850"/>
                  </a:lnTo>
                  <a:lnTo>
                    <a:pt x="773" y="850"/>
                  </a:lnTo>
                  <a:lnTo>
                    <a:pt x="1005" y="425"/>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9" name="Google Shape;8454;p8">
              <a:extLst>
                <a:ext uri="{FF2B5EF4-FFF2-40B4-BE49-F238E27FC236}">
                  <a16:creationId xmlns:a16="http://schemas.microsoft.com/office/drawing/2014/main" id="{E2E1F810-9E8E-4171-B919-D1575C6228AD}"/>
                </a:ext>
              </a:extLst>
            </p:cNvPr>
            <p:cNvSpPr/>
            <p:nvPr/>
          </p:nvSpPr>
          <p:spPr>
            <a:xfrm>
              <a:off x="1906200" y="1336200"/>
              <a:ext cx="46400" cy="40600"/>
            </a:xfrm>
            <a:custGeom>
              <a:avLst/>
              <a:gdLst/>
              <a:ahLst/>
              <a:cxnLst/>
              <a:rect l="l" t="t" r="r" b="b"/>
              <a:pathLst>
                <a:path w="1856" h="1624" extrusionOk="0">
                  <a:moveTo>
                    <a:pt x="465" y="1"/>
                  </a:moveTo>
                  <a:lnTo>
                    <a:pt x="1" y="812"/>
                  </a:lnTo>
                  <a:lnTo>
                    <a:pt x="465" y="1624"/>
                  </a:lnTo>
                  <a:lnTo>
                    <a:pt x="1430" y="1624"/>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0" name="Google Shape;8455;p8">
              <a:extLst>
                <a:ext uri="{FF2B5EF4-FFF2-40B4-BE49-F238E27FC236}">
                  <a16:creationId xmlns:a16="http://schemas.microsoft.com/office/drawing/2014/main" id="{90F21740-7308-4B0B-8375-9844D3ABC472}"/>
                </a:ext>
              </a:extLst>
            </p:cNvPr>
            <p:cNvSpPr/>
            <p:nvPr/>
          </p:nvSpPr>
          <p:spPr>
            <a:xfrm>
              <a:off x="1873375" y="1351675"/>
              <a:ext cx="9675" cy="8700"/>
            </a:xfrm>
            <a:custGeom>
              <a:avLst/>
              <a:gdLst/>
              <a:ahLst/>
              <a:cxnLst/>
              <a:rect l="l" t="t" r="r" b="b"/>
              <a:pathLst>
                <a:path w="387" h="348" extrusionOk="0">
                  <a:moveTo>
                    <a:pt x="116" y="0"/>
                  </a:moveTo>
                  <a:lnTo>
                    <a:pt x="0" y="193"/>
                  </a:lnTo>
                  <a:lnTo>
                    <a:pt x="116" y="348"/>
                  </a:lnTo>
                  <a:lnTo>
                    <a:pt x="271" y="348"/>
                  </a:lnTo>
                  <a:lnTo>
                    <a:pt x="387" y="193"/>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1" name="Google Shape;8456;p8">
              <a:extLst>
                <a:ext uri="{FF2B5EF4-FFF2-40B4-BE49-F238E27FC236}">
                  <a16:creationId xmlns:a16="http://schemas.microsoft.com/office/drawing/2014/main" id="{85355A3A-659D-487E-BEB1-F5A969A21DF8}"/>
                </a:ext>
              </a:extLst>
            </p:cNvPr>
            <p:cNvSpPr/>
            <p:nvPr/>
          </p:nvSpPr>
          <p:spPr>
            <a:xfrm>
              <a:off x="1817350" y="1348775"/>
              <a:ext cx="18375" cy="15475"/>
            </a:xfrm>
            <a:custGeom>
              <a:avLst/>
              <a:gdLst/>
              <a:ahLst/>
              <a:cxnLst/>
              <a:rect l="l" t="t" r="r" b="b"/>
              <a:pathLst>
                <a:path w="735" h="619" extrusionOk="0">
                  <a:moveTo>
                    <a:pt x="155" y="0"/>
                  </a:moveTo>
                  <a:lnTo>
                    <a:pt x="0" y="309"/>
                  </a:lnTo>
                  <a:lnTo>
                    <a:pt x="155" y="618"/>
                  </a:lnTo>
                  <a:lnTo>
                    <a:pt x="541" y="618"/>
                  </a:lnTo>
                  <a:lnTo>
                    <a:pt x="735" y="309"/>
                  </a:lnTo>
                  <a:lnTo>
                    <a:pt x="5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2" name="Google Shape;8457;p8">
              <a:extLst>
                <a:ext uri="{FF2B5EF4-FFF2-40B4-BE49-F238E27FC236}">
                  <a16:creationId xmlns:a16="http://schemas.microsoft.com/office/drawing/2014/main" id="{34E20845-FCC6-4445-8368-F44BBCE0CB5B}"/>
                </a:ext>
              </a:extLst>
            </p:cNvPr>
            <p:cNvSpPr/>
            <p:nvPr/>
          </p:nvSpPr>
          <p:spPr>
            <a:xfrm>
              <a:off x="1770975" y="1353600"/>
              <a:ext cx="5825" cy="5825"/>
            </a:xfrm>
            <a:custGeom>
              <a:avLst/>
              <a:gdLst/>
              <a:ahLst/>
              <a:cxnLst/>
              <a:rect l="l" t="t" r="r" b="b"/>
              <a:pathLst>
                <a:path w="233" h="233" extrusionOk="0">
                  <a:moveTo>
                    <a:pt x="78" y="0"/>
                  </a:moveTo>
                  <a:lnTo>
                    <a:pt x="1" y="116"/>
                  </a:lnTo>
                  <a:lnTo>
                    <a:pt x="78" y="232"/>
                  </a:lnTo>
                  <a:lnTo>
                    <a:pt x="194" y="232"/>
                  </a:lnTo>
                  <a:lnTo>
                    <a:pt x="233" y="116"/>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3" name="Google Shape;8458;p8">
              <a:extLst>
                <a:ext uri="{FF2B5EF4-FFF2-40B4-BE49-F238E27FC236}">
                  <a16:creationId xmlns:a16="http://schemas.microsoft.com/office/drawing/2014/main" id="{07D3EEF1-3C43-4A9C-AC8D-12205AE1195D}"/>
                </a:ext>
              </a:extLst>
            </p:cNvPr>
            <p:cNvSpPr/>
            <p:nvPr/>
          </p:nvSpPr>
          <p:spPr>
            <a:xfrm>
              <a:off x="1716900" y="1351675"/>
              <a:ext cx="9675" cy="8700"/>
            </a:xfrm>
            <a:custGeom>
              <a:avLst/>
              <a:gdLst/>
              <a:ahLst/>
              <a:cxnLst/>
              <a:rect l="l" t="t" r="r" b="b"/>
              <a:pathLst>
                <a:path w="387" h="348" extrusionOk="0">
                  <a:moveTo>
                    <a:pt x="116" y="0"/>
                  </a:moveTo>
                  <a:lnTo>
                    <a:pt x="0" y="193"/>
                  </a:lnTo>
                  <a:lnTo>
                    <a:pt x="116" y="348"/>
                  </a:lnTo>
                  <a:lnTo>
                    <a:pt x="271" y="348"/>
                  </a:lnTo>
                  <a:lnTo>
                    <a:pt x="387" y="193"/>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4" name="Google Shape;8459;p8">
              <a:extLst>
                <a:ext uri="{FF2B5EF4-FFF2-40B4-BE49-F238E27FC236}">
                  <a16:creationId xmlns:a16="http://schemas.microsoft.com/office/drawing/2014/main" id="{06908804-F0B4-4E4F-AE0A-B28278DC08E9}"/>
                </a:ext>
              </a:extLst>
            </p:cNvPr>
            <p:cNvSpPr/>
            <p:nvPr/>
          </p:nvSpPr>
          <p:spPr>
            <a:xfrm>
              <a:off x="1645425" y="1335250"/>
              <a:ext cx="48325" cy="42525"/>
            </a:xfrm>
            <a:custGeom>
              <a:avLst/>
              <a:gdLst/>
              <a:ahLst/>
              <a:cxnLst/>
              <a:rect l="l" t="t" r="r" b="b"/>
              <a:pathLst>
                <a:path w="1933" h="1701" extrusionOk="0">
                  <a:moveTo>
                    <a:pt x="503" y="0"/>
                  </a:moveTo>
                  <a:lnTo>
                    <a:pt x="0" y="850"/>
                  </a:lnTo>
                  <a:lnTo>
                    <a:pt x="503" y="1700"/>
                  </a:lnTo>
                  <a:lnTo>
                    <a:pt x="1468" y="1700"/>
                  </a:lnTo>
                  <a:lnTo>
                    <a:pt x="1932" y="850"/>
                  </a:lnTo>
                  <a:lnTo>
                    <a:pt x="14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5" name="Google Shape;8460;p8">
              <a:extLst>
                <a:ext uri="{FF2B5EF4-FFF2-40B4-BE49-F238E27FC236}">
                  <a16:creationId xmlns:a16="http://schemas.microsoft.com/office/drawing/2014/main" id="{74E13A8C-9EB4-416D-890D-36928D819761}"/>
                </a:ext>
              </a:extLst>
            </p:cNvPr>
            <p:cNvSpPr/>
            <p:nvPr/>
          </p:nvSpPr>
          <p:spPr>
            <a:xfrm>
              <a:off x="1594225" y="1335250"/>
              <a:ext cx="48325" cy="42525"/>
            </a:xfrm>
            <a:custGeom>
              <a:avLst/>
              <a:gdLst/>
              <a:ahLst/>
              <a:cxnLst/>
              <a:rect l="l" t="t" r="r" b="b"/>
              <a:pathLst>
                <a:path w="1933" h="1701" extrusionOk="0">
                  <a:moveTo>
                    <a:pt x="464" y="0"/>
                  </a:moveTo>
                  <a:lnTo>
                    <a:pt x="1" y="850"/>
                  </a:lnTo>
                  <a:lnTo>
                    <a:pt x="464" y="1700"/>
                  </a:lnTo>
                  <a:lnTo>
                    <a:pt x="1430" y="1700"/>
                  </a:lnTo>
                  <a:lnTo>
                    <a:pt x="1932" y="850"/>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6" name="Google Shape;8461;p8">
              <a:extLst>
                <a:ext uri="{FF2B5EF4-FFF2-40B4-BE49-F238E27FC236}">
                  <a16:creationId xmlns:a16="http://schemas.microsoft.com/office/drawing/2014/main" id="{4E465960-BC7D-44C0-8DA9-129E1A0B5306}"/>
                </a:ext>
              </a:extLst>
            </p:cNvPr>
            <p:cNvSpPr/>
            <p:nvPr/>
          </p:nvSpPr>
          <p:spPr>
            <a:xfrm>
              <a:off x="1550750" y="1342975"/>
              <a:ext cx="30950" cy="27075"/>
            </a:xfrm>
            <a:custGeom>
              <a:avLst/>
              <a:gdLst/>
              <a:ahLst/>
              <a:cxnLst/>
              <a:rect l="l" t="t" r="r" b="b"/>
              <a:pathLst>
                <a:path w="1238" h="1083" extrusionOk="0">
                  <a:moveTo>
                    <a:pt x="310" y="0"/>
                  </a:moveTo>
                  <a:lnTo>
                    <a:pt x="1" y="541"/>
                  </a:lnTo>
                  <a:lnTo>
                    <a:pt x="310" y="1082"/>
                  </a:lnTo>
                  <a:lnTo>
                    <a:pt x="928" y="1082"/>
                  </a:lnTo>
                  <a:lnTo>
                    <a:pt x="1237" y="541"/>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7" name="Google Shape;8462;p8">
              <a:extLst>
                <a:ext uri="{FF2B5EF4-FFF2-40B4-BE49-F238E27FC236}">
                  <a16:creationId xmlns:a16="http://schemas.microsoft.com/office/drawing/2014/main" id="{30F4D76C-5F64-42D9-90F7-61807136C8B6}"/>
                </a:ext>
              </a:extLst>
            </p:cNvPr>
            <p:cNvSpPr/>
            <p:nvPr/>
          </p:nvSpPr>
          <p:spPr>
            <a:xfrm>
              <a:off x="5587225" y="1298550"/>
              <a:ext cx="13550" cy="12575"/>
            </a:xfrm>
            <a:custGeom>
              <a:avLst/>
              <a:gdLst/>
              <a:ahLst/>
              <a:cxnLst/>
              <a:rect l="l" t="t" r="r" b="b"/>
              <a:pathLst>
                <a:path w="542" h="503" extrusionOk="0">
                  <a:moveTo>
                    <a:pt x="117" y="0"/>
                  </a:moveTo>
                  <a:lnTo>
                    <a:pt x="1" y="232"/>
                  </a:lnTo>
                  <a:lnTo>
                    <a:pt x="117" y="502"/>
                  </a:lnTo>
                  <a:lnTo>
                    <a:pt x="387" y="502"/>
                  </a:lnTo>
                  <a:lnTo>
                    <a:pt x="542" y="232"/>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8" name="Google Shape;8463;p8">
              <a:extLst>
                <a:ext uri="{FF2B5EF4-FFF2-40B4-BE49-F238E27FC236}">
                  <a16:creationId xmlns:a16="http://schemas.microsoft.com/office/drawing/2014/main" id="{556AFE59-E7C4-4560-9BBB-FF7A56ECECD0}"/>
                </a:ext>
              </a:extLst>
            </p:cNvPr>
            <p:cNvSpPr/>
            <p:nvPr/>
          </p:nvSpPr>
          <p:spPr>
            <a:xfrm>
              <a:off x="5531200" y="1295650"/>
              <a:ext cx="21275" cy="18375"/>
            </a:xfrm>
            <a:custGeom>
              <a:avLst/>
              <a:gdLst/>
              <a:ahLst/>
              <a:cxnLst/>
              <a:rect l="l" t="t" r="r" b="b"/>
              <a:pathLst>
                <a:path w="851" h="735" extrusionOk="0">
                  <a:moveTo>
                    <a:pt x="194" y="0"/>
                  </a:moveTo>
                  <a:lnTo>
                    <a:pt x="1" y="348"/>
                  </a:lnTo>
                  <a:lnTo>
                    <a:pt x="194" y="734"/>
                  </a:lnTo>
                  <a:lnTo>
                    <a:pt x="658" y="734"/>
                  </a:lnTo>
                  <a:lnTo>
                    <a:pt x="851" y="348"/>
                  </a:lnTo>
                  <a:lnTo>
                    <a:pt x="6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9" name="Google Shape;8464;p8">
              <a:extLst>
                <a:ext uri="{FF2B5EF4-FFF2-40B4-BE49-F238E27FC236}">
                  <a16:creationId xmlns:a16="http://schemas.microsoft.com/office/drawing/2014/main" id="{1F08AA86-5AA5-41E8-9CD8-99904E5A4E0F}"/>
                </a:ext>
              </a:extLst>
            </p:cNvPr>
            <p:cNvSpPr/>
            <p:nvPr/>
          </p:nvSpPr>
          <p:spPr>
            <a:xfrm>
              <a:off x="5481950" y="1297575"/>
              <a:ext cx="16450" cy="14525"/>
            </a:xfrm>
            <a:custGeom>
              <a:avLst/>
              <a:gdLst/>
              <a:ahLst/>
              <a:cxnLst/>
              <a:rect l="l" t="t" r="r" b="b"/>
              <a:pathLst>
                <a:path w="658" h="581" extrusionOk="0">
                  <a:moveTo>
                    <a:pt x="155" y="1"/>
                  </a:moveTo>
                  <a:lnTo>
                    <a:pt x="0" y="271"/>
                  </a:lnTo>
                  <a:lnTo>
                    <a:pt x="155" y="580"/>
                  </a:lnTo>
                  <a:lnTo>
                    <a:pt x="503" y="580"/>
                  </a:lnTo>
                  <a:lnTo>
                    <a:pt x="657" y="271"/>
                  </a:lnTo>
                  <a:lnTo>
                    <a:pt x="5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0" name="Google Shape;8465;p8">
              <a:extLst>
                <a:ext uri="{FF2B5EF4-FFF2-40B4-BE49-F238E27FC236}">
                  <a16:creationId xmlns:a16="http://schemas.microsoft.com/office/drawing/2014/main" id="{530E0EC2-E277-4835-AC98-E0E9570794A9}"/>
                </a:ext>
              </a:extLst>
            </p:cNvPr>
            <p:cNvSpPr/>
            <p:nvPr/>
          </p:nvSpPr>
          <p:spPr>
            <a:xfrm>
              <a:off x="5102350" y="12840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1" name="Google Shape;8466;p8">
              <a:extLst>
                <a:ext uri="{FF2B5EF4-FFF2-40B4-BE49-F238E27FC236}">
                  <a16:creationId xmlns:a16="http://schemas.microsoft.com/office/drawing/2014/main" id="{3268E1F5-DC37-46EF-83CE-2C878FD55572}"/>
                </a:ext>
              </a:extLst>
            </p:cNvPr>
            <p:cNvSpPr/>
            <p:nvPr/>
          </p:nvSpPr>
          <p:spPr>
            <a:xfrm>
              <a:off x="5050200" y="12840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2" name="Google Shape;8467;p8">
              <a:extLst>
                <a:ext uri="{FF2B5EF4-FFF2-40B4-BE49-F238E27FC236}">
                  <a16:creationId xmlns:a16="http://schemas.microsoft.com/office/drawing/2014/main" id="{78E1D507-1154-4C94-BE61-61D5AF3654C6}"/>
                </a:ext>
              </a:extLst>
            </p:cNvPr>
            <p:cNvSpPr/>
            <p:nvPr/>
          </p:nvSpPr>
          <p:spPr>
            <a:xfrm>
              <a:off x="4998025" y="1284050"/>
              <a:ext cx="48325" cy="41550"/>
            </a:xfrm>
            <a:custGeom>
              <a:avLst/>
              <a:gdLst/>
              <a:ahLst/>
              <a:cxnLst/>
              <a:rect l="l" t="t" r="r" b="b"/>
              <a:pathLst>
                <a:path w="1933" h="1662"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3" name="Google Shape;8468;p8">
              <a:extLst>
                <a:ext uri="{FF2B5EF4-FFF2-40B4-BE49-F238E27FC236}">
                  <a16:creationId xmlns:a16="http://schemas.microsoft.com/office/drawing/2014/main" id="{3B7EA3D3-9D3C-4AF9-8986-F15BE282BC9E}"/>
                </a:ext>
              </a:extLst>
            </p:cNvPr>
            <p:cNvSpPr/>
            <p:nvPr/>
          </p:nvSpPr>
          <p:spPr>
            <a:xfrm>
              <a:off x="4946850" y="12840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4" name="Google Shape;8469;p8">
              <a:extLst>
                <a:ext uri="{FF2B5EF4-FFF2-40B4-BE49-F238E27FC236}">
                  <a16:creationId xmlns:a16="http://schemas.microsoft.com/office/drawing/2014/main" id="{8291B0C8-B411-4FAF-8295-117F551FF9D2}"/>
                </a:ext>
              </a:extLst>
            </p:cNvPr>
            <p:cNvSpPr/>
            <p:nvPr/>
          </p:nvSpPr>
          <p:spPr>
            <a:xfrm>
              <a:off x="4894675" y="1284050"/>
              <a:ext cx="47375" cy="41550"/>
            </a:xfrm>
            <a:custGeom>
              <a:avLst/>
              <a:gdLst/>
              <a:ahLst/>
              <a:cxnLst/>
              <a:rect l="l" t="t" r="r" b="b"/>
              <a:pathLst>
                <a:path w="1895" h="1662" extrusionOk="0">
                  <a:moveTo>
                    <a:pt x="465" y="1"/>
                  </a:moveTo>
                  <a:lnTo>
                    <a:pt x="1" y="812"/>
                  </a:lnTo>
                  <a:lnTo>
                    <a:pt x="465"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5" name="Google Shape;8470;p8">
              <a:extLst>
                <a:ext uri="{FF2B5EF4-FFF2-40B4-BE49-F238E27FC236}">
                  <a16:creationId xmlns:a16="http://schemas.microsoft.com/office/drawing/2014/main" id="{7913EEC6-330E-4326-92A4-293C41AE6A14}"/>
                </a:ext>
              </a:extLst>
            </p:cNvPr>
            <p:cNvSpPr/>
            <p:nvPr/>
          </p:nvSpPr>
          <p:spPr>
            <a:xfrm>
              <a:off x="4842525" y="1284050"/>
              <a:ext cx="47350" cy="41550"/>
            </a:xfrm>
            <a:custGeom>
              <a:avLst/>
              <a:gdLst/>
              <a:ahLst/>
              <a:cxnLst/>
              <a:rect l="l" t="t" r="r" b="b"/>
              <a:pathLst>
                <a:path w="1894" h="1662" extrusionOk="0">
                  <a:moveTo>
                    <a:pt x="464" y="1"/>
                  </a:moveTo>
                  <a:lnTo>
                    <a:pt x="1"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6" name="Google Shape;8471;p8">
              <a:extLst>
                <a:ext uri="{FF2B5EF4-FFF2-40B4-BE49-F238E27FC236}">
                  <a16:creationId xmlns:a16="http://schemas.microsoft.com/office/drawing/2014/main" id="{B26971C5-FBF2-4995-A411-C267B14EA6C6}"/>
                </a:ext>
              </a:extLst>
            </p:cNvPr>
            <p:cNvSpPr/>
            <p:nvPr/>
          </p:nvSpPr>
          <p:spPr>
            <a:xfrm>
              <a:off x="4439750" y="1295650"/>
              <a:ext cx="21275" cy="18375"/>
            </a:xfrm>
            <a:custGeom>
              <a:avLst/>
              <a:gdLst/>
              <a:ahLst/>
              <a:cxnLst/>
              <a:rect l="l" t="t" r="r" b="b"/>
              <a:pathLst>
                <a:path w="851" h="735" extrusionOk="0">
                  <a:moveTo>
                    <a:pt x="232" y="0"/>
                  </a:moveTo>
                  <a:lnTo>
                    <a:pt x="1" y="348"/>
                  </a:lnTo>
                  <a:lnTo>
                    <a:pt x="232" y="734"/>
                  </a:lnTo>
                  <a:lnTo>
                    <a:pt x="619" y="734"/>
                  </a:lnTo>
                  <a:lnTo>
                    <a:pt x="851" y="348"/>
                  </a:lnTo>
                  <a:lnTo>
                    <a:pt x="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7" name="Google Shape;8472;p8">
              <a:extLst>
                <a:ext uri="{FF2B5EF4-FFF2-40B4-BE49-F238E27FC236}">
                  <a16:creationId xmlns:a16="http://schemas.microsoft.com/office/drawing/2014/main" id="{64D894F5-AD67-46FD-BB52-7BC46B4CCA3B}"/>
                </a:ext>
              </a:extLst>
            </p:cNvPr>
            <p:cNvSpPr/>
            <p:nvPr/>
          </p:nvSpPr>
          <p:spPr>
            <a:xfrm>
              <a:off x="4374075" y="1284050"/>
              <a:ext cx="48325" cy="41550"/>
            </a:xfrm>
            <a:custGeom>
              <a:avLst/>
              <a:gdLst/>
              <a:ahLst/>
              <a:cxnLst/>
              <a:rect l="l" t="t" r="r" b="b"/>
              <a:pathLst>
                <a:path w="1933" h="1662" extrusionOk="0">
                  <a:moveTo>
                    <a:pt x="503" y="1"/>
                  </a:moveTo>
                  <a:lnTo>
                    <a:pt x="0"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8" name="Google Shape;8473;p8">
              <a:extLst>
                <a:ext uri="{FF2B5EF4-FFF2-40B4-BE49-F238E27FC236}">
                  <a16:creationId xmlns:a16="http://schemas.microsoft.com/office/drawing/2014/main" id="{0D7A0DDE-6929-41CE-8A37-0DA26F321B16}"/>
                </a:ext>
              </a:extLst>
            </p:cNvPr>
            <p:cNvSpPr/>
            <p:nvPr/>
          </p:nvSpPr>
          <p:spPr>
            <a:xfrm>
              <a:off x="4329650" y="1289850"/>
              <a:ext cx="33825" cy="29975"/>
            </a:xfrm>
            <a:custGeom>
              <a:avLst/>
              <a:gdLst/>
              <a:ahLst/>
              <a:cxnLst/>
              <a:rect l="l" t="t" r="r" b="b"/>
              <a:pathLst>
                <a:path w="1353" h="1199" extrusionOk="0">
                  <a:moveTo>
                    <a:pt x="348" y="0"/>
                  </a:moveTo>
                  <a:lnTo>
                    <a:pt x="0" y="580"/>
                  </a:lnTo>
                  <a:lnTo>
                    <a:pt x="348" y="1198"/>
                  </a:lnTo>
                  <a:lnTo>
                    <a:pt x="1043" y="1198"/>
                  </a:lnTo>
                  <a:lnTo>
                    <a:pt x="1352" y="580"/>
                  </a:lnTo>
                  <a:lnTo>
                    <a:pt x="10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9" name="Google Shape;8474;p8">
              <a:extLst>
                <a:ext uri="{FF2B5EF4-FFF2-40B4-BE49-F238E27FC236}">
                  <a16:creationId xmlns:a16="http://schemas.microsoft.com/office/drawing/2014/main" id="{02BA7BF2-CE43-4671-9A2A-1BEB5C6A1F12}"/>
                </a:ext>
              </a:extLst>
            </p:cNvPr>
            <p:cNvSpPr/>
            <p:nvPr/>
          </p:nvSpPr>
          <p:spPr>
            <a:xfrm>
              <a:off x="3201475" y="1303375"/>
              <a:ext cx="3900" cy="2925"/>
            </a:xfrm>
            <a:custGeom>
              <a:avLst/>
              <a:gdLst/>
              <a:ahLst/>
              <a:cxnLst/>
              <a:rect l="l" t="t" r="r" b="b"/>
              <a:pathLst>
                <a:path w="156" h="117" extrusionOk="0">
                  <a:moveTo>
                    <a:pt x="39" y="0"/>
                  </a:moveTo>
                  <a:lnTo>
                    <a:pt x="0" y="39"/>
                  </a:lnTo>
                  <a:lnTo>
                    <a:pt x="39" y="116"/>
                  </a:lnTo>
                  <a:lnTo>
                    <a:pt x="116" y="116"/>
                  </a:lnTo>
                  <a:lnTo>
                    <a:pt x="155" y="39"/>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0" name="Google Shape;8475;p8">
              <a:extLst>
                <a:ext uri="{FF2B5EF4-FFF2-40B4-BE49-F238E27FC236}">
                  <a16:creationId xmlns:a16="http://schemas.microsoft.com/office/drawing/2014/main" id="{ECF43B7E-D4FB-4CA6-8085-25AAEB96B10E}"/>
                </a:ext>
              </a:extLst>
            </p:cNvPr>
            <p:cNvSpPr/>
            <p:nvPr/>
          </p:nvSpPr>
          <p:spPr>
            <a:xfrm>
              <a:off x="3127100" y="1284050"/>
              <a:ext cx="48325" cy="41550"/>
            </a:xfrm>
            <a:custGeom>
              <a:avLst/>
              <a:gdLst/>
              <a:ahLst/>
              <a:cxnLst/>
              <a:rect l="l" t="t" r="r" b="b"/>
              <a:pathLst>
                <a:path w="1933" h="1662" extrusionOk="0">
                  <a:moveTo>
                    <a:pt x="503" y="1"/>
                  </a:moveTo>
                  <a:lnTo>
                    <a:pt x="1" y="812"/>
                  </a:lnTo>
                  <a:lnTo>
                    <a:pt x="503"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1" name="Google Shape;8476;p8">
              <a:extLst>
                <a:ext uri="{FF2B5EF4-FFF2-40B4-BE49-F238E27FC236}">
                  <a16:creationId xmlns:a16="http://schemas.microsoft.com/office/drawing/2014/main" id="{403CEDF1-C030-496E-AE0B-F279DF946A40}"/>
                </a:ext>
              </a:extLst>
            </p:cNvPr>
            <p:cNvSpPr/>
            <p:nvPr/>
          </p:nvSpPr>
          <p:spPr>
            <a:xfrm>
              <a:off x="3074950" y="1284050"/>
              <a:ext cx="48300" cy="41550"/>
            </a:xfrm>
            <a:custGeom>
              <a:avLst/>
              <a:gdLst/>
              <a:ahLst/>
              <a:cxnLst/>
              <a:rect l="l" t="t" r="r" b="b"/>
              <a:pathLst>
                <a:path w="1932" h="1662"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2" name="Google Shape;8477;p8">
              <a:extLst>
                <a:ext uri="{FF2B5EF4-FFF2-40B4-BE49-F238E27FC236}">
                  <a16:creationId xmlns:a16="http://schemas.microsoft.com/office/drawing/2014/main" id="{6F0F04C3-2E9B-4937-8DCC-7375E0285787}"/>
                </a:ext>
              </a:extLst>
            </p:cNvPr>
            <p:cNvSpPr/>
            <p:nvPr/>
          </p:nvSpPr>
          <p:spPr>
            <a:xfrm>
              <a:off x="3022775" y="1284050"/>
              <a:ext cx="48325" cy="41550"/>
            </a:xfrm>
            <a:custGeom>
              <a:avLst/>
              <a:gdLst/>
              <a:ahLst/>
              <a:cxnLst/>
              <a:rect l="l" t="t" r="r" b="b"/>
              <a:pathLst>
                <a:path w="1933" h="1662" extrusionOk="0">
                  <a:moveTo>
                    <a:pt x="503" y="1"/>
                  </a:moveTo>
                  <a:lnTo>
                    <a:pt x="1" y="812"/>
                  </a:lnTo>
                  <a:lnTo>
                    <a:pt x="503"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3" name="Google Shape;8478;p8">
              <a:extLst>
                <a:ext uri="{FF2B5EF4-FFF2-40B4-BE49-F238E27FC236}">
                  <a16:creationId xmlns:a16="http://schemas.microsoft.com/office/drawing/2014/main" id="{4FCA2911-E7C2-485F-97FD-44265136FEAC}"/>
                </a:ext>
              </a:extLst>
            </p:cNvPr>
            <p:cNvSpPr/>
            <p:nvPr/>
          </p:nvSpPr>
          <p:spPr>
            <a:xfrm>
              <a:off x="2971600" y="1284050"/>
              <a:ext cx="48300" cy="41550"/>
            </a:xfrm>
            <a:custGeom>
              <a:avLst/>
              <a:gdLst/>
              <a:ahLst/>
              <a:cxnLst/>
              <a:rect l="l" t="t" r="r" b="b"/>
              <a:pathLst>
                <a:path w="1932" h="1662"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4" name="Google Shape;8479;p8">
              <a:extLst>
                <a:ext uri="{FF2B5EF4-FFF2-40B4-BE49-F238E27FC236}">
                  <a16:creationId xmlns:a16="http://schemas.microsoft.com/office/drawing/2014/main" id="{A1206829-AD6C-4BF3-B5FC-60F1FAC547B4}"/>
                </a:ext>
              </a:extLst>
            </p:cNvPr>
            <p:cNvSpPr/>
            <p:nvPr/>
          </p:nvSpPr>
          <p:spPr>
            <a:xfrm>
              <a:off x="2919425" y="1284050"/>
              <a:ext cx="48325" cy="41550"/>
            </a:xfrm>
            <a:custGeom>
              <a:avLst/>
              <a:gdLst/>
              <a:ahLst/>
              <a:cxnLst/>
              <a:rect l="l" t="t" r="r" b="b"/>
              <a:pathLst>
                <a:path w="1933" h="1662"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5" name="Google Shape;8480;p8">
              <a:extLst>
                <a:ext uri="{FF2B5EF4-FFF2-40B4-BE49-F238E27FC236}">
                  <a16:creationId xmlns:a16="http://schemas.microsoft.com/office/drawing/2014/main" id="{8479FEA9-400C-4F14-99BD-FA2ED0E0E707}"/>
                </a:ext>
              </a:extLst>
            </p:cNvPr>
            <p:cNvSpPr/>
            <p:nvPr/>
          </p:nvSpPr>
          <p:spPr>
            <a:xfrm>
              <a:off x="2867275" y="1284050"/>
              <a:ext cx="48325" cy="41550"/>
            </a:xfrm>
            <a:custGeom>
              <a:avLst/>
              <a:gdLst/>
              <a:ahLst/>
              <a:cxnLst/>
              <a:rect l="l" t="t" r="r" b="b"/>
              <a:pathLst>
                <a:path w="1933" h="1662" extrusionOk="0">
                  <a:moveTo>
                    <a:pt x="464" y="1"/>
                  </a:moveTo>
                  <a:lnTo>
                    <a:pt x="1"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6" name="Google Shape;8481;p8">
              <a:extLst>
                <a:ext uri="{FF2B5EF4-FFF2-40B4-BE49-F238E27FC236}">
                  <a16:creationId xmlns:a16="http://schemas.microsoft.com/office/drawing/2014/main" id="{3FFBD6B5-EDB8-4035-9864-F194239BA72E}"/>
                </a:ext>
              </a:extLst>
            </p:cNvPr>
            <p:cNvSpPr/>
            <p:nvPr/>
          </p:nvSpPr>
          <p:spPr>
            <a:xfrm>
              <a:off x="2815125" y="1284050"/>
              <a:ext cx="48300" cy="41550"/>
            </a:xfrm>
            <a:custGeom>
              <a:avLst/>
              <a:gdLst/>
              <a:ahLst/>
              <a:cxnLst/>
              <a:rect l="l" t="t" r="r" b="b"/>
              <a:pathLst>
                <a:path w="1932" h="1662"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7" name="Google Shape;8482;p8">
              <a:extLst>
                <a:ext uri="{FF2B5EF4-FFF2-40B4-BE49-F238E27FC236}">
                  <a16:creationId xmlns:a16="http://schemas.microsoft.com/office/drawing/2014/main" id="{52599AFB-1183-4BE4-885A-9DBC4DD56BDB}"/>
                </a:ext>
              </a:extLst>
            </p:cNvPr>
            <p:cNvSpPr/>
            <p:nvPr/>
          </p:nvSpPr>
          <p:spPr>
            <a:xfrm>
              <a:off x="2763925" y="1284050"/>
              <a:ext cx="47350" cy="41550"/>
            </a:xfrm>
            <a:custGeom>
              <a:avLst/>
              <a:gdLst/>
              <a:ahLst/>
              <a:cxnLst/>
              <a:rect l="l" t="t" r="r" b="b"/>
              <a:pathLst>
                <a:path w="1894" h="1662" extrusionOk="0">
                  <a:moveTo>
                    <a:pt x="464" y="1"/>
                  </a:moveTo>
                  <a:lnTo>
                    <a:pt x="0" y="812"/>
                  </a:lnTo>
                  <a:lnTo>
                    <a:pt x="464" y="1662"/>
                  </a:lnTo>
                  <a:lnTo>
                    <a:pt x="1430" y="1662"/>
                  </a:lnTo>
                  <a:lnTo>
                    <a:pt x="1894"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8" name="Google Shape;8483;p8">
              <a:extLst>
                <a:ext uri="{FF2B5EF4-FFF2-40B4-BE49-F238E27FC236}">
                  <a16:creationId xmlns:a16="http://schemas.microsoft.com/office/drawing/2014/main" id="{EF5AA273-C358-40B8-8EE3-A66621333291}"/>
                </a:ext>
              </a:extLst>
            </p:cNvPr>
            <p:cNvSpPr/>
            <p:nvPr/>
          </p:nvSpPr>
          <p:spPr>
            <a:xfrm>
              <a:off x="2711775" y="1284050"/>
              <a:ext cx="47350" cy="41550"/>
            </a:xfrm>
            <a:custGeom>
              <a:avLst/>
              <a:gdLst/>
              <a:ahLst/>
              <a:cxnLst/>
              <a:rect l="l" t="t" r="r" b="b"/>
              <a:pathLst>
                <a:path w="1894" h="1662" extrusionOk="0">
                  <a:moveTo>
                    <a:pt x="464" y="1"/>
                  </a:moveTo>
                  <a:lnTo>
                    <a:pt x="0" y="812"/>
                  </a:lnTo>
                  <a:lnTo>
                    <a:pt x="464" y="1662"/>
                  </a:lnTo>
                  <a:lnTo>
                    <a:pt x="1430" y="1662"/>
                  </a:lnTo>
                  <a:lnTo>
                    <a:pt x="189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9" name="Google Shape;8484;p8">
              <a:extLst>
                <a:ext uri="{FF2B5EF4-FFF2-40B4-BE49-F238E27FC236}">
                  <a16:creationId xmlns:a16="http://schemas.microsoft.com/office/drawing/2014/main" id="{4FE14A48-D7F2-4B77-83F7-27C28CD040BC}"/>
                </a:ext>
              </a:extLst>
            </p:cNvPr>
            <p:cNvSpPr/>
            <p:nvPr/>
          </p:nvSpPr>
          <p:spPr>
            <a:xfrm>
              <a:off x="2659600" y="1284050"/>
              <a:ext cx="48325" cy="41550"/>
            </a:xfrm>
            <a:custGeom>
              <a:avLst/>
              <a:gdLst/>
              <a:ahLst/>
              <a:cxnLst/>
              <a:rect l="l" t="t" r="r" b="b"/>
              <a:pathLst>
                <a:path w="1933" h="1662" extrusionOk="0">
                  <a:moveTo>
                    <a:pt x="464" y="1"/>
                  </a:moveTo>
                  <a:lnTo>
                    <a:pt x="1" y="812"/>
                  </a:lnTo>
                  <a:lnTo>
                    <a:pt x="464" y="1662"/>
                  </a:lnTo>
                  <a:lnTo>
                    <a:pt x="1430" y="1662"/>
                  </a:lnTo>
                  <a:lnTo>
                    <a:pt x="1933"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0" name="Google Shape;8485;p8">
              <a:extLst>
                <a:ext uri="{FF2B5EF4-FFF2-40B4-BE49-F238E27FC236}">
                  <a16:creationId xmlns:a16="http://schemas.microsoft.com/office/drawing/2014/main" id="{467986B9-35EB-4DBC-AF1D-1B8C705BBA58}"/>
                </a:ext>
              </a:extLst>
            </p:cNvPr>
            <p:cNvSpPr/>
            <p:nvPr/>
          </p:nvSpPr>
          <p:spPr>
            <a:xfrm>
              <a:off x="2607450" y="1284050"/>
              <a:ext cx="48325" cy="41550"/>
            </a:xfrm>
            <a:custGeom>
              <a:avLst/>
              <a:gdLst/>
              <a:ahLst/>
              <a:cxnLst/>
              <a:rect l="l" t="t" r="r" b="b"/>
              <a:pathLst>
                <a:path w="1933" h="1662" extrusionOk="0">
                  <a:moveTo>
                    <a:pt x="464" y="1"/>
                  </a:moveTo>
                  <a:lnTo>
                    <a:pt x="0" y="812"/>
                  </a:lnTo>
                  <a:lnTo>
                    <a:pt x="464"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1" name="Google Shape;8486;p8">
              <a:extLst>
                <a:ext uri="{FF2B5EF4-FFF2-40B4-BE49-F238E27FC236}">
                  <a16:creationId xmlns:a16="http://schemas.microsoft.com/office/drawing/2014/main" id="{40C0663B-1A93-43DE-9308-5E958BCAE878}"/>
                </a:ext>
              </a:extLst>
            </p:cNvPr>
            <p:cNvSpPr/>
            <p:nvPr/>
          </p:nvSpPr>
          <p:spPr>
            <a:xfrm>
              <a:off x="2558200" y="1285975"/>
              <a:ext cx="42525" cy="36750"/>
            </a:xfrm>
            <a:custGeom>
              <a:avLst/>
              <a:gdLst/>
              <a:ahLst/>
              <a:cxnLst/>
              <a:rect l="l" t="t" r="r" b="b"/>
              <a:pathLst>
                <a:path w="1701" h="1470" extrusionOk="0">
                  <a:moveTo>
                    <a:pt x="425" y="1"/>
                  </a:moveTo>
                  <a:lnTo>
                    <a:pt x="0" y="735"/>
                  </a:lnTo>
                  <a:lnTo>
                    <a:pt x="425"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2" name="Google Shape;8487;p8">
              <a:extLst>
                <a:ext uri="{FF2B5EF4-FFF2-40B4-BE49-F238E27FC236}">
                  <a16:creationId xmlns:a16="http://schemas.microsoft.com/office/drawing/2014/main" id="{F8CE29FB-4F24-4E33-9A1F-E8F1E5D81068}"/>
                </a:ext>
              </a:extLst>
            </p:cNvPr>
            <p:cNvSpPr/>
            <p:nvPr/>
          </p:nvSpPr>
          <p:spPr>
            <a:xfrm>
              <a:off x="2523425" y="1301450"/>
              <a:ext cx="8700" cy="6775"/>
            </a:xfrm>
            <a:custGeom>
              <a:avLst/>
              <a:gdLst/>
              <a:ahLst/>
              <a:cxnLst/>
              <a:rect l="l" t="t" r="r" b="b"/>
              <a:pathLst>
                <a:path w="348" h="271" extrusionOk="0">
                  <a:moveTo>
                    <a:pt x="77" y="0"/>
                  </a:moveTo>
                  <a:lnTo>
                    <a:pt x="0" y="116"/>
                  </a:lnTo>
                  <a:lnTo>
                    <a:pt x="77" y="271"/>
                  </a:lnTo>
                  <a:lnTo>
                    <a:pt x="271" y="271"/>
                  </a:lnTo>
                  <a:lnTo>
                    <a:pt x="348" y="116"/>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3" name="Google Shape;8488;p8">
              <a:extLst>
                <a:ext uri="{FF2B5EF4-FFF2-40B4-BE49-F238E27FC236}">
                  <a16:creationId xmlns:a16="http://schemas.microsoft.com/office/drawing/2014/main" id="{294FE4F9-330D-4DD9-82DF-2C35855F4FA4}"/>
                </a:ext>
              </a:extLst>
            </p:cNvPr>
            <p:cNvSpPr/>
            <p:nvPr/>
          </p:nvSpPr>
          <p:spPr>
            <a:xfrm>
              <a:off x="2465475" y="1296600"/>
              <a:ext cx="20300" cy="16450"/>
            </a:xfrm>
            <a:custGeom>
              <a:avLst/>
              <a:gdLst/>
              <a:ahLst/>
              <a:cxnLst/>
              <a:rect l="l" t="t" r="r" b="b"/>
              <a:pathLst>
                <a:path w="812" h="658" extrusionOk="0">
                  <a:moveTo>
                    <a:pt x="193" y="1"/>
                  </a:moveTo>
                  <a:lnTo>
                    <a:pt x="0" y="310"/>
                  </a:lnTo>
                  <a:lnTo>
                    <a:pt x="193" y="658"/>
                  </a:lnTo>
                  <a:lnTo>
                    <a:pt x="618" y="658"/>
                  </a:lnTo>
                  <a:lnTo>
                    <a:pt x="811" y="310"/>
                  </a:lnTo>
                  <a:lnTo>
                    <a:pt x="6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4" name="Google Shape;8489;p8">
              <a:extLst>
                <a:ext uri="{FF2B5EF4-FFF2-40B4-BE49-F238E27FC236}">
                  <a16:creationId xmlns:a16="http://schemas.microsoft.com/office/drawing/2014/main" id="{6DEE66C0-6B73-459C-A546-C24B7CE59853}"/>
                </a:ext>
              </a:extLst>
            </p:cNvPr>
            <p:cNvSpPr/>
            <p:nvPr/>
          </p:nvSpPr>
          <p:spPr>
            <a:xfrm>
              <a:off x="2263600" y="1301450"/>
              <a:ext cx="8700" cy="6775"/>
            </a:xfrm>
            <a:custGeom>
              <a:avLst/>
              <a:gdLst/>
              <a:ahLst/>
              <a:cxnLst/>
              <a:rect l="l" t="t" r="r" b="b"/>
              <a:pathLst>
                <a:path w="348" h="271" extrusionOk="0">
                  <a:moveTo>
                    <a:pt x="77" y="0"/>
                  </a:moveTo>
                  <a:lnTo>
                    <a:pt x="0" y="116"/>
                  </a:lnTo>
                  <a:lnTo>
                    <a:pt x="77" y="271"/>
                  </a:lnTo>
                  <a:lnTo>
                    <a:pt x="271" y="271"/>
                  </a:lnTo>
                  <a:lnTo>
                    <a:pt x="348" y="116"/>
                  </a:lnTo>
                  <a:lnTo>
                    <a:pt x="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5" name="Google Shape;8490;p8">
              <a:extLst>
                <a:ext uri="{FF2B5EF4-FFF2-40B4-BE49-F238E27FC236}">
                  <a16:creationId xmlns:a16="http://schemas.microsoft.com/office/drawing/2014/main" id="{16D13B05-C676-4237-9FB9-818F0395CF4E}"/>
                </a:ext>
              </a:extLst>
            </p:cNvPr>
            <p:cNvSpPr/>
            <p:nvPr/>
          </p:nvSpPr>
          <p:spPr>
            <a:xfrm>
              <a:off x="2088775" y="1284050"/>
              <a:ext cx="46375" cy="41550"/>
            </a:xfrm>
            <a:custGeom>
              <a:avLst/>
              <a:gdLst/>
              <a:ahLst/>
              <a:cxnLst/>
              <a:rect l="l" t="t" r="r" b="b"/>
              <a:pathLst>
                <a:path w="1855" h="1662" extrusionOk="0">
                  <a:moveTo>
                    <a:pt x="464" y="1"/>
                  </a:moveTo>
                  <a:lnTo>
                    <a:pt x="0" y="812"/>
                  </a:lnTo>
                  <a:lnTo>
                    <a:pt x="464" y="1662"/>
                  </a:lnTo>
                  <a:lnTo>
                    <a:pt x="1430" y="1662"/>
                  </a:lnTo>
                  <a:lnTo>
                    <a:pt x="1855"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6" name="Google Shape;8491;p8">
              <a:extLst>
                <a:ext uri="{FF2B5EF4-FFF2-40B4-BE49-F238E27FC236}">
                  <a16:creationId xmlns:a16="http://schemas.microsoft.com/office/drawing/2014/main" id="{341E557A-A4F9-47AF-BC21-5A6926FBA1DC}"/>
                </a:ext>
              </a:extLst>
            </p:cNvPr>
            <p:cNvSpPr/>
            <p:nvPr/>
          </p:nvSpPr>
          <p:spPr>
            <a:xfrm>
              <a:off x="2055925" y="1301450"/>
              <a:ext cx="8725" cy="6775"/>
            </a:xfrm>
            <a:custGeom>
              <a:avLst/>
              <a:gdLst/>
              <a:ahLst/>
              <a:cxnLst/>
              <a:rect l="l" t="t" r="r" b="b"/>
              <a:pathLst>
                <a:path w="349" h="271" extrusionOk="0">
                  <a:moveTo>
                    <a:pt x="78" y="0"/>
                  </a:moveTo>
                  <a:lnTo>
                    <a:pt x="0" y="116"/>
                  </a:lnTo>
                  <a:lnTo>
                    <a:pt x="78" y="271"/>
                  </a:lnTo>
                  <a:lnTo>
                    <a:pt x="232" y="271"/>
                  </a:lnTo>
                  <a:lnTo>
                    <a:pt x="348" y="116"/>
                  </a:ln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7" name="Google Shape;8492;p8">
              <a:extLst>
                <a:ext uri="{FF2B5EF4-FFF2-40B4-BE49-F238E27FC236}">
                  <a16:creationId xmlns:a16="http://schemas.microsoft.com/office/drawing/2014/main" id="{3CC6B767-A083-488F-942A-18BC3EE7F962}"/>
                </a:ext>
              </a:extLst>
            </p:cNvPr>
            <p:cNvSpPr/>
            <p:nvPr/>
          </p:nvSpPr>
          <p:spPr>
            <a:xfrm>
              <a:off x="1983475" y="1284050"/>
              <a:ext cx="48325" cy="41550"/>
            </a:xfrm>
            <a:custGeom>
              <a:avLst/>
              <a:gdLst/>
              <a:ahLst/>
              <a:cxnLst/>
              <a:rect l="l" t="t" r="r" b="b"/>
              <a:pathLst>
                <a:path w="1933" h="1662" extrusionOk="0">
                  <a:moveTo>
                    <a:pt x="503" y="1"/>
                  </a:moveTo>
                  <a:lnTo>
                    <a:pt x="1" y="812"/>
                  </a:lnTo>
                  <a:lnTo>
                    <a:pt x="503" y="1662"/>
                  </a:lnTo>
                  <a:lnTo>
                    <a:pt x="1469" y="1662"/>
                  </a:lnTo>
                  <a:lnTo>
                    <a:pt x="1933"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8" name="Google Shape;8493;p8">
              <a:extLst>
                <a:ext uri="{FF2B5EF4-FFF2-40B4-BE49-F238E27FC236}">
                  <a16:creationId xmlns:a16="http://schemas.microsoft.com/office/drawing/2014/main" id="{52CBCB0D-B369-4641-9506-CB61F6AE0EA2}"/>
                </a:ext>
              </a:extLst>
            </p:cNvPr>
            <p:cNvSpPr/>
            <p:nvPr/>
          </p:nvSpPr>
          <p:spPr>
            <a:xfrm>
              <a:off x="1931325" y="1284050"/>
              <a:ext cx="48325" cy="41550"/>
            </a:xfrm>
            <a:custGeom>
              <a:avLst/>
              <a:gdLst/>
              <a:ahLst/>
              <a:cxnLst/>
              <a:rect l="l" t="t" r="r" b="b"/>
              <a:pathLst>
                <a:path w="1933" h="1662" extrusionOk="0">
                  <a:moveTo>
                    <a:pt x="503" y="1"/>
                  </a:moveTo>
                  <a:lnTo>
                    <a:pt x="0" y="812"/>
                  </a:lnTo>
                  <a:lnTo>
                    <a:pt x="503" y="1662"/>
                  </a:lnTo>
                  <a:lnTo>
                    <a:pt x="1469" y="1662"/>
                  </a:lnTo>
                  <a:lnTo>
                    <a:pt x="1932" y="812"/>
                  </a:lnTo>
                  <a:lnTo>
                    <a:pt x="1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9" name="Google Shape;8494;p8">
              <a:extLst>
                <a:ext uri="{FF2B5EF4-FFF2-40B4-BE49-F238E27FC236}">
                  <a16:creationId xmlns:a16="http://schemas.microsoft.com/office/drawing/2014/main" id="{C6579DB3-568E-41A1-BACD-5915A80F1A07}"/>
                </a:ext>
              </a:extLst>
            </p:cNvPr>
            <p:cNvSpPr/>
            <p:nvPr/>
          </p:nvSpPr>
          <p:spPr>
            <a:xfrm>
              <a:off x="1890750" y="1293725"/>
              <a:ext cx="25150" cy="22225"/>
            </a:xfrm>
            <a:custGeom>
              <a:avLst/>
              <a:gdLst/>
              <a:ahLst/>
              <a:cxnLst/>
              <a:rect l="l" t="t" r="r" b="b"/>
              <a:pathLst>
                <a:path w="1006" h="889" extrusionOk="0">
                  <a:moveTo>
                    <a:pt x="271" y="0"/>
                  </a:moveTo>
                  <a:lnTo>
                    <a:pt x="1" y="425"/>
                  </a:lnTo>
                  <a:lnTo>
                    <a:pt x="271" y="889"/>
                  </a:lnTo>
                  <a:lnTo>
                    <a:pt x="773" y="889"/>
                  </a:lnTo>
                  <a:lnTo>
                    <a:pt x="1005" y="425"/>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0" name="Google Shape;8495;p8">
              <a:extLst>
                <a:ext uri="{FF2B5EF4-FFF2-40B4-BE49-F238E27FC236}">
                  <a16:creationId xmlns:a16="http://schemas.microsoft.com/office/drawing/2014/main" id="{9D4E87A1-6305-44F0-A33C-0760A0527481}"/>
                </a:ext>
              </a:extLst>
            </p:cNvPr>
            <p:cNvSpPr/>
            <p:nvPr/>
          </p:nvSpPr>
          <p:spPr>
            <a:xfrm>
              <a:off x="1830875" y="1285975"/>
              <a:ext cx="42525" cy="36750"/>
            </a:xfrm>
            <a:custGeom>
              <a:avLst/>
              <a:gdLst/>
              <a:ahLst/>
              <a:cxnLst/>
              <a:rect l="l" t="t" r="r" b="b"/>
              <a:pathLst>
                <a:path w="1701" h="1470" extrusionOk="0">
                  <a:moveTo>
                    <a:pt x="425" y="1"/>
                  </a:moveTo>
                  <a:lnTo>
                    <a:pt x="0" y="735"/>
                  </a:lnTo>
                  <a:lnTo>
                    <a:pt x="425" y="1469"/>
                  </a:lnTo>
                  <a:lnTo>
                    <a:pt x="1275" y="1469"/>
                  </a:lnTo>
                  <a:lnTo>
                    <a:pt x="1700" y="735"/>
                  </a:lnTo>
                  <a:lnTo>
                    <a:pt x="12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1" name="Google Shape;8496;p8">
              <a:extLst>
                <a:ext uri="{FF2B5EF4-FFF2-40B4-BE49-F238E27FC236}">
                  <a16:creationId xmlns:a16="http://schemas.microsoft.com/office/drawing/2014/main" id="{671DA0F5-04CC-4A4D-B50F-7F9B0A0A74B4}"/>
                </a:ext>
              </a:extLst>
            </p:cNvPr>
            <p:cNvSpPr/>
            <p:nvPr/>
          </p:nvSpPr>
          <p:spPr>
            <a:xfrm>
              <a:off x="1775825" y="1284050"/>
              <a:ext cx="48300" cy="41550"/>
            </a:xfrm>
            <a:custGeom>
              <a:avLst/>
              <a:gdLst/>
              <a:ahLst/>
              <a:cxnLst/>
              <a:rect l="l" t="t" r="r" b="b"/>
              <a:pathLst>
                <a:path w="1932" h="1662" extrusionOk="0">
                  <a:moveTo>
                    <a:pt x="502" y="1"/>
                  </a:moveTo>
                  <a:lnTo>
                    <a:pt x="0" y="812"/>
                  </a:lnTo>
                  <a:lnTo>
                    <a:pt x="502" y="1662"/>
                  </a:lnTo>
                  <a:lnTo>
                    <a:pt x="1430" y="1662"/>
                  </a:lnTo>
                  <a:lnTo>
                    <a:pt x="1932" y="812"/>
                  </a:lnTo>
                  <a:lnTo>
                    <a:pt x="14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2" name="Google Shape;8497;p8">
              <a:extLst>
                <a:ext uri="{FF2B5EF4-FFF2-40B4-BE49-F238E27FC236}">
                  <a16:creationId xmlns:a16="http://schemas.microsoft.com/office/drawing/2014/main" id="{35ABBE36-C299-49B5-988B-9C3E2DB436F7}"/>
                </a:ext>
              </a:extLst>
            </p:cNvPr>
            <p:cNvSpPr/>
            <p:nvPr/>
          </p:nvSpPr>
          <p:spPr>
            <a:xfrm>
              <a:off x="1728475" y="1288875"/>
              <a:ext cx="38675" cy="31900"/>
            </a:xfrm>
            <a:custGeom>
              <a:avLst/>
              <a:gdLst/>
              <a:ahLst/>
              <a:cxnLst/>
              <a:rect l="l" t="t" r="r" b="b"/>
              <a:pathLst>
                <a:path w="1547" h="1276" extrusionOk="0">
                  <a:moveTo>
                    <a:pt x="426" y="1"/>
                  </a:moveTo>
                  <a:lnTo>
                    <a:pt x="1" y="619"/>
                  </a:lnTo>
                  <a:lnTo>
                    <a:pt x="426" y="1276"/>
                  </a:lnTo>
                  <a:lnTo>
                    <a:pt x="1160" y="1276"/>
                  </a:lnTo>
                  <a:lnTo>
                    <a:pt x="1546" y="619"/>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3" name="Google Shape;8498;p8">
              <a:extLst>
                <a:ext uri="{FF2B5EF4-FFF2-40B4-BE49-F238E27FC236}">
                  <a16:creationId xmlns:a16="http://schemas.microsoft.com/office/drawing/2014/main" id="{7391F09C-A3D2-4745-94C4-77036F6F7962}"/>
                </a:ext>
              </a:extLst>
            </p:cNvPr>
            <p:cNvSpPr/>
            <p:nvPr/>
          </p:nvSpPr>
          <p:spPr>
            <a:xfrm>
              <a:off x="1676325" y="1288875"/>
              <a:ext cx="38675" cy="31900"/>
            </a:xfrm>
            <a:custGeom>
              <a:avLst/>
              <a:gdLst/>
              <a:ahLst/>
              <a:cxnLst/>
              <a:rect l="l" t="t" r="r" b="b"/>
              <a:pathLst>
                <a:path w="1547" h="1276" extrusionOk="0">
                  <a:moveTo>
                    <a:pt x="426" y="1"/>
                  </a:moveTo>
                  <a:lnTo>
                    <a:pt x="1" y="619"/>
                  </a:lnTo>
                  <a:lnTo>
                    <a:pt x="426" y="1276"/>
                  </a:lnTo>
                  <a:lnTo>
                    <a:pt x="1160" y="1276"/>
                  </a:lnTo>
                  <a:lnTo>
                    <a:pt x="1546" y="619"/>
                  </a:lnTo>
                  <a:lnTo>
                    <a:pt x="1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4" name="Google Shape;8499;p8">
              <a:extLst>
                <a:ext uri="{FF2B5EF4-FFF2-40B4-BE49-F238E27FC236}">
                  <a16:creationId xmlns:a16="http://schemas.microsoft.com/office/drawing/2014/main" id="{B9513FC8-9A22-4262-B8CE-A786E8ECCC1F}"/>
                </a:ext>
              </a:extLst>
            </p:cNvPr>
            <p:cNvSpPr/>
            <p:nvPr/>
          </p:nvSpPr>
          <p:spPr>
            <a:xfrm>
              <a:off x="4939125" y="1248325"/>
              <a:ext cx="9675" cy="8700"/>
            </a:xfrm>
            <a:custGeom>
              <a:avLst/>
              <a:gdLst/>
              <a:ahLst/>
              <a:cxnLst/>
              <a:rect l="l" t="t" r="r" b="b"/>
              <a:pathLst>
                <a:path w="387" h="348" extrusionOk="0">
                  <a:moveTo>
                    <a:pt x="116" y="0"/>
                  </a:moveTo>
                  <a:lnTo>
                    <a:pt x="0" y="155"/>
                  </a:lnTo>
                  <a:lnTo>
                    <a:pt x="116" y="348"/>
                  </a:lnTo>
                  <a:lnTo>
                    <a:pt x="309" y="348"/>
                  </a:lnTo>
                  <a:lnTo>
                    <a:pt x="387" y="155"/>
                  </a:lnTo>
                  <a:lnTo>
                    <a:pt x="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5" name="Google Shape;8500;p8">
              <a:extLst>
                <a:ext uri="{FF2B5EF4-FFF2-40B4-BE49-F238E27FC236}">
                  <a16:creationId xmlns:a16="http://schemas.microsoft.com/office/drawing/2014/main" id="{4AE2E1D3-5A2C-4444-82E8-B98D6E5279C1}"/>
                </a:ext>
              </a:extLst>
            </p:cNvPr>
            <p:cNvSpPr/>
            <p:nvPr/>
          </p:nvSpPr>
          <p:spPr>
            <a:xfrm>
              <a:off x="4869575" y="1232850"/>
              <a:ext cx="45425" cy="39650"/>
            </a:xfrm>
            <a:custGeom>
              <a:avLst/>
              <a:gdLst/>
              <a:ahLst/>
              <a:cxnLst/>
              <a:rect l="l" t="t" r="r" b="b"/>
              <a:pathLst>
                <a:path w="1817" h="1586" extrusionOk="0">
                  <a:moveTo>
                    <a:pt x="464" y="1"/>
                  </a:moveTo>
                  <a:lnTo>
                    <a:pt x="0" y="774"/>
                  </a:lnTo>
                  <a:lnTo>
                    <a:pt x="464" y="1585"/>
                  </a:lnTo>
                  <a:lnTo>
                    <a:pt x="1353" y="1585"/>
                  </a:lnTo>
                  <a:lnTo>
                    <a:pt x="1816" y="774"/>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6" name="Google Shape;8501;p8">
              <a:extLst>
                <a:ext uri="{FF2B5EF4-FFF2-40B4-BE49-F238E27FC236}">
                  <a16:creationId xmlns:a16="http://schemas.microsoft.com/office/drawing/2014/main" id="{DD5187AE-D596-44D3-86F7-0843DEE94CAF}"/>
                </a:ext>
              </a:extLst>
            </p:cNvPr>
            <p:cNvSpPr/>
            <p:nvPr/>
          </p:nvSpPr>
          <p:spPr>
            <a:xfrm>
              <a:off x="4824175" y="1238650"/>
              <a:ext cx="31900" cy="28050"/>
            </a:xfrm>
            <a:custGeom>
              <a:avLst/>
              <a:gdLst/>
              <a:ahLst/>
              <a:cxnLst/>
              <a:rect l="l" t="t" r="r" b="b"/>
              <a:pathLst>
                <a:path w="1276" h="1122" extrusionOk="0">
                  <a:moveTo>
                    <a:pt x="310" y="1"/>
                  </a:moveTo>
                  <a:lnTo>
                    <a:pt x="1" y="542"/>
                  </a:lnTo>
                  <a:lnTo>
                    <a:pt x="310" y="1121"/>
                  </a:lnTo>
                  <a:lnTo>
                    <a:pt x="928" y="1121"/>
                  </a:lnTo>
                  <a:lnTo>
                    <a:pt x="1276" y="542"/>
                  </a:lnTo>
                  <a:lnTo>
                    <a:pt x="9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7" name="Google Shape;8502;p8">
              <a:extLst>
                <a:ext uri="{FF2B5EF4-FFF2-40B4-BE49-F238E27FC236}">
                  <a16:creationId xmlns:a16="http://schemas.microsoft.com/office/drawing/2014/main" id="{95A36358-24CC-4FF2-8E9A-A080542CC071}"/>
                </a:ext>
              </a:extLst>
            </p:cNvPr>
            <p:cNvSpPr/>
            <p:nvPr/>
          </p:nvSpPr>
          <p:spPr>
            <a:xfrm>
              <a:off x="4783600" y="1248325"/>
              <a:ext cx="9700" cy="8700"/>
            </a:xfrm>
            <a:custGeom>
              <a:avLst/>
              <a:gdLst/>
              <a:ahLst/>
              <a:cxnLst/>
              <a:rect l="l" t="t" r="r" b="b"/>
              <a:pathLst>
                <a:path w="388" h="348" extrusionOk="0">
                  <a:moveTo>
                    <a:pt x="78" y="0"/>
                  </a:moveTo>
                  <a:lnTo>
                    <a:pt x="1" y="155"/>
                  </a:lnTo>
                  <a:lnTo>
                    <a:pt x="78" y="348"/>
                  </a:lnTo>
                  <a:lnTo>
                    <a:pt x="310" y="348"/>
                  </a:lnTo>
                  <a:lnTo>
                    <a:pt x="387" y="155"/>
                  </a:lnTo>
                  <a:lnTo>
                    <a:pt x="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8" name="Google Shape;8503;p8">
              <a:extLst>
                <a:ext uri="{FF2B5EF4-FFF2-40B4-BE49-F238E27FC236}">
                  <a16:creationId xmlns:a16="http://schemas.microsoft.com/office/drawing/2014/main" id="{527F8A9C-076B-44FD-99B2-05A0173EA07A}"/>
                </a:ext>
              </a:extLst>
            </p:cNvPr>
            <p:cNvSpPr/>
            <p:nvPr/>
          </p:nvSpPr>
          <p:spPr>
            <a:xfrm>
              <a:off x="3848625" y="1249275"/>
              <a:ext cx="8725" cy="6800"/>
            </a:xfrm>
            <a:custGeom>
              <a:avLst/>
              <a:gdLst/>
              <a:ahLst/>
              <a:cxnLst/>
              <a:rect l="l" t="t" r="r" b="b"/>
              <a:pathLst>
                <a:path w="349" h="272" extrusionOk="0">
                  <a:moveTo>
                    <a:pt x="78" y="1"/>
                  </a:moveTo>
                  <a:lnTo>
                    <a:pt x="0" y="117"/>
                  </a:lnTo>
                  <a:lnTo>
                    <a:pt x="78" y="271"/>
                  </a:lnTo>
                  <a:lnTo>
                    <a:pt x="271" y="271"/>
                  </a:lnTo>
                  <a:lnTo>
                    <a:pt x="348" y="117"/>
                  </a:lnTo>
                  <a:lnTo>
                    <a:pt x="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9" name="Google Shape;8504;p8">
              <a:extLst>
                <a:ext uri="{FF2B5EF4-FFF2-40B4-BE49-F238E27FC236}">
                  <a16:creationId xmlns:a16="http://schemas.microsoft.com/office/drawing/2014/main" id="{F1C07977-1B97-4F7C-9570-68D24DA908A8}"/>
                </a:ext>
              </a:extLst>
            </p:cNvPr>
            <p:cNvSpPr/>
            <p:nvPr/>
          </p:nvSpPr>
          <p:spPr>
            <a:xfrm>
              <a:off x="3798400" y="1251225"/>
              <a:ext cx="4850" cy="2900"/>
            </a:xfrm>
            <a:custGeom>
              <a:avLst/>
              <a:gdLst/>
              <a:ahLst/>
              <a:cxnLst/>
              <a:rect l="l" t="t" r="r" b="b"/>
              <a:pathLst>
                <a:path w="194" h="116" extrusionOk="0">
                  <a:moveTo>
                    <a:pt x="78" y="0"/>
                  </a:moveTo>
                  <a:lnTo>
                    <a:pt x="0" y="39"/>
                  </a:lnTo>
                  <a:lnTo>
                    <a:pt x="78" y="116"/>
                  </a:lnTo>
                  <a:lnTo>
                    <a:pt x="116" y="116"/>
                  </a:lnTo>
                  <a:lnTo>
                    <a:pt x="194" y="39"/>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0" name="Google Shape;8505;p8">
              <a:extLst>
                <a:ext uri="{FF2B5EF4-FFF2-40B4-BE49-F238E27FC236}">
                  <a16:creationId xmlns:a16="http://schemas.microsoft.com/office/drawing/2014/main" id="{AA50AB29-FE90-4934-995B-EBAC29A5557D}"/>
                </a:ext>
              </a:extLst>
            </p:cNvPr>
            <p:cNvSpPr/>
            <p:nvPr/>
          </p:nvSpPr>
          <p:spPr>
            <a:xfrm>
              <a:off x="3733675" y="1239625"/>
              <a:ext cx="29975" cy="26100"/>
            </a:xfrm>
            <a:custGeom>
              <a:avLst/>
              <a:gdLst/>
              <a:ahLst/>
              <a:cxnLst/>
              <a:rect l="l" t="t" r="r" b="b"/>
              <a:pathLst>
                <a:path w="1199" h="1044" extrusionOk="0">
                  <a:moveTo>
                    <a:pt x="310" y="0"/>
                  </a:moveTo>
                  <a:lnTo>
                    <a:pt x="1" y="503"/>
                  </a:lnTo>
                  <a:lnTo>
                    <a:pt x="310" y="1044"/>
                  </a:lnTo>
                  <a:lnTo>
                    <a:pt x="889" y="1044"/>
                  </a:lnTo>
                  <a:lnTo>
                    <a:pt x="1198" y="503"/>
                  </a:lnTo>
                  <a:lnTo>
                    <a:pt x="8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1" name="Google Shape;8506;p8">
              <a:extLst>
                <a:ext uri="{FF2B5EF4-FFF2-40B4-BE49-F238E27FC236}">
                  <a16:creationId xmlns:a16="http://schemas.microsoft.com/office/drawing/2014/main" id="{DCE42369-B3AE-4AC7-B64B-AC9B563079E8}"/>
                </a:ext>
              </a:extLst>
            </p:cNvPr>
            <p:cNvSpPr/>
            <p:nvPr/>
          </p:nvSpPr>
          <p:spPr>
            <a:xfrm>
              <a:off x="3672825" y="1231900"/>
              <a:ext cx="48325" cy="41550"/>
            </a:xfrm>
            <a:custGeom>
              <a:avLst/>
              <a:gdLst/>
              <a:ahLst/>
              <a:cxnLst/>
              <a:rect l="l" t="t" r="r" b="b"/>
              <a:pathLst>
                <a:path w="1933" h="1662" extrusionOk="0">
                  <a:moveTo>
                    <a:pt x="503" y="0"/>
                  </a:moveTo>
                  <a:lnTo>
                    <a:pt x="1" y="812"/>
                  </a:lnTo>
                  <a:lnTo>
                    <a:pt x="503" y="1662"/>
                  </a:lnTo>
                  <a:lnTo>
                    <a:pt x="1469" y="1662"/>
                  </a:lnTo>
                  <a:lnTo>
                    <a:pt x="1933" y="812"/>
                  </a:lnTo>
                  <a:lnTo>
                    <a:pt x="14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2" name="Google Shape;8507;p8">
              <a:extLst>
                <a:ext uri="{FF2B5EF4-FFF2-40B4-BE49-F238E27FC236}">
                  <a16:creationId xmlns:a16="http://schemas.microsoft.com/office/drawing/2014/main" id="{BAE6B9C6-1A36-4443-9037-1AC84AABE62F}"/>
                </a:ext>
              </a:extLst>
            </p:cNvPr>
            <p:cNvSpPr/>
            <p:nvPr/>
          </p:nvSpPr>
          <p:spPr>
            <a:xfrm>
              <a:off x="3621650" y="1232850"/>
              <a:ext cx="46375" cy="39650"/>
            </a:xfrm>
            <a:custGeom>
              <a:avLst/>
              <a:gdLst/>
              <a:ahLst/>
              <a:cxnLst/>
              <a:rect l="l" t="t" r="r" b="b"/>
              <a:pathLst>
                <a:path w="1855" h="1586" extrusionOk="0">
                  <a:moveTo>
                    <a:pt x="502" y="1"/>
                  </a:moveTo>
                  <a:lnTo>
                    <a:pt x="0" y="774"/>
                  </a:lnTo>
                  <a:lnTo>
                    <a:pt x="502" y="1585"/>
                  </a:lnTo>
                  <a:lnTo>
                    <a:pt x="1391" y="1585"/>
                  </a:lnTo>
                  <a:lnTo>
                    <a:pt x="1855" y="774"/>
                  </a:lnTo>
                  <a:lnTo>
                    <a:pt x="13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3" name="Google Shape;8508;p8">
              <a:extLst>
                <a:ext uri="{FF2B5EF4-FFF2-40B4-BE49-F238E27FC236}">
                  <a16:creationId xmlns:a16="http://schemas.microsoft.com/office/drawing/2014/main" id="{1BCD8268-840F-4134-A3FA-2C3F31613F77}"/>
                </a:ext>
              </a:extLst>
            </p:cNvPr>
            <p:cNvSpPr/>
            <p:nvPr/>
          </p:nvSpPr>
          <p:spPr>
            <a:xfrm>
              <a:off x="3158975" y="1236725"/>
              <a:ext cx="36725" cy="31900"/>
            </a:xfrm>
            <a:custGeom>
              <a:avLst/>
              <a:gdLst/>
              <a:ahLst/>
              <a:cxnLst/>
              <a:rect l="l" t="t" r="r" b="b"/>
              <a:pathLst>
                <a:path w="1469" h="1276" extrusionOk="0">
                  <a:moveTo>
                    <a:pt x="387" y="1"/>
                  </a:moveTo>
                  <a:lnTo>
                    <a:pt x="1" y="619"/>
                  </a:lnTo>
                  <a:lnTo>
                    <a:pt x="387" y="1275"/>
                  </a:lnTo>
                  <a:lnTo>
                    <a:pt x="1082" y="1275"/>
                  </a:lnTo>
                  <a:lnTo>
                    <a:pt x="1469" y="619"/>
                  </a:lnTo>
                  <a:lnTo>
                    <a:pt x="1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4" name="Google Shape;8509;p8">
              <a:extLst>
                <a:ext uri="{FF2B5EF4-FFF2-40B4-BE49-F238E27FC236}">
                  <a16:creationId xmlns:a16="http://schemas.microsoft.com/office/drawing/2014/main" id="{D8F04D99-1545-484C-BFCB-B10B231BDAC6}"/>
                </a:ext>
              </a:extLst>
            </p:cNvPr>
            <p:cNvSpPr/>
            <p:nvPr/>
          </p:nvSpPr>
          <p:spPr>
            <a:xfrm>
              <a:off x="3101025" y="1231900"/>
              <a:ext cx="48325" cy="41550"/>
            </a:xfrm>
            <a:custGeom>
              <a:avLst/>
              <a:gdLst/>
              <a:ahLst/>
              <a:cxnLst/>
              <a:rect l="l" t="t" r="r" b="b"/>
              <a:pathLst>
                <a:path w="1933" h="1662" extrusionOk="0">
                  <a:moveTo>
                    <a:pt x="503" y="0"/>
                  </a:moveTo>
                  <a:lnTo>
                    <a:pt x="0"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5" name="Google Shape;8510;p8">
              <a:extLst>
                <a:ext uri="{FF2B5EF4-FFF2-40B4-BE49-F238E27FC236}">
                  <a16:creationId xmlns:a16="http://schemas.microsoft.com/office/drawing/2014/main" id="{8A249E93-928C-4218-BC87-901952AC87EA}"/>
                </a:ext>
              </a:extLst>
            </p:cNvPr>
            <p:cNvSpPr/>
            <p:nvPr/>
          </p:nvSpPr>
          <p:spPr>
            <a:xfrm>
              <a:off x="3048875" y="1231900"/>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6" name="Google Shape;8511;p8">
              <a:extLst>
                <a:ext uri="{FF2B5EF4-FFF2-40B4-BE49-F238E27FC236}">
                  <a16:creationId xmlns:a16="http://schemas.microsoft.com/office/drawing/2014/main" id="{BAAE960B-96D5-4814-954F-7C6D3F5B144E}"/>
                </a:ext>
              </a:extLst>
            </p:cNvPr>
            <p:cNvSpPr/>
            <p:nvPr/>
          </p:nvSpPr>
          <p:spPr>
            <a:xfrm>
              <a:off x="2996700" y="1231900"/>
              <a:ext cx="48325" cy="41550"/>
            </a:xfrm>
            <a:custGeom>
              <a:avLst/>
              <a:gdLst/>
              <a:ahLst/>
              <a:cxnLst/>
              <a:rect l="l" t="t" r="r" b="b"/>
              <a:pathLst>
                <a:path w="1933" h="1662" extrusionOk="0">
                  <a:moveTo>
                    <a:pt x="503" y="0"/>
                  </a:moveTo>
                  <a:lnTo>
                    <a:pt x="1" y="812"/>
                  </a:lnTo>
                  <a:lnTo>
                    <a:pt x="503"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7" name="Google Shape;8512;p8">
              <a:extLst>
                <a:ext uri="{FF2B5EF4-FFF2-40B4-BE49-F238E27FC236}">
                  <a16:creationId xmlns:a16="http://schemas.microsoft.com/office/drawing/2014/main" id="{7BAA1B74-ACA8-4CB4-9C81-35C9ECFFAFCF}"/>
                </a:ext>
              </a:extLst>
            </p:cNvPr>
            <p:cNvSpPr/>
            <p:nvPr/>
          </p:nvSpPr>
          <p:spPr>
            <a:xfrm>
              <a:off x="2945525" y="1231900"/>
              <a:ext cx="48300" cy="41550"/>
            </a:xfrm>
            <a:custGeom>
              <a:avLst/>
              <a:gdLst/>
              <a:ahLst/>
              <a:cxnLst/>
              <a:rect l="l" t="t" r="r" b="b"/>
              <a:pathLst>
                <a:path w="1932"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8" name="Google Shape;8513;p8">
              <a:extLst>
                <a:ext uri="{FF2B5EF4-FFF2-40B4-BE49-F238E27FC236}">
                  <a16:creationId xmlns:a16="http://schemas.microsoft.com/office/drawing/2014/main" id="{4311ED0C-00DA-4179-993E-CE0A26E01DD9}"/>
                </a:ext>
              </a:extLst>
            </p:cNvPr>
            <p:cNvSpPr/>
            <p:nvPr/>
          </p:nvSpPr>
          <p:spPr>
            <a:xfrm>
              <a:off x="2893350" y="1231900"/>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9" name="Google Shape;8514;p8">
              <a:extLst>
                <a:ext uri="{FF2B5EF4-FFF2-40B4-BE49-F238E27FC236}">
                  <a16:creationId xmlns:a16="http://schemas.microsoft.com/office/drawing/2014/main" id="{554042D3-7690-4F99-AB90-EF8401A12286}"/>
                </a:ext>
              </a:extLst>
            </p:cNvPr>
            <p:cNvSpPr/>
            <p:nvPr/>
          </p:nvSpPr>
          <p:spPr>
            <a:xfrm>
              <a:off x="2841200" y="1231900"/>
              <a:ext cx="48325" cy="41550"/>
            </a:xfrm>
            <a:custGeom>
              <a:avLst/>
              <a:gdLst/>
              <a:ahLst/>
              <a:cxnLst/>
              <a:rect l="l" t="t" r="r" b="b"/>
              <a:pathLst>
                <a:path w="1933"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0" name="Google Shape;8515;p8">
              <a:extLst>
                <a:ext uri="{FF2B5EF4-FFF2-40B4-BE49-F238E27FC236}">
                  <a16:creationId xmlns:a16="http://schemas.microsoft.com/office/drawing/2014/main" id="{7C9F84E2-FA37-4E2E-8575-5B334E0A99E8}"/>
                </a:ext>
              </a:extLst>
            </p:cNvPr>
            <p:cNvSpPr/>
            <p:nvPr/>
          </p:nvSpPr>
          <p:spPr>
            <a:xfrm>
              <a:off x="2789050" y="1231900"/>
              <a:ext cx="48300" cy="41550"/>
            </a:xfrm>
            <a:custGeom>
              <a:avLst/>
              <a:gdLst/>
              <a:ahLst/>
              <a:cxnLst/>
              <a:rect l="l" t="t" r="r" b="b"/>
              <a:pathLst>
                <a:path w="1932" h="1662" extrusionOk="0">
                  <a:moveTo>
                    <a:pt x="502" y="0"/>
                  </a:moveTo>
                  <a:lnTo>
                    <a:pt x="0" y="812"/>
                  </a:lnTo>
                  <a:lnTo>
                    <a:pt x="502"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1" name="Google Shape;8516;p8">
              <a:extLst>
                <a:ext uri="{FF2B5EF4-FFF2-40B4-BE49-F238E27FC236}">
                  <a16:creationId xmlns:a16="http://schemas.microsoft.com/office/drawing/2014/main" id="{9066A07C-A770-489B-A0D5-AE2D8B02E1B7}"/>
                </a:ext>
              </a:extLst>
            </p:cNvPr>
            <p:cNvSpPr/>
            <p:nvPr/>
          </p:nvSpPr>
          <p:spPr>
            <a:xfrm>
              <a:off x="2737850" y="12319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2" name="Google Shape;8517;p8">
              <a:extLst>
                <a:ext uri="{FF2B5EF4-FFF2-40B4-BE49-F238E27FC236}">
                  <a16:creationId xmlns:a16="http://schemas.microsoft.com/office/drawing/2014/main" id="{D5F1D009-4EC4-42FA-8026-AB6076F57835}"/>
                </a:ext>
              </a:extLst>
            </p:cNvPr>
            <p:cNvSpPr/>
            <p:nvPr/>
          </p:nvSpPr>
          <p:spPr>
            <a:xfrm>
              <a:off x="2685675" y="1231900"/>
              <a:ext cx="47375" cy="41550"/>
            </a:xfrm>
            <a:custGeom>
              <a:avLst/>
              <a:gdLst/>
              <a:ahLst/>
              <a:cxnLst/>
              <a:rect l="l" t="t" r="r" b="b"/>
              <a:pathLst>
                <a:path w="1895" h="1662" extrusionOk="0">
                  <a:moveTo>
                    <a:pt x="465" y="0"/>
                  </a:moveTo>
                  <a:lnTo>
                    <a:pt x="1" y="812"/>
                  </a:lnTo>
                  <a:lnTo>
                    <a:pt x="465" y="1662"/>
                  </a:lnTo>
                  <a:lnTo>
                    <a:pt x="1431" y="1662"/>
                  </a:lnTo>
                  <a:lnTo>
                    <a:pt x="1894" y="812"/>
                  </a:lnTo>
                  <a:lnTo>
                    <a:pt x="14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3" name="Google Shape;8518;p8">
              <a:extLst>
                <a:ext uri="{FF2B5EF4-FFF2-40B4-BE49-F238E27FC236}">
                  <a16:creationId xmlns:a16="http://schemas.microsoft.com/office/drawing/2014/main" id="{B8FE5617-D023-4A5E-B00F-34F4C8C384D7}"/>
                </a:ext>
              </a:extLst>
            </p:cNvPr>
            <p:cNvSpPr/>
            <p:nvPr/>
          </p:nvSpPr>
          <p:spPr>
            <a:xfrm>
              <a:off x="2633525" y="1231900"/>
              <a:ext cx="48325" cy="41550"/>
            </a:xfrm>
            <a:custGeom>
              <a:avLst/>
              <a:gdLst/>
              <a:ahLst/>
              <a:cxnLst/>
              <a:rect l="l" t="t" r="r" b="b"/>
              <a:pathLst>
                <a:path w="1933" h="1662" extrusionOk="0">
                  <a:moveTo>
                    <a:pt x="464" y="0"/>
                  </a:moveTo>
                  <a:lnTo>
                    <a:pt x="1"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4" name="Google Shape;8519;p8">
              <a:extLst>
                <a:ext uri="{FF2B5EF4-FFF2-40B4-BE49-F238E27FC236}">
                  <a16:creationId xmlns:a16="http://schemas.microsoft.com/office/drawing/2014/main" id="{6CAA13EC-843E-4CC9-9A3D-F28A13125C2E}"/>
                </a:ext>
              </a:extLst>
            </p:cNvPr>
            <p:cNvSpPr/>
            <p:nvPr/>
          </p:nvSpPr>
          <p:spPr>
            <a:xfrm>
              <a:off x="2581375" y="1231900"/>
              <a:ext cx="48325" cy="41550"/>
            </a:xfrm>
            <a:custGeom>
              <a:avLst/>
              <a:gdLst/>
              <a:ahLst/>
              <a:cxnLst/>
              <a:rect l="l" t="t" r="r" b="b"/>
              <a:pathLst>
                <a:path w="1933" h="1662" extrusionOk="0">
                  <a:moveTo>
                    <a:pt x="464" y="0"/>
                  </a:moveTo>
                  <a:lnTo>
                    <a:pt x="0" y="812"/>
                  </a:lnTo>
                  <a:lnTo>
                    <a:pt x="464" y="1662"/>
                  </a:lnTo>
                  <a:lnTo>
                    <a:pt x="1430" y="1662"/>
                  </a:lnTo>
                  <a:lnTo>
                    <a:pt x="1932"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5" name="Google Shape;8520;p8">
              <a:extLst>
                <a:ext uri="{FF2B5EF4-FFF2-40B4-BE49-F238E27FC236}">
                  <a16:creationId xmlns:a16="http://schemas.microsoft.com/office/drawing/2014/main" id="{8A03A69C-4F79-4217-8039-F58DB43A90DA}"/>
                </a:ext>
              </a:extLst>
            </p:cNvPr>
            <p:cNvSpPr/>
            <p:nvPr/>
          </p:nvSpPr>
          <p:spPr>
            <a:xfrm>
              <a:off x="2530175" y="1231900"/>
              <a:ext cx="47350" cy="41550"/>
            </a:xfrm>
            <a:custGeom>
              <a:avLst/>
              <a:gdLst/>
              <a:ahLst/>
              <a:cxnLst/>
              <a:rect l="l" t="t" r="r" b="b"/>
              <a:pathLst>
                <a:path w="1894" h="1662" extrusionOk="0">
                  <a:moveTo>
                    <a:pt x="464" y="0"/>
                  </a:moveTo>
                  <a:lnTo>
                    <a:pt x="1" y="812"/>
                  </a:lnTo>
                  <a:lnTo>
                    <a:pt x="464"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6" name="Google Shape;8521;p8">
              <a:extLst>
                <a:ext uri="{FF2B5EF4-FFF2-40B4-BE49-F238E27FC236}">
                  <a16:creationId xmlns:a16="http://schemas.microsoft.com/office/drawing/2014/main" id="{DC3B10DE-D198-459E-BAD1-141B24F8CE5C}"/>
                </a:ext>
              </a:extLst>
            </p:cNvPr>
            <p:cNvSpPr/>
            <p:nvPr/>
          </p:nvSpPr>
          <p:spPr>
            <a:xfrm>
              <a:off x="2485750" y="1238650"/>
              <a:ext cx="31900" cy="28050"/>
            </a:xfrm>
            <a:custGeom>
              <a:avLst/>
              <a:gdLst/>
              <a:ahLst/>
              <a:cxnLst/>
              <a:rect l="l" t="t" r="r" b="b"/>
              <a:pathLst>
                <a:path w="1276" h="1122" extrusionOk="0">
                  <a:moveTo>
                    <a:pt x="309" y="1"/>
                  </a:moveTo>
                  <a:lnTo>
                    <a:pt x="0" y="542"/>
                  </a:lnTo>
                  <a:lnTo>
                    <a:pt x="309" y="1121"/>
                  </a:lnTo>
                  <a:lnTo>
                    <a:pt x="966" y="1121"/>
                  </a:lnTo>
                  <a:lnTo>
                    <a:pt x="1275" y="542"/>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7" name="Google Shape;8522;p8">
              <a:extLst>
                <a:ext uri="{FF2B5EF4-FFF2-40B4-BE49-F238E27FC236}">
                  <a16:creationId xmlns:a16="http://schemas.microsoft.com/office/drawing/2014/main" id="{B354248E-2993-41AE-AE17-A1ACF63C0F07}"/>
                </a:ext>
              </a:extLst>
            </p:cNvPr>
            <p:cNvSpPr/>
            <p:nvPr/>
          </p:nvSpPr>
          <p:spPr>
            <a:xfrm>
              <a:off x="2446150" y="1250250"/>
              <a:ext cx="6775" cy="4850"/>
            </a:xfrm>
            <a:custGeom>
              <a:avLst/>
              <a:gdLst/>
              <a:ahLst/>
              <a:cxnLst/>
              <a:rect l="l" t="t" r="r" b="b"/>
              <a:pathLst>
                <a:path w="271" h="194" extrusionOk="0">
                  <a:moveTo>
                    <a:pt x="78" y="0"/>
                  </a:moveTo>
                  <a:lnTo>
                    <a:pt x="0" y="78"/>
                  </a:lnTo>
                  <a:lnTo>
                    <a:pt x="78" y="194"/>
                  </a:lnTo>
                  <a:lnTo>
                    <a:pt x="194" y="194"/>
                  </a:lnTo>
                  <a:lnTo>
                    <a:pt x="271" y="78"/>
                  </a:lnTo>
                  <a:lnTo>
                    <a:pt x="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8" name="Google Shape;8523;p8">
              <a:extLst>
                <a:ext uri="{FF2B5EF4-FFF2-40B4-BE49-F238E27FC236}">
                  <a16:creationId xmlns:a16="http://schemas.microsoft.com/office/drawing/2014/main" id="{11E49107-3C52-421B-ADA9-3BB9CCF34ABA}"/>
                </a:ext>
              </a:extLst>
            </p:cNvPr>
            <p:cNvSpPr/>
            <p:nvPr/>
          </p:nvSpPr>
          <p:spPr>
            <a:xfrm>
              <a:off x="2375625" y="1233825"/>
              <a:ext cx="43500" cy="37700"/>
            </a:xfrm>
            <a:custGeom>
              <a:avLst/>
              <a:gdLst/>
              <a:ahLst/>
              <a:cxnLst/>
              <a:rect l="l" t="t" r="r" b="b"/>
              <a:pathLst>
                <a:path w="1740" h="1508" extrusionOk="0">
                  <a:moveTo>
                    <a:pt x="426" y="1"/>
                  </a:moveTo>
                  <a:lnTo>
                    <a:pt x="1" y="735"/>
                  </a:lnTo>
                  <a:lnTo>
                    <a:pt x="426" y="1507"/>
                  </a:lnTo>
                  <a:lnTo>
                    <a:pt x="1315" y="1507"/>
                  </a:lnTo>
                  <a:lnTo>
                    <a:pt x="1740" y="735"/>
                  </a:lnTo>
                  <a:lnTo>
                    <a:pt x="13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9" name="Google Shape;8524;p8">
              <a:extLst>
                <a:ext uri="{FF2B5EF4-FFF2-40B4-BE49-F238E27FC236}">
                  <a16:creationId xmlns:a16="http://schemas.microsoft.com/office/drawing/2014/main" id="{78967358-17DC-41AE-8612-3F0E997A8C94}"/>
                </a:ext>
              </a:extLst>
            </p:cNvPr>
            <p:cNvSpPr/>
            <p:nvPr/>
          </p:nvSpPr>
          <p:spPr>
            <a:xfrm>
              <a:off x="2321550" y="1231900"/>
              <a:ext cx="47350" cy="41550"/>
            </a:xfrm>
            <a:custGeom>
              <a:avLst/>
              <a:gdLst/>
              <a:ahLst/>
              <a:cxnLst/>
              <a:rect l="l" t="t" r="r" b="b"/>
              <a:pathLst>
                <a:path w="1894" h="1662" extrusionOk="0">
                  <a:moveTo>
                    <a:pt x="464" y="0"/>
                  </a:moveTo>
                  <a:lnTo>
                    <a:pt x="0" y="812"/>
                  </a:lnTo>
                  <a:lnTo>
                    <a:pt x="464" y="1662"/>
                  </a:lnTo>
                  <a:lnTo>
                    <a:pt x="1430" y="1662"/>
                  </a:lnTo>
                  <a:lnTo>
                    <a:pt x="1893"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0" name="Google Shape;8525;p8">
              <a:extLst>
                <a:ext uri="{FF2B5EF4-FFF2-40B4-BE49-F238E27FC236}">
                  <a16:creationId xmlns:a16="http://schemas.microsoft.com/office/drawing/2014/main" id="{6CC46866-EE39-438D-B4AB-D45AE8C946D0}"/>
                </a:ext>
              </a:extLst>
            </p:cNvPr>
            <p:cNvSpPr/>
            <p:nvPr/>
          </p:nvSpPr>
          <p:spPr>
            <a:xfrm>
              <a:off x="2271325" y="1233825"/>
              <a:ext cx="45425" cy="37700"/>
            </a:xfrm>
            <a:custGeom>
              <a:avLst/>
              <a:gdLst/>
              <a:ahLst/>
              <a:cxnLst/>
              <a:rect l="l" t="t" r="r" b="b"/>
              <a:pathLst>
                <a:path w="1817" h="1508" extrusionOk="0">
                  <a:moveTo>
                    <a:pt x="464" y="1"/>
                  </a:moveTo>
                  <a:lnTo>
                    <a:pt x="0" y="735"/>
                  </a:lnTo>
                  <a:lnTo>
                    <a:pt x="464" y="1507"/>
                  </a:lnTo>
                  <a:lnTo>
                    <a:pt x="1353" y="1507"/>
                  </a:lnTo>
                  <a:lnTo>
                    <a:pt x="1816" y="735"/>
                  </a:lnTo>
                  <a:lnTo>
                    <a:pt x="1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1" name="Google Shape;8526;p8">
              <a:extLst>
                <a:ext uri="{FF2B5EF4-FFF2-40B4-BE49-F238E27FC236}">
                  <a16:creationId xmlns:a16="http://schemas.microsoft.com/office/drawing/2014/main" id="{C62315C4-B242-47BC-A3E0-967F2BB616CC}"/>
                </a:ext>
              </a:extLst>
            </p:cNvPr>
            <p:cNvSpPr/>
            <p:nvPr/>
          </p:nvSpPr>
          <p:spPr>
            <a:xfrm>
              <a:off x="2221100" y="1234800"/>
              <a:ext cx="41550" cy="35750"/>
            </a:xfrm>
            <a:custGeom>
              <a:avLst/>
              <a:gdLst/>
              <a:ahLst/>
              <a:cxnLst/>
              <a:rect l="l" t="t" r="r" b="b"/>
              <a:pathLst>
                <a:path w="1662" h="1430" extrusionOk="0">
                  <a:moveTo>
                    <a:pt x="425" y="0"/>
                  </a:moveTo>
                  <a:lnTo>
                    <a:pt x="0" y="696"/>
                  </a:lnTo>
                  <a:lnTo>
                    <a:pt x="425" y="1430"/>
                  </a:lnTo>
                  <a:lnTo>
                    <a:pt x="1237" y="1430"/>
                  </a:lnTo>
                  <a:lnTo>
                    <a:pt x="1662" y="696"/>
                  </a:lnTo>
                  <a:lnTo>
                    <a:pt x="1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2" name="Google Shape;8527;p8">
              <a:extLst>
                <a:ext uri="{FF2B5EF4-FFF2-40B4-BE49-F238E27FC236}">
                  <a16:creationId xmlns:a16="http://schemas.microsoft.com/office/drawing/2014/main" id="{99BC68B5-1846-44D2-8C86-46ECBA461B24}"/>
                </a:ext>
              </a:extLst>
            </p:cNvPr>
            <p:cNvSpPr/>
            <p:nvPr/>
          </p:nvSpPr>
          <p:spPr>
            <a:xfrm>
              <a:off x="2166025" y="1231900"/>
              <a:ext cx="47375" cy="41550"/>
            </a:xfrm>
            <a:custGeom>
              <a:avLst/>
              <a:gdLst/>
              <a:ahLst/>
              <a:cxnLst/>
              <a:rect l="l" t="t" r="r" b="b"/>
              <a:pathLst>
                <a:path w="1895" h="1662" extrusionOk="0">
                  <a:moveTo>
                    <a:pt x="465" y="0"/>
                  </a:moveTo>
                  <a:lnTo>
                    <a:pt x="1" y="812"/>
                  </a:lnTo>
                  <a:lnTo>
                    <a:pt x="465" y="1662"/>
                  </a:lnTo>
                  <a:lnTo>
                    <a:pt x="1430" y="1662"/>
                  </a:lnTo>
                  <a:lnTo>
                    <a:pt x="1894" y="812"/>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3" name="Google Shape;8528;p8">
              <a:extLst>
                <a:ext uri="{FF2B5EF4-FFF2-40B4-BE49-F238E27FC236}">
                  <a16:creationId xmlns:a16="http://schemas.microsoft.com/office/drawing/2014/main" id="{CCCDF2FB-1968-4CD4-99E2-E1078B4A34FD}"/>
                </a:ext>
              </a:extLst>
            </p:cNvPr>
            <p:cNvSpPr/>
            <p:nvPr/>
          </p:nvSpPr>
          <p:spPr>
            <a:xfrm>
              <a:off x="2129325" y="1245425"/>
              <a:ext cx="15475" cy="14500"/>
            </a:xfrm>
            <a:custGeom>
              <a:avLst/>
              <a:gdLst/>
              <a:ahLst/>
              <a:cxnLst/>
              <a:rect l="l" t="t" r="r" b="b"/>
              <a:pathLst>
                <a:path w="619" h="580" extrusionOk="0">
                  <a:moveTo>
                    <a:pt x="155" y="0"/>
                  </a:moveTo>
                  <a:lnTo>
                    <a:pt x="1" y="271"/>
                  </a:lnTo>
                  <a:lnTo>
                    <a:pt x="155" y="580"/>
                  </a:lnTo>
                  <a:lnTo>
                    <a:pt x="503" y="580"/>
                  </a:lnTo>
                  <a:lnTo>
                    <a:pt x="619" y="27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4" name="Google Shape;8529;p8">
              <a:extLst>
                <a:ext uri="{FF2B5EF4-FFF2-40B4-BE49-F238E27FC236}">
                  <a16:creationId xmlns:a16="http://schemas.microsoft.com/office/drawing/2014/main" id="{1070C0B7-D86C-4846-91F1-5E20F5CA2A53}"/>
                </a:ext>
              </a:extLst>
            </p:cNvPr>
            <p:cNvSpPr/>
            <p:nvPr/>
          </p:nvSpPr>
          <p:spPr>
            <a:xfrm>
              <a:off x="2080075" y="1247350"/>
              <a:ext cx="12575" cy="10650"/>
            </a:xfrm>
            <a:custGeom>
              <a:avLst/>
              <a:gdLst/>
              <a:ahLst/>
              <a:cxnLst/>
              <a:rect l="l" t="t" r="r" b="b"/>
              <a:pathLst>
                <a:path w="503" h="426" extrusionOk="0">
                  <a:moveTo>
                    <a:pt x="116" y="0"/>
                  </a:moveTo>
                  <a:lnTo>
                    <a:pt x="0" y="194"/>
                  </a:lnTo>
                  <a:lnTo>
                    <a:pt x="116" y="425"/>
                  </a:lnTo>
                  <a:lnTo>
                    <a:pt x="387" y="425"/>
                  </a:lnTo>
                  <a:lnTo>
                    <a:pt x="503" y="194"/>
                  </a:lnTo>
                  <a:lnTo>
                    <a:pt x="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5" name="Google Shape;8530;p8">
              <a:extLst>
                <a:ext uri="{FF2B5EF4-FFF2-40B4-BE49-F238E27FC236}">
                  <a16:creationId xmlns:a16="http://schemas.microsoft.com/office/drawing/2014/main" id="{AACD8098-3366-4685-AABD-D1EF837C3EEE}"/>
                </a:ext>
              </a:extLst>
            </p:cNvPr>
            <p:cNvSpPr/>
            <p:nvPr/>
          </p:nvSpPr>
          <p:spPr>
            <a:xfrm>
              <a:off x="2017300" y="1238650"/>
              <a:ext cx="32850" cy="28050"/>
            </a:xfrm>
            <a:custGeom>
              <a:avLst/>
              <a:gdLst/>
              <a:ahLst/>
              <a:cxnLst/>
              <a:rect l="l" t="t" r="r" b="b"/>
              <a:pathLst>
                <a:path w="1314" h="1122" extrusionOk="0">
                  <a:moveTo>
                    <a:pt x="348" y="1"/>
                  </a:moveTo>
                  <a:lnTo>
                    <a:pt x="0" y="542"/>
                  </a:lnTo>
                  <a:lnTo>
                    <a:pt x="348" y="1121"/>
                  </a:lnTo>
                  <a:lnTo>
                    <a:pt x="966" y="1121"/>
                  </a:lnTo>
                  <a:lnTo>
                    <a:pt x="1314" y="542"/>
                  </a:lnTo>
                  <a:lnTo>
                    <a:pt x="9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6" name="Google Shape;8531;p8">
              <a:extLst>
                <a:ext uri="{FF2B5EF4-FFF2-40B4-BE49-F238E27FC236}">
                  <a16:creationId xmlns:a16="http://schemas.microsoft.com/office/drawing/2014/main" id="{2FFBC503-99CC-4C1D-B3C6-BD91E51B92FD}"/>
                </a:ext>
              </a:extLst>
            </p:cNvPr>
            <p:cNvSpPr/>
            <p:nvPr/>
          </p:nvSpPr>
          <p:spPr>
            <a:xfrm>
              <a:off x="1973825" y="1245425"/>
              <a:ext cx="15475" cy="14500"/>
            </a:xfrm>
            <a:custGeom>
              <a:avLst/>
              <a:gdLst/>
              <a:ahLst/>
              <a:cxnLst/>
              <a:rect l="l" t="t" r="r" b="b"/>
              <a:pathLst>
                <a:path w="619" h="580" extrusionOk="0">
                  <a:moveTo>
                    <a:pt x="155" y="0"/>
                  </a:moveTo>
                  <a:lnTo>
                    <a:pt x="0" y="271"/>
                  </a:lnTo>
                  <a:lnTo>
                    <a:pt x="155" y="580"/>
                  </a:lnTo>
                  <a:lnTo>
                    <a:pt x="503" y="580"/>
                  </a:lnTo>
                  <a:lnTo>
                    <a:pt x="619" y="271"/>
                  </a:lnTo>
                  <a:lnTo>
                    <a:pt x="5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7" name="Google Shape;8532;p8">
              <a:extLst>
                <a:ext uri="{FF2B5EF4-FFF2-40B4-BE49-F238E27FC236}">
                  <a16:creationId xmlns:a16="http://schemas.microsoft.com/office/drawing/2014/main" id="{3E3F392F-E116-45BD-B872-C9B23FEAE57E}"/>
                </a:ext>
              </a:extLst>
            </p:cNvPr>
            <p:cNvSpPr/>
            <p:nvPr/>
          </p:nvSpPr>
          <p:spPr>
            <a:xfrm>
              <a:off x="1876275" y="1250250"/>
              <a:ext cx="3875" cy="4850"/>
            </a:xfrm>
            <a:custGeom>
              <a:avLst/>
              <a:gdLst/>
              <a:ahLst/>
              <a:cxnLst/>
              <a:rect l="l" t="t" r="r" b="b"/>
              <a:pathLst>
                <a:path w="155" h="194" extrusionOk="0">
                  <a:moveTo>
                    <a:pt x="39" y="0"/>
                  </a:moveTo>
                  <a:lnTo>
                    <a:pt x="0" y="78"/>
                  </a:lnTo>
                  <a:lnTo>
                    <a:pt x="39" y="194"/>
                  </a:lnTo>
                  <a:lnTo>
                    <a:pt x="116" y="194"/>
                  </a:lnTo>
                  <a:lnTo>
                    <a:pt x="155" y="78"/>
                  </a:ln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8" name="Google Shape;8533;p8">
              <a:extLst>
                <a:ext uri="{FF2B5EF4-FFF2-40B4-BE49-F238E27FC236}">
                  <a16:creationId xmlns:a16="http://schemas.microsoft.com/office/drawing/2014/main" id="{278DA7FD-D00B-4418-B89A-AE8E3248E575}"/>
                </a:ext>
              </a:extLst>
            </p:cNvPr>
            <p:cNvSpPr/>
            <p:nvPr/>
          </p:nvSpPr>
          <p:spPr>
            <a:xfrm>
              <a:off x="4292925" y="1199050"/>
              <a:ext cx="3900" cy="2925"/>
            </a:xfrm>
            <a:custGeom>
              <a:avLst/>
              <a:gdLst/>
              <a:ahLst/>
              <a:cxnLst/>
              <a:rect l="l" t="t" r="r" b="b"/>
              <a:pathLst>
                <a:path w="156" h="117" extrusionOk="0">
                  <a:moveTo>
                    <a:pt x="40" y="1"/>
                  </a:moveTo>
                  <a:lnTo>
                    <a:pt x="1" y="39"/>
                  </a:lnTo>
                  <a:lnTo>
                    <a:pt x="40" y="117"/>
                  </a:lnTo>
                  <a:lnTo>
                    <a:pt x="117" y="117"/>
                  </a:lnTo>
                  <a:lnTo>
                    <a:pt x="155" y="39"/>
                  </a:lnTo>
                  <a:lnTo>
                    <a:pt x="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9" name="Google Shape;8534;p8">
              <a:extLst>
                <a:ext uri="{FF2B5EF4-FFF2-40B4-BE49-F238E27FC236}">
                  <a16:creationId xmlns:a16="http://schemas.microsoft.com/office/drawing/2014/main" id="{3A50FC56-6025-436C-8E87-5C9CD88394BB}"/>
                </a:ext>
              </a:extLst>
            </p:cNvPr>
            <p:cNvSpPr/>
            <p:nvPr/>
          </p:nvSpPr>
          <p:spPr>
            <a:xfrm>
              <a:off x="4237875" y="1196150"/>
              <a:ext cx="9675" cy="8725"/>
            </a:xfrm>
            <a:custGeom>
              <a:avLst/>
              <a:gdLst/>
              <a:ahLst/>
              <a:cxnLst/>
              <a:rect l="l" t="t" r="r" b="b"/>
              <a:pathLst>
                <a:path w="387" h="349" extrusionOk="0">
                  <a:moveTo>
                    <a:pt x="78" y="1"/>
                  </a:moveTo>
                  <a:lnTo>
                    <a:pt x="1" y="155"/>
                  </a:lnTo>
                  <a:lnTo>
                    <a:pt x="78" y="349"/>
                  </a:lnTo>
                  <a:lnTo>
                    <a:pt x="310" y="349"/>
                  </a:lnTo>
                  <a:lnTo>
                    <a:pt x="387" y="155"/>
                  </a:lnTo>
                  <a:lnTo>
                    <a:pt x="3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0" name="Google Shape;8535;p8">
              <a:extLst>
                <a:ext uri="{FF2B5EF4-FFF2-40B4-BE49-F238E27FC236}">
                  <a16:creationId xmlns:a16="http://schemas.microsoft.com/office/drawing/2014/main" id="{5798C84C-BF52-444A-964E-804CE551C96E}"/>
                </a:ext>
              </a:extLst>
            </p:cNvPr>
            <p:cNvSpPr/>
            <p:nvPr/>
          </p:nvSpPr>
          <p:spPr>
            <a:xfrm>
              <a:off x="3194725" y="1193250"/>
              <a:ext cx="17400" cy="14525"/>
            </a:xfrm>
            <a:custGeom>
              <a:avLst/>
              <a:gdLst/>
              <a:ahLst/>
              <a:cxnLst/>
              <a:rect l="l" t="t" r="r" b="b"/>
              <a:pathLst>
                <a:path w="696" h="581" extrusionOk="0">
                  <a:moveTo>
                    <a:pt x="193" y="1"/>
                  </a:moveTo>
                  <a:lnTo>
                    <a:pt x="0" y="271"/>
                  </a:lnTo>
                  <a:lnTo>
                    <a:pt x="193" y="580"/>
                  </a:lnTo>
                  <a:lnTo>
                    <a:pt x="502" y="580"/>
                  </a:lnTo>
                  <a:lnTo>
                    <a:pt x="695" y="271"/>
                  </a:lnTo>
                  <a:lnTo>
                    <a:pt x="5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1" name="Google Shape;8536;p8">
              <a:extLst>
                <a:ext uri="{FF2B5EF4-FFF2-40B4-BE49-F238E27FC236}">
                  <a16:creationId xmlns:a16="http://schemas.microsoft.com/office/drawing/2014/main" id="{4E7EA90B-2EC4-45F2-980A-CF6BD0C7EAF4}"/>
                </a:ext>
              </a:extLst>
            </p:cNvPr>
            <p:cNvSpPr/>
            <p:nvPr/>
          </p:nvSpPr>
          <p:spPr>
            <a:xfrm>
              <a:off x="3138700" y="1189400"/>
              <a:ext cx="25125" cy="22225"/>
            </a:xfrm>
            <a:custGeom>
              <a:avLst/>
              <a:gdLst/>
              <a:ahLst/>
              <a:cxnLst/>
              <a:rect l="l" t="t" r="r" b="b"/>
              <a:pathLst>
                <a:path w="1005" h="889" extrusionOk="0">
                  <a:moveTo>
                    <a:pt x="232" y="0"/>
                  </a:moveTo>
                  <a:lnTo>
                    <a:pt x="0" y="425"/>
                  </a:lnTo>
                  <a:lnTo>
                    <a:pt x="232" y="889"/>
                  </a:lnTo>
                  <a:lnTo>
                    <a:pt x="773" y="889"/>
                  </a:lnTo>
                  <a:lnTo>
                    <a:pt x="1005" y="425"/>
                  </a:lnTo>
                  <a:lnTo>
                    <a:pt x="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2" name="Google Shape;8537;p8">
              <a:extLst>
                <a:ext uri="{FF2B5EF4-FFF2-40B4-BE49-F238E27FC236}">
                  <a16:creationId xmlns:a16="http://schemas.microsoft.com/office/drawing/2014/main" id="{91D1B169-7AFE-4CD9-891E-E374EDAEF095}"/>
                </a:ext>
              </a:extLst>
            </p:cNvPr>
            <p:cNvSpPr/>
            <p:nvPr/>
          </p:nvSpPr>
          <p:spPr>
            <a:xfrm>
              <a:off x="3074950" y="1179750"/>
              <a:ext cx="48300" cy="41550"/>
            </a:xfrm>
            <a:custGeom>
              <a:avLst/>
              <a:gdLst/>
              <a:ahLst/>
              <a:cxnLst/>
              <a:rect l="l" t="t" r="r" b="b"/>
              <a:pathLst>
                <a:path w="1932" h="1662" extrusionOk="0">
                  <a:moveTo>
                    <a:pt x="502" y="0"/>
                  </a:moveTo>
                  <a:lnTo>
                    <a:pt x="0" y="811"/>
                  </a:lnTo>
                  <a:lnTo>
                    <a:pt x="502" y="1661"/>
                  </a:lnTo>
                  <a:lnTo>
                    <a:pt x="1430" y="1661"/>
                  </a:lnTo>
                  <a:lnTo>
                    <a:pt x="1932"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3" name="Google Shape;8538;p8">
              <a:extLst>
                <a:ext uri="{FF2B5EF4-FFF2-40B4-BE49-F238E27FC236}">
                  <a16:creationId xmlns:a16="http://schemas.microsoft.com/office/drawing/2014/main" id="{496E3BE8-2858-45B4-8265-B83E605B9571}"/>
                </a:ext>
              </a:extLst>
            </p:cNvPr>
            <p:cNvSpPr/>
            <p:nvPr/>
          </p:nvSpPr>
          <p:spPr>
            <a:xfrm>
              <a:off x="3022775" y="1179750"/>
              <a:ext cx="48325" cy="41550"/>
            </a:xfrm>
            <a:custGeom>
              <a:avLst/>
              <a:gdLst/>
              <a:ahLst/>
              <a:cxnLst/>
              <a:rect l="l" t="t" r="r" b="b"/>
              <a:pathLst>
                <a:path w="1933" h="1662" extrusionOk="0">
                  <a:moveTo>
                    <a:pt x="503" y="0"/>
                  </a:moveTo>
                  <a:lnTo>
                    <a:pt x="1" y="811"/>
                  </a:lnTo>
                  <a:lnTo>
                    <a:pt x="503" y="1661"/>
                  </a:lnTo>
                  <a:lnTo>
                    <a:pt x="1430" y="1661"/>
                  </a:lnTo>
                  <a:lnTo>
                    <a:pt x="193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4" name="Google Shape;8539;p8">
              <a:extLst>
                <a:ext uri="{FF2B5EF4-FFF2-40B4-BE49-F238E27FC236}">
                  <a16:creationId xmlns:a16="http://schemas.microsoft.com/office/drawing/2014/main" id="{C851C8A1-0B89-45F7-8AE3-7672DF2375DA}"/>
                </a:ext>
              </a:extLst>
            </p:cNvPr>
            <p:cNvSpPr/>
            <p:nvPr/>
          </p:nvSpPr>
          <p:spPr>
            <a:xfrm>
              <a:off x="2971600" y="1179750"/>
              <a:ext cx="48300" cy="41550"/>
            </a:xfrm>
            <a:custGeom>
              <a:avLst/>
              <a:gdLst/>
              <a:ahLst/>
              <a:cxnLst/>
              <a:rect l="l" t="t" r="r" b="b"/>
              <a:pathLst>
                <a:path w="1932" h="1662" extrusionOk="0">
                  <a:moveTo>
                    <a:pt x="464" y="0"/>
                  </a:moveTo>
                  <a:lnTo>
                    <a:pt x="0" y="811"/>
                  </a:lnTo>
                  <a:lnTo>
                    <a:pt x="464" y="1661"/>
                  </a:lnTo>
                  <a:lnTo>
                    <a:pt x="1430" y="1661"/>
                  </a:lnTo>
                  <a:lnTo>
                    <a:pt x="1932"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5" name="Google Shape;8540;p8">
              <a:extLst>
                <a:ext uri="{FF2B5EF4-FFF2-40B4-BE49-F238E27FC236}">
                  <a16:creationId xmlns:a16="http://schemas.microsoft.com/office/drawing/2014/main" id="{990A03BD-BE25-4D34-9417-C22D94F0D80B}"/>
                </a:ext>
              </a:extLst>
            </p:cNvPr>
            <p:cNvSpPr/>
            <p:nvPr/>
          </p:nvSpPr>
          <p:spPr>
            <a:xfrm>
              <a:off x="2919425" y="1179750"/>
              <a:ext cx="48325" cy="41550"/>
            </a:xfrm>
            <a:custGeom>
              <a:avLst/>
              <a:gdLst/>
              <a:ahLst/>
              <a:cxnLst/>
              <a:rect l="l" t="t" r="r" b="b"/>
              <a:pathLst>
                <a:path w="1933" h="1662" extrusionOk="0">
                  <a:moveTo>
                    <a:pt x="464" y="0"/>
                  </a:moveTo>
                  <a:lnTo>
                    <a:pt x="1" y="811"/>
                  </a:lnTo>
                  <a:lnTo>
                    <a:pt x="464" y="1661"/>
                  </a:lnTo>
                  <a:lnTo>
                    <a:pt x="1430" y="1661"/>
                  </a:lnTo>
                  <a:lnTo>
                    <a:pt x="193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6" name="Google Shape;8541;p8">
              <a:extLst>
                <a:ext uri="{FF2B5EF4-FFF2-40B4-BE49-F238E27FC236}">
                  <a16:creationId xmlns:a16="http://schemas.microsoft.com/office/drawing/2014/main" id="{918D8120-B1DB-46CA-AA5D-F6AA7375C4EE}"/>
                </a:ext>
              </a:extLst>
            </p:cNvPr>
            <p:cNvSpPr/>
            <p:nvPr/>
          </p:nvSpPr>
          <p:spPr>
            <a:xfrm>
              <a:off x="2867275" y="1179750"/>
              <a:ext cx="48325" cy="41550"/>
            </a:xfrm>
            <a:custGeom>
              <a:avLst/>
              <a:gdLst/>
              <a:ahLst/>
              <a:cxnLst/>
              <a:rect l="l" t="t" r="r" b="b"/>
              <a:pathLst>
                <a:path w="1933" h="1662" extrusionOk="0">
                  <a:moveTo>
                    <a:pt x="464" y="0"/>
                  </a:moveTo>
                  <a:lnTo>
                    <a:pt x="1" y="811"/>
                  </a:lnTo>
                  <a:lnTo>
                    <a:pt x="464" y="1661"/>
                  </a:lnTo>
                  <a:lnTo>
                    <a:pt x="1430" y="1661"/>
                  </a:lnTo>
                  <a:lnTo>
                    <a:pt x="1932"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7" name="Google Shape;8542;p8">
              <a:extLst>
                <a:ext uri="{FF2B5EF4-FFF2-40B4-BE49-F238E27FC236}">
                  <a16:creationId xmlns:a16="http://schemas.microsoft.com/office/drawing/2014/main" id="{329142C8-15C2-4E91-B450-80F6D4F04A43}"/>
                </a:ext>
              </a:extLst>
            </p:cNvPr>
            <p:cNvSpPr/>
            <p:nvPr/>
          </p:nvSpPr>
          <p:spPr>
            <a:xfrm>
              <a:off x="2818975" y="1183600"/>
              <a:ext cx="39625" cy="33825"/>
            </a:xfrm>
            <a:custGeom>
              <a:avLst/>
              <a:gdLst/>
              <a:ahLst/>
              <a:cxnLst/>
              <a:rect l="l" t="t" r="r" b="b"/>
              <a:pathLst>
                <a:path w="1585" h="1353" extrusionOk="0">
                  <a:moveTo>
                    <a:pt x="426" y="1"/>
                  </a:moveTo>
                  <a:lnTo>
                    <a:pt x="1" y="657"/>
                  </a:lnTo>
                  <a:lnTo>
                    <a:pt x="426" y="1353"/>
                  </a:lnTo>
                  <a:lnTo>
                    <a:pt x="1198" y="1353"/>
                  </a:lnTo>
                  <a:lnTo>
                    <a:pt x="1585" y="657"/>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8" name="Google Shape;8543;p8">
              <a:extLst>
                <a:ext uri="{FF2B5EF4-FFF2-40B4-BE49-F238E27FC236}">
                  <a16:creationId xmlns:a16="http://schemas.microsoft.com/office/drawing/2014/main" id="{9577A35D-8391-422A-B225-8242FBAEF09A}"/>
                </a:ext>
              </a:extLst>
            </p:cNvPr>
            <p:cNvSpPr/>
            <p:nvPr/>
          </p:nvSpPr>
          <p:spPr>
            <a:xfrm>
              <a:off x="2764900" y="1180700"/>
              <a:ext cx="45400" cy="39625"/>
            </a:xfrm>
            <a:custGeom>
              <a:avLst/>
              <a:gdLst/>
              <a:ahLst/>
              <a:cxnLst/>
              <a:rect l="l" t="t" r="r" b="b"/>
              <a:pathLst>
                <a:path w="1816" h="1585" extrusionOk="0">
                  <a:moveTo>
                    <a:pt x="464" y="1"/>
                  </a:moveTo>
                  <a:lnTo>
                    <a:pt x="0" y="773"/>
                  </a:lnTo>
                  <a:lnTo>
                    <a:pt x="464" y="1585"/>
                  </a:lnTo>
                  <a:lnTo>
                    <a:pt x="1352" y="1585"/>
                  </a:lnTo>
                  <a:lnTo>
                    <a:pt x="1816" y="773"/>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9" name="Google Shape;8544;p8">
              <a:extLst>
                <a:ext uri="{FF2B5EF4-FFF2-40B4-BE49-F238E27FC236}">
                  <a16:creationId xmlns:a16="http://schemas.microsoft.com/office/drawing/2014/main" id="{4B84EFFD-24E1-4FC2-8269-E62F2EA424BE}"/>
                </a:ext>
              </a:extLst>
            </p:cNvPr>
            <p:cNvSpPr/>
            <p:nvPr/>
          </p:nvSpPr>
          <p:spPr>
            <a:xfrm>
              <a:off x="2711775" y="11797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0" name="Google Shape;8545;p8">
              <a:extLst>
                <a:ext uri="{FF2B5EF4-FFF2-40B4-BE49-F238E27FC236}">
                  <a16:creationId xmlns:a16="http://schemas.microsoft.com/office/drawing/2014/main" id="{49A1C0EC-4D7B-4665-89EB-C820056B81C9}"/>
                </a:ext>
              </a:extLst>
            </p:cNvPr>
            <p:cNvSpPr/>
            <p:nvPr/>
          </p:nvSpPr>
          <p:spPr>
            <a:xfrm>
              <a:off x="2668300" y="1187475"/>
              <a:ext cx="30925" cy="26100"/>
            </a:xfrm>
            <a:custGeom>
              <a:avLst/>
              <a:gdLst/>
              <a:ahLst/>
              <a:cxnLst/>
              <a:rect l="l" t="t" r="r" b="b"/>
              <a:pathLst>
                <a:path w="1237" h="1044" extrusionOk="0">
                  <a:moveTo>
                    <a:pt x="310" y="0"/>
                  </a:moveTo>
                  <a:lnTo>
                    <a:pt x="1" y="502"/>
                  </a:lnTo>
                  <a:lnTo>
                    <a:pt x="310" y="1043"/>
                  </a:lnTo>
                  <a:lnTo>
                    <a:pt x="928" y="1043"/>
                  </a:lnTo>
                  <a:lnTo>
                    <a:pt x="1237" y="502"/>
                  </a:lnTo>
                  <a:lnTo>
                    <a:pt x="9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1" name="Google Shape;8546;p8">
              <a:extLst>
                <a:ext uri="{FF2B5EF4-FFF2-40B4-BE49-F238E27FC236}">
                  <a16:creationId xmlns:a16="http://schemas.microsoft.com/office/drawing/2014/main" id="{71AF61C4-1E3E-42C3-8053-0665F957A545}"/>
                </a:ext>
              </a:extLst>
            </p:cNvPr>
            <p:cNvSpPr/>
            <p:nvPr/>
          </p:nvSpPr>
          <p:spPr>
            <a:xfrm>
              <a:off x="2623875" y="1194225"/>
              <a:ext cx="15475" cy="12575"/>
            </a:xfrm>
            <a:custGeom>
              <a:avLst/>
              <a:gdLst/>
              <a:ahLst/>
              <a:cxnLst/>
              <a:rect l="l" t="t" r="r" b="b"/>
              <a:pathLst>
                <a:path w="619" h="503" extrusionOk="0">
                  <a:moveTo>
                    <a:pt x="155" y="1"/>
                  </a:moveTo>
                  <a:lnTo>
                    <a:pt x="0" y="232"/>
                  </a:lnTo>
                  <a:lnTo>
                    <a:pt x="155" y="503"/>
                  </a:lnTo>
                  <a:lnTo>
                    <a:pt x="425" y="503"/>
                  </a:lnTo>
                  <a:lnTo>
                    <a:pt x="618" y="232"/>
                  </a:lnTo>
                  <a:lnTo>
                    <a:pt x="4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2" name="Google Shape;8547;p8">
              <a:extLst>
                <a:ext uri="{FF2B5EF4-FFF2-40B4-BE49-F238E27FC236}">
                  <a16:creationId xmlns:a16="http://schemas.microsoft.com/office/drawing/2014/main" id="{7EDE71F3-8564-49D8-999B-6C1DEC685038}"/>
                </a:ext>
              </a:extLst>
            </p:cNvPr>
            <p:cNvSpPr/>
            <p:nvPr/>
          </p:nvSpPr>
          <p:spPr>
            <a:xfrm>
              <a:off x="2556250" y="1179750"/>
              <a:ext cx="46400" cy="41550"/>
            </a:xfrm>
            <a:custGeom>
              <a:avLst/>
              <a:gdLst/>
              <a:ahLst/>
              <a:cxnLst/>
              <a:rect l="l" t="t" r="r" b="b"/>
              <a:pathLst>
                <a:path w="1856" h="1662" extrusionOk="0">
                  <a:moveTo>
                    <a:pt x="426" y="0"/>
                  </a:moveTo>
                  <a:lnTo>
                    <a:pt x="1" y="811"/>
                  </a:lnTo>
                  <a:lnTo>
                    <a:pt x="426" y="1661"/>
                  </a:lnTo>
                  <a:lnTo>
                    <a:pt x="1392" y="1661"/>
                  </a:lnTo>
                  <a:lnTo>
                    <a:pt x="1855" y="811"/>
                  </a:lnTo>
                  <a:lnTo>
                    <a:pt x="13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3" name="Google Shape;8548;p8">
              <a:extLst>
                <a:ext uri="{FF2B5EF4-FFF2-40B4-BE49-F238E27FC236}">
                  <a16:creationId xmlns:a16="http://schemas.microsoft.com/office/drawing/2014/main" id="{C251703E-BC94-40A6-B10C-4BDDB415107B}"/>
                </a:ext>
              </a:extLst>
            </p:cNvPr>
            <p:cNvSpPr/>
            <p:nvPr/>
          </p:nvSpPr>
          <p:spPr>
            <a:xfrm>
              <a:off x="2504100" y="1179750"/>
              <a:ext cx="47350" cy="41550"/>
            </a:xfrm>
            <a:custGeom>
              <a:avLst/>
              <a:gdLst/>
              <a:ahLst/>
              <a:cxnLst/>
              <a:rect l="l" t="t" r="r" b="b"/>
              <a:pathLst>
                <a:path w="1894" h="1662" extrusionOk="0">
                  <a:moveTo>
                    <a:pt x="464" y="0"/>
                  </a:moveTo>
                  <a:lnTo>
                    <a:pt x="0"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4" name="Google Shape;8549;p8">
              <a:extLst>
                <a:ext uri="{FF2B5EF4-FFF2-40B4-BE49-F238E27FC236}">
                  <a16:creationId xmlns:a16="http://schemas.microsoft.com/office/drawing/2014/main" id="{690A9C14-187A-4DC8-AC5A-1E1C9E22BA87}"/>
                </a:ext>
              </a:extLst>
            </p:cNvPr>
            <p:cNvSpPr/>
            <p:nvPr/>
          </p:nvSpPr>
          <p:spPr>
            <a:xfrm>
              <a:off x="2451950" y="1179750"/>
              <a:ext cx="47350" cy="41550"/>
            </a:xfrm>
            <a:custGeom>
              <a:avLst/>
              <a:gdLst/>
              <a:ahLst/>
              <a:cxnLst/>
              <a:rect l="l" t="t" r="r" b="b"/>
              <a:pathLst>
                <a:path w="1894" h="1662" extrusionOk="0">
                  <a:moveTo>
                    <a:pt x="464" y="0"/>
                  </a:moveTo>
                  <a:lnTo>
                    <a:pt x="0" y="811"/>
                  </a:lnTo>
                  <a:lnTo>
                    <a:pt x="464" y="1661"/>
                  </a:lnTo>
                  <a:lnTo>
                    <a:pt x="1430" y="1661"/>
                  </a:lnTo>
                  <a:lnTo>
                    <a:pt x="1893"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5" name="Google Shape;8550;p8">
              <a:extLst>
                <a:ext uri="{FF2B5EF4-FFF2-40B4-BE49-F238E27FC236}">
                  <a16:creationId xmlns:a16="http://schemas.microsoft.com/office/drawing/2014/main" id="{EBED7099-68F7-4468-819D-A2A86FAB7D66}"/>
                </a:ext>
              </a:extLst>
            </p:cNvPr>
            <p:cNvSpPr/>
            <p:nvPr/>
          </p:nvSpPr>
          <p:spPr>
            <a:xfrm>
              <a:off x="2399775" y="11797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6" name="Google Shape;8551;p8">
              <a:extLst>
                <a:ext uri="{FF2B5EF4-FFF2-40B4-BE49-F238E27FC236}">
                  <a16:creationId xmlns:a16="http://schemas.microsoft.com/office/drawing/2014/main" id="{B233ABD1-D73A-400E-B6D7-1E2888B634F4}"/>
                </a:ext>
              </a:extLst>
            </p:cNvPr>
            <p:cNvSpPr/>
            <p:nvPr/>
          </p:nvSpPr>
          <p:spPr>
            <a:xfrm>
              <a:off x="2348600" y="1180700"/>
              <a:ext cx="45400" cy="39625"/>
            </a:xfrm>
            <a:custGeom>
              <a:avLst/>
              <a:gdLst/>
              <a:ahLst/>
              <a:cxnLst/>
              <a:rect l="l" t="t" r="r" b="b"/>
              <a:pathLst>
                <a:path w="1816" h="1585" extrusionOk="0">
                  <a:moveTo>
                    <a:pt x="464" y="1"/>
                  </a:moveTo>
                  <a:lnTo>
                    <a:pt x="0" y="773"/>
                  </a:lnTo>
                  <a:lnTo>
                    <a:pt x="464" y="1585"/>
                  </a:lnTo>
                  <a:lnTo>
                    <a:pt x="1352" y="1585"/>
                  </a:lnTo>
                  <a:lnTo>
                    <a:pt x="1816" y="773"/>
                  </a:lnTo>
                  <a:lnTo>
                    <a:pt x="13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7" name="Google Shape;8552;p8">
              <a:extLst>
                <a:ext uri="{FF2B5EF4-FFF2-40B4-BE49-F238E27FC236}">
                  <a16:creationId xmlns:a16="http://schemas.microsoft.com/office/drawing/2014/main" id="{CB23F6A4-E98C-4606-8D3B-AB4C6868F4EB}"/>
                </a:ext>
              </a:extLst>
            </p:cNvPr>
            <p:cNvSpPr/>
            <p:nvPr/>
          </p:nvSpPr>
          <p:spPr>
            <a:xfrm>
              <a:off x="2296425" y="1179750"/>
              <a:ext cx="47350" cy="41550"/>
            </a:xfrm>
            <a:custGeom>
              <a:avLst/>
              <a:gdLst/>
              <a:ahLst/>
              <a:cxnLst/>
              <a:rect l="l" t="t" r="r" b="b"/>
              <a:pathLst>
                <a:path w="1894" h="1662" extrusionOk="0">
                  <a:moveTo>
                    <a:pt x="464" y="0"/>
                  </a:moveTo>
                  <a:lnTo>
                    <a:pt x="1" y="811"/>
                  </a:lnTo>
                  <a:lnTo>
                    <a:pt x="464" y="1661"/>
                  </a:lnTo>
                  <a:lnTo>
                    <a:pt x="1430" y="1661"/>
                  </a:lnTo>
                  <a:lnTo>
                    <a:pt x="1894" y="811"/>
                  </a:lnTo>
                  <a:lnTo>
                    <a:pt x="1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8" name="Google Shape;8553;p8">
              <a:extLst>
                <a:ext uri="{FF2B5EF4-FFF2-40B4-BE49-F238E27FC236}">
                  <a16:creationId xmlns:a16="http://schemas.microsoft.com/office/drawing/2014/main" id="{4107BC78-D3B7-47F0-A309-1225171F60E2}"/>
                </a:ext>
              </a:extLst>
            </p:cNvPr>
            <p:cNvSpPr/>
            <p:nvPr/>
          </p:nvSpPr>
          <p:spPr>
            <a:xfrm>
              <a:off x="2255875" y="1190350"/>
              <a:ext cx="24150" cy="20325"/>
            </a:xfrm>
            <a:custGeom>
              <a:avLst/>
              <a:gdLst/>
              <a:ahLst/>
              <a:cxnLst/>
              <a:rect l="l" t="t" r="r" b="b"/>
              <a:pathLst>
                <a:path w="966" h="813" extrusionOk="0">
                  <a:moveTo>
                    <a:pt x="232" y="1"/>
                  </a:moveTo>
                  <a:lnTo>
                    <a:pt x="0" y="387"/>
                  </a:lnTo>
                  <a:lnTo>
                    <a:pt x="232" y="812"/>
                  </a:lnTo>
                  <a:lnTo>
                    <a:pt x="734" y="812"/>
                  </a:lnTo>
                  <a:lnTo>
                    <a:pt x="966" y="387"/>
                  </a:lnTo>
                  <a:lnTo>
                    <a:pt x="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TextBox 4">
            <a:extLst>
              <a:ext uri="{FF2B5EF4-FFF2-40B4-BE49-F238E27FC236}">
                <a16:creationId xmlns:a16="http://schemas.microsoft.com/office/drawing/2014/main" id="{43C21B48-27DF-4E91-8853-242AE73B75B5}"/>
              </a:ext>
            </a:extLst>
          </p:cNvPr>
          <p:cNvSpPr txBox="1"/>
          <p:nvPr/>
        </p:nvSpPr>
        <p:spPr>
          <a:xfrm>
            <a:off x="9944100" y="5929380"/>
            <a:ext cx="2501900" cy="923330"/>
          </a:xfrm>
          <a:prstGeom prst="rect">
            <a:avLst/>
          </a:prstGeom>
          <a:noFill/>
        </p:spPr>
        <p:txBody>
          <a:bodyPr wrap="square" rtlCol="0">
            <a:spAutoFit/>
          </a:bodyPr>
          <a:lstStyle/>
          <a:p>
            <a:r>
              <a:rPr lang="en-US" dirty="0"/>
              <a:t>(Lombardi et al., 2020)</a:t>
            </a:r>
          </a:p>
          <a:p>
            <a:r>
              <a:rPr lang="en-US" dirty="0"/>
              <a:t>(Yoder-Wise, 2020)</a:t>
            </a:r>
          </a:p>
          <a:p>
            <a:r>
              <a:rPr lang="en-US" dirty="0"/>
              <a:t>(Morley et al., 2020)</a:t>
            </a:r>
          </a:p>
        </p:txBody>
      </p:sp>
      <p:sp>
        <p:nvSpPr>
          <p:cNvPr id="6129" name="Google Shape;946;p50">
            <a:extLst>
              <a:ext uri="{FF2B5EF4-FFF2-40B4-BE49-F238E27FC236}">
                <a16:creationId xmlns:a16="http://schemas.microsoft.com/office/drawing/2014/main" id="{94152E93-0166-487C-9F76-D4DD5C3DCC41}"/>
              </a:ext>
            </a:extLst>
          </p:cNvPr>
          <p:cNvSpPr/>
          <p:nvPr/>
        </p:nvSpPr>
        <p:spPr>
          <a:xfrm>
            <a:off x="6076638" y="1877683"/>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31" name="Google Shape;946;p50">
            <a:extLst>
              <a:ext uri="{FF2B5EF4-FFF2-40B4-BE49-F238E27FC236}">
                <a16:creationId xmlns:a16="http://schemas.microsoft.com/office/drawing/2014/main" id="{8273CBBC-1343-4FC8-9274-9757662EF14B}"/>
              </a:ext>
            </a:extLst>
          </p:cNvPr>
          <p:cNvSpPr/>
          <p:nvPr/>
        </p:nvSpPr>
        <p:spPr>
          <a:xfrm>
            <a:off x="745992" y="1825625"/>
            <a:ext cx="184416" cy="301757"/>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860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p:txBody>
          <a:bodyPr/>
          <a:lstStyle/>
          <a:p>
            <a:pPr algn="ctr"/>
            <a:r>
              <a:rPr lang="en-US" dirty="0"/>
              <a:t>Significance- Impact in Michigan</a:t>
            </a:r>
          </a:p>
        </p:txBody>
      </p:sp>
      <p:graphicFrame>
        <p:nvGraphicFramePr>
          <p:cNvPr id="6" name="Content Placeholder 5">
            <a:extLst>
              <a:ext uri="{FF2B5EF4-FFF2-40B4-BE49-F238E27FC236}">
                <a16:creationId xmlns:a16="http://schemas.microsoft.com/office/drawing/2014/main" id="{A83544F3-380D-4C78-8A31-59ACF1E690B2}"/>
              </a:ext>
            </a:extLst>
          </p:cNvPr>
          <p:cNvGraphicFramePr>
            <a:graphicFrameLocks noGrp="1"/>
          </p:cNvGraphicFramePr>
          <p:nvPr>
            <p:ph idx="1"/>
            <p:extLst>
              <p:ext uri="{D42A27DB-BD31-4B8C-83A1-F6EECF244321}">
                <p14:modId xmlns:p14="http://schemas.microsoft.com/office/powerpoint/2010/main" val="1751678069"/>
              </p:ext>
            </p:extLst>
          </p:nvPr>
        </p:nvGraphicFramePr>
        <p:xfrm>
          <a:off x="584200" y="1447800"/>
          <a:ext cx="10680700"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CB3F9CD-A66B-4344-950E-7E29D3016DF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286991" y="68922"/>
            <a:ext cx="2680722" cy="2455624"/>
          </a:xfrm>
          <a:prstGeom prst="rect">
            <a:avLst/>
          </a:prstGeom>
        </p:spPr>
      </p:pic>
      <p:sp>
        <p:nvSpPr>
          <p:cNvPr id="3" name="TextBox 2">
            <a:extLst>
              <a:ext uri="{FF2B5EF4-FFF2-40B4-BE49-F238E27FC236}">
                <a16:creationId xmlns:a16="http://schemas.microsoft.com/office/drawing/2014/main" id="{33DCAE55-EA04-4271-8259-12315F079886}"/>
              </a:ext>
            </a:extLst>
          </p:cNvPr>
          <p:cNvSpPr txBox="1"/>
          <p:nvPr/>
        </p:nvSpPr>
        <p:spPr>
          <a:xfrm>
            <a:off x="0" y="6169709"/>
            <a:ext cx="1651000" cy="646331"/>
          </a:xfrm>
          <a:prstGeom prst="rect">
            <a:avLst/>
          </a:prstGeom>
          <a:noFill/>
        </p:spPr>
        <p:txBody>
          <a:bodyPr wrap="square" rtlCol="0">
            <a:spAutoFit/>
          </a:bodyPr>
          <a:lstStyle/>
          <a:p>
            <a:r>
              <a:rPr lang="en-US" dirty="0"/>
              <a:t>(MDHHS, 2021)</a:t>
            </a:r>
          </a:p>
          <a:p>
            <a:r>
              <a:rPr lang="en-US" dirty="0"/>
              <a:t>(MHHA 2021)</a:t>
            </a:r>
          </a:p>
        </p:txBody>
      </p:sp>
    </p:spTree>
    <p:extLst>
      <p:ext uri="{BB962C8B-B14F-4D97-AF65-F5344CB8AC3E}">
        <p14:creationId xmlns:p14="http://schemas.microsoft.com/office/powerpoint/2010/main" val="118299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2911-D2B2-42C3-BC38-534CEBA08B21}"/>
              </a:ext>
            </a:extLst>
          </p:cNvPr>
          <p:cNvSpPr>
            <a:spLocks noGrp="1"/>
          </p:cNvSpPr>
          <p:nvPr>
            <p:ph type="title"/>
          </p:nvPr>
        </p:nvSpPr>
        <p:spPr/>
        <p:txBody>
          <a:bodyPr/>
          <a:lstStyle/>
          <a:p>
            <a:pPr algn="ctr"/>
            <a:r>
              <a:rPr lang="en-US" dirty="0"/>
              <a:t>Impact in Michigan</a:t>
            </a:r>
          </a:p>
        </p:txBody>
      </p:sp>
      <p:sp>
        <p:nvSpPr>
          <p:cNvPr id="3" name="Content Placeholder 2">
            <a:extLst>
              <a:ext uri="{FF2B5EF4-FFF2-40B4-BE49-F238E27FC236}">
                <a16:creationId xmlns:a16="http://schemas.microsoft.com/office/drawing/2014/main" id="{CE129974-B0DD-4632-8282-82B04E9971F2}"/>
              </a:ext>
            </a:extLst>
          </p:cNvPr>
          <p:cNvSpPr>
            <a:spLocks noGrp="1"/>
          </p:cNvSpPr>
          <p:nvPr>
            <p:ph sz="half" idx="1"/>
          </p:nvPr>
        </p:nvSpPr>
        <p:spPr/>
        <p:txBody>
          <a:bodyPr>
            <a:normAutofit lnSpcReduction="10000"/>
          </a:bodyPr>
          <a:lstStyle/>
          <a:p>
            <a:r>
              <a:rPr lang="en-US" dirty="0"/>
              <a:t>During the initial surge in April, hospitals cared for </a:t>
            </a:r>
            <a:r>
              <a:rPr lang="en-US" b="1" dirty="0"/>
              <a:t>4,700</a:t>
            </a:r>
            <a:r>
              <a:rPr lang="en-US" dirty="0"/>
              <a:t> COVID-19 patients, </a:t>
            </a:r>
            <a:r>
              <a:rPr lang="en-US" b="1" dirty="0"/>
              <a:t>1,700</a:t>
            </a:r>
            <a:r>
              <a:rPr lang="en-US" dirty="0"/>
              <a:t> of who were in the ICU.</a:t>
            </a:r>
          </a:p>
          <a:p>
            <a:r>
              <a:rPr lang="en-US" dirty="0"/>
              <a:t>Everyday hospitals were using about:</a:t>
            </a:r>
          </a:p>
          <a:p>
            <a:pPr lvl="1"/>
            <a:r>
              <a:rPr lang="en-US" b="1" dirty="0"/>
              <a:t>36,000 N95 masks</a:t>
            </a:r>
          </a:p>
          <a:p>
            <a:pPr lvl="1"/>
            <a:r>
              <a:rPr lang="en-US" b="1" dirty="0"/>
              <a:t>1.53 million gloves</a:t>
            </a:r>
          </a:p>
          <a:p>
            <a:pPr lvl="1"/>
            <a:r>
              <a:rPr lang="en-US" b="1" dirty="0"/>
              <a:t>330,000 surgical masks</a:t>
            </a:r>
          </a:p>
          <a:p>
            <a:pPr lvl="1"/>
            <a:r>
              <a:rPr lang="en-US" b="1" dirty="0"/>
              <a:t>46,000 surgical gowns</a:t>
            </a:r>
            <a:endParaRPr lang="en-US" dirty="0"/>
          </a:p>
          <a:p>
            <a:pPr lvl="1"/>
            <a:r>
              <a:rPr lang="en-US" b="1" dirty="0"/>
              <a:t>20,000 face shields</a:t>
            </a:r>
            <a:endParaRPr lang="en-US" dirty="0"/>
          </a:p>
        </p:txBody>
      </p:sp>
      <p:sp>
        <p:nvSpPr>
          <p:cNvPr id="4" name="Content Placeholder 3">
            <a:extLst>
              <a:ext uri="{FF2B5EF4-FFF2-40B4-BE49-F238E27FC236}">
                <a16:creationId xmlns:a16="http://schemas.microsoft.com/office/drawing/2014/main" id="{A1BB46C3-50BD-40BA-8089-9E27D5908A3D}"/>
              </a:ext>
            </a:extLst>
          </p:cNvPr>
          <p:cNvSpPr>
            <a:spLocks noGrp="1"/>
          </p:cNvSpPr>
          <p:nvPr>
            <p:ph sz="half" idx="2"/>
          </p:nvPr>
        </p:nvSpPr>
        <p:spPr/>
        <p:txBody>
          <a:bodyPr>
            <a:normAutofit lnSpcReduction="10000"/>
          </a:bodyPr>
          <a:lstStyle/>
          <a:p>
            <a:r>
              <a:rPr lang="en-US" dirty="0"/>
              <a:t>With loss of revenue from surgical procedures and nonemergent care and the provision of $188 million of financial assistance to vulnerable population, Michigan hospitals experienced a </a:t>
            </a:r>
            <a:r>
              <a:rPr lang="en-US" b="1" dirty="0"/>
              <a:t>total loss nearing $3.2 billion</a:t>
            </a:r>
            <a:r>
              <a:rPr lang="en-US" dirty="0"/>
              <a:t> by the end of June 2020.</a:t>
            </a:r>
          </a:p>
          <a:p>
            <a:pPr marL="0" indent="0">
              <a:buNone/>
            </a:pPr>
            <a:endParaRPr lang="en-US" dirty="0"/>
          </a:p>
        </p:txBody>
      </p:sp>
      <p:pic>
        <p:nvPicPr>
          <p:cNvPr id="5" name="Picture 4">
            <a:extLst>
              <a:ext uri="{FF2B5EF4-FFF2-40B4-BE49-F238E27FC236}">
                <a16:creationId xmlns:a16="http://schemas.microsoft.com/office/drawing/2014/main" id="{08D841C5-0B13-4BA8-B759-C064172E10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86991" y="68922"/>
            <a:ext cx="2680722" cy="2455624"/>
          </a:xfrm>
          <a:prstGeom prst="rect">
            <a:avLst/>
          </a:prstGeom>
        </p:spPr>
      </p:pic>
      <p:sp>
        <p:nvSpPr>
          <p:cNvPr id="8" name="TextBox 7">
            <a:extLst>
              <a:ext uri="{FF2B5EF4-FFF2-40B4-BE49-F238E27FC236}">
                <a16:creationId xmlns:a16="http://schemas.microsoft.com/office/drawing/2014/main" id="{7FAF2FB2-101E-4C3E-AF78-478007BB86D3}"/>
              </a:ext>
            </a:extLst>
          </p:cNvPr>
          <p:cNvSpPr txBox="1"/>
          <p:nvPr/>
        </p:nvSpPr>
        <p:spPr>
          <a:xfrm>
            <a:off x="10725150" y="6492875"/>
            <a:ext cx="1816100" cy="369332"/>
          </a:xfrm>
          <a:prstGeom prst="rect">
            <a:avLst/>
          </a:prstGeom>
          <a:noFill/>
        </p:spPr>
        <p:txBody>
          <a:bodyPr wrap="square" rtlCol="0">
            <a:spAutoFit/>
          </a:bodyPr>
          <a:lstStyle/>
          <a:p>
            <a:r>
              <a:rPr lang="en-US" dirty="0"/>
              <a:t>(MHHA, 2021)</a:t>
            </a:r>
          </a:p>
        </p:txBody>
      </p:sp>
      <p:grpSp>
        <p:nvGrpSpPr>
          <p:cNvPr id="9" name="Google Shape;1692;p52">
            <a:extLst>
              <a:ext uri="{FF2B5EF4-FFF2-40B4-BE49-F238E27FC236}">
                <a16:creationId xmlns:a16="http://schemas.microsoft.com/office/drawing/2014/main" id="{5A3FFE93-9F98-4708-AD8C-069E0BD2C023}"/>
              </a:ext>
            </a:extLst>
          </p:cNvPr>
          <p:cNvGrpSpPr/>
          <p:nvPr/>
        </p:nvGrpSpPr>
        <p:grpSpPr>
          <a:xfrm>
            <a:off x="8486670" y="4911500"/>
            <a:ext cx="800320" cy="1400400"/>
            <a:chOff x="655600" y="3183978"/>
            <a:chExt cx="490627" cy="720234"/>
          </a:xfrm>
        </p:grpSpPr>
        <p:sp>
          <p:nvSpPr>
            <p:cNvPr id="10" name="Google Shape;1693;p52">
              <a:extLst>
                <a:ext uri="{FF2B5EF4-FFF2-40B4-BE49-F238E27FC236}">
                  <a16:creationId xmlns:a16="http://schemas.microsoft.com/office/drawing/2014/main" id="{5B3215CE-9723-476C-8C9D-992EB9CD24DD}"/>
                </a:ext>
              </a:extLst>
            </p:cNvPr>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1" name="Google Shape;1694;p52">
              <a:extLst>
                <a:ext uri="{FF2B5EF4-FFF2-40B4-BE49-F238E27FC236}">
                  <a16:creationId xmlns:a16="http://schemas.microsoft.com/office/drawing/2014/main" id="{DC74373A-5783-4502-A7BA-3952A37E5AAE}"/>
                </a:ext>
              </a:extLst>
            </p:cNvPr>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2" name="Google Shape;1695;p52">
              <a:extLst>
                <a:ext uri="{FF2B5EF4-FFF2-40B4-BE49-F238E27FC236}">
                  <a16:creationId xmlns:a16="http://schemas.microsoft.com/office/drawing/2014/main" id="{C45FD949-9EF5-4286-A574-D1F53B951B4D}"/>
                </a:ext>
              </a:extLst>
            </p:cNvPr>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Google Shape;1696;p52">
              <a:extLst>
                <a:ext uri="{FF2B5EF4-FFF2-40B4-BE49-F238E27FC236}">
                  <a16:creationId xmlns:a16="http://schemas.microsoft.com/office/drawing/2014/main" id="{59986532-541D-49AD-A388-CEE0FC0632C7}"/>
                </a:ext>
              </a:extLst>
            </p:cNvPr>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4" name="Google Shape;1697;p52">
              <a:extLst>
                <a:ext uri="{FF2B5EF4-FFF2-40B4-BE49-F238E27FC236}">
                  <a16:creationId xmlns:a16="http://schemas.microsoft.com/office/drawing/2014/main" id="{3107EEBC-CEBC-41D8-B994-554E1EC81CC5}"/>
                </a:ext>
              </a:extLst>
            </p:cNvPr>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15" name="Google Shape;1692;p52">
            <a:extLst>
              <a:ext uri="{FF2B5EF4-FFF2-40B4-BE49-F238E27FC236}">
                <a16:creationId xmlns:a16="http://schemas.microsoft.com/office/drawing/2014/main" id="{FD11DE91-28C3-458F-9BD8-732A1B06FC12}"/>
              </a:ext>
            </a:extLst>
          </p:cNvPr>
          <p:cNvGrpSpPr/>
          <p:nvPr/>
        </p:nvGrpSpPr>
        <p:grpSpPr>
          <a:xfrm>
            <a:off x="9719581" y="4911500"/>
            <a:ext cx="800320" cy="1400400"/>
            <a:chOff x="655600" y="3183978"/>
            <a:chExt cx="490627" cy="720234"/>
          </a:xfrm>
        </p:grpSpPr>
        <p:sp>
          <p:nvSpPr>
            <p:cNvPr id="16" name="Google Shape;1693;p52">
              <a:extLst>
                <a:ext uri="{FF2B5EF4-FFF2-40B4-BE49-F238E27FC236}">
                  <a16:creationId xmlns:a16="http://schemas.microsoft.com/office/drawing/2014/main" id="{DDE9820D-621E-4BCD-8517-3C55653EE3A6}"/>
                </a:ext>
              </a:extLst>
            </p:cNvPr>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7" name="Google Shape;1694;p52">
              <a:extLst>
                <a:ext uri="{FF2B5EF4-FFF2-40B4-BE49-F238E27FC236}">
                  <a16:creationId xmlns:a16="http://schemas.microsoft.com/office/drawing/2014/main" id="{4B3EC829-5664-4941-B977-1C58DE66576D}"/>
                </a:ext>
              </a:extLst>
            </p:cNvPr>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695;p52">
              <a:extLst>
                <a:ext uri="{FF2B5EF4-FFF2-40B4-BE49-F238E27FC236}">
                  <a16:creationId xmlns:a16="http://schemas.microsoft.com/office/drawing/2014/main" id="{C20EAEE0-86BD-4627-AC9B-5C2559FD82C4}"/>
                </a:ext>
              </a:extLst>
            </p:cNvPr>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9" name="Google Shape;1696;p52">
              <a:extLst>
                <a:ext uri="{FF2B5EF4-FFF2-40B4-BE49-F238E27FC236}">
                  <a16:creationId xmlns:a16="http://schemas.microsoft.com/office/drawing/2014/main" id="{BF8AD8F6-97EB-42B5-92DC-E9C75F3B7AF4}"/>
                </a:ext>
              </a:extLst>
            </p:cNvPr>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697;p52">
              <a:extLst>
                <a:ext uri="{FF2B5EF4-FFF2-40B4-BE49-F238E27FC236}">
                  <a16:creationId xmlns:a16="http://schemas.microsoft.com/office/drawing/2014/main" id="{BD34B0EC-5FA9-4D58-AD11-44AF8A35339A}"/>
                </a:ext>
              </a:extLst>
            </p:cNvPr>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21" name="Google Shape;1692;p52">
            <a:extLst>
              <a:ext uri="{FF2B5EF4-FFF2-40B4-BE49-F238E27FC236}">
                <a16:creationId xmlns:a16="http://schemas.microsoft.com/office/drawing/2014/main" id="{8A40AE65-D62C-4B69-8CF2-27B54531323F}"/>
              </a:ext>
            </a:extLst>
          </p:cNvPr>
          <p:cNvGrpSpPr/>
          <p:nvPr/>
        </p:nvGrpSpPr>
        <p:grpSpPr>
          <a:xfrm>
            <a:off x="7269224" y="4940073"/>
            <a:ext cx="800320" cy="1400400"/>
            <a:chOff x="655600" y="3183978"/>
            <a:chExt cx="490627" cy="720234"/>
          </a:xfrm>
        </p:grpSpPr>
        <p:sp>
          <p:nvSpPr>
            <p:cNvPr id="22" name="Google Shape;1693;p52">
              <a:extLst>
                <a:ext uri="{FF2B5EF4-FFF2-40B4-BE49-F238E27FC236}">
                  <a16:creationId xmlns:a16="http://schemas.microsoft.com/office/drawing/2014/main" id="{C2BE7ABD-779E-457C-A466-923ABEC8A8C0}"/>
                </a:ext>
              </a:extLst>
            </p:cNvPr>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3" name="Google Shape;1694;p52">
              <a:extLst>
                <a:ext uri="{FF2B5EF4-FFF2-40B4-BE49-F238E27FC236}">
                  <a16:creationId xmlns:a16="http://schemas.microsoft.com/office/drawing/2014/main" id="{009E4032-CD6B-466A-B324-E998516BC1D2}"/>
                </a:ext>
              </a:extLst>
            </p:cNvPr>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4" name="Google Shape;1695;p52">
              <a:extLst>
                <a:ext uri="{FF2B5EF4-FFF2-40B4-BE49-F238E27FC236}">
                  <a16:creationId xmlns:a16="http://schemas.microsoft.com/office/drawing/2014/main" id="{E7E5D172-C2C9-40F5-A999-B60807D3B853}"/>
                </a:ext>
              </a:extLst>
            </p:cNvPr>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5" name="Google Shape;1696;p52">
              <a:extLst>
                <a:ext uri="{FF2B5EF4-FFF2-40B4-BE49-F238E27FC236}">
                  <a16:creationId xmlns:a16="http://schemas.microsoft.com/office/drawing/2014/main" id="{48F7FF45-8D13-4668-AFAF-A10A9656CA79}"/>
                </a:ext>
              </a:extLst>
            </p:cNvPr>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6" name="Google Shape;1697;p52">
              <a:extLst>
                <a:ext uri="{FF2B5EF4-FFF2-40B4-BE49-F238E27FC236}">
                  <a16:creationId xmlns:a16="http://schemas.microsoft.com/office/drawing/2014/main" id="{8EC19EF5-5740-4738-BD57-8E25DEFD653B}"/>
                </a:ext>
              </a:extLst>
            </p:cNvPr>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grpSp>
        <p:nvGrpSpPr>
          <p:cNvPr id="27" name="Google Shape;914;p50">
            <a:extLst>
              <a:ext uri="{FF2B5EF4-FFF2-40B4-BE49-F238E27FC236}">
                <a16:creationId xmlns:a16="http://schemas.microsoft.com/office/drawing/2014/main" id="{AD9E905C-BBAA-46E3-8224-2DA7E14CB593}"/>
              </a:ext>
            </a:extLst>
          </p:cNvPr>
          <p:cNvGrpSpPr/>
          <p:nvPr/>
        </p:nvGrpSpPr>
        <p:grpSpPr>
          <a:xfrm>
            <a:off x="1113608" y="4140634"/>
            <a:ext cx="209169" cy="276103"/>
            <a:chOff x="4276825" y="487236"/>
            <a:chExt cx="317500" cy="419100"/>
          </a:xfrm>
        </p:grpSpPr>
        <p:sp>
          <p:nvSpPr>
            <p:cNvPr id="28" name="Google Shape;915;p50">
              <a:extLst>
                <a:ext uri="{FF2B5EF4-FFF2-40B4-BE49-F238E27FC236}">
                  <a16:creationId xmlns:a16="http://schemas.microsoft.com/office/drawing/2014/main" id="{01F096E6-06E0-4BCD-8C18-64801F9CEC5B}"/>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916;p50">
              <a:extLst>
                <a:ext uri="{FF2B5EF4-FFF2-40B4-BE49-F238E27FC236}">
                  <a16:creationId xmlns:a16="http://schemas.microsoft.com/office/drawing/2014/main" id="{5625CB1F-7712-4747-B453-1D0BB8554D0C}"/>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0" name="Google Shape;914;p50">
            <a:extLst>
              <a:ext uri="{FF2B5EF4-FFF2-40B4-BE49-F238E27FC236}">
                <a16:creationId xmlns:a16="http://schemas.microsoft.com/office/drawing/2014/main" id="{88AEE4DA-BCD2-48DC-A576-FC4A4CB6FDC1}"/>
              </a:ext>
            </a:extLst>
          </p:cNvPr>
          <p:cNvGrpSpPr/>
          <p:nvPr/>
        </p:nvGrpSpPr>
        <p:grpSpPr>
          <a:xfrm>
            <a:off x="1130056" y="4485731"/>
            <a:ext cx="209169" cy="276103"/>
            <a:chOff x="4276825" y="487236"/>
            <a:chExt cx="317500" cy="419100"/>
          </a:xfrm>
        </p:grpSpPr>
        <p:sp>
          <p:nvSpPr>
            <p:cNvPr id="31" name="Google Shape;915;p50">
              <a:extLst>
                <a:ext uri="{FF2B5EF4-FFF2-40B4-BE49-F238E27FC236}">
                  <a16:creationId xmlns:a16="http://schemas.microsoft.com/office/drawing/2014/main" id="{627614E3-7EAB-4CDE-89C0-6D89F75BA964}"/>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916;p50">
              <a:extLst>
                <a:ext uri="{FF2B5EF4-FFF2-40B4-BE49-F238E27FC236}">
                  <a16:creationId xmlns:a16="http://schemas.microsoft.com/office/drawing/2014/main" id="{49B49486-720E-4B06-B530-C5A37DB82B61}"/>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3" name="Google Shape;914;p50">
            <a:extLst>
              <a:ext uri="{FF2B5EF4-FFF2-40B4-BE49-F238E27FC236}">
                <a16:creationId xmlns:a16="http://schemas.microsoft.com/office/drawing/2014/main" id="{6AD5F574-8968-4C8F-A1F3-9AC39E20EA21}"/>
              </a:ext>
            </a:extLst>
          </p:cNvPr>
          <p:cNvGrpSpPr/>
          <p:nvPr/>
        </p:nvGrpSpPr>
        <p:grpSpPr>
          <a:xfrm>
            <a:off x="1113610" y="5139903"/>
            <a:ext cx="209169" cy="276103"/>
            <a:chOff x="4276825" y="487236"/>
            <a:chExt cx="317500" cy="419100"/>
          </a:xfrm>
        </p:grpSpPr>
        <p:sp>
          <p:nvSpPr>
            <p:cNvPr id="34" name="Google Shape;915;p50">
              <a:extLst>
                <a:ext uri="{FF2B5EF4-FFF2-40B4-BE49-F238E27FC236}">
                  <a16:creationId xmlns:a16="http://schemas.microsoft.com/office/drawing/2014/main" id="{5922387A-5BA3-4659-AA9B-4467E8803A27}"/>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916;p50">
              <a:extLst>
                <a:ext uri="{FF2B5EF4-FFF2-40B4-BE49-F238E27FC236}">
                  <a16:creationId xmlns:a16="http://schemas.microsoft.com/office/drawing/2014/main" id="{AAA1284A-9A4E-42BD-9BE4-E0F81F03D0D7}"/>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6" name="Google Shape;914;p50">
            <a:extLst>
              <a:ext uri="{FF2B5EF4-FFF2-40B4-BE49-F238E27FC236}">
                <a16:creationId xmlns:a16="http://schemas.microsoft.com/office/drawing/2014/main" id="{F0B2A02A-72B4-48CE-94B1-4B912797B22D}"/>
              </a:ext>
            </a:extLst>
          </p:cNvPr>
          <p:cNvGrpSpPr/>
          <p:nvPr/>
        </p:nvGrpSpPr>
        <p:grpSpPr>
          <a:xfrm>
            <a:off x="1113609" y="4796331"/>
            <a:ext cx="209169" cy="276103"/>
            <a:chOff x="4276825" y="487236"/>
            <a:chExt cx="317500" cy="419100"/>
          </a:xfrm>
        </p:grpSpPr>
        <p:sp>
          <p:nvSpPr>
            <p:cNvPr id="37" name="Google Shape;915;p50">
              <a:extLst>
                <a:ext uri="{FF2B5EF4-FFF2-40B4-BE49-F238E27FC236}">
                  <a16:creationId xmlns:a16="http://schemas.microsoft.com/office/drawing/2014/main" id="{CE8A4F6A-87C6-42BC-989E-A94D3EFD4CFB}"/>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916;p50">
              <a:extLst>
                <a:ext uri="{FF2B5EF4-FFF2-40B4-BE49-F238E27FC236}">
                  <a16:creationId xmlns:a16="http://schemas.microsoft.com/office/drawing/2014/main" id="{F637323C-69D5-428D-9641-24457DA295CB}"/>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9" name="Google Shape;914;p50">
            <a:extLst>
              <a:ext uri="{FF2B5EF4-FFF2-40B4-BE49-F238E27FC236}">
                <a16:creationId xmlns:a16="http://schemas.microsoft.com/office/drawing/2014/main" id="{FFB766A4-6330-4FF7-88DE-D6A7BBD7024F}"/>
              </a:ext>
            </a:extLst>
          </p:cNvPr>
          <p:cNvGrpSpPr/>
          <p:nvPr/>
        </p:nvGrpSpPr>
        <p:grpSpPr>
          <a:xfrm>
            <a:off x="1129295" y="5485000"/>
            <a:ext cx="209169" cy="276103"/>
            <a:chOff x="4276825" y="487236"/>
            <a:chExt cx="317500" cy="419100"/>
          </a:xfrm>
        </p:grpSpPr>
        <p:sp>
          <p:nvSpPr>
            <p:cNvPr id="40" name="Google Shape;915;p50">
              <a:extLst>
                <a:ext uri="{FF2B5EF4-FFF2-40B4-BE49-F238E27FC236}">
                  <a16:creationId xmlns:a16="http://schemas.microsoft.com/office/drawing/2014/main" id="{7CEE1184-A55D-4ACC-9119-F27FE9AD4B19}"/>
                </a:ext>
              </a:extLst>
            </p:cNvPr>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916;p50">
              <a:extLst>
                <a:ext uri="{FF2B5EF4-FFF2-40B4-BE49-F238E27FC236}">
                  <a16:creationId xmlns:a16="http://schemas.microsoft.com/office/drawing/2014/main" id="{C1C38D7F-C5B1-43EF-A650-08C5EE6DB124}"/>
                </a:ext>
              </a:extLst>
            </p:cNvPr>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45430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8240-6047-41C0-837F-265FCBF6D4C8}"/>
              </a:ext>
            </a:extLst>
          </p:cNvPr>
          <p:cNvSpPr>
            <a:spLocks noGrp="1"/>
          </p:cNvSpPr>
          <p:nvPr>
            <p:ph type="title"/>
          </p:nvPr>
        </p:nvSpPr>
        <p:spPr/>
        <p:txBody>
          <a:bodyPr/>
          <a:lstStyle/>
          <a:p>
            <a:pPr algn="ctr"/>
            <a:r>
              <a:rPr lang="en-US" dirty="0"/>
              <a:t>Mortality &amp; Morbidity Data</a:t>
            </a:r>
          </a:p>
        </p:txBody>
      </p:sp>
      <p:sp>
        <p:nvSpPr>
          <p:cNvPr id="3" name="Content Placeholder 2">
            <a:extLst>
              <a:ext uri="{FF2B5EF4-FFF2-40B4-BE49-F238E27FC236}">
                <a16:creationId xmlns:a16="http://schemas.microsoft.com/office/drawing/2014/main" id="{C4BA1373-ED03-45AE-A4BA-EA88B6767F16}"/>
              </a:ext>
            </a:extLst>
          </p:cNvPr>
          <p:cNvSpPr>
            <a:spLocks noGrp="1"/>
          </p:cNvSpPr>
          <p:nvPr>
            <p:ph idx="1"/>
          </p:nvPr>
        </p:nvSpPr>
        <p:spPr/>
        <p:txBody>
          <a:bodyPr/>
          <a:lstStyle/>
          <a:p>
            <a:r>
              <a:rPr lang="en-US" dirty="0"/>
              <a:t>The highest morbidity and mortality rates were reported in Wayne and Oakland Counties.</a:t>
            </a:r>
          </a:p>
          <a:p>
            <a:pPr marL="0" indent="0">
              <a:buNone/>
            </a:pPr>
            <a:endParaRPr lang="en-US" dirty="0"/>
          </a:p>
          <a:p>
            <a:r>
              <a:rPr lang="en-US" dirty="0"/>
              <a:t>From the first case in </a:t>
            </a:r>
            <a:r>
              <a:rPr lang="en-US" b="1" dirty="0"/>
              <a:t>March 2020 until as of July 2, 2021, Oakland County experienced:</a:t>
            </a:r>
            <a:endParaRPr lang="en-US" dirty="0"/>
          </a:p>
          <a:p>
            <a:pPr marL="0" indent="0">
              <a:buNone/>
            </a:pPr>
            <a:endParaRPr lang="en-US" dirty="0"/>
          </a:p>
        </p:txBody>
      </p:sp>
      <p:pic>
        <p:nvPicPr>
          <p:cNvPr id="4" name="Picture 3">
            <a:extLst>
              <a:ext uri="{FF2B5EF4-FFF2-40B4-BE49-F238E27FC236}">
                <a16:creationId xmlns:a16="http://schemas.microsoft.com/office/drawing/2014/main" id="{2905F800-C985-4D23-B21A-A6EA57EF1E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11278" y="0"/>
            <a:ext cx="2680722" cy="2455624"/>
          </a:xfrm>
          <a:prstGeom prst="rect">
            <a:avLst/>
          </a:prstGeom>
        </p:spPr>
      </p:pic>
      <p:sp>
        <p:nvSpPr>
          <p:cNvPr id="13" name="TextBox 12">
            <a:extLst>
              <a:ext uri="{FF2B5EF4-FFF2-40B4-BE49-F238E27FC236}">
                <a16:creationId xmlns:a16="http://schemas.microsoft.com/office/drawing/2014/main" id="{1C2492D4-3884-4CB2-A68A-0678D3D0605B}"/>
              </a:ext>
            </a:extLst>
          </p:cNvPr>
          <p:cNvSpPr txBox="1"/>
          <p:nvPr/>
        </p:nvSpPr>
        <p:spPr>
          <a:xfrm>
            <a:off x="4159250" y="3868639"/>
            <a:ext cx="3873500" cy="2616101"/>
          </a:xfrm>
          <a:prstGeom prst="rect">
            <a:avLst/>
          </a:prstGeom>
          <a:noFill/>
        </p:spPr>
        <p:txBody>
          <a:bodyPr wrap="square">
            <a:spAutoFit/>
          </a:bodyPr>
          <a:lstStyle/>
          <a:p>
            <a:pPr algn="ctr"/>
            <a:r>
              <a:rPr lang="en" sz="4800" b="1" dirty="0">
                <a:solidFill>
                  <a:schemeClr val="accent1"/>
                </a:solidFill>
              </a:rPr>
              <a:t>102,315 cases</a:t>
            </a:r>
          </a:p>
          <a:p>
            <a:pPr algn="ctr"/>
            <a:r>
              <a:rPr lang="en" sz="3600" b="1" dirty="0"/>
              <a:t>&amp;</a:t>
            </a:r>
          </a:p>
          <a:p>
            <a:pPr algn="ctr"/>
            <a:r>
              <a:rPr lang="en" sz="4800" b="1" dirty="0">
                <a:solidFill>
                  <a:schemeClr val="accent1"/>
                </a:solidFill>
              </a:rPr>
              <a:t>2,310 deaths</a:t>
            </a:r>
          </a:p>
          <a:p>
            <a:pPr algn="ctr"/>
            <a:r>
              <a:rPr lang="en" sz="3200" b="1" dirty="0"/>
              <a:t>alone. </a:t>
            </a:r>
            <a:endParaRPr lang="en-US" sz="3200" b="1" dirty="0"/>
          </a:p>
        </p:txBody>
      </p:sp>
    </p:spTree>
    <p:extLst>
      <p:ext uri="{BB962C8B-B14F-4D97-AF65-F5344CB8AC3E}">
        <p14:creationId xmlns:p14="http://schemas.microsoft.com/office/powerpoint/2010/main" val="177659810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ndarus template">
  <a:themeElements>
    <a:clrScheme name="Custom 347">
      <a:dk1>
        <a:srgbClr val="001033"/>
      </a:dk1>
      <a:lt1>
        <a:srgbClr val="FFFFFF"/>
      </a:lt1>
      <a:dk2>
        <a:srgbClr val="5E636F"/>
      </a:dk2>
      <a:lt2>
        <a:srgbClr val="DEE3EB"/>
      </a:lt2>
      <a:accent1>
        <a:srgbClr val="05356E"/>
      </a:accent1>
      <a:accent2>
        <a:srgbClr val="0455A4"/>
      </a:accent2>
      <a:accent3>
        <a:srgbClr val="0679D6"/>
      </a:accent3>
      <a:accent4>
        <a:srgbClr val="098CF2"/>
      </a:accent4>
      <a:accent5>
        <a:srgbClr val="50C0ED"/>
      </a:accent5>
      <a:accent6>
        <a:srgbClr val="7BE4F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B45199-57EB-4303-9319-5331F14788AD}">
  <ds:schemaRefs>
    <ds:schemaRef ds:uri="http://schemas.microsoft.com/sharepoint/v3/contenttype/forms"/>
  </ds:schemaRefs>
</ds:datastoreItem>
</file>

<file path=customXml/itemProps2.xml><?xml version="1.0" encoding="utf-8"?>
<ds:datastoreItem xmlns:ds="http://schemas.openxmlformats.org/officeDocument/2006/customXml" ds:itemID="{A8825DE9-019E-4244-92AD-9A73C68D1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21467A-481E-4E95-9DDC-3AA7003F3B64}">
  <ds:schemaRefs>
    <ds:schemaRef ds:uri="3483c6ed-64c2-4cde-9572-4f417614cb60"/>
    <ds:schemaRef ds:uri="http://schemas.microsoft.com/office/2006/documentManagement/types"/>
    <ds:schemaRef ds:uri="http://purl.org/dc/terms/"/>
    <ds:schemaRef ds:uri="http://schemas.openxmlformats.org/package/2006/metadata/core-properties"/>
    <ds:schemaRef ds:uri="d17f5644-60a0-4636-acd0-33ca8eea62ec"/>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22132</TotalTime>
  <Words>3161</Words>
  <Application>Microsoft Office PowerPoint</Application>
  <PresentationFormat>Widescreen</PresentationFormat>
  <Paragraphs>369</Paragraphs>
  <Slides>40</Slides>
  <Notes>39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Abel</vt:lpstr>
      <vt:lpstr>Arial</vt:lpstr>
      <vt:lpstr>Calibri</vt:lpstr>
      <vt:lpstr>Calibri Light</vt:lpstr>
      <vt:lpstr>Encode Sans Semi Condensed</vt:lpstr>
      <vt:lpstr>Encode Sans Semi Condensed Light</vt:lpstr>
      <vt:lpstr>Office Theme</vt:lpstr>
      <vt:lpstr>Pandarus template</vt:lpstr>
      <vt:lpstr>Document</vt:lpstr>
      <vt:lpstr>Redeployment in the Midst of a Pandemic:  A Process Improvement Plan</vt:lpstr>
      <vt:lpstr>                      Introduction</vt:lpstr>
      <vt:lpstr>PowerPoint Presentation</vt:lpstr>
      <vt:lpstr>Coronavirus Disease</vt:lpstr>
      <vt:lpstr>Nationwide Pandemic Response</vt:lpstr>
      <vt:lpstr>Response to Overwhelmed ICUs</vt:lpstr>
      <vt:lpstr>Significance- Impact in Michigan</vt:lpstr>
      <vt:lpstr>Impact in Michigan</vt:lpstr>
      <vt:lpstr>Mortality &amp; Morbidity Data</vt:lpstr>
      <vt:lpstr>Nursing Shortage &amp; Changes in Policy</vt:lpstr>
      <vt:lpstr>Mental Health &amp; Wellness</vt:lpstr>
      <vt:lpstr>St Joseph Mercy Oakland (SJMO)</vt:lpstr>
      <vt:lpstr>Clinical Question</vt:lpstr>
      <vt:lpstr>                        Literature Review</vt:lpstr>
      <vt:lpstr>Literature Review</vt:lpstr>
      <vt:lpstr>Literature Review</vt:lpstr>
      <vt:lpstr>                         Purpose Statement</vt:lpstr>
      <vt:lpstr>PowerPoint Presentation</vt:lpstr>
      <vt:lpstr>SWOT Analysis</vt:lpstr>
      <vt:lpstr>Methods</vt:lpstr>
      <vt:lpstr>Methods- Outcomes Measured</vt:lpstr>
      <vt:lpstr>PowerPoint Presentation</vt:lpstr>
      <vt:lpstr>Demographic Data</vt:lpstr>
      <vt:lpstr>Feelings Regarding Redeployment</vt:lpstr>
      <vt:lpstr>Challenges/Barriers to Redeployment</vt:lpstr>
      <vt:lpstr>Greatest Fear Regarding Redeployment  </vt:lpstr>
      <vt:lpstr>PowerPoint Presentation</vt:lpstr>
      <vt:lpstr>PowerPoint Presentation</vt:lpstr>
      <vt:lpstr>Qualitative Themes</vt:lpstr>
      <vt:lpstr>Qualitative Themes</vt:lpstr>
      <vt:lpstr>Cost Analysis</vt:lpstr>
      <vt:lpstr>Discussion</vt:lpstr>
      <vt:lpstr>Discussion</vt:lpstr>
      <vt:lpstr>Limitations</vt:lpstr>
      <vt:lpstr>Implications for Practice &amp; Sustainability</vt:lpstr>
      <vt:lpstr>Dissemination</vt:lpstr>
      <vt:lpstr>Acknowledgements</vt:lpstr>
      <vt:lpstr>References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Rosanne Burson</dc:creator>
  <cp:lastModifiedBy>Sara J. Armstrong</cp:lastModifiedBy>
  <cp:revision>155</cp:revision>
  <dcterms:created xsi:type="dcterms:W3CDTF">2019-11-26T20:43:29Z</dcterms:created>
  <dcterms:modified xsi:type="dcterms:W3CDTF">2022-01-05T21:02:53Z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