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4"/>
  </p:sldMasterIdLst>
  <p:notesMasterIdLst>
    <p:notesMasterId r:id="rId41"/>
  </p:notesMasterIdLst>
  <p:sldIdLst>
    <p:sldId id="256" r:id="rId5"/>
    <p:sldId id="257" r:id="rId6"/>
    <p:sldId id="273" r:id="rId7"/>
    <p:sldId id="295" r:id="rId8"/>
    <p:sldId id="259" r:id="rId9"/>
    <p:sldId id="262" r:id="rId10"/>
    <p:sldId id="260" r:id="rId11"/>
    <p:sldId id="261" r:id="rId12"/>
    <p:sldId id="274" r:id="rId13"/>
    <p:sldId id="281" r:id="rId14"/>
    <p:sldId id="265" r:id="rId15"/>
    <p:sldId id="297" r:id="rId16"/>
    <p:sldId id="263" r:id="rId17"/>
    <p:sldId id="293" r:id="rId18"/>
    <p:sldId id="264" r:id="rId19"/>
    <p:sldId id="300" r:id="rId20"/>
    <p:sldId id="271" r:id="rId21"/>
    <p:sldId id="272" r:id="rId22"/>
    <p:sldId id="298" r:id="rId23"/>
    <p:sldId id="278" r:id="rId24"/>
    <p:sldId id="280" r:id="rId25"/>
    <p:sldId id="279" r:id="rId26"/>
    <p:sldId id="282" r:id="rId27"/>
    <p:sldId id="286" r:id="rId28"/>
    <p:sldId id="275" r:id="rId29"/>
    <p:sldId id="287" r:id="rId30"/>
    <p:sldId id="294" r:id="rId31"/>
    <p:sldId id="288" r:id="rId32"/>
    <p:sldId id="289" r:id="rId33"/>
    <p:sldId id="292" r:id="rId34"/>
    <p:sldId id="296" r:id="rId35"/>
    <p:sldId id="266" r:id="rId36"/>
    <p:sldId id="268" r:id="rId37"/>
    <p:sldId id="269" r:id="rId38"/>
    <p:sldId id="270" r:id="rId39"/>
    <p:sldId id="291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4"/>
    <p:restoredTop sz="94808"/>
  </p:normalViewPr>
  <p:slideViewPr>
    <p:cSldViewPr snapToGrid="0" snapToObjects="1">
      <p:cViewPr varScale="1">
        <p:scale>
          <a:sx n="92" d="100"/>
          <a:sy n="92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5.png"/><Relationship Id="rId6" Type="http://schemas.openxmlformats.org/officeDocument/2006/relationships/image" Target="../media/image22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9.png"/><Relationship Id="rId14" Type="http://schemas.openxmlformats.org/officeDocument/2006/relationships/image" Target="../media/image30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43.svg"/><Relationship Id="rId5" Type="http://schemas.openxmlformats.org/officeDocument/2006/relationships/image" Target="../media/image31.png"/><Relationship Id="rId4" Type="http://schemas.openxmlformats.org/officeDocument/2006/relationships/image" Target="../media/image4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5.png"/><Relationship Id="rId6" Type="http://schemas.openxmlformats.org/officeDocument/2006/relationships/image" Target="../media/image22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9.png"/><Relationship Id="rId14" Type="http://schemas.openxmlformats.org/officeDocument/2006/relationships/image" Target="../media/image30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43.svg"/><Relationship Id="rId5" Type="http://schemas.openxmlformats.org/officeDocument/2006/relationships/image" Target="../media/image31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C23A3-AFC7-40D7-B61F-FB3693C446F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58E60E-92A6-407E-85A6-C36A07B6B6BD}">
      <dgm:prSet/>
      <dgm:spPr/>
      <dgm:t>
        <a:bodyPr/>
        <a:lstStyle/>
        <a:p>
          <a:r>
            <a:rPr lang="en-US"/>
            <a:t>Type of Injuries due to inpatient falls</a:t>
          </a:r>
        </a:p>
      </dgm:t>
    </dgm:pt>
    <dgm:pt modelId="{91448DD0-0816-452F-801A-942D4F51CE92}" type="parTrans" cxnId="{802F2A6E-2848-40B8-89E6-5ECFF90290EB}">
      <dgm:prSet/>
      <dgm:spPr/>
      <dgm:t>
        <a:bodyPr/>
        <a:lstStyle/>
        <a:p>
          <a:endParaRPr lang="en-US"/>
        </a:p>
      </dgm:t>
    </dgm:pt>
    <dgm:pt modelId="{57A647C1-122B-478F-8C28-6A5BD3537D03}" type="sibTrans" cxnId="{802F2A6E-2848-40B8-89E6-5ECFF90290EB}">
      <dgm:prSet/>
      <dgm:spPr/>
      <dgm:t>
        <a:bodyPr/>
        <a:lstStyle/>
        <a:p>
          <a:endParaRPr lang="en-US"/>
        </a:p>
      </dgm:t>
    </dgm:pt>
    <dgm:pt modelId="{04F4A447-AC2D-45E0-96C6-4A26DE40C169}">
      <dgm:prSet/>
      <dgm:spPr/>
      <dgm:t>
        <a:bodyPr/>
        <a:lstStyle/>
        <a:p>
          <a:r>
            <a:rPr lang="en-US"/>
            <a:t>Minor, moderate, and major</a:t>
          </a:r>
        </a:p>
      </dgm:t>
    </dgm:pt>
    <dgm:pt modelId="{CC382D1C-BA89-4A13-9E07-72A7E4966471}" type="parTrans" cxnId="{6C874582-B7DE-4314-9940-2FE2E97EDC66}">
      <dgm:prSet/>
      <dgm:spPr/>
      <dgm:t>
        <a:bodyPr/>
        <a:lstStyle/>
        <a:p>
          <a:endParaRPr lang="en-US"/>
        </a:p>
      </dgm:t>
    </dgm:pt>
    <dgm:pt modelId="{20037E49-313A-4167-B303-7ADB8D2535AD}" type="sibTrans" cxnId="{6C874582-B7DE-4314-9940-2FE2E97EDC66}">
      <dgm:prSet/>
      <dgm:spPr/>
      <dgm:t>
        <a:bodyPr/>
        <a:lstStyle/>
        <a:p>
          <a:endParaRPr lang="en-US"/>
        </a:p>
      </dgm:t>
    </dgm:pt>
    <dgm:pt modelId="{F0D5CF3E-5025-486D-B42F-21D669AD78E3}">
      <dgm:prSet/>
      <dgm:spPr/>
      <dgm:t>
        <a:bodyPr/>
        <a:lstStyle/>
        <a:p>
          <a:r>
            <a:rPr lang="en-US" dirty="0"/>
            <a:t>Minor = bruises, abrasions, and application of dressing/ice </a:t>
          </a:r>
        </a:p>
      </dgm:t>
    </dgm:pt>
    <dgm:pt modelId="{B9451005-1391-4F15-8A3F-2A50CAD57AF0}" type="parTrans" cxnId="{933B6317-2514-406E-B7D0-588672239CCE}">
      <dgm:prSet/>
      <dgm:spPr/>
      <dgm:t>
        <a:bodyPr/>
        <a:lstStyle/>
        <a:p>
          <a:endParaRPr lang="en-US"/>
        </a:p>
      </dgm:t>
    </dgm:pt>
    <dgm:pt modelId="{F4AB6ED8-33F7-44A3-9A54-1555BA031993}" type="sibTrans" cxnId="{933B6317-2514-406E-B7D0-588672239CCE}">
      <dgm:prSet/>
      <dgm:spPr/>
      <dgm:t>
        <a:bodyPr/>
        <a:lstStyle/>
        <a:p>
          <a:endParaRPr lang="en-US"/>
        </a:p>
      </dgm:t>
    </dgm:pt>
    <dgm:pt modelId="{5442C172-EAAA-46B6-965E-0B039433D77D}">
      <dgm:prSet/>
      <dgm:spPr/>
      <dgm:t>
        <a:bodyPr/>
        <a:lstStyle/>
        <a:p>
          <a:r>
            <a:rPr lang="en-US" dirty="0"/>
            <a:t>Moderate= suturing wounds or splinting</a:t>
          </a:r>
        </a:p>
      </dgm:t>
    </dgm:pt>
    <dgm:pt modelId="{D0E499C6-F1E5-4F50-A567-70E73AAFB242}" type="parTrans" cxnId="{607E51C9-A969-4243-B885-7CDFDC660C08}">
      <dgm:prSet/>
      <dgm:spPr/>
      <dgm:t>
        <a:bodyPr/>
        <a:lstStyle/>
        <a:p>
          <a:endParaRPr lang="en-US"/>
        </a:p>
      </dgm:t>
    </dgm:pt>
    <dgm:pt modelId="{69B99287-A859-4790-A720-82792EC60961}" type="sibTrans" cxnId="{607E51C9-A969-4243-B885-7CDFDC660C08}">
      <dgm:prSet/>
      <dgm:spPr/>
      <dgm:t>
        <a:bodyPr/>
        <a:lstStyle/>
        <a:p>
          <a:endParaRPr lang="en-US"/>
        </a:p>
      </dgm:t>
    </dgm:pt>
    <dgm:pt modelId="{84B69511-B608-4B8F-9402-8188542F14A8}">
      <dgm:prSet/>
      <dgm:spPr/>
      <dgm:t>
        <a:bodyPr/>
        <a:lstStyle/>
        <a:p>
          <a:r>
            <a:rPr lang="en-US" dirty="0"/>
            <a:t>Major injuries= internal injury and surgery</a:t>
          </a:r>
        </a:p>
      </dgm:t>
    </dgm:pt>
    <dgm:pt modelId="{11888B5C-E2C0-4BE8-BB1C-EB6DE86D0442}" type="parTrans" cxnId="{5F040CBA-1DA2-47CA-BDF7-E4A174A17E44}">
      <dgm:prSet/>
      <dgm:spPr/>
      <dgm:t>
        <a:bodyPr/>
        <a:lstStyle/>
        <a:p>
          <a:endParaRPr lang="en-US"/>
        </a:p>
      </dgm:t>
    </dgm:pt>
    <dgm:pt modelId="{B29B90CD-0860-4736-ACAB-2E5EC6C482AB}" type="sibTrans" cxnId="{5F040CBA-1DA2-47CA-BDF7-E4A174A17E44}">
      <dgm:prSet/>
      <dgm:spPr/>
      <dgm:t>
        <a:bodyPr/>
        <a:lstStyle/>
        <a:p>
          <a:endParaRPr lang="en-US"/>
        </a:p>
      </dgm:t>
    </dgm:pt>
    <dgm:pt modelId="{0B09A13D-D461-430C-B9B1-D9E261C55211}">
      <dgm:prSet/>
      <dgm:spPr/>
      <dgm:t>
        <a:bodyPr/>
        <a:lstStyle/>
        <a:p>
          <a:r>
            <a:rPr lang="en-US"/>
            <a:t>Types of inpatient falls</a:t>
          </a:r>
        </a:p>
      </dgm:t>
    </dgm:pt>
    <dgm:pt modelId="{3BC8C528-C7B6-4A9E-BA12-643DD7F8BA96}" type="parTrans" cxnId="{F705B09F-739D-46EF-AAED-6C36F3119750}">
      <dgm:prSet/>
      <dgm:spPr/>
      <dgm:t>
        <a:bodyPr/>
        <a:lstStyle/>
        <a:p>
          <a:endParaRPr lang="en-US"/>
        </a:p>
      </dgm:t>
    </dgm:pt>
    <dgm:pt modelId="{E13D2ADC-C2A2-4D6E-8105-B15459ECB3B7}" type="sibTrans" cxnId="{F705B09F-739D-46EF-AAED-6C36F3119750}">
      <dgm:prSet/>
      <dgm:spPr/>
      <dgm:t>
        <a:bodyPr/>
        <a:lstStyle/>
        <a:p>
          <a:endParaRPr lang="en-US"/>
        </a:p>
      </dgm:t>
    </dgm:pt>
    <dgm:pt modelId="{E6A59502-2CEA-47AE-82FC-14CB166FD9AB}">
      <dgm:prSet/>
      <dgm:spPr/>
      <dgm:t>
        <a:bodyPr/>
        <a:lstStyle/>
        <a:p>
          <a:r>
            <a:rPr lang="en-US"/>
            <a:t>Physiological, anticipated</a:t>
          </a:r>
        </a:p>
      </dgm:t>
    </dgm:pt>
    <dgm:pt modelId="{F38119B8-BF92-4861-B71C-A763DE013448}" type="parTrans" cxnId="{AC43FB23-0B6F-4C08-BC04-146B42AE752F}">
      <dgm:prSet/>
      <dgm:spPr/>
      <dgm:t>
        <a:bodyPr/>
        <a:lstStyle/>
        <a:p>
          <a:endParaRPr lang="en-US"/>
        </a:p>
      </dgm:t>
    </dgm:pt>
    <dgm:pt modelId="{F0B40083-E631-465D-9FB6-344AFFAC9C35}" type="sibTrans" cxnId="{AC43FB23-0B6F-4C08-BC04-146B42AE752F}">
      <dgm:prSet/>
      <dgm:spPr/>
      <dgm:t>
        <a:bodyPr/>
        <a:lstStyle/>
        <a:p>
          <a:endParaRPr lang="en-US"/>
        </a:p>
      </dgm:t>
    </dgm:pt>
    <dgm:pt modelId="{E3DD7C7E-83BF-4252-846F-6CDDEB0C28E1}">
      <dgm:prSet/>
      <dgm:spPr/>
      <dgm:t>
        <a:bodyPr/>
        <a:lstStyle/>
        <a:p>
          <a:r>
            <a:rPr lang="en-US"/>
            <a:t>Gait instability, fall history, and current risk for falls </a:t>
          </a:r>
        </a:p>
      </dgm:t>
    </dgm:pt>
    <dgm:pt modelId="{FE8D21C6-7349-44ED-A39D-BD072F2AC239}" type="parTrans" cxnId="{C9E8A561-8DB8-49DA-8DDF-733B0484C376}">
      <dgm:prSet/>
      <dgm:spPr/>
      <dgm:t>
        <a:bodyPr/>
        <a:lstStyle/>
        <a:p>
          <a:endParaRPr lang="en-US"/>
        </a:p>
      </dgm:t>
    </dgm:pt>
    <dgm:pt modelId="{6E7A1A96-F581-4098-9B02-9FA1E1400CC1}" type="sibTrans" cxnId="{C9E8A561-8DB8-49DA-8DDF-733B0484C376}">
      <dgm:prSet/>
      <dgm:spPr/>
      <dgm:t>
        <a:bodyPr/>
        <a:lstStyle/>
        <a:p>
          <a:endParaRPr lang="en-US"/>
        </a:p>
      </dgm:t>
    </dgm:pt>
    <dgm:pt modelId="{1F9C635B-42FC-4BD2-ADBE-267B182F2C7A}">
      <dgm:prSet/>
      <dgm:spPr/>
      <dgm:t>
        <a:bodyPr/>
        <a:lstStyle/>
        <a:p>
          <a:r>
            <a:rPr lang="en-US"/>
            <a:t>Physiological, unanticipated </a:t>
          </a:r>
        </a:p>
      </dgm:t>
    </dgm:pt>
    <dgm:pt modelId="{42507A34-DA75-47C1-B38E-937A6DF0B600}" type="parTrans" cxnId="{4574783D-3C94-40B9-BE6E-D3A9ACEBF7BC}">
      <dgm:prSet/>
      <dgm:spPr/>
      <dgm:t>
        <a:bodyPr/>
        <a:lstStyle/>
        <a:p>
          <a:endParaRPr lang="en-US"/>
        </a:p>
      </dgm:t>
    </dgm:pt>
    <dgm:pt modelId="{61BB6086-9C44-4559-B84D-34593B4FCBF9}" type="sibTrans" cxnId="{4574783D-3C94-40B9-BE6E-D3A9ACEBF7BC}">
      <dgm:prSet/>
      <dgm:spPr/>
      <dgm:t>
        <a:bodyPr/>
        <a:lstStyle/>
        <a:p>
          <a:endParaRPr lang="en-US"/>
        </a:p>
      </dgm:t>
    </dgm:pt>
    <dgm:pt modelId="{D97281F2-3897-4398-A679-B0D50852D679}">
      <dgm:prSet/>
      <dgm:spPr/>
      <dgm:t>
        <a:bodyPr/>
        <a:lstStyle/>
        <a:p>
          <a:r>
            <a:rPr lang="en-US"/>
            <a:t>Consists of syncopal episodes and falls caused during seizures </a:t>
          </a:r>
        </a:p>
      </dgm:t>
    </dgm:pt>
    <dgm:pt modelId="{EA592377-F6C3-4547-9696-2A806CE8A09C}" type="parTrans" cxnId="{A94F6E0D-46E6-4525-A015-FD7D3CD68183}">
      <dgm:prSet/>
      <dgm:spPr/>
      <dgm:t>
        <a:bodyPr/>
        <a:lstStyle/>
        <a:p>
          <a:endParaRPr lang="en-US"/>
        </a:p>
      </dgm:t>
    </dgm:pt>
    <dgm:pt modelId="{819FF25A-B7D6-4A7C-800E-88E6E20C73A9}" type="sibTrans" cxnId="{A94F6E0D-46E6-4525-A015-FD7D3CD68183}">
      <dgm:prSet/>
      <dgm:spPr/>
      <dgm:t>
        <a:bodyPr/>
        <a:lstStyle/>
        <a:p>
          <a:endParaRPr lang="en-US"/>
        </a:p>
      </dgm:t>
    </dgm:pt>
    <dgm:pt modelId="{3BE304B4-8C31-4435-AE33-20508F9C634B}">
      <dgm:prSet/>
      <dgm:spPr/>
      <dgm:t>
        <a:bodyPr/>
        <a:lstStyle/>
        <a:p>
          <a:r>
            <a:rPr lang="en-US"/>
            <a:t>Environmental </a:t>
          </a:r>
        </a:p>
      </dgm:t>
    </dgm:pt>
    <dgm:pt modelId="{7DFB1D11-9467-4D71-B5E6-694CA37E62B8}" type="parTrans" cxnId="{B0D93E87-3D6B-4EF7-A742-BA19102D6477}">
      <dgm:prSet/>
      <dgm:spPr/>
      <dgm:t>
        <a:bodyPr/>
        <a:lstStyle/>
        <a:p>
          <a:endParaRPr lang="en-US"/>
        </a:p>
      </dgm:t>
    </dgm:pt>
    <dgm:pt modelId="{A02443F7-30DB-41C3-9A17-FE890502B583}" type="sibTrans" cxnId="{B0D93E87-3D6B-4EF7-A742-BA19102D6477}">
      <dgm:prSet/>
      <dgm:spPr/>
      <dgm:t>
        <a:bodyPr/>
        <a:lstStyle/>
        <a:p>
          <a:endParaRPr lang="en-US"/>
        </a:p>
      </dgm:t>
    </dgm:pt>
    <dgm:pt modelId="{4FC190C1-BC9A-4163-8DA6-E801B7A56007}">
      <dgm:prSet/>
      <dgm:spPr/>
      <dgm:t>
        <a:bodyPr/>
        <a:lstStyle/>
        <a:p>
          <a:r>
            <a:rPr lang="en-US"/>
            <a:t>Equipment failure and external hazards such as tripping on intravenous (IV) pole wires and IV/oxygen tubing </a:t>
          </a:r>
        </a:p>
      </dgm:t>
    </dgm:pt>
    <dgm:pt modelId="{0EB46F5B-B786-42FD-96DD-5100E6E60104}" type="parTrans" cxnId="{A47B0D57-05F3-464D-BD29-55922F3CD253}">
      <dgm:prSet/>
      <dgm:spPr/>
      <dgm:t>
        <a:bodyPr/>
        <a:lstStyle/>
        <a:p>
          <a:endParaRPr lang="en-US"/>
        </a:p>
      </dgm:t>
    </dgm:pt>
    <dgm:pt modelId="{AE2897DC-0A86-4FD8-9109-77157B55F1A9}" type="sibTrans" cxnId="{A47B0D57-05F3-464D-BD29-55922F3CD253}">
      <dgm:prSet/>
      <dgm:spPr/>
      <dgm:t>
        <a:bodyPr/>
        <a:lstStyle/>
        <a:p>
          <a:endParaRPr lang="en-US"/>
        </a:p>
      </dgm:t>
    </dgm:pt>
    <dgm:pt modelId="{58E9B4C4-01C7-EC4C-8BB4-22A8DA9C6524}" type="pres">
      <dgm:prSet presAssocID="{F24C23A3-AFC7-40D7-B61F-FB3693C446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B70CFD-D19B-364C-851F-7C150DB51591}" type="pres">
      <dgm:prSet presAssocID="{9658E60E-92A6-407E-85A6-C36A07B6B6BD}" presName="parentLin" presStyleCnt="0"/>
      <dgm:spPr/>
    </dgm:pt>
    <dgm:pt modelId="{633CA38D-419C-C748-88EB-96511DF78A88}" type="pres">
      <dgm:prSet presAssocID="{9658E60E-92A6-407E-85A6-C36A07B6B6B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7E80AE3-3316-5648-BABE-F6B83AC6B859}" type="pres">
      <dgm:prSet presAssocID="{9658E60E-92A6-407E-85A6-C36A07B6B6B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CD8B9-AC1B-184A-9DD3-A75D851965B1}" type="pres">
      <dgm:prSet presAssocID="{9658E60E-92A6-407E-85A6-C36A07B6B6BD}" presName="negativeSpace" presStyleCnt="0"/>
      <dgm:spPr/>
    </dgm:pt>
    <dgm:pt modelId="{3CF1F622-BA9D-2843-A530-E01FF274E805}" type="pres">
      <dgm:prSet presAssocID="{9658E60E-92A6-407E-85A6-C36A07B6B6B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30960-0E34-C242-A75E-B4AB07915CCF}" type="pres">
      <dgm:prSet presAssocID="{57A647C1-122B-478F-8C28-6A5BD3537D03}" presName="spaceBetweenRectangles" presStyleCnt="0"/>
      <dgm:spPr/>
    </dgm:pt>
    <dgm:pt modelId="{B93678DE-64BC-1646-98F6-8D6C5E3A36B9}" type="pres">
      <dgm:prSet presAssocID="{0B09A13D-D461-430C-B9B1-D9E261C55211}" presName="parentLin" presStyleCnt="0"/>
      <dgm:spPr/>
    </dgm:pt>
    <dgm:pt modelId="{9C8BBF10-F5B1-1948-B4C9-0493B414A5B5}" type="pres">
      <dgm:prSet presAssocID="{0B09A13D-D461-430C-B9B1-D9E261C5521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12676C8-09E9-3348-9F41-529C32E65A08}" type="pres">
      <dgm:prSet presAssocID="{0B09A13D-D461-430C-B9B1-D9E261C5521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1FEB2-C2C5-E645-B2C6-315CD8DEC9FA}" type="pres">
      <dgm:prSet presAssocID="{0B09A13D-D461-430C-B9B1-D9E261C55211}" presName="negativeSpace" presStyleCnt="0"/>
      <dgm:spPr/>
    </dgm:pt>
    <dgm:pt modelId="{30E3BBDF-D0C2-1846-8B93-8207C956B996}" type="pres">
      <dgm:prSet presAssocID="{0B09A13D-D461-430C-B9B1-D9E261C5521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C6C5B4-6557-4E4C-97FA-4BC89C670290}" type="presOf" srcId="{5442C172-EAAA-46B6-965E-0B039433D77D}" destId="{3CF1F622-BA9D-2843-A530-E01FF274E805}" srcOrd="0" destOrd="2" presId="urn:microsoft.com/office/officeart/2005/8/layout/list1"/>
    <dgm:cxn modelId="{F705B09F-739D-46EF-AAED-6C36F3119750}" srcId="{F24C23A3-AFC7-40D7-B61F-FB3693C446F2}" destId="{0B09A13D-D461-430C-B9B1-D9E261C55211}" srcOrd="1" destOrd="0" parTransId="{3BC8C528-C7B6-4A9E-BA12-643DD7F8BA96}" sibTransId="{E13D2ADC-C2A2-4D6E-8105-B15459ECB3B7}"/>
    <dgm:cxn modelId="{E7D6F517-182C-2E47-B5EA-A31192315A35}" type="presOf" srcId="{D97281F2-3897-4398-A679-B0D50852D679}" destId="{30E3BBDF-D0C2-1846-8B93-8207C956B996}" srcOrd="0" destOrd="3" presId="urn:microsoft.com/office/officeart/2005/8/layout/list1"/>
    <dgm:cxn modelId="{933B6317-2514-406E-B7D0-588672239CCE}" srcId="{04F4A447-AC2D-45E0-96C6-4A26DE40C169}" destId="{F0D5CF3E-5025-486D-B42F-21D669AD78E3}" srcOrd="0" destOrd="0" parTransId="{B9451005-1391-4F15-8A3F-2A50CAD57AF0}" sibTransId="{F4AB6ED8-33F7-44A3-9A54-1555BA031993}"/>
    <dgm:cxn modelId="{A94F6E0D-46E6-4525-A015-FD7D3CD68183}" srcId="{1F9C635B-42FC-4BD2-ADBE-267B182F2C7A}" destId="{D97281F2-3897-4398-A679-B0D50852D679}" srcOrd="0" destOrd="0" parTransId="{EA592377-F6C3-4547-9696-2A806CE8A09C}" sibTransId="{819FF25A-B7D6-4A7C-800E-88E6E20C73A9}"/>
    <dgm:cxn modelId="{802F2A6E-2848-40B8-89E6-5ECFF90290EB}" srcId="{F24C23A3-AFC7-40D7-B61F-FB3693C446F2}" destId="{9658E60E-92A6-407E-85A6-C36A07B6B6BD}" srcOrd="0" destOrd="0" parTransId="{91448DD0-0816-452F-801A-942D4F51CE92}" sibTransId="{57A647C1-122B-478F-8C28-6A5BD3537D03}"/>
    <dgm:cxn modelId="{3E3A02BF-B45E-614D-B00E-2D2585C52B8C}" type="presOf" srcId="{1F9C635B-42FC-4BD2-ADBE-267B182F2C7A}" destId="{30E3BBDF-D0C2-1846-8B93-8207C956B996}" srcOrd="0" destOrd="2" presId="urn:microsoft.com/office/officeart/2005/8/layout/list1"/>
    <dgm:cxn modelId="{6C874582-B7DE-4314-9940-2FE2E97EDC66}" srcId="{9658E60E-92A6-407E-85A6-C36A07B6B6BD}" destId="{04F4A447-AC2D-45E0-96C6-4A26DE40C169}" srcOrd="0" destOrd="0" parTransId="{CC382D1C-BA89-4A13-9E07-72A7E4966471}" sibTransId="{20037E49-313A-4167-B303-7ADB8D2535AD}"/>
    <dgm:cxn modelId="{369F9BCE-71CE-D84E-B3F1-71200EB78234}" type="presOf" srcId="{F0D5CF3E-5025-486D-B42F-21D669AD78E3}" destId="{3CF1F622-BA9D-2843-A530-E01FF274E805}" srcOrd="0" destOrd="1" presId="urn:microsoft.com/office/officeart/2005/8/layout/list1"/>
    <dgm:cxn modelId="{A47B0D57-05F3-464D-BD29-55922F3CD253}" srcId="{3BE304B4-8C31-4435-AE33-20508F9C634B}" destId="{4FC190C1-BC9A-4163-8DA6-E801B7A56007}" srcOrd="0" destOrd="0" parTransId="{0EB46F5B-B786-42FD-96DD-5100E6E60104}" sibTransId="{AE2897DC-0A86-4FD8-9109-77157B55F1A9}"/>
    <dgm:cxn modelId="{AC43FB23-0B6F-4C08-BC04-146B42AE752F}" srcId="{0B09A13D-D461-430C-B9B1-D9E261C55211}" destId="{E6A59502-2CEA-47AE-82FC-14CB166FD9AB}" srcOrd="0" destOrd="0" parTransId="{F38119B8-BF92-4861-B71C-A763DE013448}" sibTransId="{F0B40083-E631-465D-9FB6-344AFFAC9C35}"/>
    <dgm:cxn modelId="{A71B1EBB-00A0-434A-90B2-42ACE6A31ECA}" type="presOf" srcId="{04F4A447-AC2D-45E0-96C6-4A26DE40C169}" destId="{3CF1F622-BA9D-2843-A530-E01FF274E805}" srcOrd="0" destOrd="0" presId="urn:microsoft.com/office/officeart/2005/8/layout/list1"/>
    <dgm:cxn modelId="{2FC73965-C782-6141-8B13-364558801191}" type="presOf" srcId="{4FC190C1-BC9A-4163-8DA6-E801B7A56007}" destId="{30E3BBDF-D0C2-1846-8B93-8207C956B996}" srcOrd="0" destOrd="5" presId="urn:microsoft.com/office/officeart/2005/8/layout/list1"/>
    <dgm:cxn modelId="{5F040CBA-1DA2-47CA-BDF7-E4A174A17E44}" srcId="{04F4A447-AC2D-45E0-96C6-4A26DE40C169}" destId="{84B69511-B608-4B8F-9402-8188542F14A8}" srcOrd="2" destOrd="0" parTransId="{11888B5C-E2C0-4BE8-BB1C-EB6DE86D0442}" sibTransId="{B29B90CD-0860-4736-ACAB-2E5EC6C482AB}"/>
    <dgm:cxn modelId="{5524D8AC-F0BC-8546-B982-9557626FBE55}" type="presOf" srcId="{9658E60E-92A6-407E-85A6-C36A07B6B6BD}" destId="{633CA38D-419C-C748-88EB-96511DF78A88}" srcOrd="0" destOrd="0" presId="urn:microsoft.com/office/officeart/2005/8/layout/list1"/>
    <dgm:cxn modelId="{2EDE9FD5-C133-9747-866B-77B303758B36}" type="presOf" srcId="{0B09A13D-D461-430C-B9B1-D9E261C55211}" destId="{C12676C8-09E9-3348-9F41-529C32E65A08}" srcOrd="1" destOrd="0" presId="urn:microsoft.com/office/officeart/2005/8/layout/list1"/>
    <dgm:cxn modelId="{B0D93E87-3D6B-4EF7-A742-BA19102D6477}" srcId="{0B09A13D-D461-430C-B9B1-D9E261C55211}" destId="{3BE304B4-8C31-4435-AE33-20508F9C634B}" srcOrd="2" destOrd="0" parTransId="{7DFB1D11-9467-4D71-B5E6-694CA37E62B8}" sibTransId="{A02443F7-30DB-41C3-9A17-FE890502B583}"/>
    <dgm:cxn modelId="{FFB46BBC-0D7B-C749-8E0E-1F530027143B}" type="presOf" srcId="{F24C23A3-AFC7-40D7-B61F-FB3693C446F2}" destId="{58E9B4C4-01C7-EC4C-8BB4-22A8DA9C6524}" srcOrd="0" destOrd="0" presId="urn:microsoft.com/office/officeart/2005/8/layout/list1"/>
    <dgm:cxn modelId="{C6E3518B-43FF-4749-ACA5-CE01A5F0ED2A}" type="presOf" srcId="{3BE304B4-8C31-4435-AE33-20508F9C634B}" destId="{30E3BBDF-D0C2-1846-8B93-8207C956B996}" srcOrd="0" destOrd="4" presId="urn:microsoft.com/office/officeart/2005/8/layout/list1"/>
    <dgm:cxn modelId="{F43E68E0-18CE-C546-9284-FC2C09368BEB}" type="presOf" srcId="{0B09A13D-D461-430C-B9B1-D9E261C55211}" destId="{9C8BBF10-F5B1-1948-B4C9-0493B414A5B5}" srcOrd="0" destOrd="0" presId="urn:microsoft.com/office/officeart/2005/8/layout/list1"/>
    <dgm:cxn modelId="{C9E8A561-8DB8-49DA-8DDF-733B0484C376}" srcId="{E6A59502-2CEA-47AE-82FC-14CB166FD9AB}" destId="{E3DD7C7E-83BF-4252-846F-6CDDEB0C28E1}" srcOrd="0" destOrd="0" parTransId="{FE8D21C6-7349-44ED-A39D-BD072F2AC239}" sibTransId="{6E7A1A96-F581-4098-9B02-9FA1E1400CC1}"/>
    <dgm:cxn modelId="{607E51C9-A969-4243-B885-7CDFDC660C08}" srcId="{04F4A447-AC2D-45E0-96C6-4A26DE40C169}" destId="{5442C172-EAAA-46B6-965E-0B039433D77D}" srcOrd="1" destOrd="0" parTransId="{D0E499C6-F1E5-4F50-A567-70E73AAFB242}" sibTransId="{69B99287-A859-4790-A720-82792EC60961}"/>
    <dgm:cxn modelId="{63D68D7A-8A29-E84F-9353-2596C2FF2834}" type="presOf" srcId="{9658E60E-92A6-407E-85A6-C36A07B6B6BD}" destId="{C7E80AE3-3316-5648-BABE-F6B83AC6B859}" srcOrd="1" destOrd="0" presId="urn:microsoft.com/office/officeart/2005/8/layout/list1"/>
    <dgm:cxn modelId="{4574783D-3C94-40B9-BE6E-D3A9ACEBF7BC}" srcId="{0B09A13D-D461-430C-B9B1-D9E261C55211}" destId="{1F9C635B-42FC-4BD2-ADBE-267B182F2C7A}" srcOrd="1" destOrd="0" parTransId="{42507A34-DA75-47C1-B38E-937A6DF0B600}" sibTransId="{61BB6086-9C44-4559-B84D-34593B4FCBF9}"/>
    <dgm:cxn modelId="{E3FD11B8-CA4D-F248-AD70-6403C4D00B15}" type="presOf" srcId="{84B69511-B608-4B8F-9402-8188542F14A8}" destId="{3CF1F622-BA9D-2843-A530-E01FF274E805}" srcOrd="0" destOrd="3" presId="urn:microsoft.com/office/officeart/2005/8/layout/list1"/>
    <dgm:cxn modelId="{ABA7BC52-3532-B043-906C-152F3C33A63B}" type="presOf" srcId="{E3DD7C7E-83BF-4252-846F-6CDDEB0C28E1}" destId="{30E3BBDF-D0C2-1846-8B93-8207C956B996}" srcOrd="0" destOrd="1" presId="urn:microsoft.com/office/officeart/2005/8/layout/list1"/>
    <dgm:cxn modelId="{4EF903E7-BB2D-7D4B-AA79-ADBFF0B7A354}" type="presOf" srcId="{E6A59502-2CEA-47AE-82FC-14CB166FD9AB}" destId="{30E3BBDF-D0C2-1846-8B93-8207C956B996}" srcOrd="0" destOrd="0" presId="urn:microsoft.com/office/officeart/2005/8/layout/list1"/>
    <dgm:cxn modelId="{45FBD207-56AF-6A4C-BDB5-375A01317415}" type="presParOf" srcId="{58E9B4C4-01C7-EC4C-8BB4-22A8DA9C6524}" destId="{ECB70CFD-D19B-364C-851F-7C150DB51591}" srcOrd="0" destOrd="0" presId="urn:microsoft.com/office/officeart/2005/8/layout/list1"/>
    <dgm:cxn modelId="{D22E2F45-7907-7D49-8DE4-A1BAF2BAE04C}" type="presParOf" srcId="{ECB70CFD-D19B-364C-851F-7C150DB51591}" destId="{633CA38D-419C-C748-88EB-96511DF78A88}" srcOrd="0" destOrd="0" presId="urn:microsoft.com/office/officeart/2005/8/layout/list1"/>
    <dgm:cxn modelId="{D48A8DA9-EC6F-5B46-AE7C-F7D1AC628076}" type="presParOf" srcId="{ECB70CFD-D19B-364C-851F-7C150DB51591}" destId="{C7E80AE3-3316-5648-BABE-F6B83AC6B859}" srcOrd="1" destOrd="0" presId="urn:microsoft.com/office/officeart/2005/8/layout/list1"/>
    <dgm:cxn modelId="{33B89663-6B9C-0E44-A444-B954D7DEB258}" type="presParOf" srcId="{58E9B4C4-01C7-EC4C-8BB4-22A8DA9C6524}" destId="{12ECD8B9-AC1B-184A-9DD3-A75D851965B1}" srcOrd="1" destOrd="0" presId="urn:microsoft.com/office/officeart/2005/8/layout/list1"/>
    <dgm:cxn modelId="{330F68CA-CF5C-7A4F-BBA7-CA8FFD91B0D3}" type="presParOf" srcId="{58E9B4C4-01C7-EC4C-8BB4-22A8DA9C6524}" destId="{3CF1F622-BA9D-2843-A530-E01FF274E805}" srcOrd="2" destOrd="0" presId="urn:microsoft.com/office/officeart/2005/8/layout/list1"/>
    <dgm:cxn modelId="{F9A106F5-7A51-274B-83B3-BA08000FEF8D}" type="presParOf" srcId="{58E9B4C4-01C7-EC4C-8BB4-22A8DA9C6524}" destId="{C1030960-0E34-C242-A75E-B4AB07915CCF}" srcOrd="3" destOrd="0" presId="urn:microsoft.com/office/officeart/2005/8/layout/list1"/>
    <dgm:cxn modelId="{725D2460-FFB9-5F49-9DC5-D297715C298B}" type="presParOf" srcId="{58E9B4C4-01C7-EC4C-8BB4-22A8DA9C6524}" destId="{B93678DE-64BC-1646-98F6-8D6C5E3A36B9}" srcOrd="4" destOrd="0" presId="urn:microsoft.com/office/officeart/2005/8/layout/list1"/>
    <dgm:cxn modelId="{D2FF17DB-29EF-DA49-92B5-0604B091B954}" type="presParOf" srcId="{B93678DE-64BC-1646-98F6-8D6C5E3A36B9}" destId="{9C8BBF10-F5B1-1948-B4C9-0493B414A5B5}" srcOrd="0" destOrd="0" presId="urn:microsoft.com/office/officeart/2005/8/layout/list1"/>
    <dgm:cxn modelId="{0E9B3BF7-472C-2E4B-8359-4AF76BF59104}" type="presParOf" srcId="{B93678DE-64BC-1646-98F6-8D6C5E3A36B9}" destId="{C12676C8-09E9-3348-9F41-529C32E65A08}" srcOrd="1" destOrd="0" presId="urn:microsoft.com/office/officeart/2005/8/layout/list1"/>
    <dgm:cxn modelId="{A31D5943-7A85-8249-BEC3-741C26690CF8}" type="presParOf" srcId="{58E9B4C4-01C7-EC4C-8BB4-22A8DA9C6524}" destId="{D2F1FEB2-C2C5-E645-B2C6-315CD8DEC9FA}" srcOrd="5" destOrd="0" presId="urn:microsoft.com/office/officeart/2005/8/layout/list1"/>
    <dgm:cxn modelId="{2642C37B-4F29-7241-821C-B76BA99A89A7}" type="presParOf" srcId="{58E9B4C4-01C7-EC4C-8BB4-22A8DA9C6524}" destId="{30E3BBDF-D0C2-1846-8B93-8207C956B99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BBE186-CD77-4795-8B95-72821D9E0F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4B50DDA-89AF-461B-85B3-002C06876B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Purpose</a:t>
          </a:r>
        </a:p>
      </dgm:t>
    </dgm:pt>
    <dgm:pt modelId="{5DD33BCE-6F9D-4F89-B1AF-353B27355876}" type="parTrans" cxnId="{7FE496F1-6830-45E6-A44B-B369074E323E}">
      <dgm:prSet/>
      <dgm:spPr/>
      <dgm:t>
        <a:bodyPr/>
        <a:lstStyle/>
        <a:p>
          <a:endParaRPr lang="en-US"/>
        </a:p>
      </dgm:t>
    </dgm:pt>
    <dgm:pt modelId="{898E4A66-F5B8-4818-8637-18CCB7B954A0}" type="sibTrans" cxnId="{7FE496F1-6830-45E6-A44B-B369074E323E}">
      <dgm:prSet/>
      <dgm:spPr/>
      <dgm:t>
        <a:bodyPr/>
        <a:lstStyle/>
        <a:p>
          <a:endParaRPr lang="en-US"/>
        </a:p>
      </dgm:t>
    </dgm:pt>
    <dgm:pt modelId="{26E495FB-00D1-4680-BD40-95BE1308415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Reduce inpatient falls</a:t>
          </a:r>
        </a:p>
      </dgm:t>
    </dgm:pt>
    <dgm:pt modelId="{034C689F-0142-4A73-AC86-3A12A611A195}" type="parTrans" cxnId="{9C82AB3C-2DB1-4C91-BFEF-FB812D640B08}">
      <dgm:prSet/>
      <dgm:spPr/>
      <dgm:t>
        <a:bodyPr/>
        <a:lstStyle/>
        <a:p>
          <a:endParaRPr lang="en-US"/>
        </a:p>
      </dgm:t>
    </dgm:pt>
    <dgm:pt modelId="{8B961E35-D11E-4FA2-ABA7-C20D087DD23C}" type="sibTrans" cxnId="{9C82AB3C-2DB1-4C91-BFEF-FB812D640B08}">
      <dgm:prSet/>
      <dgm:spPr/>
      <dgm:t>
        <a:bodyPr/>
        <a:lstStyle/>
        <a:p>
          <a:endParaRPr lang="en-US"/>
        </a:p>
      </dgm:t>
    </dgm:pt>
    <dgm:pt modelId="{D9DA2905-4315-4716-BB97-A5EC9C9668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Objectives</a:t>
          </a:r>
        </a:p>
      </dgm:t>
    </dgm:pt>
    <dgm:pt modelId="{6CEF1AD5-F1E6-4B48-AED9-34CEA94A2E92}" type="parTrans" cxnId="{AB22442E-1B7A-45B0-A1AC-982E3314ACAB}">
      <dgm:prSet/>
      <dgm:spPr/>
      <dgm:t>
        <a:bodyPr/>
        <a:lstStyle/>
        <a:p>
          <a:endParaRPr lang="en-US"/>
        </a:p>
      </dgm:t>
    </dgm:pt>
    <dgm:pt modelId="{EDA0EE7F-E921-41DA-A3B7-FF21EBF16425}" type="sibTrans" cxnId="{AB22442E-1B7A-45B0-A1AC-982E3314ACAB}">
      <dgm:prSet/>
      <dgm:spPr/>
      <dgm:t>
        <a:bodyPr/>
        <a:lstStyle/>
        <a:p>
          <a:endParaRPr lang="en-US"/>
        </a:p>
      </dgm:t>
    </dgm:pt>
    <dgm:pt modelId="{27280569-1416-4B39-8A95-26947FA9FF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Educate, Implement </a:t>
          </a:r>
        </a:p>
      </dgm:t>
    </dgm:pt>
    <dgm:pt modelId="{5053EEF5-DE96-4FD1-8E59-EF0E2F29CD11}" type="sibTrans" cxnId="{84F1A4DA-FFF3-4805-A2A0-010B4A727DC4}">
      <dgm:prSet/>
      <dgm:spPr/>
      <dgm:t>
        <a:bodyPr/>
        <a:lstStyle/>
        <a:p>
          <a:endParaRPr lang="en-US"/>
        </a:p>
      </dgm:t>
    </dgm:pt>
    <dgm:pt modelId="{938BC370-106A-4685-AC49-4854C42A941B}" type="parTrans" cxnId="{84F1A4DA-FFF3-4805-A2A0-010B4A727DC4}">
      <dgm:prSet/>
      <dgm:spPr/>
      <dgm:t>
        <a:bodyPr/>
        <a:lstStyle/>
        <a:p>
          <a:endParaRPr lang="en-US"/>
        </a:p>
      </dgm:t>
    </dgm:pt>
    <dgm:pt modelId="{B32034C6-9F62-49E1-9E39-26A9FB71D9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Monitor, Examine </a:t>
          </a:r>
        </a:p>
      </dgm:t>
    </dgm:pt>
    <dgm:pt modelId="{80E2ECFE-EF96-4313-89FC-D48E01195A4E}" type="sibTrans" cxnId="{59CACC94-CF68-435A-86D3-234A1B3FFDC2}">
      <dgm:prSet/>
      <dgm:spPr/>
      <dgm:t>
        <a:bodyPr/>
        <a:lstStyle/>
        <a:p>
          <a:endParaRPr lang="en-US"/>
        </a:p>
      </dgm:t>
    </dgm:pt>
    <dgm:pt modelId="{B07A6FE7-3EF0-4781-BF1C-C42F778C7A53}" type="parTrans" cxnId="{59CACC94-CF68-435A-86D3-234A1B3FFDC2}">
      <dgm:prSet/>
      <dgm:spPr/>
      <dgm:t>
        <a:bodyPr/>
        <a:lstStyle/>
        <a:p>
          <a:endParaRPr lang="en-US"/>
        </a:p>
      </dgm:t>
    </dgm:pt>
    <dgm:pt modelId="{E4B730CF-5627-48F2-8815-D4504AFBC9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Evaluate, &amp; Assess</a:t>
          </a:r>
        </a:p>
      </dgm:t>
    </dgm:pt>
    <dgm:pt modelId="{325F8A1E-F429-4E9A-B9E8-45F147EDE6FE}" type="sibTrans" cxnId="{C8174121-E335-4F68-9FD7-7EFAD02DA831}">
      <dgm:prSet/>
      <dgm:spPr/>
      <dgm:t>
        <a:bodyPr/>
        <a:lstStyle/>
        <a:p>
          <a:endParaRPr lang="en-US"/>
        </a:p>
      </dgm:t>
    </dgm:pt>
    <dgm:pt modelId="{2349F613-3505-481A-B623-3B3F102C11C1}" type="parTrans" cxnId="{C8174121-E335-4F68-9FD7-7EFAD02DA831}">
      <dgm:prSet/>
      <dgm:spPr/>
      <dgm:t>
        <a:bodyPr/>
        <a:lstStyle/>
        <a:p>
          <a:endParaRPr lang="en-US"/>
        </a:p>
      </dgm:t>
    </dgm:pt>
    <dgm:pt modelId="{E8BD56E3-FF8E-4BAD-B429-9F9A698F166C}" type="pres">
      <dgm:prSet presAssocID="{CABBE186-CD77-4795-8B95-72821D9E0F7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7CA874-20BC-4D31-A9D8-449CA54FECAB}" type="pres">
      <dgm:prSet presAssocID="{C4B50DDA-89AF-461B-85B3-002C06876B73}" presName="compNode" presStyleCnt="0"/>
      <dgm:spPr/>
    </dgm:pt>
    <dgm:pt modelId="{EB22FFD1-53D1-4C42-AD6C-2B11F3A703CC}" type="pres">
      <dgm:prSet presAssocID="{C4B50DDA-89AF-461B-85B3-002C06876B73}" presName="bgRect" presStyleLbl="bgShp" presStyleIdx="0" presStyleCnt="2"/>
      <dgm:spPr/>
    </dgm:pt>
    <dgm:pt modelId="{8D2EA145-EC51-4CBD-9A7F-D4DC6E443B70}" type="pres">
      <dgm:prSet presAssocID="{C4B50DDA-89AF-461B-85B3-002C06876B7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780CF90D-8640-4E11-B747-A6C611F24A22}" type="pres">
      <dgm:prSet presAssocID="{C4B50DDA-89AF-461B-85B3-002C06876B73}" presName="spaceRect" presStyleCnt="0"/>
      <dgm:spPr/>
    </dgm:pt>
    <dgm:pt modelId="{152DE303-3533-4C5D-A7F3-59F30AE51943}" type="pres">
      <dgm:prSet presAssocID="{C4B50DDA-89AF-461B-85B3-002C06876B73}" presName="parTx" presStyleLbl="revTx" presStyleIdx="0" presStyleCnt="4" custLinFactNeighborX="-15353" custLinFactNeighborY="-194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EA5DA23-EE4C-4260-B3D8-D76BF26582B5}" type="pres">
      <dgm:prSet presAssocID="{C4B50DDA-89AF-461B-85B3-002C06876B73}" presName="desTx" presStyleLbl="revTx" presStyleIdx="1" presStyleCnt="4" custScaleX="156123">
        <dgm:presLayoutVars/>
      </dgm:prSet>
      <dgm:spPr/>
      <dgm:t>
        <a:bodyPr/>
        <a:lstStyle/>
        <a:p>
          <a:endParaRPr lang="en-US"/>
        </a:p>
      </dgm:t>
    </dgm:pt>
    <dgm:pt modelId="{C16110FB-7BDF-4653-8397-68AA265761D6}" type="pres">
      <dgm:prSet presAssocID="{898E4A66-F5B8-4818-8637-18CCB7B954A0}" presName="sibTrans" presStyleCnt="0"/>
      <dgm:spPr/>
    </dgm:pt>
    <dgm:pt modelId="{CBD42F46-8A62-43E0-8DEC-2FFE8D6479DF}" type="pres">
      <dgm:prSet presAssocID="{D9DA2905-4315-4716-BB97-A5EC9C9668BD}" presName="compNode" presStyleCnt="0"/>
      <dgm:spPr/>
    </dgm:pt>
    <dgm:pt modelId="{92B0F088-E344-4C95-A8EA-6FC9C77FED88}" type="pres">
      <dgm:prSet presAssocID="{D9DA2905-4315-4716-BB97-A5EC9C9668BD}" presName="bgRect" presStyleLbl="bgShp" presStyleIdx="1" presStyleCnt="2" custLinFactNeighborX="-1417" custLinFactNeighborY="2913"/>
      <dgm:spPr/>
    </dgm:pt>
    <dgm:pt modelId="{725417DB-1265-489C-8A94-407BBA3387C4}" type="pres">
      <dgm:prSet presAssocID="{D9DA2905-4315-4716-BB97-A5EC9C9668B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4863D17-B251-45EA-917B-FF74BEF505E3}" type="pres">
      <dgm:prSet presAssocID="{D9DA2905-4315-4716-BB97-A5EC9C9668BD}" presName="spaceRect" presStyleCnt="0"/>
      <dgm:spPr/>
    </dgm:pt>
    <dgm:pt modelId="{144B415E-EC0E-4288-96AF-47F83E124EE6}" type="pres">
      <dgm:prSet presAssocID="{D9DA2905-4315-4716-BB97-A5EC9C9668BD}" presName="parTx" presStyleLbl="revTx" presStyleIdx="2" presStyleCnt="4" custLinFactNeighborX="-19191" custLinFactNeighborY="485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CF205FD-6794-46C8-8EB1-83E3C8E90514}" type="pres">
      <dgm:prSet presAssocID="{D9DA2905-4315-4716-BB97-A5EC9C9668BD}" presName="desTx" presStyleLbl="revTx" presStyleIdx="3" presStyleCnt="4" custScaleX="259858">
        <dgm:presLayoutVars/>
      </dgm:prSet>
      <dgm:spPr/>
      <dgm:t>
        <a:bodyPr/>
        <a:lstStyle/>
        <a:p>
          <a:endParaRPr lang="en-US"/>
        </a:p>
      </dgm:t>
    </dgm:pt>
  </dgm:ptLst>
  <dgm:cxnLst>
    <dgm:cxn modelId="{2AC35242-0AD8-4377-A5B0-9DF180623269}" type="presOf" srcId="{D9DA2905-4315-4716-BB97-A5EC9C9668BD}" destId="{144B415E-EC0E-4288-96AF-47F83E124EE6}" srcOrd="0" destOrd="0" presId="urn:microsoft.com/office/officeart/2018/2/layout/IconVerticalSolidList"/>
    <dgm:cxn modelId="{966FF834-133B-418F-9DD8-2A7527D9E51A}" type="presOf" srcId="{26E495FB-00D1-4680-BD40-95BE1308415F}" destId="{7EA5DA23-EE4C-4260-B3D8-D76BF26582B5}" srcOrd="0" destOrd="0" presId="urn:microsoft.com/office/officeart/2018/2/layout/IconVerticalSolidList"/>
    <dgm:cxn modelId="{59CACC94-CF68-435A-86D3-234A1B3FFDC2}" srcId="{D9DA2905-4315-4716-BB97-A5EC9C9668BD}" destId="{B32034C6-9F62-49E1-9E39-26A9FB71D947}" srcOrd="1" destOrd="0" parTransId="{B07A6FE7-3EF0-4781-BF1C-C42F778C7A53}" sibTransId="{80E2ECFE-EF96-4313-89FC-D48E01195A4E}"/>
    <dgm:cxn modelId="{7FE496F1-6830-45E6-A44B-B369074E323E}" srcId="{CABBE186-CD77-4795-8B95-72821D9E0F71}" destId="{C4B50DDA-89AF-461B-85B3-002C06876B73}" srcOrd="0" destOrd="0" parTransId="{5DD33BCE-6F9D-4F89-B1AF-353B27355876}" sibTransId="{898E4A66-F5B8-4818-8637-18CCB7B954A0}"/>
    <dgm:cxn modelId="{AB22442E-1B7A-45B0-A1AC-982E3314ACAB}" srcId="{CABBE186-CD77-4795-8B95-72821D9E0F71}" destId="{D9DA2905-4315-4716-BB97-A5EC9C9668BD}" srcOrd="1" destOrd="0" parTransId="{6CEF1AD5-F1E6-4B48-AED9-34CEA94A2E92}" sibTransId="{EDA0EE7F-E921-41DA-A3B7-FF21EBF16425}"/>
    <dgm:cxn modelId="{84F1A4DA-FFF3-4805-A2A0-010B4A727DC4}" srcId="{D9DA2905-4315-4716-BB97-A5EC9C9668BD}" destId="{27280569-1416-4B39-8A95-26947FA9FFD4}" srcOrd="0" destOrd="0" parTransId="{938BC370-106A-4685-AC49-4854C42A941B}" sibTransId="{5053EEF5-DE96-4FD1-8E59-EF0E2F29CD11}"/>
    <dgm:cxn modelId="{6482C5AB-4017-47AF-9C2B-33D7FA8F986F}" type="presOf" srcId="{B32034C6-9F62-49E1-9E39-26A9FB71D947}" destId="{CCF205FD-6794-46C8-8EB1-83E3C8E90514}" srcOrd="0" destOrd="1" presId="urn:microsoft.com/office/officeart/2018/2/layout/IconVerticalSolidList"/>
    <dgm:cxn modelId="{5E6DF65A-9B30-4156-9A5F-F50005A24A40}" type="presOf" srcId="{27280569-1416-4B39-8A95-26947FA9FFD4}" destId="{CCF205FD-6794-46C8-8EB1-83E3C8E90514}" srcOrd="0" destOrd="0" presId="urn:microsoft.com/office/officeart/2018/2/layout/IconVerticalSolidList"/>
    <dgm:cxn modelId="{1423E08C-42C8-4367-B047-083AE5A1587C}" type="presOf" srcId="{CABBE186-CD77-4795-8B95-72821D9E0F71}" destId="{E8BD56E3-FF8E-4BAD-B429-9F9A698F166C}" srcOrd="0" destOrd="0" presId="urn:microsoft.com/office/officeart/2018/2/layout/IconVerticalSolidList"/>
    <dgm:cxn modelId="{55F28F3C-7F52-4CDD-8A8A-154FCC95EC39}" type="presOf" srcId="{C4B50DDA-89AF-461B-85B3-002C06876B73}" destId="{152DE303-3533-4C5D-A7F3-59F30AE51943}" srcOrd="0" destOrd="0" presId="urn:microsoft.com/office/officeart/2018/2/layout/IconVerticalSolidList"/>
    <dgm:cxn modelId="{9C82AB3C-2DB1-4C91-BFEF-FB812D640B08}" srcId="{C4B50DDA-89AF-461B-85B3-002C06876B73}" destId="{26E495FB-00D1-4680-BD40-95BE1308415F}" srcOrd="0" destOrd="0" parTransId="{034C689F-0142-4A73-AC86-3A12A611A195}" sibTransId="{8B961E35-D11E-4FA2-ABA7-C20D087DD23C}"/>
    <dgm:cxn modelId="{C8174121-E335-4F68-9FD7-7EFAD02DA831}" srcId="{D9DA2905-4315-4716-BB97-A5EC9C9668BD}" destId="{E4B730CF-5627-48F2-8815-D4504AFBC92A}" srcOrd="2" destOrd="0" parTransId="{2349F613-3505-481A-B623-3B3F102C11C1}" sibTransId="{325F8A1E-F429-4E9A-B9E8-45F147EDE6FE}"/>
    <dgm:cxn modelId="{F708E19D-B60B-4ABC-B1A8-B73E54AF3EF8}" type="presOf" srcId="{E4B730CF-5627-48F2-8815-D4504AFBC92A}" destId="{CCF205FD-6794-46C8-8EB1-83E3C8E90514}" srcOrd="0" destOrd="2" presId="urn:microsoft.com/office/officeart/2018/2/layout/IconVerticalSolidList"/>
    <dgm:cxn modelId="{EED73A75-759D-430C-ADE0-586761F6A106}" type="presParOf" srcId="{E8BD56E3-FF8E-4BAD-B429-9F9A698F166C}" destId="{367CA874-20BC-4D31-A9D8-449CA54FECAB}" srcOrd="0" destOrd="0" presId="urn:microsoft.com/office/officeart/2018/2/layout/IconVerticalSolidList"/>
    <dgm:cxn modelId="{75905615-DE30-4AA1-96FC-90F8690F226C}" type="presParOf" srcId="{367CA874-20BC-4D31-A9D8-449CA54FECAB}" destId="{EB22FFD1-53D1-4C42-AD6C-2B11F3A703CC}" srcOrd="0" destOrd="0" presId="urn:microsoft.com/office/officeart/2018/2/layout/IconVerticalSolidList"/>
    <dgm:cxn modelId="{FDD56C24-F01B-4D8B-8333-2D42C7ADAA6E}" type="presParOf" srcId="{367CA874-20BC-4D31-A9D8-449CA54FECAB}" destId="{8D2EA145-EC51-4CBD-9A7F-D4DC6E443B70}" srcOrd="1" destOrd="0" presId="urn:microsoft.com/office/officeart/2018/2/layout/IconVerticalSolidList"/>
    <dgm:cxn modelId="{DCF5B07D-D133-4C05-9598-768DB1242B02}" type="presParOf" srcId="{367CA874-20BC-4D31-A9D8-449CA54FECAB}" destId="{780CF90D-8640-4E11-B747-A6C611F24A22}" srcOrd="2" destOrd="0" presId="urn:microsoft.com/office/officeart/2018/2/layout/IconVerticalSolidList"/>
    <dgm:cxn modelId="{E1ED6CC3-FE79-4011-9CCB-195082BF8CD3}" type="presParOf" srcId="{367CA874-20BC-4D31-A9D8-449CA54FECAB}" destId="{152DE303-3533-4C5D-A7F3-59F30AE51943}" srcOrd="3" destOrd="0" presId="urn:microsoft.com/office/officeart/2018/2/layout/IconVerticalSolidList"/>
    <dgm:cxn modelId="{49DEAD5C-4900-4930-B6C6-AEFAEB7380BA}" type="presParOf" srcId="{367CA874-20BC-4D31-A9D8-449CA54FECAB}" destId="{7EA5DA23-EE4C-4260-B3D8-D76BF26582B5}" srcOrd="4" destOrd="0" presId="urn:microsoft.com/office/officeart/2018/2/layout/IconVerticalSolidList"/>
    <dgm:cxn modelId="{478B2C8C-EBE3-4E5D-8E8C-8B592D9DE051}" type="presParOf" srcId="{E8BD56E3-FF8E-4BAD-B429-9F9A698F166C}" destId="{C16110FB-7BDF-4653-8397-68AA265761D6}" srcOrd="1" destOrd="0" presId="urn:microsoft.com/office/officeart/2018/2/layout/IconVerticalSolidList"/>
    <dgm:cxn modelId="{035886FB-9E0B-4207-8150-4E6C35573AF0}" type="presParOf" srcId="{E8BD56E3-FF8E-4BAD-B429-9F9A698F166C}" destId="{CBD42F46-8A62-43E0-8DEC-2FFE8D6479DF}" srcOrd="2" destOrd="0" presId="urn:microsoft.com/office/officeart/2018/2/layout/IconVerticalSolidList"/>
    <dgm:cxn modelId="{0007DD56-1B93-498E-9CF5-8C42E9A62A7F}" type="presParOf" srcId="{CBD42F46-8A62-43E0-8DEC-2FFE8D6479DF}" destId="{92B0F088-E344-4C95-A8EA-6FC9C77FED88}" srcOrd="0" destOrd="0" presId="urn:microsoft.com/office/officeart/2018/2/layout/IconVerticalSolidList"/>
    <dgm:cxn modelId="{2EFDAB40-335B-43AA-BA7B-453DA6F9E68A}" type="presParOf" srcId="{CBD42F46-8A62-43E0-8DEC-2FFE8D6479DF}" destId="{725417DB-1265-489C-8A94-407BBA3387C4}" srcOrd="1" destOrd="0" presId="urn:microsoft.com/office/officeart/2018/2/layout/IconVerticalSolidList"/>
    <dgm:cxn modelId="{9C9B8A00-6850-4CC8-ADAB-9D1CE0B51FBD}" type="presParOf" srcId="{CBD42F46-8A62-43E0-8DEC-2FFE8D6479DF}" destId="{A4863D17-B251-45EA-917B-FF74BEF505E3}" srcOrd="2" destOrd="0" presId="urn:microsoft.com/office/officeart/2018/2/layout/IconVerticalSolidList"/>
    <dgm:cxn modelId="{F3228A2B-1B81-49DD-AA5E-AF9600E4C064}" type="presParOf" srcId="{CBD42F46-8A62-43E0-8DEC-2FFE8D6479DF}" destId="{144B415E-EC0E-4288-96AF-47F83E124EE6}" srcOrd="3" destOrd="0" presId="urn:microsoft.com/office/officeart/2018/2/layout/IconVerticalSolidList"/>
    <dgm:cxn modelId="{1A89B06D-B7CA-4CAD-A870-40F9869ED86B}" type="presParOf" srcId="{CBD42F46-8A62-43E0-8DEC-2FFE8D6479DF}" destId="{CCF205FD-6794-46C8-8EB1-83E3C8E9051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E027EF-523E-4ACB-A93B-2630A0E6744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8440049-A300-4805-AC16-3073AF6BE4D4}">
      <dgm:prSet/>
      <dgm:spPr/>
      <dgm:t>
        <a:bodyPr/>
        <a:lstStyle/>
        <a:p>
          <a:r>
            <a:rPr lang="en-US" b="0" i="0"/>
            <a:t>DATABASE</a:t>
          </a:r>
          <a:endParaRPr lang="en-US"/>
        </a:p>
      </dgm:t>
    </dgm:pt>
    <dgm:pt modelId="{53B0B1DC-CA68-4862-87E7-F4FF8F743893}" type="parTrans" cxnId="{53C06385-39A7-4F68-B7BB-C56BEB4DF1E2}">
      <dgm:prSet/>
      <dgm:spPr/>
      <dgm:t>
        <a:bodyPr/>
        <a:lstStyle/>
        <a:p>
          <a:endParaRPr lang="en-US"/>
        </a:p>
      </dgm:t>
    </dgm:pt>
    <dgm:pt modelId="{3B0903A2-3B0A-4CB1-A908-14C9820D19CA}" type="sibTrans" cxnId="{53C06385-39A7-4F68-B7BB-C56BEB4DF1E2}">
      <dgm:prSet/>
      <dgm:spPr/>
      <dgm:t>
        <a:bodyPr/>
        <a:lstStyle/>
        <a:p>
          <a:endParaRPr lang="en-US"/>
        </a:p>
      </dgm:t>
    </dgm:pt>
    <dgm:pt modelId="{530BCFA4-0898-4B8C-B1B6-90D9387D162E}">
      <dgm:prSet/>
      <dgm:spPr/>
      <dgm:t>
        <a:bodyPr/>
        <a:lstStyle/>
        <a:p>
          <a:r>
            <a:rPr lang="en-US" b="0" i="0"/>
            <a:t>INCLUSION/EXCLUSION</a:t>
          </a:r>
          <a:endParaRPr lang="en-US"/>
        </a:p>
      </dgm:t>
    </dgm:pt>
    <dgm:pt modelId="{94002A6B-A6DD-42DA-A80B-2FC4CDAA0003}" type="parTrans" cxnId="{EE858B82-BC5B-4FA1-BA0C-0780A8A52222}">
      <dgm:prSet/>
      <dgm:spPr/>
      <dgm:t>
        <a:bodyPr/>
        <a:lstStyle/>
        <a:p>
          <a:endParaRPr lang="en-US"/>
        </a:p>
      </dgm:t>
    </dgm:pt>
    <dgm:pt modelId="{E51ABDAD-0DD4-4556-A4DD-FF4B3125A84D}" type="sibTrans" cxnId="{EE858B82-BC5B-4FA1-BA0C-0780A8A52222}">
      <dgm:prSet/>
      <dgm:spPr/>
      <dgm:t>
        <a:bodyPr/>
        <a:lstStyle/>
        <a:p>
          <a:endParaRPr lang="en-US"/>
        </a:p>
      </dgm:t>
    </dgm:pt>
    <dgm:pt modelId="{4175601D-6BF8-48F1-9D6F-0B4F03F30C69}">
      <dgm:prSet/>
      <dgm:spPr/>
      <dgm:t>
        <a:bodyPr/>
        <a:lstStyle/>
        <a:p>
          <a:r>
            <a:rPr lang="en-US" b="0" i="0"/>
            <a:t>KEY SEARCH TERMS USED</a:t>
          </a:r>
          <a:endParaRPr lang="en-US"/>
        </a:p>
      </dgm:t>
    </dgm:pt>
    <dgm:pt modelId="{9561CB4B-E96E-4F91-936A-0BB085A1AABA}" type="parTrans" cxnId="{D357B6FF-DDB5-437B-AD70-B3B84F322FC6}">
      <dgm:prSet/>
      <dgm:spPr/>
      <dgm:t>
        <a:bodyPr/>
        <a:lstStyle/>
        <a:p>
          <a:endParaRPr lang="en-US"/>
        </a:p>
      </dgm:t>
    </dgm:pt>
    <dgm:pt modelId="{4B7D46A4-77FE-475D-94A8-BE89246177DA}" type="sibTrans" cxnId="{D357B6FF-DDB5-437B-AD70-B3B84F322FC6}">
      <dgm:prSet/>
      <dgm:spPr/>
      <dgm:t>
        <a:bodyPr/>
        <a:lstStyle/>
        <a:p>
          <a:endParaRPr lang="en-US"/>
        </a:p>
      </dgm:t>
    </dgm:pt>
    <dgm:pt modelId="{3C56562B-2461-1242-9B1E-C9CE19273458}" type="pres">
      <dgm:prSet presAssocID="{F6E027EF-523E-4ACB-A93B-2630A0E674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F59BC3-8DB5-D546-99CB-028B8B786483}" type="pres">
      <dgm:prSet presAssocID="{48440049-A300-4805-AC16-3073AF6BE4D4}" presName="hierRoot1" presStyleCnt="0"/>
      <dgm:spPr/>
    </dgm:pt>
    <dgm:pt modelId="{31BEE925-9E98-A144-9ACE-987A9DFBB30E}" type="pres">
      <dgm:prSet presAssocID="{48440049-A300-4805-AC16-3073AF6BE4D4}" presName="composite" presStyleCnt="0"/>
      <dgm:spPr/>
    </dgm:pt>
    <dgm:pt modelId="{3CE20924-3278-804B-8500-D2435B59C2EA}" type="pres">
      <dgm:prSet presAssocID="{48440049-A300-4805-AC16-3073AF6BE4D4}" presName="background" presStyleLbl="node0" presStyleIdx="0" presStyleCnt="3"/>
      <dgm:spPr/>
    </dgm:pt>
    <dgm:pt modelId="{D505676A-2BCE-BD41-AC25-7BA0ABA6599C}" type="pres">
      <dgm:prSet presAssocID="{48440049-A300-4805-AC16-3073AF6BE4D4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13E555-29BF-6D45-9C6B-A333D3D42994}" type="pres">
      <dgm:prSet presAssocID="{48440049-A300-4805-AC16-3073AF6BE4D4}" presName="hierChild2" presStyleCnt="0"/>
      <dgm:spPr/>
    </dgm:pt>
    <dgm:pt modelId="{14E8A189-AC98-B547-84F4-95DDF89F5612}" type="pres">
      <dgm:prSet presAssocID="{530BCFA4-0898-4B8C-B1B6-90D9387D162E}" presName="hierRoot1" presStyleCnt="0"/>
      <dgm:spPr/>
    </dgm:pt>
    <dgm:pt modelId="{AFD66ACE-B803-B847-86AA-8737DE004AD0}" type="pres">
      <dgm:prSet presAssocID="{530BCFA4-0898-4B8C-B1B6-90D9387D162E}" presName="composite" presStyleCnt="0"/>
      <dgm:spPr/>
    </dgm:pt>
    <dgm:pt modelId="{7F0C53F8-E865-B344-AE8F-0FB54A22309D}" type="pres">
      <dgm:prSet presAssocID="{530BCFA4-0898-4B8C-B1B6-90D9387D162E}" presName="background" presStyleLbl="node0" presStyleIdx="1" presStyleCnt="3"/>
      <dgm:spPr/>
    </dgm:pt>
    <dgm:pt modelId="{57915F72-F26D-C14A-83CF-6F6300DB3FF2}" type="pres">
      <dgm:prSet presAssocID="{530BCFA4-0898-4B8C-B1B6-90D9387D162E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46C167-CD57-9845-86F7-4079A6EC682D}" type="pres">
      <dgm:prSet presAssocID="{530BCFA4-0898-4B8C-B1B6-90D9387D162E}" presName="hierChild2" presStyleCnt="0"/>
      <dgm:spPr/>
    </dgm:pt>
    <dgm:pt modelId="{D72A012A-E8D9-0A4A-8C22-6F2F5871F15C}" type="pres">
      <dgm:prSet presAssocID="{4175601D-6BF8-48F1-9D6F-0B4F03F30C69}" presName="hierRoot1" presStyleCnt="0"/>
      <dgm:spPr/>
    </dgm:pt>
    <dgm:pt modelId="{148DC14B-19E9-CB42-9871-00611E734234}" type="pres">
      <dgm:prSet presAssocID="{4175601D-6BF8-48F1-9D6F-0B4F03F30C69}" presName="composite" presStyleCnt="0"/>
      <dgm:spPr/>
    </dgm:pt>
    <dgm:pt modelId="{82D47837-5603-744B-9BE9-472D97A27069}" type="pres">
      <dgm:prSet presAssocID="{4175601D-6BF8-48F1-9D6F-0B4F03F30C69}" presName="background" presStyleLbl="node0" presStyleIdx="2" presStyleCnt="3"/>
      <dgm:spPr/>
    </dgm:pt>
    <dgm:pt modelId="{C880BA16-A66A-654F-801D-896FF31E4F47}" type="pres">
      <dgm:prSet presAssocID="{4175601D-6BF8-48F1-9D6F-0B4F03F30C69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862A01-D51F-2C45-B720-FB8382E94238}" type="pres">
      <dgm:prSet presAssocID="{4175601D-6BF8-48F1-9D6F-0B4F03F30C69}" presName="hierChild2" presStyleCnt="0"/>
      <dgm:spPr/>
    </dgm:pt>
  </dgm:ptLst>
  <dgm:cxnLst>
    <dgm:cxn modelId="{14742DAF-E665-C446-BAF9-03F0B7488E33}" type="presOf" srcId="{48440049-A300-4805-AC16-3073AF6BE4D4}" destId="{D505676A-2BCE-BD41-AC25-7BA0ABA6599C}" srcOrd="0" destOrd="0" presId="urn:microsoft.com/office/officeart/2005/8/layout/hierarchy1"/>
    <dgm:cxn modelId="{E1FF2AE1-DC9E-E440-8C2D-725A3C7ED6B8}" type="presOf" srcId="{530BCFA4-0898-4B8C-B1B6-90D9387D162E}" destId="{57915F72-F26D-C14A-83CF-6F6300DB3FF2}" srcOrd="0" destOrd="0" presId="urn:microsoft.com/office/officeart/2005/8/layout/hierarchy1"/>
    <dgm:cxn modelId="{D357B6FF-DDB5-437B-AD70-B3B84F322FC6}" srcId="{F6E027EF-523E-4ACB-A93B-2630A0E6744C}" destId="{4175601D-6BF8-48F1-9D6F-0B4F03F30C69}" srcOrd="2" destOrd="0" parTransId="{9561CB4B-E96E-4F91-936A-0BB085A1AABA}" sibTransId="{4B7D46A4-77FE-475D-94A8-BE89246177DA}"/>
    <dgm:cxn modelId="{EE0F5AC7-CE06-FA43-AD40-ABAB3042E5CE}" type="presOf" srcId="{4175601D-6BF8-48F1-9D6F-0B4F03F30C69}" destId="{C880BA16-A66A-654F-801D-896FF31E4F47}" srcOrd="0" destOrd="0" presId="urn:microsoft.com/office/officeart/2005/8/layout/hierarchy1"/>
    <dgm:cxn modelId="{EE858B82-BC5B-4FA1-BA0C-0780A8A52222}" srcId="{F6E027EF-523E-4ACB-A93B-2630A0E6744C}" destId="{530BCFA4-0898-4B8C-B1B6-90D9387D162E}" srcOrd="1" destOrd="0" parTransId="{94002A6B-A6DD-42DA-A80B-2FC4CDAA0003}" sibTransId="{E51ABDAD-0DD4-4556-A4DD-FF4B3125A84D}"/>
    <dgm:cxn modelId="{53C06385-39A7-4F68-B7BB-C56BEB4DF1E2}" srcId="{F6E027EF-523E-4ACB-A93B-2630A0E6744C}" destId="{48440049-A300-4805-AC16-3073AF6BE4D4}" srcOrd="0" destOrd="0" parTransId="{53B0B1DC-CA68-4862-87E7-F4FF8F743893}" sibTransId="{3B0903A2-3B0A-4CB1-A908-14C9820D19CA}"/>
    <dgm:cxn modelId="{0BDBAA6C-89C9-E646-AABE-F548B58987B2}" type="presOf" srcId="{F6E027EF-523E-4ACB-A93B-2630A0E6744C}" destId="{3C56562B-2461-1242-9B1E-C9CE19273458}" srcOrd="0" destOrd="0" presId="urn:microsoft.com/office/officeart/2005/8/layout/hierarchy1"/>
    <dgm:cxn modelId="{2414ECA6-287A-5A47-BD9C-21D794E02E0B}" type="presParOf" srcId="{3C56562B-2461-1242-9B1E-C9CE19273458}" destId="{B9F59BC3-8DB5-D546-99CB-028B8B786483}" srcOrd="0" destOrd="0" presId="urn:microsoft.com/office/officeart/2005/8/layout/hierarchy1"/>
    <dgm:cxn modelId="{9F4A4774-7CCE-3847-B52F-F4061E245038}" type="presParOf" srcId="{B9F59BC3-8DB5-D546-99CB-028B8B786483}" destId="{31BEE925-9E98-A144-9ACE-987A9DFBB30E}" srcOrd="0" destOrd="0" presId="urn:microsoft.com/office/officeart/2005/8/layout/hierarchy1"/>
    <dgm:cxn modelId="{849F6CBB-E241-8345-A5E2-9D06C8D3582C}" type="presParOf" srcId="{31BEE925-9E98-A144-9ACE-987A9DFBB30E}" destId="{3CE20924-3278-804B-8500-D2435B59C2EA}" srcOrd="0" destOrd="0" presId="urn:microsoft.com/office/officeart/2005/8/layout/hierarchy1"/>
    <dgm:cxn modelId="{D04B2641-68A8-644F-9F8B-7730F101BA1A}" type="presParOf" srcId="{31BEE925-9E98-A144-9ACE-987A9DFBB30E}" destId="{D505676A-2BCE-BD41-AC25-7BA0ABA6599C}" srcOrd="1" destOrd="0" presId="urn:microsoft.com/office/officeart/2005/8/layout/hierarchy1"/>
    <dgm:cxn modelId="{3FB5A65E-880E-DC46-B399-DCADC569D076}" type="presParOf" srcId="{B9F59BC3-8DB5-D546-99CB-028B8B786483}" destId="{CF13E555-29BF-6D45-9C6B-A333D3D42994}" srcOrd="1" destOrd="0" presId="urn:microsoft.com/office/officeart/2005/8/layout/hierarchy1"/>
    <dgm:cxn modelId="{A5E960A3-0CAA-AC4F-82A4-BA67BAE672F7}" type="presParOf" srcId="{3C56562B-2461-1242-9B1E-C9CE19273458}" destId="{14E8A189-AC98-B547-84F4-95DDF89F5612}" srcOrd="1" destOrd="0" presId="urn:microsoft.com/office/officeart/2005/8/layout/hierarchy1"/>
    <dgm:cxn modelId="{4256411F-A8C5-E74E-9B7D-76D5E2AD6BF8}" type="presParOf" srcId="{14E8A189-AC98-B547-84F4-95DDF89F5612}" destId="{AFD66ACE-B803-B847-86AA-8737DE004AD0}" srcOrd="0" destOrd="0" presId="urn:microsoft.com/office/officeart/2005/8/layout/hierarchy1"/>
    <dgm:cxn modelId="{3D8138BE-3043-DB42-9B9C-B9B1B1BD71D7}" type="presParOf" srcId="{AFD66ACE-B803-B847-86AA-8737DE004AD0}" destId="{7F0C53F8-E865-B344-AE8F-0FB54A22309D}" srcOrd="0" destOrd="0" presId="urn:microsoft.com/office/officeart/2005/8/layout/hierarchy1"/>
    <dgm:cxn modelId="{BE389957-5B1E-3E4D-A272-EC932AE4870E}" type="presParOf" srcId="{AFD66ACE-B803-B847-86AA-8737DE004AD0}" destId="{57915F72-F26D-C14A-83CF-6F6300DB3FF2}" srcOrd="1" destOrd="0" presId="urn:microsoft.com/office/officeart/2005/8/layout/hierarchy1"/>
    <dgm:cxn modelId="{D93D8B70-B643-EA49-A33C-3B250418C21D}" type="presParOf" srcId="{14E8A189-AC98-B547-84F4-95DDF89F5612}" destId="{A846C167-CD57-9845-86F7-4079A6EC682D}" srcOrd="1" destOrd="0" presId="urn:microsoft.com/office/officeart/2005/8/layout/hierarchy1"/>
    <dgm:cxn modelId="{D22F3440-BE5F-C14D-8361-55B109F19ABD}" type="presParOf" srcId="{3C56562B-2461-1242-9B1E-C9CE19273458}" destId="{D72A012A-E8D9-0A4A-8C22-6F2F5871F15C}" srcOrd="2" destOrd="0" presId="urn:microsoft.com/office/officeart/2005/8/layout/hierarchy1"/>
    <dgm:cxn modelId="{EEECEFF8-A4C3-0B42-8F38-ED382208F9BC}" type="presParOf" srcId="{D72A012A-E8D9-0A4A-8C22-6F2F5871F15C}" destId="{148DC14B-19E9-CB42-9871-00611E734234}" srcOrd="0" destOrd="0" presId="urn:microsoft.com/office/officeart/2005/8/layout/hierarchy1"/>
    <dgm:cxn modelId="{9A2C65D0-4292-0441-8803-D830276DBBB4}" type="presParOf" srcId="{148DC14B-19E9-CB42-9871-00611E734234}" destId="{82D47837-5603-744B-9BE9-472D97A27069}" srcOrd="0" destOrd="0" presId="urn:microsoft.com/office/officeart/2005/8/layout/hierarchy1"/>
    <dgm:cxn modelId="{6634D9B2-722B-0B4C-A054-33CEE0580D6A}" type="presParOf" srcId="{148DC14B-19E9-CB42-9871-00611E734234}" destId="{C880BA16-A66A-654F-801D-896FF31E4F47}" srcOrd="1" destOrd="0" presId="urn:microsoft.com/office/officeart/2005/8/layout/hierarchy1"/>
    <dgm:cxn modelId="{7F446FE6-1A06-DD4B-ADEC-E4413AF5C5EE}" type="presParOf" srcId="{D72A012A-E8D9-0A4A-8C22-6F2F5871F15C}" destId="{F0862A01-D51F-2C45-B720-FB8382E942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5C5FF6-4F2E-4EF4-98E2-77AFF224EC7B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03D102C-A64C-44C3-BE18-52ADA2B98B6D}">
      <dgm:prSet/>
      <dgm:spPr/>
      <dgm:t>
        <a:bodyPr/>
        <a:lstStyle/>
        <a:p>
          <a:r>
            <a:rPr lang="en-US"/>
            <a:t>Beaumont Hospital Wayne </a:t>
          </a:r>
        </a:p>
      </dgm:t>
    </dgm:pt>
    <dgm:pt modelId="{0C96ECCF-B3AA-485D-8F46-7BEC9DAB143B}" type="parTrans" cxnId="{DE88E600-B39D-4EC6-8B3C-A1A2CB36760B}">
      <dgm:prSet/>
      <dgm:spPr/>
      <dgm:t>
        <a:bodyPr/>
        <a:lstStyle/>
        <a:p>
          <a:endParaRPr lang="en-US"/>
        </a:p>
      </dgm:t>
    </dgm:pt>
    <dgm:pt modelId="{28CDAAFE-1810-4154-8C7C-B7F1CED74709}" type="sibTrans" cxnId="{DE88E600-B39D-4EC6-8B3C-A1A2CB36760B}">
      <dgm:prSet/>
      <dgm:spPr/>
      <dgm:t>
        <a:bodyPr/>
        <a:lstStyle/>
        <a:p>
          <a:endParaRPr lang="en-US"/>
        </a:p>
      </dgm:t>
    </dgm:pt>
    <dgm:pt modelId="{EC1B67FF-6A98-43DE-BAB4-0E44C48EB48B}">
      <dgm:prSet/>
      <dgm:spPr/>
      <dgm:t>
        <a:bodyPr/>
        <a:lstStyle/>
        <a:p>
          <a:r>
            <a:rPr lang="en-US"/>
            <a:t>Teaching hospital</a:t>
          </a:r>
        </a:p>
      </dgm:t>
    </dgm:pt>
    <dgm:pt modelId="{18971849-0CC6-464F-B47F-279F9C605E22}" type="parTrans" cxnId="{A1990CA9-2E47-4C80-B99F-5A35088D41D8}">
      <dgm:prSet/>
      <dgm:spPr/>
      <dgm:t>
        <a:bodyPr/>
        <a:lstStyle/>
        <a:p>
          <a:endParaRPr lang="en-US"/>
        </a:p>
      </dgm:t>
    </dgm:pt>
    <dgm:pt modelId="{E594E4B6-22D1-4DD1-AB4E-D9C83BF8B82F}" type="sibTrans" cxnId="{A1990CA9-2E47-4C80-B99F-5A35088D41D8}">
      <dgm:prSet/>
      <dgm:spPr/>
      <dgm:t>
        <a:bodyPr/>
        <a:lstStyle/>
        <a:p>
          <a:endParaRPr lang="en-US"/>
        </a:p>
      </dgm:t>
    </dgm:pt>
    <dgm:pt modelId="{FE7F5668-9E2E-4B02-A4A7-A7C092A0DA3B}">
      <dgm:prSet/>
      <dgm:spPr/>
      <dgm:t>
        <a:bodyPr/>
        <a:lstStyle/>
        <a:p>
          <a:r>
            <a:rPr lang="en-US"/>
            <a:t>99 beds</a:t>
          </a:r>
        </a:p>
      </dgm:t>
    </dgm:pt>
    <dgm:pt modelId="{1AB04621-23EC-49FA-9992-2AE1B6936056}" type="parTrans" cxnId="{3FF61FB7-FDCE-41CC-963B-ED9E1A84986D}">
      <dgm:prSet/>
      <dgm:spPr/>
      <dgm:t>
        <a:bodyPr/>
        <a:lstStyle/>
        <a:p>
          <a:endParaRPr lang="en-US"/>
        </a:p>
      </dgm:t>
    </dgm:pt>
    <dgm:pt modelId="{DD18842A-542B-4678-96AF-ED1E08C978C8}" type="sibTrans" cxnId="{3FF61FB7-FDCE-41CC-963B-ED9E1A84986D}">
      <dgm:prSet/>
      <dgm:spPr/>
      <dgm:t>
        <a:bodyPr/>
        <a:lstStyle/>
        <a:p>
          <a:endParaRPr lang="en-US"/>
        </a:p>
      </dgm:t>
    </dgm:pt>
    <dgm:pt modelId="{0C468B50-DAB7-474D-BF0E-547871F07B37}">
      <dgm:prSet/>
      <dgm:spPr/>
      <dgm:t>
        <a:bodyPr/>
        <a:lstStyle/>
        <a:p>
          <a:r>
            <a:rPr lang="en-US"/>
            <a:t>Third floor medical surgical unit</a:t>
          </a:r>
        </a:p>
      </dgm:t>
    </dgm:pt>
    <dgm:pt modelId="{4C764FAB-77B2-491E-8021-3214742A78F5}" type="parTrans" cxnId="{F4B05E51-C0D8-44BC-B17B-9A59E0A03330}">
      <dgm:prSet/>
      <dgm:spPr/>
      <dgm:t>
        <a:bodyPr/>
        <a:lstStyle/>
        <a:p>
          <a:endParaRPr lang="en-US"/>
        </a:p>
      </dgm:t>
    </dgm:pt>
    <dgm:pt modelId="{705A498B-F356-4491-AC19-A5A49A26974E}" type="sibTrans" cxnId="{F4B05E51-C0D8-44BC-B17B-9A59E0A03330}">
      <dgm:prSet/>
      <dgm:spPr/>
      <dgm:t>
        <a:bodyPr/>
        <a:lstStyle/>
        <a:p>
          <a:endParaRPr lang="en-US"/>
        </a:p>
      </dgm:t>
    </dgm:pt>
    <dgm:pt modelId="{622D7F9E-C6DB-48C0-842E-C711A4F00C70}">
      <dgm:prSet/>
      <dgm:spPr/>
      <dgm:t>
        <a:bodyPr/>
        <a:lstStyle/>
        <a:p>
          <a:r>
            <a:rPr lang="en-US"/>
            <a:t>25 beds</a:t>
          </a:r>
        </a:p>
      </dgm:t>
    </dgm:pt>
    <dgm:pt modelId="{B507EBE2-57EE-4C24-99D6-AD3A942CFC68}" type="parTrans" cxnId="{F3F18583-99F0-47D7-A45C-A735A94C998E}">
      <dgm:prSet/>
      <dgm:spPr/>
      <dgm:t>
        <a:bodyPr/>
        <a:lstStyle/>
        <a:p>
          <a:endParaRPr lang="en-US"/>
        </a:p>
      </dgm:t>
    </dgm:pt>
    <dgm:pt modelId="{D1806408-318A-49B5-AD0F-29D8AB0853D0}" type="sibTrans" cxnId="{F3F18583-99F0-47D7-A45C-A735A94C998E}">
      <dgm:prSet/>
      <dgm:spPr/>
      <dgm:t>
        <a:bodyPr/>
        <a:lstStyle/>
        <a:p>
          <a:endParaRPr lang="en-US"/>
        </a:p>
      </dgm:t>
    </dgm:pt>
    <dgm:pt modelId="{BDBCB272-7B8D-4CA7-ADEF-8262EFE98D27}">
      <dgm:prSet/>
      <dgm:spPr/>
      <dgm:t>
        <a:bodyPr/>
        <a:lstStyle/>
        <a:p>
          <a:r>
            <a:rPr lang="en-US"/>
            <a:t>Target population</a:t>
          </a:r>
        </a:p>
      </dgm:t>
    </dgm:pt>
    <dgm:pt modelId="{A4073657-A2FB-4545-8585-2492DCD594F5}" type="parTrans" cxnId="{7DA8539D-D06A-430B-8B56-29FAC339927E}">
      <dgm:prSet/>
      <dgm:spPr/>
      <dgm:t>
        <a:bodyPr/>
        <a:lstStyle/>
        <a:p>
          <a:endParaRPr lang="en-US"/>
        </a:p>
      </dgm:t>
    </dgm:pt>
    <dgm:pt modelId="{ED629A63-C6CC-439F-ACE3-4A140E9BED3A}" type="sibTrans" cxnId="{7DA8539D-D06A-430B-8B56-29FAC339927E}">
      <dgm:prSet/>
      <dgm:spPr/>
      <dgm:t>
        <a:bodyPr/>
        <a:lstStyle/>
        <a:p>
          <a:endParaRPr lang="en-US"/>
        </a:p>
      </dgm:t>
    </dgm:pt>
    <dgm:pt modelId="{6EDB5937-8A0B-4BED-A21C-F24E22DE715B}">
      <dgm:prSet/>
      <dgm:spPr/>
      <dgm:t>
        <a:bodyPr/>
        <a:lstStyle/>
        <a:p>
          <a:r>
            <a:rPr lang="en-US"/>
            <a:t>Fall rate in 2021</a:t>
          </a:r>
        </a:p>
      </dgm:t>
    </dgm:pt>
    <dgm:pt modelId="{104DBE28-BFAD-4756-A54E-7C42FE6B5DC2}" type="parTrans" cxnId="{5CB0197F-7DE7-4EE7-BB9B-FD7AD6412D90}">
      <dgm:prSet/>
      <dgm:spPr/>
      <dgm:t>
        <a:bodyPr/>
        <a:lstStyle/>
        <a:p>
          <a:endParaRPr lang="en-US"/>
        </a:p>
      </dgm:t>
    </dgm:pt>
    <dgm:pt modelId="{50BFD7B1-5ABA-4332-B84A-A9974E21BB7E}" type="sibTrans" cxnId="{5CB0197F-7DE7-4EE7-BB9B-FD7AD6412D90}">
      <dgm:prSet/>
      <dgm:spPr/>
      <dgm:t>
        <a:bodyPr/>
        <a:lstStyle/>
        <a:p>
          <a:endParaRPr lang="en-US"/>
        </a:p>
      </dgm:t>
    </dgm:pt>
    <dgm:pt modelId="{40B110A9-D573-464D-95B0-3B989F160D56}">
      <dgm:prSet/>
      <dgm:spPr/>
      <dgm:t>
        <a:bodyPr/>
        <a:lstStyle/>
        <a:p>
          <a:r>
            <a:rPr lang="en-US"/>
            <a:t>Falls with injury</a:t>
          </a:r>
        </a:p>
      </dgm:t>
    </dgm:pt>
    <dgm:pt modelId="{778CCBDF-9FEF-4AB8-8E35-B48FA2CE2A34}" type="parTrans" cxnId="{35435B4F-9ECA-4AD4-9376-DE865EF375DB}">
      <dgm:prSet/>
      <dgm:spPr/>
      <dgm:t>
        <a:bodyPr/>
        <a:lstStyle/>
        <a:p>
          <a:endParaRPr lang="en-US"/>
        </a:p>
      </dgm:t>
    </dgm:pt>
    <dgm:pt modelId="{2D5859B2-31BB-4D33-AE25-24E0D1AED213}" type="sibTrans" cxnId="{35435B4F-9ECA-4AD4-9376-DE865EF375DB}">
      <dgm:prSet/>
      <dgm:spPr/>
      <dgm:t>
        <a:bodyPr/>
        <a:lstStyle/>
        <a:p>
          <a:endParaRPr lang="en-US"/>
        </a:p>
      </dgm:t>
    </dgm:pt>
    <dgm:pt modelId="{B608492B-9695-410B-B828-5EBD166079CE}">
      <dgm:prSet/>
      <dgm:spPr/>
      <dgm:t>
        <a:bodyPr/>
        <a:lstStyle/>
        <a:p>
          <a:r>
            <a:rPr lang="en-US"/>
            <a:t>Estimated cost </a:t>
          </a:r>
        </a:p>
      </dgm:t>
    </dgm:pt>
    <dgm:pt modelId="{FD3A847E-668E-404E-984F-D0C762E238C3}" type="parTrans" cxnId="{F8D2E5A1-AEE1-4DA2-9E4D-CDAE28D259AB}">
      <dgm:prSet/>
      <dgm:spPr/>
      <dgm:t>
        <a:bodyPr/>
        <a:lstStyle/>
        <a:p>
          <a:endParaRPr lang="en-US"/>
        </a:p>
      </dgm:t>
    </dgm:pt>
    <dgm:pt modelId="{72B0F2EE-4955-4CDA-AD68-B3EBA57D1745}" type="sibTrans" cxnId="{F8D2E5A1-AEE1-4DA2-9E4D-CDAE28D259AB}">
      <dgm:prSet/>
      <dgm:spPr/>
      <dgm:t>
        <a:bodyPr/>
        <a:lstStyle/>
        <a:p>
          <a:endParaRPr lang="en-US"/>
        </a:p>
      </dgm:t>
    </dgm:pt>
    <dgm:pt modelId="{885712B8-D93E-9445-BA58-29FF7AF9CCBA}" type="pres">
      <dgm:prSet presAssocID="{945C5FF6-4F2E-4EF4-98E2-77AFF224EC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B75985-24B7-E648-8ABE-A5813896D368}" type="pres">
      <dgm:prSet presAssocID="{003D102C-A64C-44C3-BE18-52ADA2B98B6D}" presName="parentLin" presStyleCnt="0"/>
      <dgm:spPr/>
    </dgm:pt>
    <dgm:pt modelId="{67E079F9-A49F-3F4A-94E7-A70CC5DF2678}" type="pres">
      <dgm:prSet presAssocID="{003D102C-A64C-44C3-BE18-52ADA2B98B6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630BC81-3153-6D4F-8C61-67B8755DA710}" type="pres">
      <dgm:prSet presAssocID="{003D102C-A64C-44C3-BE18-52ADA2B98B6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B4026-0E30-F04F-8D46-5802ACC31A55}" type="pres">
      <dgm:prSet presAssocID="{003D102C-A64C-44C3-BE18-52ADA2B98B6D}" presName="negativeSpace" presStyleCnt="0"/>
      <dgm:spPr/>
    </dgm:pt>
    <dgm:pt modelId="{3B65FD27-D1B7-A348-B580-E684383DD76D}" type="pres">
      <dgm:prSet presAssocID="{003D102C-A64C-44C3-BE18-52ADA2B98B6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960EB-3CB0-C740-B5D3-F05BC5EA034C}" type="pres">
      <dgm:prSet presAssocID="{28CDAAFE-1810-4154-8C7C-B7F1CED74709}" presName="spaceBetweenRectangles" presStyleCnt="0"/>
      <dgm:spPr/>
    </dgm:pt>
    <dgm:pt modelId="{2FDFAEA3-48F5-8845-8580-B2FB62EE3E74}" type="pres">
      <dgm:prSet presAssocID="{0C468B50-DAB7-474D-BF0E-547871F07B37}" presName="parentLin" presStyleCnt="0"/>
      <dgm:spPr/>
    </dgm:pt>
    <dgm:pt modelId="{8FA677EE-9458-0746-890E-99221D68121C}" type="pres">
      <dgm:prSet presAssocID="{0C468B50-DAB7-474D-BF0E-547871F07B3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AA71DB2-1F3C-EB4D-81FB-93558B4A5E19}" type="pres">
      <dgm:prSet presAssocID="{0C468B50-DAB7-474D-BF0E-547871F07B3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21DA1-56A6-E44C-8956-3260129B1118}" type="pres">
      <dgm:prSet presAssocID="{0C468B50-DAB7-474D-BF0E-547871F07B37}" presName="negativeSpace" presStyleCnt="0"/>
      <dgm:spPr/>
    </dgm:pt>
    <dgm:pt modelId="{83B6EC66-0160-1A40-B626-99ACF099A0BB}" type="pres">
      <dgm:prSet presAssocID="{0C468B50-DAB7-474D-BF0E-547871F07B3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B0197F-7DE7-4EE7-BB9B-FD7AD6412D90}" srcId="{0C468B50-DAB7-474D-BF0E-547871F07B37}" destId="{6EDB5937-8A0B-4BED-A21C-F24E22DE715B}" srcOrd="2" destOrd="0" parTransId="{104DBE28-BFAD-4756-A54E-7C42FE6B5DC2}" sibTransId="{50BFD7B1-5ABA-4332-B84A-A9974E21BB7E}"/>
    <dgm:cxn modelId="{F3F18583-99F0-47D7-A45C-A735A94C998E}" srcId="{0C468B50-DAB7-474D-BF0E-547871F07B37}" destId="{622D7F9E-C6DB-48C0-842E-C711A4F00C70}" srcOrd="0" destOrd="0" parTransId="{B507EBE2-57EE-4C24-99D6-AD3A942CFC68}" sibTransId="{D1806408-318A-49B5-AD0F-29D8AB0853D0}"/>
    <dgm:cxn modelId="{EF276821-7DBC-D44F-A2EA-45C2DED49F7E}" type="presOf" srcId="{003D102C-A64C-44C3-BE18-52ADA2B98B6D}" destId="{5630BC81-3153-6D4F-8C61-67B8755DA710}" srcOrd="1" destOrd="0" presId="urn:microsoft.com/office/officeart/2005/8/layout/list1"/>
    <dgm:cxn modelId="{7DA8539D-D06A-430B-8B56-29FAC339927E}" srcId="{0C468B50-DAB7-474D-BF0E-547871F07B37}" destId="{BDBCB272-7B8D-4CA7-ADEF-8262EFE98D27}" srcOrd="1" destOrd="0" parTransId="{A4073657-A2FB-4545-8585-2492DCD594F5}" sibTransId="{ED629A63-C6CC-439F-ACE3-4A140E9BED3A}"/>
    <dgm:cxn modelId="{147CBE62-3771-B64B-9652-D155727673D8}" type="presOf" srcId="{6EDB5937-8A0B-4BED-A21C-F24E22DE715B}" destId="{83B6EC66-0160-1A40-B626-99ACF099A0BB}" srcOrd="0" destOrd="2" presId="urn:microsoft.com/office/officeart/2005/8/layout/list1"/>
    <dgm:cxn modelId="{5F9E351F-9CDA-164E-948C-27A409F41E32}" type="presOf" srcId="{622D7F9E-C6DB-48C0-842E-C711A4F00C70}" destId="{83B6EC66-0160-1A40-B626-99ACF099A0BB}" srcOrd="0" destOrd="0" presId="urn:microsoft.com/office/officeart/2005/8/layout/list1"/>
    <dgm:cxn modelId="{3307005C-9911-CA40-B626-D2A268B161D7}" type="presOf" srcId="{FE7F5668-9E2E-4B02-A4A7-A7C092A0DA3B}" destId="{3B65FD27-D1B7-A348-B580-E684383DD76D}" srcOrd="0" destOrd="1" presId="urn:microsoft.com/office/officeart/2005/8/layout/list1"/>
    <dgm:cxn modelId="{D01C4547-F3AB-5742-A596-FA0EBC0EFDC9}" type="presOf" srcId="{40B110A9-D573-464D-95B0-3B989F160D56}" destId="{83B6EC66-0160-1A40-B626-99ACF099A0BB}" srcOrd="0" destOrd="3" presId="urn:microsoft.com/office/officeart/2005/8/layout/list1"/>
    <dgm:cxn modelId="{FE3339C4-C505-6D49-B5EA-FBAC60157BE6}" type="presOf" srcId="{945C5FF6-4F2E-4EF4-98E2-77AFF224EC7B}" destId="{885712B8-D93E-9445-BA58-29FF7AF9CCBA}" srcOrd="0" destOrd="0" presId="urn:microsoft.com/office/officeart/2005/8/layout/list1"/>
    <dgm:cxn modelId="{E3E64743-2AC9-0D44-81C1-E5D811197A3B}" type="presOf" srcId="{0C468B50-DAB7-474D-BF0E-547871F07B37}" destId="{4AA71DB2-1F3C-EB4D-81FB-93558B4A5E19}" srcOrd="1" destOrd="0" presId="urn:microsoft.com/office/officeart/2005/8/layout/list1"/>
    <dgm:cxn modelId="{7FD24F35-F620-5444-AAA3-758006CAEF66}" type="presOf" srcId="{EC1B67FF-6A98-43DE-BAB4-0E44C48EB48B}" destId="{3B65FD27-D1B7-A348-B580-E684383DD76D}" srcOrd="0" destOrd="0" presId="urn:microsoft.com/office/officeart/2005/8/layout/list1"/>
    <dgm:cxn modelId="{F8D2E5A1-AEE1-4DA2-9E4D-CDAE28D259AB}" srcId="{6EDB5937-8A0B-4BED-A21C-F24E22DE715B}" destId="{B608492B-9695-410B-B828-5EBD166079CE}" srcOrd="1" destOrd="0" parTransId="{FD3A847E-668E-404E-984F-D0C762E238C3}" sibTransId="{72B0F2EE-4955-4CDA-AD68-B3EBA57D1745}"/>
    <dgm:cxn modelId="{F4B05E51-C0D8-44BC-B17B-9A59E0A03330}" srcId="{945C5FF6-4F2E-4EF4-98E2-77AFF224EC7B}" destId="{0C468B50-DAB7-474D-BF0E-547871F07B37}" srcOrd="1" destOrd="0" parTransId="{4C764FAB-77B2-491E-8021-3214742A78F5}" sibTransId="{705A498B-F356-4491-AC19-A5A49A26974E}"/>
    <dgm:cxn modelId="{DE88E600-B39D-4EC6-8B3C-A1A2CB36760B}" srcId="{945C5FF6-4F2E-4EF4-98E2-77AFF224EC7B}" destId="{003D102C-A64C-44C3-BE18-52ADA2B98B6D}" srcOrd="0" destOrd="0" parTransId="{0C96ECCF-B3AA-485D-8F46-7BEC9DAB143B}" sibTransId="{28CDAAFE-1810-4154-8C7C-B7F1CED74709}"/>
    <dgm:cxn modelId="{A1990CA9-2E47-4C80-B99F-5A35088D41D8}" srcId="{003D102C-A64C-44C3-BE18-52ADA2B98B6D}" destId="{EC1B67FF-6A98-43DE-BAB4-0E44C48EB48B}" srcOrd="0" destOrd="0" parTransId="{18971849-0CC6-464F-B47F-279F9C605E22}" sibTransId="{E594E4B6-22D1-4DD1-AB4E-D9C83BF8B82F}"/>
    <dgm:cxn modelId="{3164D33A-FDD3-C747-9956-4CB5769316DC}" type="presOf" srcId="{003D102C-A64C-44C3-BE18-52ADA2B98B6D}" destId="{67E079F9-A49F-3F4A-94E7-A70CC5DF2678}" srcOrd="0" destOrd="0" presId="urn:microsoft.com/office/officeart/2005/8/layout/list1"/>
    <dgm:cxn modelId="{B0D112AB-9CD6-F74F-A8E4-3633E28FA047}" type="presOf" srcId="{B608492B-9695-410B-B828-5EBD166079CE}" destId="{83B6EC66-0160-1A40-B626-99ACF099A0BB}" srcOrd="0" destOrd="4" presId="urn:microsoft.com/office/officeart/2005/8/layout/list1"/>
    <dgm:cxn modelId="{2C19E740-8FE1-9B48-8169-41AE43595452}" type="presOf" srcId="{BDBCB272-7B8D-4CA7-ADEF-8262EFE98D27}" destId="{83B6EC66-0160-1A40-B626-99ACF099A0BB}" srcOrd="0" destOrd="1" presId="urn:microsoft.com/office/officeart/2005/8/layout/list1"/>
    <dgm:cxn modelId="{35435B4F-9ECA-4AD4-9376-DE865EF375DB}" srcId="{6EDB5937-8A0B-4BED-A21C-F24E22DE715B}" destId="{40B110A9-D573-464D-95B0-3B989F160D56}" srcOrd="0" destOrd="0" parTransId="{778CCBDF-9FEF-4AB8-8E35-B48FA2CE2A34}" sibTransId="{2D5859B2-31BB-4D33-AE25-24E0D1AED213}"/>
    <dgm:cxn modelId="{683563D7-7807-5E4C-A0FE-3CF74C58F932}" type="presOf" srcId="{0C468B50-DAB7-474D-BF0E-547871F07B37}" destId="{8FA677EE-9458-0746-890E-99221D68121C}" srcOrd="0" destOrd="0" presId="urn:microsoft.com/office/officeart/2005/8/layout/list1"/>
    <dgm:cxn modelId="{3FF61FB7-FDCE-41CC-963B-ED9E1A84986D}" srcId="{003D102C-A64C-44C3-BE18-52ADA2B98B6D}" destId="{FE7F5668-9E2E-4B02-A4A7-A7C092A0DA3B}" srcOrd="1" destOrd="0" parTransId="{1AB04621-23EC-49FA-9992-2AE1B6936056}" sibTransId="{DD18842A-542B-4678-96AF-ED1E08C978C8}"/>
    <dgm:cxn modelId="{FA7B9C1A-106C-1846-A0DE-25211EB64460}" type="presParOf" srcId="{885712B8-D93E-9445-BA58-29FF7AF9CCBA}" destId="{E2B75985-24B7-E648-8ABE-A5813896D368}" srcOrd="0" destOrd="0" presId="urn:microsoft.com/office/officeart/2005/8/layout/list1"/>
    <dgm:cxn modelId="{B2235112-A1E8-AC42-8E94-74F555AADD5F}" type="presParOf" srcId="{E2B75985-24B7-E648-8ABE-A5813896D368}" destId="{67E079F9-A49F-3F4A-94E7-A70CC5DF2678}" srcOrd="0" destOrd="0" presId="urn:microsoft.com/office/officeart/2005/8/layout/list1"/>
    <dgm:cxn modelId="{945A7726-FB30-844E-94F8-F9914E854EE1}" type="presParOf" srcId="{E2B75985-24B7-E648-8ABE-A5813896D368}" destId="{5630BC81-3153-6D4F-8C61-67B8755DA710}" srcOrd="1" destOrd="0" presId="urn:microsoft.com/office/officeart/2005/8/layout/list1"/>
    <dgm:cxn modelId="{AF8C6B58-F5B8-524C-B8A6-93B168380C45}" type="presParOf" srcId="{885712B8-D93E-9445-BA58-29FF7AF9CCBA}" destId="{A4AB4026-0E30-F04F-8D46-5802ACC31A55}" srcOrd="1" destOrd="0" presId="urn:microsoft.com/office/officeart/2005/8/layout/list1"/>
    <dgm:cxn modelId="{5813E310-619F-204D-A2A7-0D69C7678C9E}" type="presParOf" srcId="{885712B8-D93E-9445-BA58-29FF7AF9CCBA}" destId="{3B65FD27-D1B7-A348-B580-E684383DD76D}" srcOrd="2" destOrd="0" presId="urn:microsoft.com/office/officeart/2005/8/layout/list1"/>
    <dgm:cxn modelId="{33AE978D-8C28-004F-8CAF-1B19970325F3}" type="presParOf" srcId="{885712B8-D93E-9445-BA58-29FF7AF9CCBA}" destId="{DBF960EB-3CB0-C740-B5D3-F05BC5EA034C}" srcOrd="3" destOrd="0" presId="urn:microsoft.com/office/officeart/2005/8/layout/list1"/>
    <dgm:cxn modelId="{2B78D557-9A10-4E42-B6EB-27B9097E97C6}" type="presParOf" srcId="{885712B8-D93E-9445-BA58-29FF7AF9CCBA}" destId="{2FDFAEA3-48F5-8845-8580-B2FB62EE3E74}" srcOrd="4" destOrd="0" presId="urn:microsoft.com/office/officeart/2005/8/layout/list1"/>
    <dgm:cxn modelId="{791374CB-0FC6-9042-968F-79FA90E3878D}" type="presParOf" srcId="{2FDFAEA3-48F5-8845-8580-B2FB62EE3E74}" destId="{8FA677EE-9458-0746-890E-99221D68121C}" srcOrd="0" destOrd="0" presId="urn:microsoft.com/office/officeart/2005/8/layout/list1"/>
    <dgm:cxn modelId="{BA9A8CD9-D4AD-304C-A319-8F486BD2F76D}" type="presParOf" srcId="{2FDFAEA3-48F5-8845-8580-B2FB62EE3E74}" destId="{4AA71DB2-1F3C-EB4D-81FB-93558B4A5E19}" srcOrd="1" destOrd="0" presId="urn:microsoft.com/office/officeart/2005/8/layout/list1"/>
    <dgm:cxn modelId="{E938B396-BC40-204E-9221-2906CAF084E7}" type="presParOf" srcId="{885712B8-D93E-9445-BA58-29FF7AF9CCBA}" destId="{6A221DA1-56A6-E44C-8956-3260129B1118}" srcOrd="5" destOrd="0" presId="urn:microsoft.com/office/officeart/2005/8/layout/list1"/>
    <dgm:cxn modelId="{B6502166-DC29-4747-9871-C7D91CB139D8}" type="presParOf" srcId="{885712B8-D93E-9445-BA58-29FF7AF9CCBA}" destId="{83B6EC66-0160-1A40-B626-99ACF099A0B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C363C7-36AF-4B4C-A8B8-8664850654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79C988-1451-42B1-B517-C9B373530ED5}">
      <dgm:prSet/>
      <dgm:spPr/>
      <dgm:t>
        <a:bodyPr/>
        <a:lstStyle/>
        <a:p>
          <a:r>
            <a:rPr lang="en-US"/>
            <a:t>Strengths</a:t>
          </a:r>
        </a:p>
      </dgm:t>
    </dgm:pt>
    <dgm:pt modelId="{D3F9D47A-EE53-47AC-BA5B-9F68392A55BE}" type="parTrans" cxnId="{387A2AF5-DD8F-4A41-B35E-11F9B64C28D4}">
      <dgm:prSet/>
      <dgm:spPr/>
      <dgm:t>
        <a:bodyPr/>
        <a:lstStyle/>
        <a:p>
          <a:endParaRPr lang="en-US"/>
        </a:p>
      </dgm:t>
    </dgm:pt>
    <dgm:pt modelId="{737D8118-F36E-4DE1-80A7-C7252CBE6631}" type="sibTrans" cxnId="{387A2AF5-DD8F-4A41-B35E-11F9B64C28D4}">
      <dgm:prSet/>
      <dgm:spPr/>
      <dgm:t>
        <a:bodyPr/>
        <a:lstStyle/>
        <a:p>
          <a:endParaRPr lang="en-US"/>
        </a:p>
      </dgm:t>
    </dgm:pt>
    <dgm:pt modelId="{EF176B5A-77EE-4588-8D8C-F73569E84990}">
      <dgm:prSet/>
      <dgm:spPr/>
      <dgm:t>
        <a:bodyPr/>
        <a:lstStyle/>
        <a:p>
          <a:r>
            <a:rPr lang="en-US"/>
            <a:t>Morse Fall Scale</a:t>
          </a:r>
        </a:p>
      </dgm:t>
    </dgm:pt>
    <dgm:pt modelId="{D9643F21-2C57-4DD6-9E51-0F51910BAF36}" type="parTrans" cxnId="{B570EEB5-DE01-433D-9E13-B2DF435119A5}">
      <dgm:prSet/>
      <dgm:spPr/>
      <dgm:t>
        <a:bodyPr/>
        <a:lstStyle/>
        <a:p>
          <a:endParaRPr lang="en-US"/>
        </a:p>
      </dgm:t>
    </dgm:pt>
    <dgm:pt modelId="{633FC0A6-EDD0-439A-A904-67B747DDA033}" type="sibTrans" cxnId="{B570EEB5-DE01-433D-9E13-B2DF435119A5}">
      <dgm:prSet/>
      <dgm:spPr/>
      <dgm:t>
        <a:bodyPr/>
        <a:lstStyle/>
        <a:p>
          <a:endParaRPr lang="en-US"/>
        </a:p>
      </dgm:t>
    </dgm:pt>
    <dgm:pt modelId="{40037F9C-2D48-4408-8B2B-B59AB9A23F91}">
      <dgm:prSet/>
      <dgm:spPr/>
      <dgm:t>
        <a:bodyPr/>
        <a:lstStyle/>
        <a:p>
          <a:r>
            <a:rPr lang="en-US"/>
            <a:t>Current fall prevention measures</a:t>
          </a:r>
        </a:p>
      </dgm:t>
    </dgm:pt>
    <dgm:pt modelId="{16232124-1F1B-4086-B1E9-2408C782E26E}" type="parTrans" cxnId="{B23C72F3-6FC7-48C4-BF41-A7181ABC6AA2}">
      <dgm:prSet/>
      <dgm:spPr/>
      <dgm:t>
        <a:bodyPr/>
        <a:lstStyle/>
        <a:p>
          <a:endParaRPr lang="en-US"/>
        </a:p>
      </dgm:t>
    </dgm:pt>
    <dgm:pt modelId="{DF2EF979-8A13-475C-93AF-B9B2CFC5C1C4}" type="sibTrans" cxnId="{B23C72F3-6FC7-48C4-BF41-A7181ABC6AA2}">
      <dgm:prSet/>
      <dgm:spPr/>
      <dgm:t>
        <a:bodyPr/>
        <a:lstStyle/>
        <a:p>
          <a:endParaRPr lang="en-US"/>
        </a:p>
      </dgm:t>
    </dgm:pt>
    <dgm:pt modelId="{47E5A42C-106A-4F54-8552-596F51ABD12C}">
      <dgm:prSet/>
      <dgm:spPr/>
      <dgm:t>
        <a:bodyPr/>
        <a:lstStyle/>
        <a:p>
          <a:r>
            <a:rPr lang="en-US"/>
            <a:t>Current hourly rounding requirement</a:t>
          </a:r>
        </a:p>
      </dgm:t>
    </dgm:pt>
    <dgm:pt modelId="{7D6F0EE3-A773-4F96-9A53-4169C914E728}" type="parTrans" cxnId="{8698D758-AC21-4781-A80D-17020B484872}">
      <dgm:prSet/>
      <dgm:spPr/>
      <dgm:t>
        <a:bodyPr/>
        <a:lstStyle/>
        <a:p>
          <a:endParaRPr lang="en-US"/>
        </a:p>
      </dgm:t>
    </dgm:pt>
    <dgm:pt modelId="{8F38BDF6-E212-46AD-9D4F-0E44CC4A12E3}" type="sibTrans" cxnId="{8698D758-AC21-4781-A80D-17020B484872}">
      <dgm:prSet/>
      <dgm:spPr/>
      <dgm:t>
        <a:bodyPr/>
        <a:lstStyle/>
        <a:p>
          <a:endParaRPr lang="en-US"/>
        </a:p>
      </dgm:t>
    </dgm:pt>
    <dgm:pt modelId="{377E61DA-DD56-423E-8B33-A448679EA854}">
      <dgm:prSet/>
      <dgm:spPr/>
      <dgm:t>
        <a:bodyPr/>
        <a:lstStyle/>
        <a:p>
          <a:r>
            <a:rPr lang="en-US"/>
            <a:t>Staff and leadership support</a:t>
          </a:r>
        </a:p>
      </dgm:t>
    </dgm:pt>
    <dgm:pt modelId="{E6AB3877-E1C9-4CA5-8E6E-698A06E3EE71}" type="parTrans" cxnId="{A76BEE4C-A801-47C9-9DE1-503809D1D7E2}">
      <dgm:prSet/>
      <dgm:spPr/>
      <dgm:t>
        <a:bodyPr/>
        <a:lstStyle/>
        <a:p>
          <a:endParaRPr lang="en-US"/>
        </a:p>
      </dgm:t>
    </dgm:pt>
    <dgm:pt modelId="{1B7C9DDC-0639-4A39-8B83-89866F9F684D}" type="sibTrans" cxnId="{A76BEE4C-A801-47C9-9DE1-503809D1D7E2}">
      <dgm:prSet/>
      <dgm:spPr/>
      <dgm:t>
        <a:bodyPr/>
        <a:lstStyle/>
        <a:p>
          <a:endParaRPr lang="en-US"/>
        </a:p>
      </dgm:t>
    </dgm:pt>
    <dgm:pt modelId="{FF4ABFE3-A210-4106-846A-B5C326631263}">
      <dgm:prSet/>
      <dgm:spPr/>
      <dgm:t>
        <a:bodyPr/>
        <a:lstStyle/>
        <a:p>
          <a:r>
            <a:rPr lang="en-US"/>
            <a:t>Weaknesses</a:t>
          </a:r>
        </a:p>
      </dgm:t>
    </dgm:pt>
    <dgm:pt modelId="{E8EE7866-032E-474D-AD0C-503D3FE9C54D}" type="parTrans" cxnId="{5776CA52-257A-446E-8A23-FB9740B6EC25}">
      <dgm:prSet/>
      <dgm:spPr/>
      <dgm:t>
        <a:bodyPr/>
        <a:lstStyle/>
        <a:p>
          <a:endParaRPr lang="en-US"/>
        </a:p>
      </dgm:t>
    </dgm:pt>
    <dgm:pt modelId="{C8A9C661-5F48-492B-9E59-B37E78B5E8AB}" type="sibTrans" cxnId="{5776CA52-257A-446E-8A23-FB9740B6EC25}">
      <dgm:prSet/>
      <dgm:spPr/>
      <dgm:t>
        <a:bodyPr/>
        <a:lstStyle/>
        <a:p>
          <a:endParaRPr lang="en-US"/>
        </a:p>
      </dgm:t>
    </dgm:pt>
    <dgm:pt modelId="{7BE8337B-6470-49DF-A4B0-52F4BEDE1F8C}">
      <dgm:prSet/>
      <dgm:spPr/>
      <dgm:t>
        <a:bodyPr/>
        <a:lstStyle/>
        <a:p>
          <a:r>
            <a:rPr lang="en-US"/>
            <a:t>Covid-19 </a:t>
          </a:r>
        </a:p>
      </dgm:t>
    </dgm:pt>
    <dgm:pt modelId="{56264FDC-EAF5-45D2-955C-E88559D509D2}" type="parTrans" cxnId="{338A5D4B-6E2E-4B9E-8FD4-4B720644473C}">
      <dgm:prSet/>
      <dgm:spPr/>
      <dgm:t>
        <a:bodyPr/>
        <a:lstStyle/>
        <a:p>
          <a:endParaRPr lang="en-US"/>
        </a:p>
      </dgm:t>
    </dgm:pt>
    <dgm:pt modelId="{2123D6FA-E306-4169-8326-95F77EC47C28}" type="sibTrans" cxnId="{338A5D4B-6E2E-4B9E-8FD4-4B720644473C}">
      <dgm:prSet/>
      <dgm:spPr/>
      <dgm:t>
        <a:bodyPr/>
        <a:lstStyle/>
        <a:p>
          <a:endParaRPr lang="en-US"/>
        </a:p>
      </dgm:t>
    </dgm:pt>
    <dgm:pt modelId="{D9AA9692-EF34-4F5C-A9FC-99AEFD5AD6C4}">
      <dgm:prSet/>
      <dgm:spPr/>
      <dgm:t>
        <a:bodyPr/>
        <a:lstStyle/>
        <a:p>
          <a:r>
            <a:rPr lang="en-US"/>
            <a:t>High staff turnover</a:t>
          </a:r>
        </a:p>
      </dgm:t>
    </dgm:pt>
    <dgm:pt modelId="{62709740-8B0B-4888-B113-E23D3FA217F7}" type="parTrans" cxnId="{6CDE3B65-E6DF-47FB-A961-98F380C6771B}">
      <dgm:prSet/>
      <dgm:spPr/>
      <dgm:t>
        <a:bodyPr/>
        <a:lstStyle/>
        <a:p>
          <a:endParaRPr lang="en-US"/>
        </a:p>
      </dgm:t>
    </dgm:pt>
    <dgm:pt modelId="{7593683C-F6C7-4482-97CD-280EFE144FCA}" type="sibTrans" cxnId="{6CDE3B65-E6DF-47FB-A961-98F380C6771B}">
      <dgm:prSet/>
      <dgm:spPr/>
      <dgm:t>
        <a:bodyPr/>
        <a:lstStyle/>
        <a:p>
          <a:endParaRPr lang="en-US"/>
        </a:p>
      </dgm:t>
    </dgm:pt>
    <dgm:pt modelId="{52B096F3-D580-4742-8EC6-71FB846C07FA}">
      <dgm:prSet/>
      <dgm:spPr/>
      <dgm:t>
        <a:bodyPr/>
        <a:lstStyle/>
        <a:p>
          <a:r>
            <a:rPr lang="en-US"/>
            <a:t>Staff perception</a:t>
          </a:r>
        </a:p>
      </dgm:t>
    </dgm:pt>
    <dgm:pt modelId="{C46A54F1-C443-485E-B217-21C43B4D7B75}" type="parTrans" cxnId="{3A1806A1-D0A8-45D7-BA90-1718503D1428}">
      <dgm:prSet/>
      <dgm:spPr/>
      <dgm:t>
        <a:bodyPr/>
        <a:lstStyle/>
        <a:p>
          <a:endParaRPr lang="en-US"/>
        </a:p>
      </dgm:t>
    </dgm:pt>
    <dgm:pt modelId="{CFD7A2C7-21E4-4E45-A1E6-497CFE4D189D}" type="sibTrans" cxnId="{3A1806A1-D0A8-45D7-BA90-1718503D1428}">
      <dgm:prSet/>
      <dgm:spPr/>
      <dgm:t>
        <a:bodyPr/>
        <a:lstStyle/>
        <a:p>
          <a:endParaRPr lang="en-US"/>
        </a:p>
      </dgm:t>
    </dgm:pt>
    <dgm:pt modelId="{1679DCE3-DD1B-406E-892F-DB0FBB2046AC}">
      <dgm:prSet/>
      <dgm:spPr/>
      <dgm:t>
        <a:bodyPr/>
        <a:lstStyle/>
        <a:p>
          <a:r>
            <a:rPr lang="en-US"/>
            <a:t>Travel nurses not familiar with unit routines </a:t>
          </a:r>
        </a:p>
      </dgm:t>
    </dgm:pt>
    <dgm:pt modelId="{368B3B60-9424-4CE4-A318-4A33C0025651}" type="parTrans" cxnId="{26E71DAA-4272-41BE-AD77-51856AAA253C}">
      <dgm:prSet/>
      <dgm:spPr/>
      <dgm:t>
        <a:bodyPr/>
        <a:lstStyle/>
        <a:p>
          <a:endParaRPr lang="en-US"/>
        </a:p>
      </dgm:t>
    </dgm:pt>
    <dgm:pt modelId="{46C4139F-8FE5-43D8-B28A-D19CF1DAFF8B}" type="sibTrans" cxnId="{26E71DAA-4272-41BE-AD77-51856AAA253C}">
      <dgm:prSet/>
      <dgm:spPr/>
      <dgm:t>
        <a:bodyPr/>
        <a:lstStyle/>
        <a:p>
          <a:endParaRPr lang="en-US"/>
        </a:p>
      </dgm:t>
    </dgm:pt>
    <dgm:pt modelId="{8E00EE28-19ED-4FED-AAB6-D17529F5C233}">
      <dgm:prSet/>
      <dgm:spPr/>
      <dgm:t>
        <a:bodyPr/>
        <a:lstStyle/>
        <a:p>
          <a:r>
            <a:rPr lang="en-US"/>
            <a:t>Current hourly rounding is generic and lacks direction</a:t>
          </a:r>
        </a:p>
      </dgm:t>
    </dgm:pt>
    <dgm:pt modelId="{DA7A1F11-E5FE-4ACC-8916-38A322D05900}" type="parTrans" cxnId="{96B5512E-31F8-4D92-8A6D-F540F5835CE7}">
      <dgm:prSet/>
      <dgm:spPr/>
      <dgm:t>
        <a:bodyPr/>
        <a:lstStyle/>
        <a:p>
          <a:endParaRPr lang="en-US"/>
        </a:p>
      </dgm:t>
    </dgm:pt>
    <dgm:pt modelId="{FCD91B80-E59C-4652-BD37-4653946E218D}" type="sibTrans" cxnId="{96B5512E-31F8-4D92-8A6D-F540F5835CE7}">
      <dgm:prSet/>
      <dgm:spPr/>
      <dgm:t>
        <a:bodyPr/>
        <a:lstStyle/>
        <a:p>
          <a:endParaRPr lang="en-US"/>
        </a:p>
      </dgm:t>
    </dgm:pt>
    <dgm:pt modelId="{1F50224A-008A-9F42-B170-B2CBECA71F56}" type="pres">
      <dgm:prSet presAssocID="{9DC363C7-36AF-4B4C-A8B8-8664850654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B8E85D-1CAD-354B-81E6-C8B15C7E5410}" type="pres">
      <dgm:prSet presAssocID="{F879C988-1451-42B1-B517-C9B373530ED5}" presName="parentLin" presStyleCnt="0"/>
      <dgm:spPr/>
    </dgm:pt>
    <dgm:pt modelId="{63B336E9-7BCE-2F4E-A2FA-F17D6260C93D}" type="pres">
      <dgm:prSet presAssocID="{F879C988-1451-42B1-B517-C9B373530ED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9EDF2DE-F3E9-924C-8470-9E0DCBE4D171}" type="pres">
      <dgm:prSet presAssocID="{F879C988-1451-42B1-B517-C9B373530ED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4BF40-1134-C74D-A57A-030ED9702BB0}" type="pres">
      <dgm:prSet presAssocID="{F879C988-1451-42B1-B517-C9B373530ED5}" presName="negativeSpace" presStyleCnt="0"/>
      <dgm:spPr/>
    </dgm:pt>
    <dgm:pt modelId="{3D58C193-56E0-754F-A3D4-020F2716EF8B}" type="pres">
      <dgm:prSet presAssocID="{F879C988-1451-42B1-B517-C9B373530ED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5CC02-DB5F-944E-ACA5-82C8201BF3C9}" type="pres">
      <dgm:prSet presAssocID="{737D8118-F36E-4DE1-80A7-C7252CBE6631}" presName="spaceBetweenRectangles" presStyleCnt="0"/>
      <dgm:spPr/>
    </dgm:pt>
    <dgm:pt modelId="{ABF7D0A0-A332-A14D-B486-819EBA4B042F}" type="pres">
      <dgm:prSet presAssocID="{FF4ABFE3-A210-4106-846A-B5C326631263}" presName="parentLin" presStyleCnt="0"/>
      <dgm:spPr/>
    </dgm:pt>
    <dgm:pt modelId="{D8AA01B5-E028-2C48-ACED-A3352ECD94F3}" type="pres">
      <dgm:prSet presAssocID="{FF4ABFE3-A210-4106-846A-B5C32663126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08A8C5D-0417-5E49-A01C-D0774DCC3734}" type="pres">
      <dgm:prSet presAssocID="{FF4ABFE3-A210-4106-846A-B5C32663126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B3306-B6BD-4B41-A2AB-7DEDD6D3A5F6}" type="pres">
      <dgm:prSet presAssocID="{FF4ABFE3-A210-4106-846A-B5C326631263}" presName="negativeSpace" presStyleCnt="0"/>
      <dgm:spPr/>
    </dgm:pt>
    <dgm:pt modelId="{7F7535D9-F739-3849-88CE-96F5FB4A74CA}" type="pres">
      <dgm:prSet presAssocID="{FF4ABFE3-A210-4106-846A-B5C32663126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E71DAA-4272-41BE-AD77-51856AAA253C}" srcId="{FF4ABFE3-A210-4106-846A-B5C326631263}" destId="{1679DCE3-DD1B-406E-892F-DB0FBB2046AC}" srcOrd="2" destOrd="0" parTransId="{368B3B60-9424-4CE4-A318-4A33C0025651}" sibTransId="{46C4139F-8FE5-43D8-B28A-D19CF1DAFF8B}"/>
    <dgm:cxn modelId="{0BFBD36E-2B03-684C-8977-2FD1784F0996}" type="presOf" srcId="{FF4ABFE3-A210-4106-846A-B5C326631263}" destId="{D8AA01B5-E028-2C48-ACED-A3352ECD94F3}" srcOrd="0" destOrd="0" presId="urn:microsoft.com/office/officeart/2005/8/layout/list1"/>
    <dgm:cxn modelId="{ABBF45BA-0335-C848-A364-DE0D504BC06D}" type="presOf" srcId="{40037F9C-2D48-4408-8B2B-B59AB9A23F91}" destId="{3D58C193-56E0-754F-A3D4-020F2716EF8B}" srcOrd="0" destOrd="1" presId="urn:microsoft.com/office/officeart/2005/8/layout/list1"/>
    <dgm:cxn modelId="{F03CC842-87DB-3D4C-9A79-74F012D72F06}" type="presOf" srcId="{7BE8337B-6470-49DF-A4B0-52F4BEDE1F8C}" destId="{7F7535D9-F739-3849-88CE-96F5FB4A74CA}" srcOrd="0" destOrd="0" presId="urn:microsoft.com/office/officeart/2005/8/layout/list1"/>
    <dgm:cxn modelId="{02EB2E79-A028-DC4E-82BC-037FD7C3F92C}" type="presOf" srcId="{1679DCE3-DD1B-406E-892F-DB0FBB2046AC}" destId="{7F7535D9-F739-3849-88CE-96F5FB4A74CA}" srcOrd="0" destOrd="3" presId="urn:microsoft.com/office/officeart/2005/8/layout/list1"/>
    <dgm:cxn modelId="{6CDE3B65-E6DF-47FB-A961-98F380C6771B}" srcId="{7BE8337B-6470-49DF-A4B0-52F4BEDE1F8C}" destId="{D9AA9692-EF34-4F5C-A9FC-99AEFD5AD6C4}" srcOrd="0" destOrd="0" parTransId="{62709740-8B0B-4888-B113-E23D3FA217F7}" sibTransId="{7593683C-F6C7-4482-97CD-280EFE144FCA}"/>
    <dgm:cxn modelId="{96B5512E-31F8-4D92-8A6D-F540F5835CE7}" srcId="{FF4ABFE3-A210-4106-846A-B5C326631263}" destId="{8E00EE28-19ED-4FED-AAB6-D17529F5C233}" srcOrd="3" destOrd="0" parTransId="{DA7A1F11-E5FE-4ACC-8916-38A322D05900}" sibTransId="{FCD91B80-E59C-4652-BD37-4653946E218D}"/>
    <dgm:cxn modelId="{8698D758-AC21-4781-A80D-17020B484872}" srcId="{F879C988-1451-42B1-B517-C9B373530ED5}" destId="{47E5A42C-106A-4F54-8552-596F51ABD12C}" srcOrd="2" destOrd="0" parTransId="{7D6F0EE3-A773-4F96-9A53-4169C914E728}" sibTransId="{8F38BDF6-E212-46AD-9D4F-0E44CC4A12E3}"/>
    <dgm:cxn modelId="{A52A3B4D-28D9-0B4C-B877-319D88F50401}" type="presOf" srcId="{52B096F3-D580-4742-8EC6-71FB846C07FA}" destId="{7F7535D9-F739-3849-88CE-96F5FB4A74CA}" srcOrd="0" destOrd="2" presId="urn:microsoft.com/office/officeart/2005/8/layout/list1"/>
    <dgm:cxn modelId="{BF9B2938-8D34-2348-AC88-E080DA0EC2EC}" type="presOf" srcId="{F879C988-1451-42B1-B517-C9B373530ED5}" destId="{E9EDF2DE-F3E9-924C-8470-9E0DCBE4D171}" srcOrd="1" destOrd="0" presId="urn:microsoft.com/office/officeart/2005/8/layout/list1"/>
    <dgm:cxn modelId="{25C49A5B-A5AF-3E42-B44D-BB749D82A4DB}" type="presOf" srcId="{FF4ABFE3-A210-4106-846A-B5C326631263}" destId="{708A8C5D-0417-5E49-A01C-D0774DCC3734}" srcOrd="1" destOrd="0" presId="urn:microsoft.com/office/officeart/2005/8/layout/list1"/>
    <dgm:cxn modelId="{7AF4C18D-36D1-5141-B0F3-BC0BFB08A209}" type="presOf" srcId="{F879C988-1451-42B1-B517-C9B373530ED5}" destId="{63B336E9-7BCE-2F4E-A2FA-F17D6260C93D}" srcOrd="0" destOrd="0" presId="urn:microsoft.com/office/officeart/2005/8/layout/list1"/>
    <dgm:cxn modelId="{5776CA52-257A-446E-8A23-FB9740B6EC25}" srcId="{9DC363C7-36AF-4B4C-A8B8-866485065412}" destId="{FF4ABFE3-A210-4106-846A-B5C326631263}" srcOrd="1" destOrd="0" parTransId="{E8EE7866-032E-474D-AD0C-503D3FE9C54D}" sibTransId="{C8A9C661-5F48-492B-9E59-B37E78B5E8AB}"/>
    <dgm:cxn modelId="{A2FA0A21-16CD-B241-8FD6-7EE3D4B45C11}" type="presOf" srcId="{8E00EE28-19ED-4FED-AAB6-D17529F5C233}" destId="{7F7535D9-F739-3849-88CE-96F5FB4A74CA}" srcOrd="0" destOrd="4" presId="urn:microsoft.com/office/officeart/2005/8/layout/list1"/>
    <dgm:cxn modelId="{361EBF71-3546-4148-B4AF-CF8E4CC5305A}" type="presOf" srcId="{47E5A42C-106A-4F54-8552-596F51ABD12C}" destId="{3D58C193-56E0-754F-A3D4-020F2716EF8B}" srcOrd="0" destOrd="2" presId="urn:microsoft.com/office/officeart/2005/8/layout/list1"/>
    <dgm:cxn modelId="{5242E793-3DD2-E54E-8448-43CBE72D876F}" type="presOf" srcId="{EF176B5A-77EE-4588-8D8C-F73569E84990}" destId="{3D58C193-56E0-754F-A3D4-020F2716EF8B}" srcOrd="0" destOrd="0" presId="urn:microsoft.com/office/officeart/2005/8/layout/list1"/>
    <dgm:cxn modelId="{A76BEE4C-A801-47C9-9DE1-503809D1D7E2}" srcId="{F879C988-1451-42B1-B517-C9B373530ED5}" destId="{377E61DA-DD56-423E-8B33-A448679EA854}" srcOrd="3" destOrd="0" parTransId="{E6AB3877-E1C9-4CA5-8E6E-698A06E3EE71}" sibTransId="{1B7C9DDC-0639-4A39-8B83-89866F9F684D}"/>
    <dgm:cxn modelId="{432B0B18-7BF2-7C42-A03F-3C9A10163641}" type="presOf" srcId="{D9AA9692-EF34-4F5C-A9FC-99AEFD5AD6C4}" destId="{7F7535D9-F739-3849-88CE-96F5FB4A74CA}" srcOrd="0" destOrd="1" presId="urn:microsoft.com/office/officeart/2005/8/layout/list1"/>
    <dgm:cxn modelId="{0FC08F5E-EADA-F444-B8D6-50413B733A18}" type="presOf" srcId="{9DC363C7-36AF-4B4C-A8B8-866485065412}" destId="{1F50224A-008A-9F42-B170-B2CBECA71F56}" srcOrd="0" destOrd="0" presId="urn:microsoft.com/office/officeart/2005/8/layout/list1"/>
    <dgm:cxn modelId="{ACA65C13-691E-0141-9665-31824CF18A26}" type="presOf" srcId="{377E61DA-DD56-423E-8B33-A448679EA854}" destId="{3D58C193-56E0-754F-A3D4-020F2716EF8B}" srcOrd="0" destOrd="3" presId="urn:microsoft.com/office/officeart/2005/8/layout/list1"/>
    <dgm:cxn modelId="{387A2AF5-DD8F-4A41-B35E-11F9B64C28D4}" srcId="{9DC363C7-36AF-4B4C-A8B8-866485065412}" destId="{F879C988-1451-42B1-B517-C9B373530ED5}" srcOrd="0" destOrd="0" parTransId="{D3F9D47A-EE53-47AC-BA5B-9F68392A55BE}" sibTransId="{737D8118-F36E-4DE1-80A7-C7252CBE6631}"/>
    <dgm:cxn modelId="{338A5D4B-6E2E-4B9E-8FD4-4B720644473C}" srcId="{FF4ABFE3-A210-4106-846A-B5C326631263}" destId="{7BE8337B-6470-49DF-A4B0-52F4BEDE1F8C}" srcOrd="0" destOrd="0" parTransId="{56264FDC-EAF5-45D2-955C-E88559D509D2}" sibTransId="{2123D6FA-E306-4169-8326-95F77EC47C28}"/>
    <dgm:cxn modelId="{B23C72F3-6FC7-48C4-BF41-A7181ABC6AA2}" srcId="{F879C988-1451-42B1-B517-C9B373530ED5}" destId="{40037F9C-2D48-4408-8B2B-B59AB9A23F91}" srcOrd="1" destOrd="0" parTransId="{16232124-1F1B-4086-B1E9-2408C782E26E}" sibTransId="{DF2EF979-8A13-475C-93AF-B9B2CFC5C1C4}"/>
    <dgm:cxn modelId="{B570EEB5-DE01-433D-9E13-B2DF435119A5}" srcId="{F879C988-1451-42B1-B517-C9B373530ED5}" destId="{EF176B5A-77EE-4588-8D8C-F73569E84990}" srcOrd="0" destOrd="0" parTransId="{D9643F21-2C57-4DD6-9E51-0F51910BAF36}" sibTransId="{633FC0A6-EDD0-439A-A904-67B747DDA033}"/>
    <dgm:cxn modelId="{3A1806A1-D0A8-45D7-BA90-1718503D1428}" srcId="{FF4ABFE3-A210-4106-846A-B5C326631263}" destId="{52B096F3-D580-4742-8EC6-71FB846C07FA}" srcOrd="1" destOrd="0" parTransId="{C46A54F1-C443-485E-B217-21C43B4D7B75}" sibTransId="{CFD7A2C7-21E4-4E45-A1E6-497CFE4D189D}"/>
    <dgm:cxn modelId="{31B719ED-A47C-3A45-B029-C8BB6A61CB55}" type="presParOf" srcId="{1F50224A-008A-9F42-B170-B2CBECA71F56}" destId="{54B8E85D-1CAD-354B-81E6-C8B15C7E5410}" srcOrd="0" destOrd="0" presId="urn:microsoft.com/office/officeart/2005/8/layout/list1"/>
    <dgm:cxn modelId="{FDCDFF50-DAC9-2F42-B6CE-437581E51340}" type="presParOf" srcId="{54B8E85D-1CAD-354B-81E6-C8B15C7E5410}" destId="{63B336E9-7BCE-2F4E-A2FA-F17D6260C93D}" srcOrd="0" destOrd="0" presId="urn:microsoft.com/office/officeart/2005/8/layout/list1"/>
    <dgm:cxn modelId="{3BA08C0A-BD8F-BA44-822E-97CE792303AB}" type="presParOf" srcId="{54B8E85D-1CAD-354B-81E6-C8B15C7E5410}" destId="{E9EDF2DE-F3E9-924C-8470-9E0DCBE4D171}" srcOrd="1" destOrd="0" presId="urn:microsoft.com/office/officeart/2005/8/layout/list1"/>
    <dgm:cxn modelId="{9420F5FF-4F1B-2E4B-A63A-A7F67392B40F}" type="presParOf" srcId="{1F50224A-008A-9F42-B170-B2CBECA71F56}" destId="{4E04BF40-1134-C74D-A57A-030ED9702BB0}" srcOrd="1" destOrd="0" presId="urn:microsoft.com/office/officeart/2005/8/layout/list1"/>
    <dgm:cxn modelId="{90943515-254D-8549-BD00-66F56DDDD286}" type="presParOf" srcId="{1F50224A-008A-9F42-B170-B2CBECA71F56}" destId="{3D58C193-56E0-754F-A3D4-020F2716EF8B}" srcOrd="2" destOrd="0" presId="urn:microsoft.com/office/officeart/2005/8/layout/list1"/>
    <dgm:cxn modelId="{7FBA4127-2BEA-F54C-B964-6D5BB6D4D238}" type="presParOf" srcId="{1F50224A-008A-9F42-B170-B2CBECA71F56}" destId="{9A05CC02-DB5F-944E-ACA5-82C8201BF3C9}" srcOrd="3" destOrd="0" presId="urn:microsoft.com/office/officeart/2005/8/layout/list1"/>
    <dgm:cxn modelId="{0CF11C38-2712-F546-A169-D0C95FDCAC3F}" type="presParOf" srcId="{1F50224A-008A-9F42-B170-B2CBECA71F56}" destId="{ABF7D0A0-A332-A14D-B486-819EBA4B042F}" srcOrd="4" destOrd="0" presId="urn:microsoft.com/office/officeart/2005/8/layout/list1"/>
    <dgm:cxn modelId="{D35FA90F-3EDB-E14D-802D-EB10AB0E473E}" type="presParOf" srcId="{ABF7D0A0-A332-A14D-B486-819EBA4B042F}" destId="{D8AA01B5-E028-2C48-ACED-A3352ECD94F3}" srcOrd="0" destOrd="0" presId="urn:microsoft.com/office/officeart/2005/8/layout/list1"/>
    <dgm:cxn modelId="{7415E18E-7981-0241-9A35-A17FAE01DC14}" type="presParOf" srcId="{ABF7D0A0-A332-A14D-B486-819EBA4B042F}" destId="{708A8C5D-0417-5E49-A01C-D0774DCC3734}" srcOrd="1" destOrd="0" presId="urn:microsoft.com/office/officeart/2005/8/layout/list1"/>
    <dgm:cxn modelId="{850C4587-9FBD-8643-ABCC-6F2CDDA4B7C9}" type="presParOf" srcId="{1F50224A-008A-9F42-B170-B2CBECA71F56}" destId="{4E8B3306-B6BD-4B41-A2AB-7DEDD6D3A5F6}" srcOrd="5" destOrd="0" presId="urn:microsoft.com/office/officeart/2005/8/layout/list1"/>
    <dgm:cxn modelId="{A7879DB3-ED8A-E647-8547-C00E74FDF9D2}" type="presParOf" srcId="{1F50224A-008A-9F42-B170-B2CBECA71F56}" destId="{7F7535D9-F739-3849-88CE-96F5FB4A74C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3E1CEF-071B-4750-8BE1-735BF49F107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42D4B17-C005-4EFE-8AC1-25F65DE760B1}">
      <dgm:prSet/>
      <dgm:spPr/>
      <dgm:t>
        <a:bodyPr/>
        <a:lstStyle/>
        <a:p>
          <a:r>
            <a:rPr lang="en-US"/>
            <a:t>Opportunity </a:t>
          </a:r>
        </a:p>
      </dgm:t>
    </dgm:pt>
    <dgm:pt modelId="{DA2361B8-93E4-470C-861F-A4D48859DBC3}" type="parTrans" cxnId="{DF7FB87C-17CC-43B5-A916-117D78340A53}">
      <dgm:prSet/>
      <dgm:spPr/>
      <dgm:t>
        <a:bodyPr/>
        <a:lstStyle/>
        <a:p>
          <a:endParaRPr lang="en-US"/>
        </a:p>
      </dgm:t>
    </dgm:pt>
    <dgm:pt modelId="{554817DD-6371-402C-B0C2-2B081BF9EFF8}" type="sibTrans" cxnId="{DF7FB87C-17CC-43B5-A916-117D78340A53}">
      <dgm:prSet/>
      <dgm:spPr/>
      <dgm:t>
        <a:bodyPr/>
        <a:lstStyle/>
        <a:p>
          <a:endParaRPr lang="en-US"/>
        </a:p>
      </dgm:t>
    </dgm:pt>
    <dgm:pt modelId="{97BF17BE-3360-4A85-8B46-3AA6315EF10A}">
      <dgm:prSet/>
      <dgm:spPr/>
      <dgm:t>
        <a:bodyPr/>
        <a:lstStyle/>
        <a:p>
          <a:r>
            <a:rPr lang="en-US"/>
            <a:t>Enhancing hospital’s reputation</a:t>
          </a:r>
        </a:p>
      </dgm:t>
    </dgm:pt>
    <dgm:pt modelId="{3C9405B6-CD18-4232-B017-49A4A81C632A}" type="parTrans" cxnId="{871A08D5-0312-4964-8737-38D437D77A4A}">
      <dgm:prSet/>
      <dgm:spPr/>
      <dgm:t>
        <a:bodyPr/>
        <a:lstStyle/>
        <a:p>
          <a:endParaRPr lang="en-US"/>
        </a:p>
      </dgm:t>
    </dgm:pt>
    <dgm:pt modelId="{2B422308-CF7F-4E4F-BE0C-F5F8B78061F2}" type="sibTrans" cxnId="{871A08D5-0312-4964-8737-38D437D77A4A}">
      <dgm:prSet/>
      <dgm:spPr/>
      <dgm:t>
        <a:bodyPr/>
        <a:lstStyle/>
        <a:p>
          <a:endParaRPr lang="en-US"/>
        </a:p>
      </dgm:t>
    </dgm:pt>
    <dgm:pt modelId="{583AF161-3949-4035-A110-9C56DF9DF046}">
      <dgm:prSet/>
      <dgm:spPr/>
      <dgm:t>
        <a:bodyPr/>
        <a:lstStyle/>
        <a:p>
          <a:r>
            <a:rPr lang="en-US"/>
            <a:t>Reduce hospital’s overall expenditure costs</a:t>
          </a:r>
        </a:p>
      </dgm:t>
    </dgm:pt>
    <dgm:pt modelId="{1F1A50B9-3812-428D-8CBC-18EEE6498219}" type="parTrans" cxnId="{A9F25890-59EC-4647-8EF5-7888EEC2053A}">
      <dgm:prSet/>
      <dgm:spPr/>
      <dgm:t>
        <a:bodyPr/>
        <a:lstStyle/>
        <a:p>
          <a:endParaRPr lang="en-US"/>
        </a:p>
      </dgm:t>
    </dgm:pt>
    <dgm:pt modelId="{F3867197-0B10-41C5-8004-3484F1BAE8DA}" type="sibTrans" cxnId="{A9F25890-59EC-4647-8EF5-7888EEC2053A}">
      <dgm:prSet/>
      <dgm:spPr/>
      <dgm:t>
        <a:bodyPr/>
        <a:lstStyle/>
        <a:p>
          <a:endParaRPr lang="en-US"/>
        </a:p>
      </dgm:t>
    </dgm:pt>
    <dgm:pt modelId="{DE826AB8-199D-4C05-9D81-8963BE2A6187}">
      <dgm:prSet/>
      <dgm:spPr/>
      <dgm:t>
        <a:bodyPr/>
        <a:lstStyle/>
        <a:p>
          <a:r>
            <a:rPr lang="en-US"/>
            <a:t>Improve staff morale</a:t>
          </a:r>
        </a:p>
      </dgm:t>
    </dgm:pt>
    <dgm:pt modelId="{25165502-415F-4C14-809F-2AE70DF78583}" type="parTrans" cxnId="{EBC681F5-47A1-4AE9-8AD7-2ACE9A132B55}">
      <dgm:prSet/>
      <dgm:spPr/>
      <dgm:t>
        <a:bodyPr/>
        <a:lstStyle/>
        <a:p>
          <a:endParaRPr lang="en-US"/>
        </a:p>
      </dgm:t>
    </dgm:pt>
    <dgm:pt modelId="{049BF92D-B70B-4BFE-8B14-B66281A8E9FB}" type="sibTrans" cxnId="{EBC681F5-47A1-4AE9-8AD7-2ACE9A132B55}">
      <dgm:prSet/>
      <dgm:spPr/>
      <dgm:t>
        <a:bodyPr/>
        <a:lstStyle/>
        <a:p>
          <a:endParaRPr lang="en-US"/>
        </a:p>
      </dgm:t>
    </dgm:pt>
    <dgm:pt modelId="{0E3CEFCC-B868-450D-BB6F-1010B9E95900}">
      <dgm:prSet/>
      <dgm:spPr/>
      <dgm:t>
        <a:bodyPr/>
        <a:lstStyle/>
        <a:p>
          <a:r>
            <a:rPr lang="en-US"/>
            <a:t>Threats</a:t>
          </a:r>
        </a:p>
      </dgm:t>
    </dgm:pt>
    <dgm:pt modelId="{5DF264CD-C06D-4958-A83A-64F7697CAA9B}" type="parTrans" cxnId="{C12E5CAA-416E-4C40-99B8-CA2645862628}">
      <dgm:prSet/>
      <dgm:spPr/>
      <dgm:t>
        <a:bodyPr/>
        <a:lstStyle/>
        <a:p>
          <a:endParaRPr lang="en-US"/>
        </a:p>
      </dgm:t>
    </dgm:pt>
    <dgm:pt modelId="{30DF8F09-FEED-4E96-AF66-6C61523990E4}" type="sibTrans" cxnId="{C12E5CAA-416E-4C40-99B8-CA2645862628}">
      <dgm:prSet/>
      <dgm:spPr/>
      <dgm:t>
        <a:bodyPr/>
        <a:lstStyle/>
        <a:p>
          <a:endParaRPr lang="en-US"/>
        </a:p>
      </dgm:t>
    </dgm:pt>
    <dgm:pt modelId="{771B7E69-AF8B-4A8D-B452-2E08FDAA266E}">
      <dgm:prSet/>
      <dgm:spPr/>
      <dgm:t>
        <a:bodyPr/>
        <a:lstStyle/>
        <a:p>
          <a:r>
            <a:rPr lang="en-US"/>
            <a:t>Staff/patient resistance. Covid-19 pandemic, and other units not having to do the checklist</a:t>
          </a:r>
        </a:p>
      </dgm:t>
    </dgm:pt>
    <dgm:pt modelId="{6891B0DA-C4B0-43C1-B41B-ECADC422393B}" type="parTrans" cxnId="{819ECCB1-0509-4008-A871-DDFD566F88AB}">
      <dgm:prSet/>
      <dgm:spPr/>
      <dgm:t>
        <a:bodyPr/>
        <a:lstStyle/>
        <a:p>
          <a:endParaRPr lang="en-US"/>
        </a:p>
      </dgm:t>
    </dgm:pt>
    <dgm:pt modelId="{DF8B33C1-C53A-4F87-BD4F-ED1EAC23AF40}" type="sibTrans" cxnId="{819ECCB1-0509-4008-A871-DDFD566F88AB}">
      <dgm:prSet/>
      <dgm:spPr/>
      <dgm:t>
        <a:bodyPr/>
        <a:lstStyle/>
        <a:p>
          <a:endParaRPr lang="en-US"/>
        </a:p>
      </dgm:t>
    </dgm:pt>
    <dgm:pt modelId="{011C67C0-D31C-2F48-8B65-2EB643D048E7}" type="pres">
      <dgm:prSet presAssocID="{FB3E1CEF-071B-4750-8BE1-735BF49F10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EE5942-7AB1-8149-9E5C-31350B4A8C9B}" type="pres">
      <dgm:prSet presAssocID="{442D4B17-C005-4EFE-8AC1-25F65DE760B1}" presName="parentLin" presStyleCnt="0"/>
      <dgm:spPr/>
    </dgm:pt>
    <dgm:pt modelId="{F67EE916-7CBC-8840-88E1-097D5882ECCA}" type="pres">
      <dgm:prSet presAssocID="{442D4B17-C005-4EFE-8AC1-25F65DE760B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F6463C0-F106-FE46-BA42-8E6B3D7346EA}" type="pres">
      <dgm:prSet presAssocID="{442D4B17-C005-4EFE-8AC1-25F65DE760B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B8B31-78A0-4949-8762-EA65620732BD}" type="pres">
      <dgm:prSet presAssocID="{442D4B17-C005-4EFE-8AC1-25F65DE760B1}" presName="negativeSpace" presStyleCnt="0"/>
      <dgm:spPr/>
    </dgm:pt>
    <dgm:pt modelId="{D7C8C7AC-C851-1644-AD76-597069042DEE}" type="pres">
      <dgm:prSet presAssocID="{442D4B17-C005-4EFE-8AC1-25F65DE760B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878E6-964C-1342-8BBD-9F6E396C4138}" type="pres">
      <dgm:prSet presAssocID="{554817DD-6371-402C-B0C2-2B081BF9EFF8}" presName="spaceBetweenRectangles" presStyleCnt="0"/>
      <dgm:spPr/>
    </dgm:pt>
    <dgm:pt modelId="{7518A4DC-276C-2146-BD1C-42A007ABEC93}" type="pres">
      <dgm:prSet presAssocID="{0E3CEFCC-B868-450D-BB6F-1010B9E95900}" presName="parentLin" presStyleCnt="0"/>
      <dgm:spPr/>
    </dgm:pt>
    <dgm:pt modelId="{CD2854AC-73CE-D348-A14D-D6AE93A5D290}" type="pres">
      <dgm:prSet presAssocID="{0E3CEFCC-B868-450D-BB6F-1010B9E9590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D4F1DE5-CC35-4E4B-A838-EE227A39BBEA}" type="pres">
      <dgm:prSet presAssocID="{0E3CEFCC-B868-450D-BB6F-1010B9E9590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CC004-6AAB-824A-8F17-7EC6FCA500AA}" type="pres">
      <dgm:prSet presAssocID="{0E3CEFCC-B868-450D-BB6F-1010B9E95900}" presName="negativeSpace" presStyleCnt="0"/>
      <dgm:spPr/>
    </dgm:pt>
    <dgm:pt modelId="{C313F37E-1AF9-EB4F-97E3-8A1E6B2EDA20}" type="pres">
      <dgm:prSet presAssocID="{0E3CEFCC-B868-450D-BB6F-1010B9E9590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2E5CAA-416E-4C40-99B8-CA2645862628}" srcId="{FB3E1CEF-071B-4750-8BE1-735BF49F107F}" destId="{0E3CEFCC-B868-450D-BB6F-1010B9E95900}" srcOrd="1" destOrd="0" parTransId="{5DF264CD-C06D-4958-A83A-64F7697CAA9B}" sibTransId="{30DF8F09-FEED-4E96-AF66-6C61523990E4}"/>
    <dgm:cxn modelId="{D66443F6-784F-E740-B49A-091F656218E6}" type="presOf" srcId="{0E3CEFCC-B868-450D-BB6F-1010B9E95900}" destId="{CD2854AC-73CE-D348-A14D-D6AE93A5D290}" srcOrd="0" destOrd="0" presId="urn:microsoft.com/office/officeart/2005/8/layout/list1"/>
    <dgm:cxn modelId="{68A8DA54-70BC-0F4D-A61C-CDD04A853CE0}" type="presOf" srcId="{583AF161-3949-4035-A110-9C56DF9DF046}" destId="{D7C8C7AC-C851-1644-AD76-597069042DEE}" srcOrd="0" destOrd="1" presId="urn:microsoft.com/office/officeart/2005/8/layout/list1"/>
    <dgm:cxn modelId="{1AF72880-11A9-2A4D-A2A5-816AF951722B}" type="presOf" srcId="{442D4B17-C005-4EFE-8AC1-25F65DE760B1}" destId="{1F6463C0-F106-FE46-BA42-8E6B3D7346EA}" srcOrd="1" destOrd="0" presId="urn:microsoft.com/office/officeart/2005/8/layout/list1"/>
    <dgm:cxn modelId="{9BFBAEA6-D8B3-7146-BD93-FA286C80643F}" type="presOf" srcId="{97BF17BE-3360-4A85-8B46-3AA6315EF10A}" destId="{D7C8C7AC-C851-1644-AD76-597069042DEE}" srcOrd="0" destOrd="0" presId="urn:microsoft.com/office/officeart/2005/8/layout/list1"/>
    <dgm:cxn modelId="{FF93DA34-FE5C-3647-97D3-ABFB8E1362B8}" type="presOf" srcId="{DE826AB8-199D-4C05-9D81-8963BE2A6187}" destId="{D7C8C7AC-C851-1644-AD76-597069042DEE}" srcOrd="0" destOrd="2" presId="urn:microsoft.com/office/officeart/2005/8/layout/list1"/>
    <dgm:cxn modelId="{819ECCB1-0509-4008-A871-DDFD566F88AB}" srcId="{0E3CEFCC-B868-450D-BB6F-1010B9E95900}" destId="{771B7E69-AF8B-4A8D-B452-2E08FDAA266E}" srcOrd="0" destOrd="0" parTransId="{6891B0DA-C4B0-43C1-B41B-ECADC422393B}" sibTransId="{DF8B33C1-C53A-4F87-BD4F-ED1EAC23AF40}"/>
    <dgm:cxn modelId="{A9F25890-59EC-4647-8EF5-7888EEC2053A}" srcId="{442D4B17-C005-4EFE-8AC1-25F65DE760B1}" destId="{583AF161-3949-4035-A110-9C56DF9DF046}" srcOrd="1" destOrd="0" parTransId="{1F1A50B9-3812-428D-8CBC-18EEE6498219}" sibTransId="{F3867197-0B10-41C5-8004-3484F1BAE8DA}"/>
    <dgm:cxn modelId="{EBC681F5-47A1-4AE9-8AD7-2ACE9A132B55}" srcId="{442D4B17-C005-4EFE-8AC1-25F65DE760B1}" destId="{DE826AB8-199D-4C05-9D81-8963BE2A6187}" srcOrd="2" destOrd="0" parTransId="{25165502-415F-4C14-809F-2AE70DF78583}" sibTransId="{049BF92D-B70B-4BFE-8B14-B66281A8E9FB}"/>
    <dgm:cxn modelId="{160401B5-862F-E846-BC47-98B99F91C66B}" type="presOf" srcId="{FB3E1CEF-071B-4750-8BE1-735BF49F107F}" destId="{011C67C0-D31C-2F48-8B65-2EB643D048E7}" srcOrd="0" destOrd="0" presId="urn:microsoft.com/office/officeart/2005/8/layout/list1"/>
    <dgm:cxn modelId="{A96F4020-2C58-B649-AF5F-17FAA0FBF51F}" type="presOf" srcId="{0E3CEFCC-B868-450D-BB6F-1010B9E95900}" destId="{DD4F1DE5-CC35-4E4B-A838-EE227A39BBEA}" srcOrd="1" destOrd="0" presId="urn:microsoft.com/office/officeart/2005/8/layout/list1"/>
    <dgm:cxn modelId="{DF7FB87C-17CC-43B5-A916-117D78340A53}" srcId="{FB3E1CEF-071B-4750-8BE1-735BF49F107F}" destId="{442D4B17-C005-4EFE-8AC1-25F65DE760B1}" srcOrd="0" destOrd="0" parTransId="{DA2361B8-93E4-470C-861F-A4D48859DBC3}" sibTransId="{554817DD-6371-402C-B0C2-2B081BF9EFF8}"/>
    <dgm:cxn modelId="{15E3FF12-022E-1A42-AD67-E2F7D95C74EA}" type="presOf" srcId="{771B7E69-AF8B-4A8D-B452-2E08FDAA266E}" destId="{C313F37E-1AF9-EB4F-97E3-8A1E6B2EDA20}" srcOrd="0" destOrd="0" presId="urn:microsoft.com/office/officeart/2005/8/layout/list1"/>
    <dgm:cxn modelId="{871A08D5-0312-4964-8737-38D437D77A4A}" srcId="{442D4B17-C005-4EFE-8AC1-25F65DE760B1}" destId="{97BF17BE-3360-4A85-8B46-3AA6315EF10A}" srcOrd="0" destOrd="0" parTransId="{3C9405B6-CD18-4232-B017-49A4A81C632A}" sibTransId="{2B422308-CF7F-4E4F-BE0C-F5F8B78061F2}"/>
    <dgm:cxn modelId="{CF644187-A2ED-A34B-95AA-D68C014A20EA}" type="presOf" srcId="{442D4B17-C005-4EFE-8AC1-25F65DE760B1}" destId="{F67EE916-7CBC-8840-88E1-097D5882ECCA}" srcOrd="0" destOrd="0" presId="urn:microsoft.com/office/officeart/2005/8/layout/list1"/>
    <dgm:cxn modelId="{B6512ECE-5695-1F49-A128-EB4B71D4CE36}" type="presParOf" srcId="{011C67C0-D31C-2F48-8B65-2EB643D048E7}" destId="{7DEE5942-7AB1-8149-9E5C-31350B4A8C9B}" srcOrd="0" destOrd="0" presId="urn:microsoft.com/office/officeart/2005/8/layout/list1"/>
    <dgm:cxn modelId="{71DFDD7F-1FDC-8B46-A02D-0D63E6EC8737}" type="presParOf" srcId="{7DEE5942-7AB1-8149-9E5C-31350B4A8C9B}" destId="{F67EE916-7CBC-8840-88E1-097D5882ECCA}" srcOrd="0" destOrd="0" presId="urn:microsoft.com/office/officeart/2005/8/layout/list1"/>
    <dgm:cxn modelId="{337C93ED-1CC8-1C4B-81AE-66E0E12C4D0B}" type="presParOf" srcId="{7DEE5942-7AB1-8149-9E5C-31350B4A8C9B}" destId="{1F6463C0-F106-FE46-BA42-8E6B3D7346EA}" srcOrd="1" destOrd="0" presId="urn:microsoft.com/office/officeart/2005/8/layout/list1"/>
    <dgm:cxn modelId="{8653FB6C-D3DB-1F4F-B400-F7D756339C89}" type="presParOf" srcId="{011C67C0-D31C-2F48-8B65-2EB643D048E7}" destId="{EE0B8B31-78A0-4949-8762-EA65620732BD}" srcOrd="1" destOrd="0" presId="urn:microsoft.com/office/officeart/2005/8/layout/list1"/>
    <dgm:cxn modelId="{F2BD329E-FCBF-C248-9B30-660521D2F156}" type="presParOf" srcId="{011C67C0-D31C-2F48-8B65-2EB643D048E7}" destId="{D7C8C7AC-C851-1644-AD76-597069042DEE}" srcOrd="2" destOrd="0" presId="urn:microsoft.com/office/officeart/2005/8/layout/list1"/>
    <dgm:cxn modelId="{6E4554A8-23E7-7C4B-ACB0-0C19AED98694}" type="presParOf" srcId="{011C67C0-D31C-2F48-8B65-2EB643D048E7}" destId="{AFD878E6-964C-1342-8BBD-9F6E396C4138}" srcOrd="3" destOrd="0" presId="urn:microsoft.com/office/officeart/2005/8/layout/list1"/>
    <dgm:cxn modelId="{3719B0EA-DD30-274B-81CA-8E92C83D12C9}" type="presParOf" srcId="{011C67C0-D31C-2F48-8B65-2EB643D048E7}" destId="{7518A4DC-276C-2146-BD1C-42A007ABEC93}" srcOrd="4" destOrd="0" presId="urn:microsoft.com/office/officeart/2005/8/layout/list1"/>
    <dgm:cxn modelId="{6E559985-66AE-0A45-8D7A-EB83A8AED691}" type="presParOf" srcId="{7518A4DC-276C-2146-BD1C-42A007ABEC93}" destId="{CD2854AC-73CE-D348-A14D-D6AE93A5D290}" srcOrd="0" destOrd="0" presId="urn:microsoft.com/office/officeart/2005/8/layout/list1"/>
    <dgm:cxn modelId="{E5D2DB88-BBC3-804F-9AF7-AC25CC433344}" type="presParOf" srcId="{7518A4DC-276C-2146-BD1C-42A007ABEC93}" destId="{DD4F1DE5-CC35-4E4B-A838-EE227A39BBEA}" srcOrd="1" destOrd="0" presId="urn:microsoft.com/office/officeart/2005/8/layout/list1"/>
    <dgm:cxn modelId="{233109F7-0E24-8248-A45E-3337D5A05917}" type="presParOf" srcId="{011C67C0-D31C-2F48-8B65-2EB643D048E7}" destId="{AA0CC004-6AAB-824A-8F17-7EC6FCA500AA}" srcOrd="5" destOrd="0" presId="urn:microsoft.com/office/officeart/2005/8/layout/list1"/>
    <dgm:cxn modelId="{E37EE0E4-F9BD-A04D-9EAA-671FFA5F23D6}" type="presParOf" srcId="{011C67C0-D31C-2F48-8B65-2EB643D048E7}" destId="{C313F37E-1AF9-EB4F-97E3-8A1E6B2EDA2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17B84E-74D8-4BCA-A21C-09151E839E9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E5F3FC4-D5FF-40E9-B4EA-09EFAE9588FB}">
      <dgm:prSet/>
      <dgm:spPr/>
      <dgm:t>
        <a:bodyPr/>
        <a:lstStyle/>
        <a:p>
          <a:r>
            <a:rPr lang="en-US"/>
            <a:t>Project design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Quality Improvement Project</a:t>
          </a:r>
        </a:p>
      </dgm:t>
    </dgm:pt>
    <dgm:pt modelId="{D06287C8-908F-4CF9-A8C9-2D2E73561B5A}" type="parTrans" cxnId="{B696B648-12B6-4DDF-824E-865EA24DED35}">
      <dgm:prSet/>
      <dgm:spPr/>
      <dgm:t>
        <a:bodyPr/>
        <a:lstStyle/>
        <a:p>
          <a:endParaRPr lang="en-US"/>
        </a:p>
      </dgm:t>
    </dgm:pt>
    <dgm:pt modelId="{7F49E4E3-01B9-4E0A-BA44-506C373FDC1A}" type="sibTrans" cxnId="{B696B648-12B6-4DDF-824E-865EA24DED35}">
      <dgm:prSet/>
      <dgm:spPr/>
      <dgm:t>
        <a:bodyPr/>
        <a:lstStyle/>
        <a:p>
          <a:endParaRPr lang="en-US"/>
        </a:p>
      </dgm:t>
    </dgm:pt>
    <dgm:pt modelId="{CF07C1C2-CA77-431D-B83C-066A82383927}">
      <dgm:prSet/>
      <dgm:spPr/>
      <dgm:t>
        <a:bodyPr/>
        <a:lstStyle/>
        <a:p>
          <a:r>
            <a:rPr lang="en-US"/>
            <a:t>Setting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Inpatient hospital setting</a:t>
          </a:r>
        </a:p>
      </dgm:t>
    </dgm:pt>
    <dgm:pt modelId="{DDF9E4E9-8365-4743-BCC0-C13735C1B36D}" type="parTrans" cxnId="{F79EF088-848F-4C49-8203-89EA6914BD02}">
      <dgm:prSet/>
      <dgm:spPr/>
      <dgm:t>
        <a:bodyPr/>
        <a:lstStyle/>
        <a:p>
          <a:endParaRPr lang="en-US"/>
        </a:p>
      </dgm:t>
    </dgm:pt>
    <dgm:pt modelId="{477B51C7-6322-4DBC-BF89-7BD663699A43}" type="sibTrans" cxnId="{F79EF088-848F-4C49-8203-89EA6914BD02}">
      <dgm:prSet/>
      <dgm:spPr/>
      <dgm:t>
        <a:bodyPr/>
        <a:lstStyle/>
        <a:p>
          <a:endParaRPr lang="en-US"/>
        </a:p>
      </dgm:t>
    </dgm:pt>
    <dgm:pt modelId="{44FA5A6C-2839-4B15-80E5-757E86F36A77}">
      <dgm:prSet/>
      <dgm:spPr/>
      <dgm:t>
        <a:bodyPr/>
        <a:lstStyle/>
        <a:p>
          <a:r>
            <a:rPr lang="en-US"/>
            <a:t>Sample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patients, nursing staff</a:t>
          </a:r>
        </a:p>
      </dgm:t>
    </dgm:pt>
    <dgm:pt modelId="{D42F94A2-4E5B-4DFD-A145-6711BDC64B18}" type="parTrans" cxnId="{C29B192D-DA9E-4636-B646-8C79D4A31425}">
      <dgm:prSet/>
      <dgm:spPr/>
      <dgm:t>
        <a:bodyPr/>
        <a:lstStyle/>
        <a:p>
          <a:endParaRPr lang="en-US"/>
        </a:p>
      </dgm:t>
    </dgm:pt>
    <dgm:pt modelId="{DC640E96-F236-40CD-AF17-99A2093B8C77}" type="sibTrans" cxnId="{C29B192D-DA9E-4636-B646-8C79D4A31425}">
      <dgm:prSet/>
      <dgm:spPr/>
      <dgm:t>
        <a:bodyPr/>
        <a:lstStyle/>
        <a:p>
          <a:endParaRPr lang="en-US"/>
        </a:p>
      </dgm:t>
    </dgm:pt>
    <dgm:pt modelId="{062CC572-8C42-4969-A7AE-7727E3D4F548}">
      <dgm:prSet/>
      <dgm:spPr/>
      <dgm:t>
        <a:bodyPr/>
        <a:lstStyle/>
        <a:p>
          <a:r>
            <a:rPr lang="en-US"/>
            <a:t>Pre-intervention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Approval and Education  </a:t>
          </a:r>
        </a:p>
      </dgm:t>
    </dgm:pt>
    <dgm:pt modelId="{1DFF2325-0C8A-4A9A-9B95-2460D49B3627}" type="parTrans" cxnId="{84326AE9-58AA-47D8-B8A0-3792FF5CE240}">
      <dgm:prSet/>
      <dgm:spPr/>
      <dgm:t>
        <a:bodyPr/>
        <a:lstStyle/>
        <a:p>
          <a:endParaRPr lang="en-US"/>
        </a:p>
      </dgm:t>
    </dgm:pt>
    <dgm:pt modelId="{7C96A11E-71EC-4D21-991E-38F8006E5192}" type="sibTrans" cxnId="{84326AE9-58AA-47D8-B8A0-3792FF5CE240}">
      <dgm:prSet/>
      <dgm:spPr/>
      <dgm:t>
        <a:bodyPr/>
        <a:lstStyle/>
        <a:p>
          <a:endParaRPr lang="en-US"/>
        </a:p>
      </dgm:t>
    </dgm:pt>
    <dgm:pt modelId="{4F182F44-4475-4D9E-B104-C8DA8CF090B5}">
      <dgm:prSet/>
      <dgm:spPr/>
      <dgm:t>
        <a:bodyPr/>
        <a:lstStyle/>
        <a:p>
          <a:r>
            <a:rPr lang="en-US"/>
            <a:t>Intervention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Implement the purposeful hourly rounding checklist for fall prevention</a:t>
          </a:r>
        </a:p>
      </dgm:t>
    </dgm:pt>
    <dgm:pt modelId="{D804D85B-B155-44B9-8B86-920D955E4385}" type="parTrans" cxnId="{DA6420F8-4EA0-4076-BD1A-CFFB67457C29}">
      <dgm:prSet/>
      <dgm:spPr/>
      <dgm:t>
        <a:bodyPr/>
        <a:lstStyle/>
        <a:p>
          <a:endParaRPr lang="en-US"/>
        </a:p>
      </dgm:t>
    </dgm:pt>
    <dgm:pt modelId="{F94B542A-0062-4D2D-A7AA-5065B4971995}" type="sibTrans" cxnId="{DA6420F8-4EA0-4076-BD1A-CFFB67457C29}">
      <dgm:prSet/>
      <dgm:spPr/>
      <dgm:t>
        <a:bodyPr/>
        <a:lstStyle/>
        <a:p>
          <a:endParaRPr lang="en-US"/>
        </a:p>
      </dgm:t>
    </dgm:pt>
    <dgm:pt modelId="{F451CD74-8E57-4350-8A26-DEC6D7C6430F}">
      <dgm:prSet/>
      <dgm:spPr/>
      <dgm:t>
        <a:bodyPr/>
        <a:lstStyle/>
        <a:p>
          <a:r>
            <a:rPr lang="en-US"/>
            <a:t>Audit </a:t>
          </a:r>
        </a:p>
      </dgm:t>
    </dgm:pt>
    <dgm:pt modelId="{640B8222-142D-4D6B-9DD9-44E2F639F146}" type="parTrans" cxnId="{D0622EFD-5A27-456E-86FD-073B4CFBE065}">
      <dgm:prSet/>
      <dgm:spPr/>
      <dgm:t>
        <a:bodyPr/>
        <a:lstStyle/>
        <a:p>
          <a:endParaRPr lang="en-US"/>
        </a:p>
      </dgm:t>
    </dgm:pt>
    <dgm:pt modelId="{59B808F4-FF06-4214-869C-452DCC54233B}" type="sibTrans" cxnId="{D0622EFD-5A27-456E-86FD-073B4CFBE065}">
      <dgm:prSet/>
      <dgm:spPr/>
      <dgm:t>
        <a:bodyPr/>
        <a:lstStyle/>
        <a:p>
          <a:endParaRPr lang="en-US"/>
        </a:p>
      </dgm:t>
    </dgm:pt>
    <dgm:pt modelId="{1D30BB3B-FE9A-4826-BD77-8A1F03DE171E}">
      <dgm:prSet/>
      <dgm:spPr/>
      <dgm:t>
        <a:bodyPr/>
        <a:lstStyle/>
        <a:p>
          <a:r>
            <a:rPr lang="en-US"/>
            <a:t>Evaluation	</a:t>
          </a:r>
        </a:p>
      </dgm:t>
    </dgm:pt>
    <dgm:pt modelId="{846B4A83-4BFF-42B4-8959-1FFE77BDC57F}" type="parTrans" cxnId="{B6B8B551-577E-4607-9D45-0DFF0E979BCD}">
      <dgm:prSet/>
      <dgm:spPr/>
      <dgm:t>
        <a:bodyPr/>
        <a:lstStyle/>
        <a:p>
          <a:endParaRPr lang="en-US"/>
        </a:p>
      </dgm:t>
    </dgm:pt>
    <dgm:pt modelId="{5EE57324-3DF6-449E-917F-D6248A4C7000}" type="sibTrans" cxnId="{B6B8B551-577E-4607-9D45-0DFF0E979BCD}">
      <dgm:prSet/>
      <dgm:spPr/>
      <dgm:t>
        <a:bodyPr/>
        <a:lstStyle/>
        <a:p>
          <a:endParaRPr lang="en-US"/>
        </a:p>
      </dgm:t>
    </dgm:pt>
    <dgm:pt modelId="{DD2B6FA6-AAC5-426C-9841-B3F45FC79FD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Survey</a:t>
          </a:r>
        </a:p>
      </dgm:t>
    </dgm:pt>
    <dgm:pt modelId="{689BCFAD-50C8-4A80-8CAB-AC301045CB05}" type="parTrans" cxnId="{222E0A51-3202-4DF8-B269-E7CC661ACBFA}">
      <dgm:prSet/>
      <dgm:spPr/>
      <dgm:t>
        <a:bodyPr/>
        <a:lstStyle/>
        <a:p>
          <a:endParaRPr lang="en-US"/>
        </a:p>
      </dgm:t>
    </dgm:pt>
    <dgm:pt modelId="{3E4583D8-1392-4E92-9E2C-34A4E31AD5F2}" type="sibTrans" cxnId="{222E0A51-3202-4DF8-B269-E7CC661ACBFA}">
      <dgm:prSet/>
      <dgm:spPr/>
      <dgm:t>
        <a:bodyPr/>
        <a:lstStyle/>
        <a:p>
          <a:endParaRPr lang="en-US"/>
        </a:p>
      </dgm:t>
    </dgm:pt>
    <dgm:pt modelId="{906AF41C-DD70-47F6-87D5-AF9B1C82C6CF}">
      <dgm:prSet/>
      <dgm:spPr/>
      <dgm:t>
        <a:bodyPr/>
        <a:lstStyle/>
        <a:p>
          <a:r>
            <a:rPr lang="en-US"/>
            <a:t>Assess barriers</a:t>
          </a:r>
        </a:p>
      </dgm:t>
    </dgm:pt>
    <dgm:pt modelId="{DBC951A0-B10A-4FA6-A3DB-EB0D61D06E0B}" type="parTrans" cxnId="{80D7C421-BDE7-4E8C-AFE8-89C9F1A66341}">
      <dgm:prSet/>
      <dgm:spPr/>
      <dgm:t>
        <a:bodyPr/>
        <a:lstStyle/>
        <a:p>
          <a:endParaRPr lang="en-US"/>
        </a:p>
      </dgm:t>
    </dgm:pt>
    <dgm:pt modelId="{1F579AE0-88FA-4F4D-BBCB-E8688DBFD5F6}" type="sibTrans" cxnId="{80D7C421-BDE7-4E8C-AFE8-89C9F1A66341}">
      <dgm:prSet/>
      <dgm:spPr/>
      <dgm:t>
        <a:bodyPr/>
        <a:lstStyle/>
        <a:p>
          <a:endParaRPr lang="en-US"/>
        </a:p>
      </dgm:t>
    </dgm:pt>
    <dgm:pt modelId="{636F5BCB-F23C-4C4E-93F6-20F7C3CC3FD3}" type="pres">
      <dgm:prSet presAssocID="{6B17B84E-74D8-4BCA-A21C-09151E839E9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B3E361-ADA3-4CBF-8D49-ED106A76168E}" type="pres">
      <dgm:prSet presAssocID="{7E5F3FC4-D5FF-40E9-B4EA-09EFAE9588FB}" presName="compNode" presStyleCnt="0"/>
      <dgm:spPr/>
    </dgm:pt>
    <dgm:pt modelId="{F7A53433-CFAE-4F32-B451-24E494D5AB00}" type="pres">
      <dgm:prSet presAssocID="{7E5F3FC4-D5FF-40E9-B4EA-09EFAE9588FB}" presName="bgRect" presStyleLbl="bgShp" presStyleIdx="0" presStyleCnt="7"/>
      <dgm:spPr/>
    </dgm:pt>
    <dgm:pt modelId="{89779C72-A42B-4FD8-9382-FD1D78C90EF4}" type="pres">
      <dgm:prSet presAssocID="{7E5F3FC4-D5FF-40E9-B4EA-09EFAE9588FB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sign"/>
        </a:ext>
      </dgm:extLst>
    </dgm:pt>
    <dgm:pt modelId="{41959201-E5CB-4422-B0A2-A5775A5E49F6}" type="pres">
      <dgm:prSet presAssocID="{7E5F3FC4-D5FF-40E9-B4EA-09EFAE9588FB}" presName="spaceRect" presStyleCnt="0"/>
      <dgm:spPr/>
    </dgm:pt>
    <dgm:pt modelId="{B6F9725D-972B-435B-9D9F-35965117B142}" type="pres">
      <dgm:prSet presAssocID="{7E5F3FC4-D5FF-40E9-B4EA-09EFAE9588FB}" presName="parTx" presStyleLbl="revTx" presStyleIdx="0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B6E3FAE-6469-42CE-A996-8BFA300B2948}" type="pres">
      <dgm:prSet presAssocID="{7F49E4E3-01B9-4E0A-BA44-506C373FDC1A}" presName="sibTrans" presStyleCnt="0"/>
      <dgm:spPr/>
    </dgm:pt>
    <dgm:pt modelId="{D2F8339B-3C02-4D2D-BBEC-EF1B023BAFF1}" type="pres">
      <dgm:prSet presAssocID="{CF07C1C2-CA77-431D-B83C-066A82383927}" presName="compNode" presStyleCnt="0"/>
      <dgm:spPr/>
    </dgm:pt>
    <dgm:pt modelId="{0B6A20F9-2224-4107-B597-F22D1D3C0169}" type="pres">
      <dgm:prSet presAssocID="{CF07C1C2-CA77-431D-B83C-066A82383927}" presName="bgRect" presStyleLbl="bgShp" presStyleIdx="1" presStyleCnt="7"/>
      <dgm:spPr/>
    </dgm:pt>
    <dgm:pt modelId="{7448B00B-4E33-4DCC-AFD3-2CB78D73E769}" type="pres">
      <dgm:prSet presAssocID="{CF07C1C2-CA77-431D-B83C-066A8238392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 First Aid"/>
        </a:ext>
      </dgm:extLst>
    </dgm:pt>
    <dgm:pt modelId="{20590566-B47D-4F82-90C3-2B76147D090E}" type="pres">
      <dgm:prSet presAssocID="{CF07C1C2-CA77-431D-B83C-066A82383927}" presName="spaceRect" presStyleCnt="0"/>
      <dgm:spPr/>
    </dgm:pt>
    <dgm:pt modelId="{1D433315-66C5-4344-9049-FC0BF009FC7B}" type="pres">
      <dgm:prSet presAssocID="{CF07C1C2-CA77-431D-B83C-066A82383927}" presName="parTx" presStyleLbl="revTx" presStyleIdx="1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EAF4D5E-F40F-476C-8EC5-A85DE5340402}" type="pres">
      <dgm:prSet presAssocID="{477B51C7-6322-4DBC-BF89-7BD663699A43}" presName="sibTrans" presStyleCnt="0"/>
      <dgm:spPr/>
    </dgm:pt>
    <dgm:pt modelId="{4DCED06B-2664-41B4-93AB-C92556827008}" type="pres">
      <dgm:prSet presAssocID="{44FA5A6C-2839-4B15-80E5-757E86F36A77}" presName="compNode" presStyleCnt="0"/>
      <dgm:spPr/>
    </dgm:pt>
    <dgm:pt modelId="{1B61DF68-E24C-48D6-BBA0-5E8C9DD2B0EA}" type="pres">
      <dgm:prSet presAssocID="{44FA5A6C-2839-4B15-80E5-757E86F36A77}" presName="bgRect" presStyleLbl="bgShp" presStyleIdx="2" presStyleCnt="7"/>
      <dgm:spPr/>
    </dgm:pt>
    <dgm:pt modelId="{5F502413-DF7F-4381-BF0F-53819C01E1BB}" type="pres">
      <dgm:prSet presAssocID="{44FA5A6C-2839-4B15-80E5-757E86F36A77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7B24FBCE-6E39-49B2-B912-4B7D41D705D3}" type="pres">
      <dgm:prSet presAssocID="{44FA5A6C-2839-4B15-80E5-757E86F36A77}" presName="spaceRect" presStyleCnt="0"/>
      <dgm:spPr/>
    </dgm:pt>
    <dgm:pt modelId="{5A01E69A-9A55-4BAA-857B-2FB2B1E95855}" type="pres">
      <dgm:prSet presAssocID="{44FA5A6C-2839-4B15-80E5-757E86F36A77}" presName="parTx" presStyleLbl="revTx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605E265-4941-4362-86EC-E4449BA06619}" type="pres">
      <dgm:prSet presAssocID="{DC640E96-F236-40CD-AF17-99A2093B8C77}" presName="sibTrans" presStyleCnt="0"/>
      <dgm:spPr/>
    </dgm:pt>
    <dgm:pt modelId="{39302423-BA4F-485D-B0FA-A9F9D6DA4671}" type="pres">
      <dgm:prSet presAssocID="{062CC572-8C42-4969-A7AE-7727E3D4F548}" presName="compNode" presStyleCnt="0"/>
      <dgm:spPr/>
    </dgm:pt>
    <dgm:pt modelId="{B0AEF80C-F096-49C5-8A27-4639A520DE55}" type="pres">
      <dgm:prSet presAssocID="{062CC572-8C42-4969-A7AE-7727E3D4F548}" presName="bgRect" presStyleLbl="bgShp" presStyleIdx="3" presStyleCnt="7"/>
      <dgm:spPr/>
    </dgm:pt>
    <dgm:pt modelId="{1C7447EA-B72B-41B4-8917-702DA9E7765B}" type="pres">
      <dgm:prSet presAssocID="{062CC572-8C42-4969-A7AE-7727E3D4F54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3C2EA42E-F381-4335-A2E8-9AFF114BE1CD}" type="pres">
      <dgm:prSet presAssocID="{062CC572-8C42-4969-A7AE-7727E3D4F548}" presName="spaceRect" presStyleCnt="0"/>
      <dgm:spPr/>
    </dgm:pt>
    <dgm:pt modelId="{B9788312-90E7-4ED5-A556-D0EFF6FD6146}" type="pres">
      <dgm:prSet presAssocID="{062CC572-8C42-4969-A7AE-7727E3D4F548}" presName="parTx" presStyleLbl="revTx" presStyleIdx="3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BB938E1-89B9-4873-9411-B9B5A6F730DC}" type="pres">
      <dgm:prSet presAssocID="{7C96A11E-71EC-4D21-991E-38F8006E5192}" presName="sibTrans" presStyleCnt="0"/>
      <dgm:spPr/>
    </dgm:pt>
    <dgm:pt modelId="{91083597-8B9D-419C-B5CB-B0658899DA5A}" type="pres">
      <dgm:prSet presAssocID="{4F182F44-4475-4D9E-B104-C8DA8CF090B5}" presName="compNode" presStyleCnt="0"/>
      <dgm:spPr/>
    </dgm:pt>
    <dgm:pt modelId="{31A7AA6A-857C-4AFD-B8C7-1083A55D3A04}" type="pres">
      <dgm:prSet presAssocID="{4F182F44-4475-4D9E-B104-C8DA8CF090B5}" presName="bgRect" presStyleLbl="bgShp" presStyleIdx="4" presStyleCnt="7"/>
      <dgm:spPr/>
    </dgm:pt>
    <dgm:pt modelId="{CA8C382F-1E59-4A0A-948F-2BE7A97D5468}" type="pres">
      <dgm:prSet presAssocID="{4F182F44-4475-4D9E-B104-C8DA8CF090B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99B6DB9E-8423-4098-BBBC-7476A6F0D05A}" type="pres">
      <dgm:prSet presAssocID="{4F182F44-4475-4D9E-B104-C8DA8CF090B5}" presName="spaceRect" presStyleCnt="0"/>
      <dgm:spPr/>
    </dgm:pt>
    <dgm:pt modelId="{761284DD-443C-4CFA-98B5-ADC65EA6E247}" type="pres">
      <dgm:prSet presAssocID="{4F182F44-4475-4D9E-B104-C8DA8CF090B5}" presName="parTx" presStyleLbl="revTx" presStyleIdx="4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5524F4C-C588-48CD-BDBD-9AE2C4CF82BA}" type="pres">
      <dgm:prSet presAssocID="{F94B542A-0062-4D2D-A7AA-5065B4971995}" presName="sibTrans" presStyleCnt="0"/>
      <dgm:spPr/>
    </dgm:pt>
    <dgm:pt modelId="{30FE1E2D-D160-4D99-9BA0-8BC00FB7ADC8}" type="pres">
      <dgm:prSet presAssocID="{F451CD74-8E57-4350-8A26-DEC6D7C6430F}" presName="compNode" presStyleCnt="0"/>
      <dgm:spPr/>
    </dgm:pt>
    <dgm:pt modelId="{269A9FDF-A454-499F-BC10-04DA919DC8D1}" type="pres">
      <dgm:prSet presAssocID="{F451CD74-8E57-4350-8A26-DEC6D7C6430F}" presName="bgRect" presStyleLbl="bgShp" presStyleIdx="5" presStyleCnt="7"/>
      <dgm:spPr/>
    </dgm:pt>
    <dgm:pt modelId="{73D5CCBC-A7F4-450C-B940-C72A07CC0D88}" type="pres">
      <dgm:prSet presAssocID="{F451CD74-8E57-4350-8A26-DEC6D7C6430F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ruitment Management"/>
        </a:ext>
      </dgm:extLst>
    </dgm:pt>
    <dgm:pt modelId="{274F5DDB-BBBC-4D81-8A5E-AB3202D88F9A}" type="pres">
      <dgm:prSet presAssocID="{F451CD74-8E57-4350-8A26-DEC6D7C6430F}" presName="spaceRect" presStyleCnt="0"/>
      <dgm:spPr/>
    </dgm:pt>
    <dgm:pt modelId="{195CD540-B66F-4FAC-9B66-CC5044AA5C78}" type="pres">
      <dgm:prSet presAssocID="{F451CD74-8E57-4350-8A26-DEC6D7C6430F}" presName="parTx" presStyleLbl="revTx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4A4C874-35FA-4AC2-8719-1A71B87903EE}" type="pres">
      <dgm:prSet presAssocID="{59B808F4-FF06-4214-869C-452DCC54233B}" presName="sibTrans" presStyleCnt="0"/>
      <dgm:spPr/>
    </dgm:pt>
    <dgm:pt modelId="{E94CF706-E107-4B2D-9268-7382D918EAAD}" type="pres">
      <dgm:prSet presAssocID="{1D30BB3B-FE9A-4826-BD77-8A1F03DE171E}" presName="compNode" presStyleCnt="0"/>
      <dgm:spPr/>
    </dgm:pt>
    <dgm:pt modelId="{525786AF-507A-439B-BA4B-300814E26DE4}" type="pres">
      <dgm:prSet presAssocID="{1D30BB3B-FE9A-4826-BD77-8A1F03DE171E}" presName="bgRect" presStyleLbl="bgShp" presStyleIdx="6" presStyleCnt="7"/>
      <dgm:spPr/>
    </dgm:pt>
    <dgm:pt modelId="{AD3553FA-FC3E-4637-9C98-9E91A6DAFED2}" type="pres">
      <dgm:prSet presAssocID="{1D30BB3B-FE9A-4826-BD77-8A1F03DE171E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naire"/>
        </a:ext>
      </dgm:extLst>
    </dgm:pt>
    <dgm:pt modelId="{A99EC40E-4D69-4D54-B6FB-8A329520457C}" type="pres">
      <dgm:prSet presAssocID="{1D30BB3B-FE9A-4826-BD77-8A1F03DE171E}" presName="spaceRect" presStyleCnt="0"/>
      <dgm:spPr/>
    </dgm:pt>
    <dgm:pt modelId="{8C97B05C-53A4-4BB5-8A9D-4AB07096B1B7}" type="pres">
      <dgm:prSet presAssocID="{1D30BB3B-FE9A-4826-BD77-8A1F03DE171E}" presName="parTx" presStyleLbl="revTx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A05E6A8-E711-494A-A5F7-9D19F942B7B4}" type="pres">
      <dgm:prSet presAssocID="{1D30BB3B-FE9A-4826-BD77-8A1F03DE171E}" presName="desTx" presStyleLbl="revTx" presStyleIdx="7" presStyleCnt="8">
        <dgm:presLayoutVars/>
      </dgm:prSet>
      <dgm:spPr/>
      <dgm:t>
        <a:bodyPr/>
        <a:lstStyle/>
        <a:p>
          <a:endParaRPr lang="en-US"/>
        </a:p>
      </dgm:t>
    </dgm:pt>
  </dgm:ptLst>
  <dgm:cxnLst>
    <dgm:cxn modelId="{0918480E-DAC8-46DC-A42A-D34A254CDD7B}" type="presOf" srcId="{F451CD74-8E57-4350-8A26-DEC6D7C6430F}" destId="{195CD540-B66F-4FAC-9B66-CC5044AA5C78}" srcOrd="0" destOrd="0" presId="urn:microsoft.com/office/officeart/2018/2/layout/IconVerticalSolidList"/>
    <dgm:cxn modelId="{DA6420F8-4EA0-4076-BD1A-CFFB67457C29}" srcId="{6B17B84E-74D8-4BCA-A21C-09151E839E92}" destId="{4F182F44-4475-4D9E-B104-C8DA8CF090B5}" srcOrd="4" destOrd="0" parTransId="{D804D85B-B155-44B9-8B86-920D955E4385}" sibTransId="{F94B542A-0062-4D2D-A7AA-5065B4971995}"/>
    <dgm:cxn modelId="{B6B8B551-577E-4607-9D45-0DFF0E979BCD}" srcId="{6B17B84E-74D8-4BCA-A21C-09151E839E92}" destId="{1D30BB3B-FE9A-4826-BD77-8A1F03DE171E}" srcOrd="6" destOrd="0" parTransId="{846B4A83-4BFF-42B4-8959-1FFE77BDC57F}" sibTransId="{5EE57324-3DF6-449E-917F-D6248A4C7000}"/>
    <dgm:cxn modelId="{B696B648-12B6-4DDF-824E-865EA24DED35}" srcId="{6B17B84E-74D8-4BCA-A21C-09151E839E92}" destId="{7E5F3FC4-D5FF-40E9-B4EA-09EFAE9588FB}" srcOrd="0" destOrd="0" parTransId="{D06287C8-908F-4CF9-A8C9-2D2E73561B5A}" sibTransId="{7F49E4E3-01B9-4E0A-BA44-506C373FDC1A}"/>
    <dgm:cxn modelId="{F66125C9-B134-4437-9F61-A46B1381C069}" type="presOf" srcId="{44FA5A6C-2839-4B15-80E5-757E86F36A77}" destId="{5A01E69A-9A55-4BAA-857B-2FB2B1E95855}" srcOrd="0" destOrd="0" presId="urn:microsoft.com/office/officeart/2018/2/layout/IconVerticalSolidList"/>
    <dgm:cxn modelId="{A66E712E-71A8-4C4C-8FC2-E2623B23AC4C}" type="presOf" srcId="{CF07C1C2-CA77-431D-B83C-066A82383927}" destId="{1D433315-66C5-4344-9049-FC0BF009FC7B}" srcOrd="0" destOrd="0" presId="urn:microsoft.com/office/officeart/2018/2/layout/IconVerticalSolidList"/>
    <dgm:cxn modelId="{D60C21DB-8B2C-4B36-A52C-3F220FDBC8E8}" type="presOf" srcId="{DD2B6FA6-AAC5-426C-9841-B3F45FC79FDB}" destId="{FA05E6A8-E711-494A-A5F7-9D19F942B7B4}" srcOrd="0" destOrd="0" presId="urn:microsoft.com/office/officeart/2018/2/layout/IconVerticalSolidList"/>
    <dgm:cxn modelId="{84326AE9-58AA-47D8-B8A0-3792FF5CE240}" srcId="{6B17B84E-74D8-4BCA-A21C-09151E839E92}" destId="{062CC572-8C42-4969-A7AE-7727E3D4F548}" srcOrd="3" destOrd="0" parTransId="{1DFF2325-0C8A-4A9A-9B95-2460D49B3627}" sibTransId="{7C96A11E-71EC-4D21-991E-38F8006E5192}"/>
    <dgm:cxn modelId="{4E30FDB1-8B88-47DF-9A00-DAAFB1604BDA}" type="presOf" srcId="{4F182F44-4475-4D9E-B104-C8DA8CF090B5}" destId="{761284DD-443C-4CFA-98B5-ADC65EA6E247}" srcOrd="0" destOrd="0" presId="urn:microsoft.com/office/officeart/2018/2/layout/IconVerticalSolidList"/>
    <dgm:cxn modelId="{D0622EFD-5A27-456E-86FD-073B4CFBE065}" srcId="{6B17B84E-74D8-4BCA-A21C-09151E839E92}" destId="{F451CD74-8E57-4350-8A26-DEC6D7C6430F}" srcOrd="5" destOrd="0" parTransId="{640B8222-142D-4D6B-9DD9-44E2F639F146}" sibTransId="{59B808F4-FF06-4214-869C-452DCC54233B}"/>
    <dgm:cxn modelId="{CFC6DA92-7517-41EF-B7EB-57DC79483B52}" type="presOf" srcId="{062CC572-8C42-4969-A7AE-7727E3D4F548}" destId="{B9788312-90E7-4ED5-A556-D0EFF6FD6146}" srcOrd="0" destOrd="0" presId="urn:microsoft.com/office/officeart/2018/2/layout/IconVerticalSolidList"/>
    <dgm:cxn modelId="{C4A4BBE8-20CC-40EF-B4EF-6C42BDB4ACA0}" type="presOf" srcId="{1D30BB3B-FE9A-4826-BD77-8A1F03DE171E}" destId="{8C97B05C-53A4-4BB5-8A9D-4AB07096B1B7}" srcOrd="0" destOrd="0" presId="urn:microsoft.com/office/officeart/2018/2/layout/IconVerticalSolidList"/>
    <dgm:cxn modelId="{BC72BCAC-30D6-4A5C-A273-A3DE5CD39E44}" type="presOf" srcId="{906AF41C-DD70-47F6-87D5-AF9B1C82C6CF}" destId="{FA05E6A8-E711-494A-A5F7-9D19F942B7B4}" srcOrd="0" destOrd="1" presId="urn:microsoft.com/office/officeart/2018/2/layout/IconVerticalSolidList"/>
    <dgm:cxn modelId="{6043C626-D0D0-4B9E-8CDA-81B721220F2D}" type="presOf" srcId="{7E5F3FC4-D5FF-40E9-B4EA-09EFAE9588FB}" destId="{B6F9725D-972B-435B-9D9F-35965117B142}" srcOrd="0" destOrd="0" presId="urn:microsoft.com/office/officeart/2018/2/layout/IconVerticalSolidList"/>
    <dgm:cxn modelId="{F79EF088-848F-4C49-8203-89EA6914BD02}" srcId="{6B17B84E-74D8-4BCA-A21C-09151E839E92}" destId="{CF07C1C2-CA77-431D-B83C-066A82383927}" srcOrd="1" destOrd="0" parTransId="{DDF9E4E9-8365-4743-BCC0-C13735C1B36D}" sibTransId="{477B51C7-6322-4DBC-BF89-7BD663699A43}"/>
    <dgm:cxn modelId="{C29B192D-DA9E-4636-B646-8C79D4A31425}" srcId="{6B17B84E-74D8-4BCA-A21C-09151E839E92}" destId="{44FA5A6C-2839-4B15-80E5-757E86F36A77}" srcOrd="2" destOrd="0" parTransId="{D42F94A2-4E5B-4DFD-A145-6711BDC64B18}" sibTransId="{DC640E96-F236-40CD-AF17-99A2093B8C77}"/>
    <dgm:cxn modelId="{80D7C421-BDE7-4E8C-AFE8-89C9F1A66341}" srcId="{DD2B6FA6-AAC5-426C-9841-B3F45FC79FDB}" destId="{906AF41C-DD70-47F6-87D5-AF9B1C82C6CF}" srcOrd="0" destOrd="0" parTransId="{DBC951A0-B10A-4FA6-A3DB-EB0D61D06E0B}" sibTransId="{1F579AE0-88FA-4F4D-BBCB-E8688DBFD5F6}"/>
    <dgm:cxn modelId="{CCB76487-F1E4-4173-9F28-EEBD48542437}" type="presOf" srcId="{6B17B84E-74D8-4BCA-A21C-09151E839E92}" destId="{636F5BCB-F23C-4C4E-93F6-20F7C3CC3FD3}" srcOrd="0" destOrd="0" presId="urn:microsoft.com/office/officeart/2018/2/layout/IconVerticalSolidList"/>
    <dgm:cxn modelId="{222E0A51-3202-4DF8-B269-E7CC661ACBFA}" srcId="{1D30BB3B-FE9A-4826-BD77-8A1F03DE171E}" destId="{DD2B6FA6-AAC5-426C-9841-B3F45FC79FDB}" srcOrd="0" destOrd="0" parTransId="{689BCFAD-50C8-4A80-8CAB-AC301045CB05}" sibTransId="{3E4583D8-1392-4E92-9E2C-34A4E31AD5F2}"/>
    <dgm:cxn modelId="{BFC416AE-691C-4C4B-9D99-0B6E72B54FA8}" type="presParOf" srcId="{636F5BCB-F23C-4C4E-93F6-20F7C3CC3FD3}" destId="{AFB3E361-ADA3-4CBF-8D49-ED106A76168E}" srcOrd="0" destOrd="0" presId="urn:microsoft.com/office/officeart/2018/2/layout/IconVerticalSolidList"/>
    <dgm:cxn modelId="{E0F8E1F8-2C51-42FC-913E-50722922550E}" type="presParOf" srcId="{AFB3E361-ADA3-4CBF-8D49-ED106A76168E}" destId="{F7A53433-CFAE-4F32-B451-24E494D5AB00}" srcOrd="0" destOrd="0" presId="urn:microsoft.com/office/officeart/2018/2/layout/IconVerticalSolidList"/>
    <dgm:cxn modelId="{0A7A87E4-0983-4968-8AB7-DA81BDDBA9AD}" type="presParOf" srcId="{AFB3E361-ADA3-4CBF-8D49-ED106A76168E}" destId="{89779C72-A42B-4FD8-9382-FD1D78C90EF4}" srcOrd="1" destOrd="0" presId="urn:microsoft.com/office/officeart/2018/2/layout/IconVerticalSolidList"/>
    <dgm:cxn modelId="{66691F40-352B-49CA-916E-9772CA226035}" type="presParOf" srcId="{AFB3E361-ADA3-4CBF-8D49-ED106A76168E}" destId="{41959201-E5CB-4422-B0A2-A5775A5E49F6}" srcOrd="2" destOrd="0" presId="urn:microsoft.com/office/officeart/2018/2/layout/IconVerticalSolidList"/>
    <dgm:cxn modelId="{FF63C5E6-EC23-4F59-B007-C2F80F83B355}" type="presParOf" srcId="{AFB3E361-ADA3-4CBF-8D49-ED106A76168E}" destId="{B6F9725D-972B-435B-9D9F-35965117B142}" srcOrd="3" destOrd="0" presId="urn:microsoft.com/office/officeart/2018/2/layout/IconVerticalSolidList"/>
    <dgm:cxn modelId="{8BF3404D-622F-4994-B7F3-2FFE046416E7}" type="presParOf" srcId="{636F5BCB-F23C-4C4E-93F6-20F7C3CC3FD3}" destId="{8B6E3FAE-6469-42CE-A996-8BFA300B2948}" srcOrd="1" destOrd="0" presId="urn:microsoft.com/office/officeart/2018/2/layout/IconVerticalSolidList"/>
    <dgm:cxn modelId="{408C9744-2323-4BD1-97EC-45BCA4C1900A}" type="presParOf" srcId="{636F5BCB-F23C-4C4E-93F6-20F7C3CC3FD3}" destId="{D2F8339B-3C02-4D2D-BBEC-EF1B023BAFF1}" srcOrd="2" destOrd="0" presId="urn:microsoft.com/office/officeart/2018/2/layout/IconVerticalSolidList"/>
    <dgm:cxn modelId="{57A7BA80-B9F1-44E7-861F-2D83E16F99BA}" type="presParOf" srcId="{D2F8339B-3C02-4D2D-BBEC-EF1B023BAFF1}" destId="{0B6A20F9-2224-4107-B597-F22D1D3C0169}" srcOrd="0" destOrd="0" presId="urn:microsoft.com/office/officeart/2018/2/layout/IconVerticalSolidList"/>
    <dgm:cxn modelId="{0F20325D-1818-4826-A356-C562DFEA1FD4}" type="presParOf" srcId="{D2F8339B-3C02-4D2D-BBEC-EF1B023BAFF1}" destId="{7448B00B-4E33-4DCC-AFD3-2CB78D73E769}" srcOrd="1" destOrd="0" presId="urn:microsoft.com/office/officeart/2018/2/layout/IconVerticalSolidList"/>
    <dgm:cxn modelId="{057C3C33-3F4C-4A9E-8F0E-F021C81E43A0}" type="presParOf" srcId="{D2F8339B-3C02-4D2D-BBEC-EF1B023BAFF1}" destId="{20590566-B47D-4F82-90C3-2B76147D090E}" srcOrd="2" destOrd="0" presId="urn:microsoft.com/office/officeart/2018/2/layout/IconVerticalSolidList"/>
    <dgm:cxn modelId="{D4215ED2-0C28-42E1-9B76-7DB1B344795E}" type="presParOf" srcId="{D2F8339B-3C02-4D2D-BBEC-EF1B023BAFF1}" destId="{1D433315-66C5-4344-9049-FC0BF009FC7B}" srcOrd="3" destOrd="0" presId="urn:microsoft.com/office/officeart/2018/2/layout/IconVerticalSolidList"/>
    <dgm:cxn modelId="{B94A69B7-EB17-4BB6-AB20-D5F6498BD5ED}" type="presParOf" srcId="{636F5BCB-F23C-4C4E-93F6-20F7C3CC3FD3}" destId="{FEAF4D5E-F40F-476C-8EC5-A85DE5340402}" srcOrd="3" destOrd="0" presId="urn:microsoft.com/office/officeart/2018/2/layout/IconVerticalSolidList"/>
    <dgm:cxn modelId="{DE1CEEB5-AC46-4BD3-B224-824BC5E70EAB}" type="presParOf" srcId="{636F5BCB-F23C-4C4E-93F6-20F7C3CC3FD3}" destId="{4DCED06B-2664-41B4-93AB-C92556827008}" srcOrd="4" destOrd="0" presId="urn:microsoft.com/office/officeart/2018/2/layout/IconVerticalSolidList"/>
    <dgm:cxn modelId="{7D55E06F-378E-4154-9201-33FDC2191F76}" type="presParOf" srcId="{4DCED06B-2664-41B4-93AB-C92556827008}" destId="{1B61DF68-E24C-48D6-BBA0-5E8C9DD2B0EA}" srcOrd="0" destOrd="0" presId="urn:microsoft.com/office/officeart/2018/2/layout/IconVerticalSolidList"/>
    <dgm:cxn modelId="{EE23461E-EACA-445B-A27D-9E41212D519B}" type="presParOf" srcId="{4DCED06B-2664-41B4-93AB-C92556827008}" destId="{5F502413-DF7F-4381-BF0F-53819C01E1BB}" srcOrd="1" destOrd="0" presId="urn:microsoft.com/office/officeart/2018/2/layout/IconVerticalSolidList"/>
    <dgm:cxn modelId="{F4855493-C424-4274-86B0-8DF9209638D4}" type="presParOf" srcId="{4DCED06B-2664-41B4-93AB-C92556827008}" destId="{7B24FBCE-6E39-49B2-B912-4B7D41D705D3}" srcOrd="2" destOrd="0" presId="urn:microsoft.com/office/officeart/2018/2/layout/IconVerticalSolidList"/>
    <dgm:cxn modelId="{405D43EA-9852-4863-87B8-BE9C911530C5}" type="presParOf" srcId="{4DCED06B-2664-41B4-93AB-C92556827008}" destId="{5A01E69A-9A55-4BAA-857B-2FB2B1E95855}" srcOrd="3" destOrd="0" presId="urn:microsoft.com/office/officeart/2018/2/layout/IconVerticalSolidList"/>
    <dgm:cxn modelId="{D20CFDE4-6296-4349-A849-F1E4E5EF4E5C}" type="presParOf" srcId="{636F5BCB-F23C-4C4E-93F6-20F7C3CC3FD3}" destId="{6605E265-4941-4362-86EC-E4449BA06619}" srcOrd="5" destOrd="0" presId="urn:microsoft.com/office/officeart/2018/2/layout/IconVerticalSolidList"/>
    <dgm:cxn modelId="{33B83FFE-7E27-43E1-A8B5-145C39B74C50}" type="presParOf" srcId="{636F5BCB-F23C-4C4E-93F6-20F7C3CC3FD3}" destId="{39302423-BA4F-485D-B0FA-A9F9D6DA4671}" srcOrd="6" destOrd="0" presId="urn:microsoft.com/office/officeart/2018/2/layout/IconVerticalSolidList"/>
    <dgm:cxn modelId="{714E5A73-91DE-4902-80DE-A7DEA4DEA23E}" type="presParOf" srcId="{39302423-BA4F-485D-B0FA-A9F9D6DA4671}" destId="{B0AEF80C-F096-49C5-8A27-4639A520DE55}" srcOrd="0" destOrd="0" presId="urn:microsoft.com/office/officeart/2018/2/layout/IconVerticalSolidList"/>
    <dgm:cxn modelId="{CA330871-BBBA-4645-871F-E71733F3D653}" type="presParOf" srcId="{39302423-BA4F-485D-B0FA-A9F9D6DA4671}" destId="{1C7447EA-B72B-41B4-8917-702DA9E7765B}" srcOrd="1" destOrd="0" presId="urn:microsoft.com/office/officeart/2018/2/layout/IconVerticalSolidList"/>
    <dgm:cxn modelId="{ED2D3307-0482-4AE8-85EB-CB09A26B5B11}" type="presParOf" srcId="{39302423-BA4F-485D-B0FA-A9F9D6DA4671}" destId="{3C2EA42E-F381-4335-A2E8-9AFF114BE1CD}" srcOrd="2" destOrd="0" presId="urn:microsoft.com/office/officeart/2018/2/layout/IconVerticalSolidList"/>
    <dgm:cxn modelId="{C07C3127-0C7C-4D68-8A35-F1066B12619D}" type="presParOf" srcId="{39302423-BA4F-485D-B0FA-A9F9D6DA4671}" destId="{B9788312-90E7-4ED5-A556-D0EFF6FD6146}" srcOrd="3" destOrd="0" presId="urn:microsoft.com/office/officeart/2018/2/layout/IconVerticalSolidList"/>
    <dgm:cxn modelId="{35AB9DB7-9B2B-4A1C-A597-E118985A7898}" type="presParOf" srcId="{636F5BCB-F23C-4C4E-93F6-20F7C3CC3FD3}" destId="{BBB938E1-89B9-4873-9411-B9B5A6F730DC}" srcOrd="7" destOrd="0" presId="urn:microsoft.com/office/officeart/2018/2/layout/IconVerticalSolidList"/>
    <dgm:cxn modelId="{FE8ECF12-8E5A-4C3C-8F81-0E2D4B103E9F}" type="presParOf" srcId="{636F5BCB-F23C-4C4E-93F6-20F7C3CC3FD3}" destId="{91083597-8B9D-419C-B5CB-B0658899DA5A}" srcOrd="8" destOrd="0" presId="urn:microsoft.com/office/officeart/2018/2/layout/IconVerticalSolidList"/>
    <dgm:cxn modelId="{95FE3892-90D8-476D-A177-E4579C8F390B}" type="presParOf" srcId="{91083597-8B9D-419C-B5CB-B0658899DA5A}" destId="{31A7AA6A-857C-4AFD-B8C7-1083A55D3A04}" srcOrd="0" destOrd="0" presId="urn:microsoft.com/office/officeart/2018/2/layout/IconVerticalSolidList"/>
    <dgm:cxn modelId="{13DE6947-C0CC-489A-AD8F-E16213C4D35C}" type="presParOf" srcId="{91083597-8B9D-419C-B5CB-B0658899DA5A}" destId="{CA8C382F-1E59-4A0A-948F-2BE7A97D5468}" srcOrd="1" destOrd="0" presId="urn:microsoft.com/office/officeart/2018/2/layout/IconVerticalSolidList"/>
    <dgm:cxn modelId="{343213D3-46D8-48B2-91B6-C14805B56781}" type="presParOf" srcId="{91083597-8B9D-419C-B5CB-B0658899DA5A}" destId="{99B6DB9E-8423-4098-BBBC-7476A6F0D05A}" srcOrd="2" destOrd="0" presId="urn:microsoft.com/office/officeart/2018/2/layout/IconVerticalSolidList"/>
    <dgm:cxn modelId="{54EB7E31-46D6-41E1-BD38-7ABBBE9B1967}" type="presParOf" srcId="{91083597-8B9D-419C-B5CB-B0658899DA5A}" destId="{761284DD-443C-4CFA-98B5-ADC65EA6E247}" srcOrd="3" destOrd="0" presId="urn:microsoft.com/office/officeart/2018/2/layout/IconVerticalSolidList"/>
    <dgm:cxn modelId="{CE4413E2-2FC8-4821-8081-1E18A6A32885}" type="presParOf" srcId="{636F5BCB-F23C-4C4E-93F6-20F7C3CC3FD3}" destId="{F5524F4C-C588-48CD-BDBD-9AE2C4CF82BA}" srcOrd="9" destOrd="0" presId="urn:microsoft.com/office/officeart/2018/2/layout/IconVerticalSolidList"/>
    <dgm:cxn modelId="{E352D0D9-81BF-452E-9747-E8E665E42556}" type="presParOf" srcId="{636F5BCB-F23C-4C4E-93F6-20F7C3CC3FD3}" destId="{30FE1E2D-D160-4D99-9BA0-8BC00FB7ADC8}" srcOrd="10" destOrd="0" presId="urn:microsoft.com/office/officeart/2018/2/layout/IconVerticalSolidList"/>
    <dgm:cxn modelId="{68C6CD62-16A4-4B53-8686-F678B74EE75F}" type="presParOf" srcId="{30FE1E2D-D160-4D99-9BA0-8BC00FB7ADC8}" destId="{269A9FDF-A454-499F-BC10-04DA919DC8D1}" srcOrd="0" destOrd="0" presId="urn:microsoft.com/office/officeart/2018/2/layout/IconVerticalSolidList"/>
    <dgm:cxn modelId="{D1037460-3D4A-4B4E-B265-7E25C50375CC}" type="presParOf" srcId="{30FE1E2D-D160-4D99-9BA0-8BC00FB7ADC8}" destId="{73D5CCBC-A7F4-450C-B940-C72A07CC0D88}" srcOrd="1" destOrd="0" presId="urn:microsoft.com/office/officeart/2018/2/layout/IconVerticalSolidList"/>
    <dgm:cxn modelId="{8C46F522-B2BC-43DA-B3D6-CABDA284C3AE}" type="presParOf" srcId="{30FE1E2D-D160-4D99-9BA0-8BC00FB7ADC8}" destId="{274F5DDB-BBBC-4D81-8A5E-AB3202D88F9A}" srcOrd="2" destOrd="0" presId="urn:microsoft.com/office/officeart/2018/2/layout/IconVerticalSolidList"/>
    <dgm:cxn modelId="{1FDFA1FB-7C0C-4F88-9895-3FC8B6486A1A}" type="presParOf" srcId="{30FE1E2D-D160-4D99-9BA0-8BC00FB7ADC8}" destId="{195CD540-B66F-4FAC-9B66-CC5044AA5C78}" srcOrd="3" destOrd="0" presId="urn:microsoft.com/office/officeart/2018/2/layout/IconVerticalSolidList"/>
    <dgm:cxn modelId="{308AC107-4F5F-4D04-AF23-56FF82171CEE}" type="presParOf" srcId="{636F5BCB-F23C-4C4E-93F6-20F7C3CC3FD3}" destId="{44A4C874-35FA-4AC2-8719-1A71B87903EE}" srcOrd="11" destOrd="0" presId="urn:microsoft.com/office/officeart/2018/2/layout/IconVerticalSolidList"/>
    <dgm:cxn modelId="{AF0FAD30-0A68-4D6F-8FC3-63FC1D2E7191}" type="presParOf" srcId="{636F5BCB-F23C-4C4E-93F6-20F7C3CC3FD3}" destId="{E94CF706-E107-4B2D-9268-7382D918EAAD}" srcOrd="12" destOrd="0" presId="urn:microsoft.com/office/officeart/2018/2/layout/IconVerticalSolidList"/>
    <dgm:cxn modelId="{50CE1571-7AC3-4E03-BB58-E5CE6BF2F1F1}" type="presParOf" srcId="{E94CF706-E107-4B2D-9268-7382D918EAAD}" destId="{525786AF-507A-439B-BA4B-300814E26DE4}" srcOrd="0" destOrd="0" presId="urn:microsoft.com/office/officeart/2018/2/layout/IconVerticalSolidList"/>
    <dgm:cxn modelId="{15F400A3-73CB-49E2-BD52-A7C25EE6218D}" type="presParOf" srcId="{E94CF706-E107-4B2D-9268-7382D918EAAD}" destId="{AD3553FA-FC3E-4637-9C98-9E91A6DAFED2}" srcOrd="1" destOrd="0" presId="urn:microsoft.com/office/officeart/2018/2/layout/IconVerticalSolidList"/>
    <dgm:cxn modelId="{963C1DCE-1948-4994-AE74-63972BDB109E}" type="presParOf" srcId="{E94CF706-E107-4B2D-9268-7382D918EAAD}" destId="{A99EC40E-4D69-4D54-B6FB-8A329520457C}" srcOrd="2" destOrd="0" presId="urn:microsoft.com/office/officeart/2018/2/layout/IconVerticalSolidList"/>
    <dgm:cxn modelId="{006A9A61-5CAA-4CC8-8C04-E7079818314F}" type="presParOf" srcId="{E94CF706-E107-4B2D-9268-7382D918EAAD}" destId="{8C97B05C-53A4-4BB5-8A9D-4AB07096B1B7}" srcOrd="3" destOrd="0" presId="urn:microsoft.com/office/officeart/2018/2/layout/IconVerticalSolidList"/>
    <dgm:cxn modelId="{FF5AD421-3920-45A9-A855-608B76A57102}" type="presParOf" srcId="{E94CF706-E107-4B2D-9268-7382D918EAAD}" destId="{FA05E6A8-E711-494A-A5F7-9D19F942B7B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B20795-D4E5-493B-8960-5EA2646F8F1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403177C-CF83-4FE6-9E02-1EB341E32E33}">
      <dgm:prSet custT="1"/>
      <dgm:spPr/>
      <dgm:t>
        <a:bodyPr/>
        <a:lstStyle/>
        <a:p>
          <a:pPr>
            <a:defRPr b="1"/>
          </a:pPr>
          <a:r>
            <a:rPr lang="en-US" sz="2000" dirty="0"/>
            <a:t>Not effective in preventing falls</a:t>
          </a:r>
        </a:p>
      </dgm:t>
    </dgm:pt>
    <dgm:pt modelId="{36940D91-FE51-4CD1-A218-15577217521E}" type="parTrans" cxnId="{C08561F7-2149-4F5B-8426-51CA9C5E4BFE}">
      <dgm:prSet/>
      <dgm:spPr/>
      <dgm:t>
        <a:bodyPr/>
        <a:lstStyle/>
        <a:p>
          <a:endParaRPr lang="en-US"/>
        </a:p>
      </dgm:t>
    </dgm:pt>
    <dgm:pt modelId="{A211C628-C2B6-410D-B080-B7698E48E52B}" type="sibTrans" cxnId="{C08561F7-2149-4F5B-8426-51CA9C5E4BFE}">
      <dgm:prSet/>
      <dgm:spPr/>
      <dgm:t>
        <a:bodyPr/>
        <a:lstStyle/>
        <a:p>
          <a:endParaRPr lang="en-US"/>
        </a:p>
      </dgm:t>
    </dgm:pt>
    <dgm:pt modelId="{C95703B1-8774-4991-933A-D71DEC543E82}">
      <dgm:prSet/>
      <dgm:spPr/>
      <dgm:t>
        <a:bodyPr/>
        <a:lstStyle/>
        <a:p>
          <a:r>
            <a:rPr lang="en-US" dirty="0"/>
            <a:t>Three falls in September 2021 and three inpatient falls in October 2021</a:t>
          </a:r>
        </a:p>
      </dgm:t>
    </dgm:pt>
    <dgm:pt modelId="{7AE1F976-BCEC-491B-AC54-4C3246138F70}" type="parTrans" cxnId="{6C4A5550-D053-4AAD-8E0A-1F04357D9B92}">
      <dgm:prSet/>
      <dgm:spPr/>
      <dgm:t>
        <a:bodyPr/>
        <a:lstStyle/>
        <a:p>
          <a:endParaRPr lang="en-US"/>
        </a:p>
      </dgm:t>
    </dgm:pt>
    <dgm:pt modelId="{CCFACCC6-6D96-47DE-A9C5-F842DFB055EA}" type="sibTrans" cxnId="{6C4A5550-D053-4AAD-8E0A-1F04357D9B92}">
      <dgm:prSet/>
      <dgm:spPr/>
      <dgm:t>
        <a:bodyPr/>
        <a:lstStyle/>
        <a:p>
          <a:endParaRPr lang="en-US"/>
        </a:p>
      </dgm:t>
    </dgm:pt>
    <dgm:pt modelId="{799303B8-95D4-4CD3-9E92-29ED02304894}">
      <dgm:prSet custT="1"/>
      <dgm:spPr/>
      <dgm:t>
        <a:bodyPr/>
        <a:lstStyle/>
        <a:p>
          <a:pPr>
            <a:defRPr b="1"/>
          </a:pPr>
          <a:r>
            <a:rPr lang="en-US" sz="2000" dirty="0"/>
            <a:t>Cost saved</a:t>
          </a:r>
        </a:p>
      </dgm:t>
    </dgm:pt>
    <dgm:pt modelId="{592086A5-EC19-4763-82E8-DF595B405EF3}" type="parTrans" cxnId="{FD94E8A4-CAB9-48EC-96AC-F1955A97C79B}">
      <dgm:prSet/>
      <dgm:spPr/>
      <dgm:t>
        <a:bodyPr/>
        <a:lstStyle/>
        <a:p>
          <a:endParaRPr lang="en-US"/>
        </a:p>
      </dgm:t>
    </dgm:pt>
    <dgm:pt modelId="{900D5F88-3949-4134-95F9-523BC8E113DE}" type="sibTrans" cxnId="{FD94E8A4-CAB9-48EC-96AC-F1955A97C79B}">
      <dgm:prSet/>
      <dgm:spPr/>
      <dgm:t>
        <a:bodyPr/>
        <a:lstStyle/>
        <a:p>
          <a:endParaRPr lang="en-US"/>
        </a:p>
      </dgm:t>
    </dgm:pt>
    <dgm:pt modelId="{19A5925C-F2B7-473C-953C-83B2A5AA6E0A}">
      <dgm:prSet/>
      <dgm:spPr/>
      <dgm:t>
        <a:bodyPr/>
        <a:lstStyle/>
        <a:p>
          <a:r>
            <a:rPr lang="en-US" dirty="0"/>
            <a:t>No expectations in lower costs</a:t>
          </a:r>
        </a:p>
      </dgm:t>
    </dgm:pt>
    <dgm:pt modelId="{F336E12C-97CD-490F-B40B-5FB9CE2A8D5C}" type="parTrans" cxnId="{F1DD1EE2-431E-4E4F-AE74-098C604BCE7B}">
      <dgm:prSet/>
      <dgm:spPr/>
      <dgm:t>
        <a:bodyPr/>
        <a:lstStyle/>
        <a:p>
          <a:endParaRPr lang="en-US"/>
        </a:p>
      </dgm:t>
    </dgm:pt>
    <dgm:pt modelId="{A14ED3AE-3B45-497E-87BF-5593E48DA67D}" type="sibTrans" cxnId="{F1DD1EE2-431E-4E4F-AE74-098C604BCE7B}">
      <dgm:prSet/>
      <dgm:spPr/>
      <dgm:t>
        <a:bodyPr/>
        <a:lstStyle/>
        <a:p>
          <a:endParaRPr lang="en-US"/>
        </a:p>
      </dgm:t>
    </dgm:pt>
    <dgm:pt modelId="{5A1154C0-10A2-4849-B43F-617F04C0F94E}">
      <dgm:prSet custT="1"/>
      <dgm:spPr/>
      <dgm:t>
        <a:bodyPr/>
        <a:lstStyle/>
        <a:p>
          <a:pPr>
            <a:defRPr b="1"/>
          </a:pPr>
          <a:r>
            <a:rPr lang="en-US" sz="2000" dirty="0"/>
            <a:t>Thirty-two anonymous post project implementation surveys were filled out by nursing staff</a:t>
          </a:r>
        </a:p>
      </dgm:t>
    </dgm:pt>
    <dgm:pt modelId="{EED392BF-B9CF-4612-8FE3-DB9259860287}" type="parTrans" cxnId="{B2ACDA8C-B3A5-477C-ADF7-EE1B2CC9AA2D}">
      <dgm:prSet/>
      <dgm:spPr/>
      <dgm:t>
        <a:bodyPr/>
        <a:lstStyle/>
        <a:p>
          <a:endParaRPr lang="en-US"/>
        </a:p>
      </dgm:t>
    </dgm:pt>
    <dgm:pt modelId="{F5CFA8CC-20A1-4E4E-92DE-690C9323E7E8}" type="sibTrans" cxnId="{B2ACDA8C-B3A5-477C-ADF7-EE1B2CC9AA2D}">
      <dgm:prSet/>
      <dgm:spPr/>
      <dgm:t>
        <a:bodyPr/>
        <a:lstStyle/>
        <a:p>
          <a:endParaRPr lang="en-US"/>
        </a:p>
      </dgm:t>
    </dgm:pt>
    <dgm:pt modelId="{C0DED478-F3C9-47F4-AFD5-9068D12C81CA}">
      <dgm:prSet/>
      <dgm:spPr/>
      <dgm:t>
        <a:bodyPr/>
        <a:lstStyle/>
        <a:p>
          <a:r>
            <a:rPr lang="en-US" dirty="0"/>
            <a:t>Nursing staff used the checklist </a:t>
          </a:r>
        </a:p>
        <a:p>
          <a:r>
            <a:rPr lang="en-US" dirty="0"/>
            <a:t>Did not document on it </a:t>
          </a:r>
        </a:p>
      </dgm:t>
    </dgm:pt>
    <dgm:pt modelId="{4F6AB8D0-2171-4E12-B013-7BE93399E8F5}" type="parTrans" cxnId="{EE3E3413-2761-4A0C-9826-A138A982711F}">
      <dgm:prSet/>
      <dgm:spPr/>
      <dgm:t>
        <a:bodyPr/>
        <a:lstStyle/>
        <a:p>
          <a:endParaRPr lang="en-US"/>
        </a:p>
      </dgm:t>
    </dgm:pt>
    <dgm:pt modelId="{A578333D-A01D-4ABA-83F9-CD19649BF4BA}" type="sibTrans" cxnId="{EE3E3413-2761-4A0C-9826-A138A982711F}">
      <dgm:prSet/>
      <dgm:spPr/>
      <dgm:t>
        <a:bodyPr/>
        <a:lstStyle/>
        <a:p>
          <a:endParaRPr lang="en-US"/>
        </a:p>
      </dgm:t>
    </dgm:pt>
    <dgm:pt modelId="{9DBAB960-8143-448C-B002-605647166ADA}">
      <dgm:prSet/>
      <dgm:spPr/>
      <dgm:t>
        <a:bodyPr/>
        <a:lstStyle/>
        <a:p>
          <a:r>
            <a:rPr lang="en-US" dirty="0"/>
            <a:t>Nursing staff used the four P’s</a:t>
          </a:r>
        </a:p>
      </dgm:t>
    </dgm:pt>
    <dgm:pt modelId="{19E2A232-91FB-49D0-BF69-C788DF4A6DA7}" type="parTrans" cxnId="{9653CFE8-24B2-45BF-BCB5-5A2B8D90C749}">
      <dgm:prSet/>
      <dgm:spPr/>
      <dgm:t>
        <a:bodyPr/>
        <a:lstStyle/>
        <a:p>
          <a:endParaRPr lang="en-US"/>
        </a:p>
      </dgm:t>
    </dgm:pt>
    <dgm:pt modelId="{15506E3C-AB6D-4738-82C9-462C8EBCA293}" type="sibTrans" cxnId="{9653CFE8-24B2-45BF-BCB5-5A2B8D90C749}">
      <dgm:prSet/>
      <dgm:spPr/>
      <dgm:t>
        <a:bodyPr/>
        <a:lstStyle/>
        <a:p>
          <a:endParaRPr lang="en-US"/>
        </a:p>
      </dgm:t>
    </dgm:pt>
    <dgm:pt modelId="{B5CD721F-6B4A-4223-A576-7CA345EEC0D4}">
      <dgm:prSet/>
      <dgm:spPr/>
      <dgm:t>
        <a:bodyPr/>
        <a:lstStyle/>
        <a:p>
          <a:r>
            <a:rPr lang="en-US" dirty="0"/>
            <a:t>Nursing staff had tome constraints</a:t>
          </a:r>
        </a:p>
      </dgm:t>
    </dgm:pt>
    <dgm:pt modelId="{3ADA3E16-4655-45C1-ABDE-2078C6C733F1}" type="parTrans" cxnId="{5B2E9C73-C9B2-4915-9CAE-4E6744EDE8E5}">
      <dgm:prSet/>
      <dgm:spPr/>
      <dgm:t>
        <a:bodyPr/>
        <a:lstStyle/>
        <a:p>
          <a:endParaRPr lang="en-US"/>
        </a:p>
      </dgm:t>
    </dgm:pt>
    <dgm:pt modelId="{339A69C3-CBBD-491C-9DDC-F77F8D17E2AB}" type="sibTrans" cxnId="{5B2E9C73-C9B2-4915-9CAE-4E6744EDE8E5}">
      <dgm:prSet/>
      <dgm:spPr/>
      <dgm:t>
        <a:bodyPr/>
        <a:lstStyle/>
        <a:p>
          <a:endParaRPr lang="en-US"/>
        </a:p>
      </dgm:t>
    </dgm:pt>
    <dgm:pt modelId="{183283ED-BA53-4BC4-90B3-30A86120CA6C}">
      <dgm:prSet/>
      <dgm:spPr/>
      <dgm:t>
        <a:bodyPr/>
        <a:lstStyle/>
        <a:p>
          <a:r>
            <a:rPr lang="en-US" dirty="0"/>
            <a:t>Nursing staff did not want to continue using the checklist</a:t>
          </a:r>
        </a:p>
      </dgm:t>
    </dgm:pt>
    <dgm:pt modelId="{951FE8F8-79C6-4FAF-8AE0-5B00B15AF60A}" type="parTrans" cxnId="{8A4BE023-B1A3-43E4-85F2-C36A3C76B2DB}">
      <dgm:prSet/>
      <dgm:spPr/>
      <dgm:t>
        <a:bodyPr/>
        <a:lstStyle/>
        <a:p>
          <a:endParaRPr lang="en-US"/>
        </a:p>
      </dgm:t>
    </dgm:pt>
    <dgm:pt modelId="{02476789-9F92-43A1-895F-64013DD4B66C}" type="sibTrans" cxnId="{8A4BE023-B1A3-43E4-85F2-C36A3C76B2DB}">
      <dgm:prSet/>
      <dgm:spPr/>
      <dgm:t>
        <a:bodyPr/>
        <a:lstStyle/>
        <a:p>
          <a:endParaRPr lang="en-US"/>
        </a:p>
      </dgm:t>
    </dgm:pt>
    <dgm:pt modelId="{B9D97038-28F7-40BB-8C3A-90FB385D8350}">
      <dgm:prSet/>
      <dgm:spPr/>
      <dgm:t>
        <a:bodyPr/>
        <a:lstStyle/>
        <a:p>
          <a:pPr>
            <a:defRPr b="1"/>
          </a:pPr>
          <a:r>
            <a:rPr lang="en-US" dirty="0"/>
            <a:t>Staffing shortage &amp; lack of time </a:t>
          </a:r>
        </a:p>
      </dgm:t>
    </dgm:pt>
    <dgm:pt modelId="{40B214A1-A95A-4B9D-BBEB-2FC37B674907}" type="parTrans" cxnId="{BB178734-CD03-4571-A409-A3FCD38DB094}">
      <dgm:prSet/>
      <dgm:spPr/>
      <dgm:t>
        <a:bodyPr/>
        <a:lstStyle/>
        <a:p>
          <a:endParaRPr lang="en-US"/>
        </a:p>
      </dgm:t>
    </dgm:pt>
    <dgm:pt modelId="{5E81B895-DD23-4DD6-A094-25ABDCC079B7}" type="sibTrans" cxnId="{BB178734-CD03-4571-A409-A3FCD38DB094}">
      <dgm:prSet/>
      <dgm:spPr/>
      <dgm:t>
        <a:bodyPr/>
        <a:lstStyle/>
        <a:p>
          <a:endParaRPr lang="en-US"/>
        </a:p>
      </dgm:t>
    </dgm:pt>
    <dgm:pt modelId="{574A2491-24A9-4F4F-95E1-326059213AF8}">
      <dgm:prSet/>
      <dgm:spPr/>
      <dgm:t>
        <a:bodyPr/>
        <a:lstStyle/>
        <a:p>
          <a:r>
            <a:rPr lang="en-US" dirty="0"/>
            <a:t>Covid-19 pandemic </a:t>
          </a:r>
        </a:p>
      </dgm:t>
    </dgm:pt>
    <dgm:pt modelId="{D5900B7A-1049-4A94-A864-2199E2FBDC55}" type="parTrans" cxnId="{F5EE5631-F123-46E0-B7D0-CBF5B59A0C3E}">
      <dgm:prSet/>
      <dgm:spPr/>
      <dgm:t>
        <a:bodyPr/>
        <a:lstStyle/>
        <a:p>
          <a:endParaRPr lang="en-US"/>
        </a:p>
      </dgm:t>
    </dgm:pt>
    <dgm:pt modelId="{C72D835B-5A1D-40F3-BD54-FCA1FDE2347E}" type="sibTrans" cxnId="{F5EE5631-F123-46E0-B7D0-CBF5B59A0C3E}">
      <dgm:prSet/>
      <dgm:spPr/>
      <dgm:t>
        <a:bodyPr/>
        <a:lstStyle/>
        <a:p>
          <a:endParaRPr lang="en-US"/>
        </a:p>
      </dgm:t>
    </dgm:pt>
    <dgm:pt modelId="{F5E21F31-B271-4909-975A-644477D42EDB}" type="pres">
      <dgm:prSet presAssocID="{14B20795-D4E5-493B-8960-5EA2646F8F1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ECE0B7-F4E2-49D1-9375-77243E873730}" type="pres">
      <dgm:prSet presAssocID="{0403177C-CF83-4FE6-9E02-1EB341E32E33}" presName="compNode" presStyleCnt="0"/>
      <dgm:spPr/>
    </dgm:pt>
    <dgm:pt modelId="{9865C4F8-1334-4725-BD3E-AEA9CAB2CD66}" type="pres">
      <dgm:prSet presAssocID="{0403177C-CF83-4FE6-9E02-1EB341E32E33}" presName="iconRect" presStyleLbl="node1" presStyleIdx="0" presStyleCnt="4" custScaleX="193397" custScaleY="103028" custLinFactNeighborX="-13675" custLinFactNeighborY="-774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F73AA460-72D7-426F-9E37-FC9D43B2F6A0}" type="pres">
      <dgm:prSet presAssocID="{0403177C-CF83-4FE6-9E02-1EB341E32E33}" presName="iconSpace" presStyleCnt="0"/>
      <dgm:spPr/>
    </dgm:pt>
    <dgm:pt modelId="{66D5F3B2-6C7B-4235-9DDB-2093638F5293}" type="pres">
      <dgm:prSet presAssocID="{0403177C-CF83-4FE6-9E02-1EB341E32E33}" presName="parTx" presStyleLbl="revTx" presStyleIdx="0" presStyleCnt="8" custLinFactNeighborX="-332" custLinFactNeighborY="-4175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3322A6F-3E5A-4E66-BBD2-70525B0C1CF4}" type="pres">
      <dgm:prSet presAssocID="{0403177C-CF83-4FE6-9E02-1EB341E32E33}" presName="txSpace" presStyleCnt="0"/>
      <dgm:spPr/>
    </dgm:pt>
    <dgm:pt modelId="{A8CB71E0-C9C6-446F-BFBB-3D09A6E9F77E}" type="pres">
      <dgm:prSet presAssocID="{0403177C-CF83-4FE6-9E02-1EB341E32E33}" presName="desTx" presStyleLbl="revTx" presStyleIdx="1" presStyleCnt="8" custLinFactY="-100000" custLinFactNeighborX="-510" custLinFactNeighborY="-165854">
        <dgm:presLayoutVars/>
      </dgm:prSet>
      <dgm:spPr/>
      <dgm:t>
        <a:bodyPr/>
        <a:lstStyle/>
        <a:p>
          <a:endParaRPr lang="en-US"/>
        </a:p>
      </dgm:t>
    </dgm:pt>
    <dgm:pt modelId="{B58925E2-0837-4245-B134-0791CE68FBCE}" type="pres">
      <dgm:prSet presAssocID="{A211C628-C2B6-410D-B080-B7698E48E52B}" presName="sibTrans" presStyleCnt="0"/>
      <dgm:spPr/>
    </dgm:pt>
    <dgm:pt modelId="{0260FC3B-E293-4643-9159-BA93512FE055}" type="pres">
      <dgm:prSet presAssocID="{799303B8-95D4-4CD3-9E92-29ED02304894}" presName="compNode" presStyleCnt="0"/>
      <dgm:spPr/>
    </dgm:pt>
    <dgm:pt modelId="{BDDDC88F-15AF-4AD3-BC29-D132DA3896FE}" type="pres">
      <dgm:prSet presAssocID="{799303B8-95D4-4CD3-9E92-29ED02304894}" presName="iconRect" presStyleLbl="node1" presStyleIdx="1" presStyleCnt="4" custScaleX="179552" custScaleY="130367" custLinFactNeighborX="-1081" custLinFactNeighborY="-7319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0912184-725F-4478-ACEF-CABB651D4F72}" type="pres">
      <dgm:prSet presAssocID="{799303B8-95D4-4CD3-9E92-29ED02304894}" presName="iconSpace" presStyleCnt="0"/>
      <dgm:spPr/>
    </dgm:pt>
    <dgm:pt modelId="{4F2EBFCD-8A62-47E2-B2F0-5226644DE00B}" type="pres">
      <dgm:prSet presAssocID="{799303B8-95D4-4CD3-9E92-29ED02304894}" presName="parTx" presStyleLbl="revTx" presStyleIdx="2" presStyleCnt="8" custLinFactNeighborX="599" custLinFactNeighborY="-3787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E61E96-400D-4F0F-89BF-C3268DF8566F}" type="pres">
      <dgm:prSet presAssocID="{799303B8-95D4-4CD3-9E92-29ED02304894}" presName="txSpace" presStyleCnt="0"/>
      <dgm:spPr/>
    </dgm:pt>
    <dgm:pt modelId="{549CF73E-30A0-40EC-8A02-561BE840ADAC}" type="pres">
      <dgm:prSet presAssocID="{799303B8-95D4-4CD3-9E92-29ED02304894}" presName="desTx" presStyleLbl="revTx" presStyleIdx="3" presStyleCnt="8" custLinFactY="-100000" custLinFactNeighborX="-1796" custLinFactNeighborY="-192411">
        <dgm:presLayoutVars/>
      </dgm:prSet>
      <dgm:spPr/>
      <dgm:t>
        <a:bodyPr/>
        <a:lstStyle/>
        <a:p>
          <a:endParaRPr lang="en-US"/>
        </a:p>
      </dgm:t>
    </dgm:pt>
    <dgm:pt modelId="{64F64E4D-9DDF-4006-AEB1-B4D7828BD20D}" type="pres">
      <dgm:prSet presAssocID="{900D5F88-3949-4134-95F9-523BC8E113DE}" presName="sibTrans" presStyleCnt="0"/>
      <dgm:spPr/>
    </dgm:pt>
    <dgm:pt modelId="{EC0480E0-206F-4468-9C65-9B638EDC0751}" type="pres">
      <dgm:prSet presAssocID="{5A1154C0-10A2-4849-B43F-617F04C0F94E}" presName="compNode" presStyleCnt="0"/>
      <dgm:spPr/>
    </dgm:pt>
    <dgm:pt modelId="{DAAF94D0-DB53-451A-9A76-4A3F82C0FA95}" type="pres">
      <dgm:prSet presAssocID="{5A1154C0-10A2-4849-B43F-617F04C0F94E}" presName="iconRect" presStyleLbl="node1" presStyleIdx="2" presStyleCnt="4" custScaleX="185538" custScaleY="128908" custLinFactNeighborX="-6690" custLinFactNeighborY="-9492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CF02D68-2F1D-40B0-9802-E3B1E37F5279}" type="pres">
      <dgm:prSet presAssocID="{5A1154C0-10A2-4849-B43F-617F04C0F94E}" presName="iconSpace" presStyleCnt="0"/>
      <dgm:spPr/>
    </dgm:pt>
    <dgm:pt modelId="{61805A86-7FD0-40CE-9054-FCF4771E969C}" type="pres">
      <dgm:prSet presAssocID="{5A1154C0-10A2-4849-B43F-617F04C0F94E}" presName="parTx" presStyleLbl="revTx" presStyleIdx="4" presStyleCnt="8" custScaleX="140460" custLinFactNeighborX="-4539" custLinFactNeighborY="-5163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C6C2DF4-D73A-45EE-AAC8-CEF5766CD492}" type="pres">
      <dgm:prSet presAssocID="{5A1154C0-10A2-4849-B43F-617F04C0F94E}" presName="txSpace" presStyleCnt="0"/>
      <dgm:spPr/>
    </dgm:pt>
    <dgm:pt modelId="{D68AF162-2566-4D7A-ABF7-4DFEFDA3495E}" type="pres">
      <dgm:prSet presAssocID="{5A1154C0-10A2-4849-B43F-617F04C0F94E}" presName="desTx" presStyleLbl="revTx" presStyleIdx="5" presStyleCnt="8" custScaleX="191992" custLinFactY="-100000" custLinFactNeighborX="-3098" custLinFactNeighborY="-100751">
        <dgm:presLayoutVars/>
      </dgm:prSet>
      <dgm:spPr/>
      <dgm:t>
        <a:bodyPr/>
        <a:lstStyle/>
        <a:p>
          <a:endParaRPr lang="en-US"/>
        </a:p>
      </dgm:t>
    </dgm:pt>
    <dgm:pt modelId="{6DA9E545-86CD-4404-B1E4-29E2EECC5D4B}" type="pres">
      <dgm:prSet presAssocID="{F5CFA8CC-20A1-4E4E-92DE-690C9323E7E8}" presName="sibTrans" presStyleCnt="0"/>
      <dgm:spPr/>
    </dgm:pt>
    <dgm:pt modelId="{1EA23CB8-F4C0-4D52-8A96-0882A5C1B1C9}" type="pres">
      <dgm:prSet presAssocID="{B9D97038-28F7-40BB-8C3A-90FB385D8350}" presName="compNode" presStyleCnt="0"/>
      <dgm:spPr/>
    </dgm:pt>
    <dgm:pt modelId="{455ADF84-BF33-4058-9890-CD01A8567C90}" type="pres">
      <dgm:prSet presAssocID="{B9D97038-28F7-40BB-8C3A-90FB385D8350}" presName="iconRect" presStyleLbl="node1" presStyleIdx="3" presStyleCnt="4" custScaleX="332442" custScaleY="149189" custLinFactNeighborX="13812" custLinFactNeighborY="-7906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0AB64F7-36AC-40CB-9ED1-4D2FB262303B}" type="pres">
      <dgm:prSet presAssocID="{B9D97038-28F7-40BB-8C3A-90FB385D8350}" presName="iconSpace" presStyleCnt="0"/>
      <dgm:spPr/>
    </dgm:pt>
    <dgm:pt modelId="{FCA81950-F4CE-42EB-BF9C-C305CA698B9F}" type="pres">
      <dgm:prSet presAssocID="{B9D97038-28F7-40BB-8C3A-90FB385D8350}" presName="parTx" presStyleLbl="revTx" presStyleIdx="6" presStyleCnt="8" custLinFactNeighborX="-1087" custLinFactNeighborY="-3878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E76F470-48FB-4AFA-9138-46D7F3B1E0F9}" type="pres">
      <dgm:prSet presAssocID="{B9D97038-28F7-40BB-8C3A-90FB385D8350}" presName="txSpace" presStyleCnt="0"/>
      <dgm:spPr/>
    </dgm:pt>
    <dgm:pt modelId="{9BE46B00-3A94-43D6-AF53-78F5DA1C228A}" type="pres">
      <dgm:prSet presAssocID="{B9D97038-28F7-40BB-8C3A-90FB385D8350}" presName="desTx" presStyleLbl="revTx" presStyleIdx="7" presStyleCnt="8" custLinFactY="-100000" custLinFactNeighborX="-2436" custLinFactNeighborY="-140680">
        <dgm:presLayoutVars/>
      </dgm:prSet>
      <dgm:spPr/>
      <dgm:t>
        <a:bodyPr/>
        <a:lstStyle/>
        <a:p>
          <a:endParaRPr lang="en-US"/>
        </a:p>
      </dgm:t>
    </dgm:pt>
  </dgm:ptLst>
  <dgm:cxnLst>
    <dgm:cxn modelId="{8A4BE023-B1A3-43E4-85F2-C36A3C76B2DB}" srcId="{5A1154C0-10A2-4849-B43F-617F04C0F94E}" destId="{183283ED-BA53-4BC4-90B3-30A86120CA6C}" srcOrd="3" destOrd="0" parTransId="{951FE8F8-79C6-4FAF-8AE0-5B00B15AF60A}" sibTransId="{02476789-9F92-43A1-895F-64013DD4B66C}"/>
    <dgm:cxn modelId="{0F27857B-88C2-44C7-BE15-3B0A9E519DC5}" type="presOf" srcId="{19A5925C-F2B7-473C-953C-83B2A5AA6E0A}" destId="{549CF73E-30A0-40EC-8A02-561BE840ADAC}" srcOrd="0" destOrd="0" presId="urn:microsoft.com/office/officeart/2018/5/layout/CenteredIconLabelDescriptionList"/>
    <dgm:cxn modelId="{BB178734-CD03-4571-A409-A3FCD38DB094}" srcId="{14B20795-D4E5-493B-8960-5EA2646F8F1D}" destId="{B9D97038-28F7-40BB-8C3A-90FB385D8350}" srcOrd="3" destOrd="0" parTransId="{40B214A1-A95A-4B9D-BBEB-2FC37B674907}" sibTransId="{5E81B895-DD23-4DD6-A094-25ABDCC079B7}"/>
    <dgm:cxn modelId="{47BEE5B4-1483-44E6-BDD7-6ED51F6463E2}" type="presOf" srcId="{B5CD721F-6B4A-4223-A576-7CA345EEC0D4}" destId="{D68AF162-2566-4D7A-ABF7-4DFEFDA3495E}" srcOrd="0" destOrd="2" presId="urn:microsoft.com/office/officeart/2018/5/layout/CenteredIconLabelDescriptionList"/>
    <dgm:cxn modelId="{9FC79F32-788C-4B37-AC0E-E630F19F60E5}" type="presOf" srcId="{5A1154C0-10A2-4849-B43F-617F04C0F94E}" destId="{61805A86-7FD0-40CE-9054-FCF4771E969C}" srcOrd="0" destOrd="0" presId="urn:microsoft.com/office/officeart/2018/5/layout/CenteredIconLabelDescriptionList"/>
    <dgm:cxn modelId="{5B2E9C73-C9B2-4915-9CAE-4E6744EDE8E5}" srcId="{5A1154C0-10A2-4849-B43F-617F04C0F94E}" destId="{B5CD721F-6B4A-4223-A576-7CA345EEC0D4}" srcOrd="2" destOrd="0" parTransId="{3ADA3E16-4655-45C1-ABDE-2078C6C733F1}" sibTransId="{339A69C3-CBBD-491C-9DDC-F77F8D17E2AB}"/>
    <dgm:cxn modelId="{39A68A17-FBA5-4930-B756-32BE9CF807E2}" type="presOf" srcId="{B9D97038-28F7-40BB-8C3A-90FB385D8350}" destId="{FCA81950-F4CE-42EB-BF9C-C305CA698B9F}" srcOrd="0" destOrd="0" presId="urn:microsoft.com/office/officeart/2018/5/layout/CenteredIconLabelDescriptionList"/>
    <dgm:cxn modelId="{9AF056FA-B9FF-4B82-812B-6E707493D094}" type="presOf" srcId="{14B20795-D4E5-493B-8960-5EA2646F8F1D}" destId="{F5E21F31-B271-4909-975A-644477D42EDB}" srcOrd="0" destOrd="0" presId="urn:microsoft.com/office/officeart/2018/5/layout/CenteredIconLabelDescriptionList"/>
    <dgm:cxn modelId="{F1DD1EE2-431E-4E4F-AE74-098C604BCE7B}" srcId="{799303B8-95D4-4CD3-9E92-29ED02304894}" destId="{19A5925C-F2B7-473C-953C-83B2A5AA6E0A}" srcOrd="0" destOrd="0" parTransId="{F336E12C-97CD-490F-B40B-5FB9CE2A8D5C}" sibTransId="{A14ED3AE-3B45-497E-87BF-5593E48DA67D}"/>
    <dgm:cxn modelId="{6EA26037-77F3-4FC4-9685-174496E67591}" type="presOf" srcId="{574A2491-24A9-4F4F-95E1-326059213AF8}" destId="{9BE46B00-3A94-43D6-AF53-78F5DA1C228A}" srcOrd="0" destOrd="0" presId="urn:microsoft.com/office/officeart/2018/5/layout/CenteredIconLabelDescriptionList"/>
    <dgm:cxn modelId="{A6A0647B-9F2B-49AB-88F2-40CD6BDFE3B1}" type="presOf" srcId="{C0DED478-F3C9-47F4-AFD5-9068D12C81CA}" destId="{D68AF162-2566-4D7A-ABF7-4DFEFDA3495E}" srcOrd="0" destOrd="0" presId="urn:microsoft.com/office/officeart/2018/5/layout/CenteredIconLabelDescriptionList"/>
    <dgm:cxn modelId="{B2ACDA8C-B3A5-477C-ADF7-EE1B2CC9AA2D}" srcId="{14B20795-D4E5-493B-8960-5EA2646F8F1D}" destId="{5A1154C0-10A2-4849-B43F-617F04C0F94E}" srcOrd="2" destOrd="0" parTransId="{EED392BF-B9CF-4612-8FE3-DB9259860287}" sibTransId="{F5CFA8CC-20A1-4E4E-92DE-690C9323E7E8}"/>
    <dgm:cxn modelId="{9653CFE8-24B2-45BF-BCB5-5A2B8D90C749}" srcId="{5A1154C0-10A2-4849-B43F-617F04C0F94E}" destId="{9DBAB960-8143-448C-B002-605647166ADA}" srcOrd="1" destOrd="0" parTransId="{19E2A232-91FB-49D0-BF69-C788DF4A6DA7}" sibTransId="{15506E3C-AB6D-4738-82C9-462C8EBCA293}"/>
    <dgm:cxn modelId="{C08561F7-2149-4F5B-8426-51CA9C5E4BFE}" srcId="{14B20795-D4E5-493B-8960-5EA2646F8F1D}" destId="{0403177C-CF83-4FE6-9E02-1EB341E32E33}" srcOrd="0" destOrd="0" parTransId="{36940D91-FE51-4CD1-A218-15577217521E}" sibTransId="{A211C628-C2B6-410D-B080-B7698E48E52B}"/>
    <dgm:cxn modelId="{FD94E8A4-CAB9-48EC-96AC-F1955A97C79B}" srcId="{14B20795-D4E5-493B-8960-5EA2646F8F1D}" destId="{799303B8-95D4-4CD3-9E92-29ED02304894}" srcOrd="1" destOrd="0" parTransId="{592086A5-EC19-4763-82E8-DF595B405EF3}" sibTransId="{900D5F88-3949-4134-95F9-523BC8E113DE}"/>
    <dgm:cxn modelId="{EE3E3413-2761-4A0C-9826-A138A982711F}" srcId="{5A1154C0-10A2-4849-B43F-617F04C0F94E}" destId="{C0DED478-F3C9-47F4-AFD5-9068D12C81CA}" srcOrd="0" destOrd="0" parTransId="{4F6AB8D0-2171-4E12-B013-7BE93399E8F5}" sibTransId="{A578333D-A01D-4ABA-83F9-CD19649BF4BA}"/>
    <dgm:cxn modelId="{B15851FA-ED0F-411F-A50E-520BB60F6601}" type="presOf" srcId="{C95703B1-8774-4991-933A-D71DEC543E82}" destId="{A8CB71E0-C9C6-446F-BFBB-3D09A6E9F77E}" srcOrd="0" destOrd="0" presId="urn:microsoft.com/office/officeart/2018/5/layout/CenteredIconLabelDescriptionList"/>
    <dgm:cxn modelId="{2BC065F7-D09B-4370-AD82-A4BFC1DC19FA}" type="presOf" srcId="{799303B8-95D4-4CD3-9E92-29ED02304894}" destId="{4F2EBFCD-8A62-47E2-B2F0-5226644DE00B}" srcOrd="0" destOrd="0" presId="urn:microsoft.com/office/officeart/2018/5/layout/CenteredIconLabelDescriptionList"/>
    <dgm:cxn modelId="{EEAC6C83-CDC7-476F-A8A4-1F684006C499}" type="presOf" srcId="{9DBAB960-8143-448C-B002-605647166ADA}" destId="{D68AF162-2566-4D7A-ABF7-4DFEFDA3495E}" srcOrd="0" destOrd="1" presId="urn:microsoft.com/office/officeart/2018/5/layout/CenteredIconLabelDescriptionList"/>
    <dgm:cxn modelId="{6C4A5550-D053-4AAD-8E0A-1F04357D9B92}" srcId="{0403177C-CF83-4FE6-9E02-1EB341E32E33}" destId="{C95703B1-8774-4991-933A-D71DEC543E82}" srcOrd="0" destOrd="0" parTransId="{7AE1F976-BCEC-491B-AC54-4C3246138F70}" sibTransId="{CCFACCC6-6D96-47DE-A9C5-F842DFB055EA}"/>
    <dgm:cxn modelId="{BBEFADED-E945-4CC6-984C-7CB312FAC39D}" type="presOf" srcId="{183283ED-BA53-4BC4-90B3-30A86120CA6C}" destId="{D68AF162-2566-4D7A-ABF7-4DFEFDA3495E}" srcOrd="0" destOrd="3" presId="urn:microsoft.com/office/officeart/2018/5/layout/CenteredIconLabelDescriptionList"/>
    <dgm:cxn modelId="{F5EE5631-F123-46E0-B7D0-CBF5B59A0C3E}" srcId="{B9D97038-28F7-40BB-8C3A-90FB385D8350}" destId="{574A2491-24A9-4F4F-95E1-326059213AF8}" srcOrd="0" destOrd="0" parTransId="{D5900B7A-1049-4A94-A864-2199E2FBDC55}" sibTransId="{C72D835B-5A1D-40F3-BD54-FCA1FDE2347E}"/>
    <dgm:cxn modelId="{005C380D-391D-477B-B236-69F06F16CE0B}" type="presOf" srcId="{0403177C-CF83-4FE6-9E02-1EB341E32E33}" destId="{66D5F3B2-6C7B-4235-9DDB-2093638F5293}" srcOrd="0" destOrd="0" presId="urn:microsoft.com/office/officeart/2018/5/layout/CenteredIconLabelDescriptionList"/>
    <dgm:cxn modelId="{F82EF1C4-F3FA-42C0-8A01-4CCFBB09204D}" type="presParOf" srcId="{F5E21F31-B271-4909-975A-644477D42EDB}" destId="{40ECE0B7-F4E2-49D1-9375-77243E873730}" srcOrd="0" destOrd="0" presId="urn:microsoft.com/office/officeart/2018/5/layout/CenteredIconLabelDescriptionList"/>
    <dgm:cxn modelId="{1D9CAB8D-E967-40A2-BF61-98793CA7AA8F}" type="presParOf" srcId="{40ECE0B7-F4E2-49D1-9375-77243E873730}" destId="{9865C4F8-1334-4725-BD3E-AEA9CAB2CD66}" srcOrd="0" destOrd="0" presId="urn:microsoft.com/office/officeart/2018/5/layout/CenteredIconLabelDescriptionList"/>
    <dgm:cxn modelId="{4A6FD272-C032-4B35-A36D-B5C15EBDF43F}" type="presParOf" srcId="{40ECE0B7-F4E2-49D1-9375-77243E873730}" destId="{F73AA460-72D7-426F-9E37-FC9D43B2F6A0}" srcOrd="1" destOrd="0" presId="urn:microsoft.com/office/officeart/2018/5/layout/CenteredIconLabelDescriptionList"/>
    <dgm:cxn modelId="{B93E671B-CFE1-4551-A03B-AFD84DF04BC5}" type="presParOf" srcId="{40ECE0B7-F4E2-49D1-9375-77243E873730}" destId="{66D5F3B2-6C7B-4235-9DDB-2093638F5293}" srcOrd="2" destOrd="0" presId="urn:microsoft.com/office/officeart/2018/5/layout/CenteredIconLabelDescriptionList"/>
    <dgm:cxn modelId="{28DEB337-3B8B-4389-9DCD-8FB32FB0238B}" type="presParOf" srcId="{40ECE0B7-F4E2-49D1-9375-77243E873730}" destId="{23322A6F-3E5A-4E66-BBD2-70525B0C1CF4}" srcOrd="3" destOrd="0" presId="urn:microsoft.com/office/officeart/2018/5/layout/CenteredIconLabelDescriptionList"/>
    <dgm:cxn modelId="{47F8DCCA-3F3C-4F86-9CA0-990750A6BD2C}" type="presParOf" srcId="{40ECE0B7-F4E2-49D1-9375-77243E873730}" destId="{A8CB71E0-C9C6-446F-BFBB-3D09A6E9F77E}" srcOrd="4" destOrd="0" presId="urn:microsoft.com/office/officeart/2018/5/layout/CenteredIconLabelDescriptionList"/>
    <dgm:cxn modelId="{76491AD2-1A0D-4B1F-B2EF-EC056FFF6FBA}" type="presParOf" srcId="{F5E21F31-B271-4909-975A-644477D42EDB}" destId="{B58925E2-0837-4245-B134-0791CE68FBCE}" srcOrd="1" destOrd="0" presId="urn:microsoft.com/office/officeart/2018/5/layout/CenteredIconLabelDescriptionList"/>
    <dgm:cxn modelId="{8774AE26-0657-48C9-82F2-1AB0B3D1191A}" type="presParOf" srcId="{F5E21F31-B271-4909-975A-644477D42EDB}" destId="{0260FC3B-E293-4643-9159-BA93512FE055}" srcOrd="2" destOrd="0" presId="urn:microsoft.com/office/officeart/2018/5/layout/CenteredIconLabelDescriptionList"/>
    <dgm:cxn modelId="{A1C5C666-A6C6-4EE9-BD9C-4C0BEE0215F9}" type="presParOf" srcId="{0260FC3B-E293-4643-9159-BA93512FE055}" destId="{BDDDC88F-15AF-4AD3-BC29-D132DA3896FE}" srcOrd="0" destOrd="0" presId="urn:microsoft.com/office/officeart/2018/5/layout/CenteredIconLabelDescriptionList"/>
    <dgm:cxn modelId="{45855560-AFA1-433F-A9EE-AF5DE868CF3E}" type="presParOf" srcId="{0260FC3B-E293-4643-9159-BA93512FE055}" destId="{D0912184-725F-4478-ACEF-CABB651D4F72}" srcOrd="1" destOrd="0" presId="urn:microsoft.com/office/officeart/2018/5/layout/CenteredIconLabelDescriptionList"/>
    <dgm:cxn modelId="{3759309B-19C6-4788-9870-DA192F3AB708}" type="presParOf" srcId="{0260FC3B-E293-4643-9159-BA93512FE055}" destId="{4F2EBFCD-8A62-47E2-B2F0-5226644DE00B}" srcOrd="2" destOrd="0" presId="urn:microsoft.com/office/officeart/2018/5/layout/CenteredIconLabelDescriptionList"/>
    <dgm:cxn modelId="{8AF567E4-BFD4-4386-9058-CB42F448ECE2}" type="presParOf" srcId="{0260FC3B-E293-4643-9159-BA93512FE055}" destId="{0AE61E96-400D-4F0F-89BF-C3268DF8566F}" srcOrd="3" destOrd="0" presId="urn:microsoft.com/office/officeart/2018/5/layout/CenteredIconLabelDescriptionList"/>
    <dgm:cxn modelId="{888A6A59-61E7-4C00-9BA1-1951ACEF1D12}" type="presParOf" srcId="{0260FC3B-E293-4643-9159-BA93512FE055}" destId="{549CF73E-30A0-40EC-8A02-561BE840ADAC}" srcOrd="4" destOrd="0" presId="urn:microsoft.com/office/officeart/2018/5/layout/CenteredIconLabelDescriptionList"/>
    <dgm:cxn modelId="{6363F770-FF72-4FAF-A6F7-64513AC87236}" type="presParOf" srcId="{F5E21F31-B271-4909-975A-644477D42EDB}" destId="{64F64E4D-9DDF-4006-AEB1-B4D7828BD20D}" srcOrd="3" destOrd="0" presId="urn:microsoft.com/office/officeart/2018/5/layout/CenteredIconLabelDescriptionList"/>
    <dgm:cxn modelId="{4EF8C604-6744-4F14-A4B3-0D1DEED9B190}" type="presParOf" srcId="{F5E21F31-B271-4909-975A-644477D42EDB}" destId="{EC0480E0-206F-4468-9C65-9B638EDC0751}" srcOrd="4" destOrd="0" presId="urn:microsoft.com/office/officeart/2018/5/layout/CenteredIconLabelDescriptionList"/>
    <dgm:cxn modelId="{B47007D2-258C-4B87-88FE-C223CBC295EE}" type="presParOf" srcId="{EC0480E0-206F-4468-9C65-9B638EDC0751}" destId="{DAAF94D0-DB53-451A-9A76-4A3F82C0FA95}" srcOrd="0" destOrd="0" presId="urn:microsoft.com/office/officeart/2018/5/layout/CenteredIconLabelDescriptionList"/>
    <dgm:cxn modelId="{5C25489F-6C72-4E7F-8E94-95432A6AF60F}" type="presParOf" srcId="{EC0480E0-206F-4468-9C65-9B638EDC0751}" destId="{2CF02D68-2F1D-40B0-9802-E3B1E37F5279}" srcOrd="1" destOrd="0" presId="urn:microsoft.com/office/officeart/2018/5/layout/CenteredIconLabelDescriptionList"/>
    <dgm:cxn modelId="{7BC46E85-D885-407A-A600-DF5A07D832E5}" type="presParOf" srcId="{EC0480E0-206F-4468-9C65-9B638EDC0751}" destId="{61805A86-7FD0-40CE-9054-FCF4771E969C}" srcOrd="2" destOrd="0" presId="urn:microsoft.com/office/officeart/2018/5/layout/CenteredIconLabelDescriptionList"/>
    <dgm:cxn modelId="{91BCB2D3-C651-43E8-BAEC-7204664E13C5}" type="presParOf" srcId="{EC0480E0-206F-4468-9C65-9B638EDC0751}" destId="{1C6C2DF4-D73A-45EE-AAC8-CEF5766CD492}" srcOrd="3" destOrd="0" presId="urn:microsoft.com/office/officeart/2018/5/layout/CenteredIconLabelDescriptionList"/>
    <dgm:cxn modelId="{9AFA10F0-2CA8-46C9-9F93-E3D47650B009}" type="presParOf" srcId="{EC0480E0-206F-4468-9C65-9B638EDC0751}" destId="{D68AF162-2566-4D7A-ABF7-4DFEFDA3495E}" srcOrd="4" destOrd="0" presId="urn:microsoft.com/office/officeart/2018/5/layout/CenteredIconLabelDescriptionList"/>
    <dgm:cxn modelId="{7D93EF90-AB36-43E9-A4C4-FCB57F8A5830}" type="presParOf" srcId="{F5E21F31-B271-4909-975A-644477D42EDB}" destId="{6DA9E545-86CD-4404-B1E4-29E2EECC5D4B}" srcOrd="5" destOrd="0" presId="urn:microsoft.com/office/officeart/2018/5/layout/CenteredIconLabelDescriptionList"/>
    <dgm:cxn modelId="{8B934EBC-A053-4FE5-82EC-5E44DC97531B}" type="presParOf" srcId="{F5E21F31-B271-4909-975A-644477D42EDB}" destId="{1EA23CB8-F4C0-4D52-8A96-0882A5C1B1C9}" srcOrd="6" destOrd="0" presId="urn:microsoft.com/office/officeart/2018/5/layout/CenteredIconLabelDescriptionList"/>
    <dgm:cxn modelId="{C8252329-C830-4113-9FF4-91BE71B1F7E4}" type="presParOf" srcId="{1EA23CB8-F4C0-4D52-8A96-0882A5C1B1C9}" destId="{455ADF84-BF33-4058-9890-CD01A8567C90}" srcOrd="0" destOrd="0" presId="urn:microsoft.com/office/officeart/2018/5/layout/CenteredIconLabelDescriptionList"/>
    <dgm:cxn modelId="{A02DE724-E930-4A10-91D5-13B56792FD07}" type="presParOf" srcId="{1EA23CB8-F4C0-4D52-8A96-0882A5C1B1C9}" destId="{20AB64F7-36AC-40CB-9ED1-4D2FB262303B}" srcOrd="1" destOrd="0" presId="urn:microsoft.com/office/officeart/2018/5/layout/CenteredIconLabelDescriptionList"/>
    <dgm:cxn modelId="{BEBFBA53-6413-400B-B2D3-1AAD7C4E5FFE}" type="presParOf" srcId="{1EA23CB8-F4C0-4D52-8A96-0882A5C1B1C9}" destId="{FCA81950-F4CE-42EB-BF9C-C305CA698B9F}" srcOrd="2" destOrd="0" presId="urn:microsoft.com/office/officeart/2018/5/layout/CenteredIconLabelDescriptionList"/>
    <dgm:cxn modelId="{591F1FBF-C2C9-443D-8216-A6F9537052C2}" type="presParOf" srcId="{1EA23CB8-F4C0-4D52-8A96-0882A5C1B1C9}" destId="{0E76F470-48FB-4AFA-9138-46D7F3B1E0F9}" srcOrd="3" destOrd="0" presId="urn:microsoft.com/office/officeart/2018/5/layout/CenteredIconLabelDescriptionList"/>
    <dgm:cxn modelId="{487F30C2-60EF-4496-BE65-430A4CD0FD46}" type="presParOf" srcId="{1EA23CB8-F4C0-4D52-8A96-0882A5C1B1C9}" destId="{9BE46B00-3A94-43D6-AF53-78F5DA1C228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CB782A-797C-4BFD-9B61-E43EEA46EC73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C15398-1046-4C47-A96F-19692DE46782}">
      <dgm:prSet/>
      <dgm:spPr/>
      <dgm:t>
        <a:bodyPr/>
        <a:lstStyle/>
        <a:p>
          <a:r>
            <a:rPr lang="en-US" b="0" i="0"/>
            <a:t>The project never left Lewin’s unfreezing stage due to:</a:t>
          </a:r>
          <a:endParaRPr lang="en-US"/>
        </a:p>
      </dgm:t>
    </dgm:pt>
    <dgm:pt modelId="{6DF5744D-2DA8-4F0B-943C-6627A9B760E6}" type="parTrans" cxnId="{7FF79584-B8B3-42CC-9806-41B460FDAA32}">
      <dgm:prSet/>
      <dgm:spPr/>
      <dgm:t>
        <a:bodyPr/>
        <a:lstStyle/>
        <a:p>
          <a:endParaRPr lang="en-US"/>
        </a:p>
      </dgm:t>
    </dgm:pt>
    <dgm:pt modelId="{FD7CEC74-604E-4674-AD02-10D4EE233CD5}" type="sibTrans" cxnId="{7FF79584-B8B3-42CC-9806-41B460FDAA32}">
      <dgm:prSet/>
      <dgm:spPr/>
      <dgm:t>
        <a:bodyPr/>
        <a:lstStyle/>
        <a:p>
          <a:endParaRPr lang="en-US"/>
        </a:p>
      </dgm:t>
    </dgm:pt>
    <dgm:pt modelId="{723FE397-25EE-45AC-8CCC-79309437C569}">
      <dgm:prSet/>
      <dgm:spPr/>
      <dgm:t>
        <a:bodyPr/>
        <a:lstStyle/>
        <a:p>
          <a:r>
            <a:rPr lang="en-US" b="0" i="0" dirty="0"/>
            <a:t>Nursing staff resistance to change</a:t>
          </a:r>
          <a:endParaRPr lang="en-US" dirty="0"/>
        </a:p>
      </dgm:t>
    </dgm:pt>
    <dgm:pt modelId="{9AB63D24-3C1F-42AD-9D7D-6A15B35A382D}" type="parTrans" cxnId="{5402D4C3-48BD-4E2F-8EBD-0E7B95D4CC60}">
      <dgm:prSet/>
      <dgm:spPr/>
      <dgm:t>
        <a:bodyPr/>
        <a:lstStyle/>
        <a:p>
          <a:endParaRPr lang="en-US"/>
        </a:p>
      </dgm:t>
    </dgm:pt>
    <dgm:pt modelId="{4921BA19-18B2-48D9-8DDD-16B375E3845D}" type="sibTrans" cxnId="{5402D4C3-48BD-4E2F-8EBD-0E7B95D4CC60}">
      <dgm:prSet/>
      <dgm:spPr/>
      <dgm:t>
        <a:bodyPr/>
        <a:lstStyle/>
        <a:p>
          <a:endParaRPr lang="en-US"/>
        </a:p>
      </dgm:t>
    </dgm:pt>
    <dgm:pt modelId="{42459F5B-537B-4574-B341-D058293E5000}">
      <dgm:prSet/>
      <dgm:spPr/>
      <dgm:t>
        <a:bodyPr/>
        <a:lstStyle/>
        <a:p>
          <a:r>
            <a:rPr lang="en-US" b="0" i="0" dirty="0"/>
            <a:t>Covid-19 pandemic </a:t>
          </a:r>
          <a:endParaRPr lang="en-US" dirty="0"/>
        </a:p>
      </dgm:t>
    </dgm:pt>
    <dgm:pt modelId="{D8A5A4CE-2D1D-42E4-A159-62172C551842}" type="parTrans" cxnId="{0EFF798C-B362-43D0-A544-95AA1BF4A3FE}">
      <dgm:prSet/>
      <dgm:spPr/>
      <dgm:t>
        <a:bodyPr/>
        <a:lstStyle/>
        <a:p>
          <a:endParaRPr lang="en-US"/>
        </a:p>
      </dgm:t>
    </dgm:pt>
    <dgm:pt modelId="{428F46FE-E7A4-4B01-8F37-5F62C47A1EC7}" type="sibTrans" cxnId="{0EFF798C-B362-43D0-A544-95AA1BF4A3FE}">
      <dgm:prSet/>
      <dgm:spPr/>
      <dgm:t>
        <a:bodyPr/>
        <a:lstStyle/>
        <a:p>
          <a:endParaRPr lang="en-US"/>
        </a:p>
      </dgm:t>
    </dgm:pt>
    <dgm:pt modelId="{13E46523-63B5-4125-BA69-7E16808F6A0F}">
      <dgm:prSet/>
      <dgm:spPr/>
      <dgm:t>
        <a:bodyPr/>
        <a:lstStyle/>
        <a:p>
          <a:r>
            <a:rPr lang="en-US" b="0" i="0"/>
            <a:t>Verbal reminders</a:t>
          </a:r>
          <a:endParaRPr lang="en-US"/>
        </a:p>
      </dgm:t>
    </dgm:pt>
    <dgm:pt modelId="{6FED3BFD-9251-41B9-AA5F-ACDD573FE603}" type="parTrans" cxnId="{6A9AADCB-B076-42FE-9BFB-4283400FB7C4}">
      <dgm:prSet/>
      <dgm:spPr/>
      <dgm:t>
        <a:bodyPr/>
        <a:lstStyle/>
        <a:p>
          <a:endParaRPr lang="en-US"/>
        </a:p>
      </dgm:t>
    </dgm:pt>
    <dgm:pt modelId="{267B5990-4292-4DF7-B81E-E642F55175FD}" type="sibTrans" cxnId="{6A9AADCB-B076-42FE-9BFB-4283400FB7C4}">
      <dgm:prSet/>
      <dgm:spPr/>
      <dgm:t>
        <a:bodyPr/>
        <a:lstStyle/>
        <a:p>
          <a:endParaRPr lang="en-US"/>
        </a:p>
      </dgm:t>
    </dgm:pt>
    <dgm:pt modelId="{C547624A-1731-4008-8CBE-2FA32CF01BD6}">
      <dgm:prSet/>
      <dgm:spPr/>
      <dgm:t>
        <a:bodyPr/>
        <a:lstStyle/>
        <a:p>
          <a:r>
            <a:rPr lang="en-US" b="0" i="0"/>
            <a:t>Ineffective </a:t>
          </a:r>
          <a:endParaRPr lang="en-US"/>
        </a:p>
      </dgm:t>
    </dgm:pt>
    <dgm:pt modelId="{EF0DDC97-EF54-4DAC-B758-D8702A881664}" type="parTrans" cxnId="{E5C4BEB1-6433-41BF-9D3B-7B6E73059742}">
      <dgm:prSet/>
      <dgm:spPr/>
      <dgm:t>
        <a:bodyPr/>
        <a:lstStyle/>
        <a:p>
          <a:endParaRPr lang="en-US"/>
        </a:p>
      </dgm:t>
    </dgm:pt>
    <dgm:pt modelId="{1251E7C4-DB27-44D4-89CB-DFC14A32F11B}" type="sibTrans" cxnId="{E5C4BEB1-6433-41BF-9D3B-7B6E73059742}">
      <dgm:prSet/>
      <dgm:spPr/>
      <dgm:t>
        <a:bodyPr/>
        <a:lstStyle/>
        <a:p>
          <a:endParaRPr lang="en-US"/>
        </a:p>
      </dgm:t>
    </dgm:pt>
    <dgm:pt modelId="{07BAC0D8-D3D8-43E3-804C-23C9462195AA}">
      <dgm:prSet/>
      <dgm:spPr/>
      <dgm:t>
        <a:bodyPr/>
        <a:lstStyle/>
        <a:p>
          <a:r>
            <a:rPr lang="en-US" b="0" i="0"/>
            <a:t>More creative ways to encourage utilization of checklist</a:t>
          </a:r>
          <a:endParaRPr lang="en-US"/>
        </a:p>
      </dgm:t>
    </dgm:pt>
    <dgm:pt modelId="{8F405FE5-4837-4A29-A9DD-3E6C82420A20}" type="parTrans" cxnId="{C36EF099-AA71-45F6-B159-D15A905FBC86}">
      <dgm:prSet/>
      <dgm:spPr/>
      <dgm:t>
        <a:bodyPr/>
        <a:lstStyle/>
        <a:p>
          <a:endParaRPr lang="en-US"/>
        </a:p>
      </dgm:t>
    </dgm:pt>
    <dgm:pt modelId="{5E94C625-214F-4A52-8678-FF7D574E250E}" type="sibTrans" cxnId="{C36EF099-AA71-45F6-B159-D15A905FBC86}">
      <dgm:prSet/>
      <dgm:spPr/>
      <dgm:t>
        <a:bodyPr/>
        <a:lstStyle/>
        <a:p>
          <a:endParaRPr lang="en-US"/>
        </a:p>
      </dgm:t>
    </dgm:pt>
    <dgm:pt modelId="{66D6DF6A-E720-48CE-B2C4-069C08E71FEE}">
      <dgm:prSet/>
      <dgm:spPr/>
      <dgm:t>
        <a:bodyPr/>
        <a:lstStyle/>
        <a:p>
          <a:r>
            <a:rPr lang="en-US" b="0" i="0"/>
            <a:t>Sticky notes on work computers</a:t>
          </a:r>
          <a:endParaRPr lang="en-US"/>
        </a:p>
      </dgm:t>
    </dgm:pt>
    <dgm:pt modelId="{F83B378B-40CC-406F-A73E-DBDA35F8A740}" type="parTrans" cxnId="{A19AD3EA-1595-4694-9DC1-5C5343EC1377}">
      <dgm:prSet/>
      <dgm:spPr/>
      <dgm:t>
        <a:bodyPr/>
        <a:lstStyle/>
        <a:p>
          <a:endParaRPr lang="en-US"/>
        </a:p>
      </dgm:t>
    </dgm:pt>
    <dgm:pt modelId="{74E72F91-D23C-4FE9-8720-392C919DD759}" type="sibTrans" cxnId="{A19AD3EA-1595-4694-9DC1-5C5343EC1377}">
      <dgm:prSet/>
      <dgm:spPr/>
      <dgm:t>
        <a:bodyPr/>
        <a:lstStyle/>
        <a:p>
          <a:endParaRPr lang="en-US"/>
        </a:p>
      </dgm:t>
    </dgm:pt>
    <dgm:pt modelId="{C63FF196-8F16-4527-9C76-F58D8F4369BB}">
      <dgm:prSet/>
      <dgm:spPr/>
      <dgm:t>
        <a:bodyPr/>
        <a:lstStyle/>
        <a:p>
          <a:r>
            <a:rPr lang="en-US" b="0" i="0"/>
            <a:t>Passing out small candy bars with reminder to use checklist</a:t>
          </a:r>
          <a:endParaRPr lang="en-US"/>
        </a:p>
      </dgm:t>
    </dgm:pt>
    <dgm:pt modelId="{C3D717AD-9DAA-4464-A256-3485387C0D12}" type="parTrans" cxnId="{CA45E7DB-2CDE-48B7-8F4D-AFD0FBF354EA}">
      <dgm:prSet/>
      <dgm:spPr/>
      <dgm:t>
        <a:bodyPr/>
        <a:lstStyle/>
        <a:p>
          <a:endParaRPr lang="en-US"/>
        </a:p>
      </dgm:t>
    </dgm:pt>
    <dgm:pt modelId="{BF8B1AAE-B1BD-46FE-A1D4-EA81AC16B74D}" type="sibTrans" cxnId="{CA45E7DB-2CDE-48B7-8F4D-AFD0FBF354EA}">
      <dgm:prSet/>
      <dgm:spPr/>
      <dgm:t>
        <a:bodyPr/>
        <a:lstStyle/>
        <a:p>
          <a:endParaRPr lang="en-US"/>
        </a:p>
      </dgm:t>
    </dgm:pt>
    <dgm:pt modelId="{E797DBCD-2230-4F0C-ADA4-9DFA8094E3A1}">
      <dgm:prSet/>
      <dgm:spPr/>
      <dgm:t>
        <a:bodyPr/>
        <a:lstStyle/>
        <a:p>
          <a:r>
            <a:rPr lang="en-US" b="0" i="0"/>
            <a:t>Asking the unit manager to encourage nursing staff to use the checklist </a:t>
          </a:r>
          <a:endParaRPr lang="en-US"/>
        </a:p>
      </dgm:t>
    </dgm:pt>
    <dgm:pt modelId="{F581DB4A-4360-496B-9A96-189264E97531}" type="parTrans" cxnId="{2E3DFD96-2F5A-4DD4-B48A-E3D449F30C5F}">
      <dgm:prSet/>
      <dgm:spPr/>
      <dgm:t>
        <a:bodyPr/>
        <a:lstStyle/>
        <a:p>
          <a:endParaRPr lang="en-US"/>
        </a:p>
      </dgm:t>
    </dgm:pt>
    <dgm:pt modelId="{BCBE1CCD-D2E2-4B1A-AF55-BD1FA44AA48F}" type="sibTrans" cxnId="{2E3DFD96-2F5A-4DD4-B48A-E3D449F30C5F}">
      <dgm:prSet/>
      <dgm:spPr/>
      <dgm:t>
        <a:bodyPr/>
        <a:lstStyle/>
        <a:p>
          <a:endParaRPr lang="en-US"/>
        </a:p>
      </dgm:t>
    </dgm:pt>
    <dgm:pt modelId="{3D58AA8B-739E-A443-BAAD-38D37F2B4D7E}">
      <dgm:prSet/>
      <dgm:spPr/>
      <dgm:t>
        <a:bodyPr/>
        <a:lstStyle/>
        <a:p>
          <a:r>
            <a:rPr lang="en-US" b="0" i="0" dirty="0"/>
            <a:t>Staffing shortage and lack of time </a:t>
          </a:r>
          <a:endParaRPr lang="en-US" dirty="0"/>
        </a:p>
      </dgm:t>
    </dgm:pt>
    <dgm:pt modelId="{3E77F36F-8DE0-3045-B910-242BEEE86111}" type="parTrans" cxnId="{EB605C8E-7C80-C145-88AD-D45D0B33A0A1}">
      <dgm:prSet/>
      <dgm:spPr/>
    </dgm:pt>
    <dgm:pt modelId="{3C4065E6-E752-BC43-8671-E09EBAC61E5E}" type="sibTrans" cxnId="{EB605C8E-7C80-C145-88AD-D45D0B33A0A1}">
      <dgm:prSet/>
      <dgm:spPr/>
    </dgm:pt>
    <dgm:pt modelId="{C415B4EF-B2C5-A34F-8962-02ABE1CB33D3}" type="pres">
      <dgm:prSet presAssocID="{93CB782A-797C-4BFD-9B61-E43EEA46EC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2094A5-34A1-984B-B037-792D57CEB634}" type="pres">
      <dgm:prSet presAssocID="{7BC15398-1046-4C47-A96F-19692DE46782}" presName="linNode" presStyleCnt="0"/>
      <dgm:spPr/>
    </dgm:pt>
    <dgm:pt modelId="{384343AB-8775-7E4E-88AD-0E398EBF0D9E}" type="pres">
      <dgm:prSet presAssocID="{7BC15398-1046-4C47-A96F-19692DE4678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69BD4-6463-F84D-A65D-CF7402998FE7}" type="pres">
      <dgm:prSet presAssocID="{7BC15398-1046-4C47-A96F-19692DE4678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5F3E6-193A-DA4D-98BA-73DBADAA17C6}" type="pres">
      <dgm:prSet presAssocID="{FD7CEC74-604E-4674-AD02-10D4EE233CD5}" presName="sp" presStyleCnt="0"/>
      <dgm:spPr/>
    </dgm:pt>
    <dgm:pt modelId="{1FE2CF7F-ABAC-CB43-827D-952A33C6BA5E}" type="pres">
      <dgm:prSet presAssocID="{07BAC0D8-D3D8-43E3-804C-23C9462195AA}" presName="linNode" presStyleCnt="0"/>
      <dgm:spPr/>
    </dgm:pt>
    <dgm:pt modelId="{969ED814-8F83-ED4E-B0E8-FA396841097A}" type="pres">
      <dgm:prSet presAssocID="{07BAC0D8-D3D8-43E3-804C-23C9462195A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6B054-336F-EA42-B4A5-72B26BF1E15D}" type="pres">
      <dgm:prSet presAssocID="{07BAC0D8-D3D8-43E3-804C-23C9462195A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AD3EA-1595-4694-9DC1-5C5343EC1377}" srcId="{07BAC0D8-D3D8-43E3-804C-23C9462195AA}" destId="{66D6DF6A-E720-48CE-B2C4-069C08E71FEE}" srcOrd="0" destOrd="0" parTransId="{F83B378B-40CC-406F-A73E-DBDA35F8A740}" sibTransId="{74E72F91-D23C-4FE9-8720-392C919DD759}"/>
    <dgm:cxn modelId="{B747F4D5-644E-A64C-B69E-9711868AE823}" type="presOf" srcId="{C547624A-1731-4008-8CBE-2FA32CF01BD6}" destId="{D8069BD4-6463-F84D-A65D-CF7402998FE7}" srcOrd="0" destOrd="4" presId="urn:microsoft.com/office/officeart/2005/8/layout/vList5"/>
    <dgm:cxn modelId="{CA45E7DB-2CDE-48B7-8F4D-AFD0FBF354EA}" srcId="{07BAC0D8-D3D8-43E3-804C-23C9462195AA}" destId="{C63FF196-8F16-4527-9C76-F58D8F4369BB}" srcOrd="1" destOrd="0" parTransId="{C3D717AD-9DAA-4464-A256-3485387C0D12}" sibTransId="{BF8B1AAE-B1BD-46FE-A1D4-EA81AC16B74D}"/>
    <dgm:cxn modelId="{EB605C8E-7C80-C145-88AD-D45D0B33A0A1}" srcId="{7BC15398-1046-4C47-A96F-19692DE46782}" destId="{3D58AA8B-739E-A443-BAAD-38D37F2B4D7E}" srcOrd="1" destOrd="0" parTransId="{3E77F36F-8DE0-3045-B910-242BEEE86111}" sibTransId="{3C4065E6-E752-BC43-8671-E09EBAC61E5E}"/>
    <dgm:cxn modelId="{5402D4C3-48BD-4E2F-8EBD-0E7B95D4CC60}" srcId="{7BC15398-1046-4C47-A96F-19692DE46782}" destId="{723FE397-25EE-45AC-8CCC-79309437C569}" srcOrd="0" destOrd="0" parTransId="{9AB63D24-3C1F-42AD-9D7D-6A15B35A382D}" sibTransId="{4921BA19-18B2-48D9-8DDD-16B375E3845D}"/>
    <dgm:cxn modelId="{ECEF4939-C898-D646-84DB-A4033797AC65}" type="presOf" srcId="{E797DBCD-2230-4F0C-ADA4-9DFA8094E3A1}" destId="{6026B054-336F-EA42-B4A5-72B26BF1E15D}" srcOrd="0" destOrd="2" presId="urn:microsoft.com/office/officeart/2005/8/layout/vList5"/>
    <dgm:cxn modelId="{6A9AADCB-B076-42FE-9BFB-4283400FB7C4}" srcId="{7BC15398-1046-4C47-A96F-19692DE46782}" destId="{13E46523-63B5-4125-BA69-7E16808F6A0F}" srcOrd="2" destOrd="0" parTransId="{6FED3BFD-9251-41B9-AA5F-ACDD573FE603}" sibTransId="{267B5990-4292-4DF7-B81E-E642F55175FD}"/>
    <dgm:cxn modelId="{B47F99B0-DAD9-6D47-91D0-1DFE16798527}" type="presOf" srcId="{7BC15398-1046-4C47-A96F-19692DE46782}" destId="{384343AB-8775-7E4E-88AD-0E398EBF0D9E}" srcOrd="0" destOrd="0" presId="urn:microsoft.com/office/officeart/2005/8/layout/vList5"/>
    <dgm:cxn modelId="{FDDE4A32-FED4-0D4B-8FEA-DB8E5A64E2B0}" type="presOf" srcId="{3D58AA8B-739E-A443-BAAD-38D37F2B4D7E}" destId="{D8069BD4-6463-F84D-A65D-CF7402998FE7}" srcOrd="0" destOrd="1" presId="urn:microsoft.com/office/officeart/2005/8/layout/vList5"/>
    <dgm:cxn modelId="{35B37453-613D-A246-B632-A42209C08883}" type="presOf" srcId="{13E46523-63B5-4125-BA69-7E16808F6A0F}" destId="{D8069BD4-6463-F84D-A65D-CF7402998FE7}" srcOrd="0" destOrd="3" presId="urn:microsoft.com/office/officeart/2005/8/layout/vList5"/>
    <dgm:cxn modelId="{C36EF099-AA71-45F6-B159-D15A905FBC86}" srcId="{93CB782A-797C-4BFD-9B61-E43EEA46EC73}" destId="{07BAC0D8-D3D8-43E3-804C-23C9462195AA}" srcOrd="1" destOrd="0" parTransId="{8F405FE5-4837-4A29-A9DD-3E6C82420A20}" sibTransId="{5E94C625-214F-4A52-8678-FF7D574E250E}"/>
    <dgm:cxn modelId="{BE4AD523-9BBE-BB43-8995-FBEE7E5B05F1}" type="presOf" srcId="{07BAC0D8-D3D8-43E3-804C-23C9462195AA}" destId="{969ED814-8F83-ED4E-B0E8-FA396841097A}" srcOrd="0" destOrd="0" presId="urn:microsoft.com/office/officeart/2005/8/layout/vList5"/>
    <dgm:cxn modelId="{7FF79584-B8B3-42CC-9806-41B460FDAA32}" srcId="{93CB782A-797C-4BFD-9B61-E43EEA46EC73}" destId="{7BC15398-1046-4C47-A96F-19692DE46782}" srcOrd="0" destOrd="0" parTransId="{6DF5744D-2DA8-4F0B-943C-6627A9B760E6}" sibTransId="{FD7CEC74-604E-4674-AD02-10D4EE233CD5}"/>
    <dgm:cxn modelId="{B2EF06F3-9F54-5841-9DCD-7572811F2D35}" type="presOf" srcId="{C63FF196-8F16-4527-9C76-F58D8F4369BB}" destId="{6026B054-336F-EA42-B4A5-72B26BF1E15D}" srcOrd="0" destOrd="1" presId="urn:microsoft.com/office/officeart/2005/8/layout/vList5"/>
    <dgm:cxn modelId="{2B8BCD07-FEA2-F04C-99E4-6CCAD150DF73}" type="presOf" srcId="{723FE397-25EE-45AC-8CCC-79309437C569}" destId="{D8069BD4-6463-F84D-A65D-CF7402998FE7}" srcOrd="0" destOrd="0" presId="urn:microsoft.com/office/officeart/2005/8/layout/vList5"/>
    <dgm:cxn modelId="{C8CB5DE0-28CA-8449-A637-805D663C4508}" type="presOf" srcId="{66D6DF6A-E720-48CE-B2C4-069C08E71FEE}" destId="{6026B054-336F-EA42-B4A5-72B26BF1E15D}" srcOrd="0" destOrd="0" presId="urn:microsoft.com/office/officeart/2005/8/layout/vList5"/>
    <dgm:cxn modelId="{87972ACC-CFD4-5744-A6D6-1F6CBB9320E3}" type="presOf" srcId="{93CB782A-797C-4BFD-9B61-E43EEA46EC73}" destId="{C415B4EF-B2C5-A34F-8962-02ABE1CB33D3}" srcOrd="0" destOrd="0" presId="urn:microsoft.com/office/officeart/2005/8/layout/vList5"/>
    <dgm:cxn modelId="{0EFF798C-B362-43D0-A544-95AA1BF4A3FE}" srcId="{3D58AA8B-739E-A443-BAAD-38D37F2B4D7E}" destId="{42459F5B-537B-4574-B341-D058293E5000}" srcOrd="0" destOrd="0" parTransId="{D8A5A4CE-2D1D-42E4-A159-62172C551842}" sibTransId="{428F46FE-E7A4-4B01-8F37-5F62C47A1EC7}"/>
    <dgm:cxn modelId="{2E3DFD96-2F5A-4DD4-B48A-E3D449F30C5F}" srcId="{07BAC0D8-D3D8-43E3-804C-23C9462195AA}" destId="{E797DBCD-2230-4F0C-ADA4-9DFA8094E3A1}" srcOrd="2" destOrd="0" parTransId="{F581DB4A-4360-496B-9A96-189264E97531}" sibTransId="{BCBE1CCD-D2E2-4B1A-AF55-BD1FA44AA48F}"/>
    <dgm:cxn modelId="{587FFEE1-76DD-9A43-810B-0FD986C13E32}" type="presOf" srcId="{42459F5B-537B-4574-B341-D058293E5000}" destId="{D8069BD4-6463-F84D-A65D-CF7402998FE7}" srcOrd="0" destOrd="2" presId="urn:microsoft.com/office/officeart/2005/8/layout/vList5"/>
    <dgm:cxn modelId="{E5C4BEB1-6433-41BF-9D3B-7B6E73059742}" srcId="{13E46523-63B5-4125-BA69-7E16808F6A0F}" destId="{C547624A-1731-4008-8CBE-2FA32CF01BD6}" srcOrd="0" destOrd="0" parTransId="{EF0DDC97-EF54-4DAC-B758-D8702A881664}" sibTransId="{1251E7C4-DB27-44D4-89CB-DFC14A32F11B}"/>
    <dgm:cxn modelId="{5A6EE2D8-85B3-C84D-B46D-EC3E07DA6D39}" type="presParOf" srcId="{C415B4EF-B2C5-A34F-8962-02ABE1CB33D3}" destId="{AB2094A5-34A1-984B-B037-792D57CEB634}" srcOrd="0" destOrd="0" presId="urn:microsoft.com/office/officeart/2005/8/layout/vList5"/>
    <dgm:cxn modelId="{AF2A9BBD-FFC7-D54A-B5C7-1981AD140C1D}" type="presParOf" srcId="{AB2094A5-34A1-984B-B037-792D57CEB634}" destId="{384343AB-8775-7E4E-88AD-0E398EBF0D9E}" srcOrd="0" destOrd="0" presId="urn:microsoft.com/office/officeart/2005/8/layout/vList5"/>
    <dgm:cxn modelId="{1644167D-B9F6-3741-9110-D19E6D6AE95C}" type="presParOf" srcId="{AB2094A5-34A1-984B-B037-792D57CEB634}" destId="{D8069BD4-6463-F84D-A65D-CF7402998FE7}" srcOrd="1" destOrd="0" presId="urn:microsoft.com/office/officeart/2005/8/layout/vList5"/>
    <dgm:cxn modelId="{8A11B3CD-0750-5B46-9394-93FF6182B98A}" type="presParOf" srcId="{C415B4EF-B2C5-A34F-8962-02ABE1CB33D3}" destId="{8805F3E6-193A-DA4D-98BA-73DBADAA17C6}" srcOrd="1" destOrd="0" presId="urn:microsoft.com/office/officeart/2005/8/layout/vList5"/>
    <dgm:cxn modelId="{AF87C8D3-4DBE-C443-AD61-05F75183A77E}" type="presParOf" srcId="{C415B4EF-B2C5-A34F-8962-02ABE1CB33D3}" destId="{1FE2CF7F-ABAC-CB43-827D-952A33C6BA5E}" srcOrd="2" destOrd="0" presId="urn:microsoft.com/office/officeart/2005/8/layout/vList5"/>
    <dgm:cxn modelId="{04703E90-0EBC-2245-A4AF-AD0277F1E121}" type="presParOf" srcId="{1FE2CF7F-ABAC-CB43-827D-952A33C6BA5E}" destId="{969ED814-8F83-ED4E-B0E8-FA396841097A}" srcOrd="0" destOrd="0" presId="urn:microsoft.com/office/officeart/2005/8/layout/vList5"/>
    <dgm:cxn modelId="{D3B9DCF0-C43A-8143-937E-F3C44DC8EB3E}" type="presParOf" srcId="{1FE2CF7F-ABAC-CB43-827D-952A33C6BA5E}" destId="{6026B054-336F-EA42-B4A5-72B26BF1E1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1F622-BA9D-2843-A530-E01FF274E805}">
      <dsp:nvSpPr>
        <dsp:cNvPr id="0" name=""/>
        <dsp:cNvSpPr/>
      </dsp:nvSpPr>
      <dsp:spPr>
        <a:xfrm>
          <a:off x="0" y="418089"/>
          <a:ext cx="10851776" cy="1885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218" tIns="437388" rIns="84221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Minor, moderate, and major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Minor = bruises, abrasions, and application of dressing/ice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Moderate= suturing wounds or splinting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Major injuries= internal injury and surgery</a:t>
          </a:r>
        </a:p>
      </dsp:txBody>
      <dsp:txXfrm>
        <a:off x="0" y="418089"/>
        <a:ext cx="10851776" cy="1885275"/>
      </dsp:txXfrm>
    </dsp:sp>
    <dsp:sp modelId="{C7E80AE3-3316-5648-BABE-F6B83AC6B859}">
      <dsp:nvSpPr>
        <dsp:cNvPr id="0" name=""/>
        <dsp:cNvSpPr/>
      </dsp:nvSpPr>
      <dsp:spPr>
        <a:xfrm>
          <a:off x="542588" y="108129"/>
          <a:ext cx="759624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120" tIns="0" rIns="28712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Type of Injuries due to inpatient falls</a:t>
          </a:r>
        </a:p>
      </dsp:txBody>
      <dsp:txXfrm>
        <a:off x="572850" y="138391"/>
        <a:ext cx="7535719" cy="559396"/>
      </dsp:txXfrm>
    </dsp:sp>
    <dsp:sp modelId="{30E3BBDF-D0C2-1846-8B93-8207C956B996}">
      <dsp:nvSpPr>
        <dsp:cNvPr id="0" name=""/>
        <dsp:cNvSpPr/>
      </dsp:nvSpPr>
      <dsp:spPr>
        <a:xfrm>
          <a:off x="0" y="2726724"/>
          <a:ext cx="10851776" cy="2844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218" tIns="437388" rIns="84221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Physiological, anticipated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Gait instability, fall history, and current risk for falls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Physiological, unanticipated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Consists of syncopal episodes and falls caused during seizures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Environmental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Equipment failure and external hazards such as tripping on intravenous (IV) pole wires and IV/oxygen tubing </a:t>
          </a:r>
        </a:p>
      </dsp:txBody>
      <dsp:txXfrm>
        <a:off x="0" y="2726724"/>
        <a:ext cx="10851776" cy="2844450"/>
      </dsp:txXfrm>
    </dsp:sp>
    <dsp:sp modelId="{C12676C8-09E9-3348-9F41-529C32E65A08}">
      <dsp:nvSpPr>
        <dsp:cNvPr id="0" name=""/>
        <dsp:cNvSpPr/>
      </dsp:nvSpPr>
      <dsp:spPr>
        <a:xfrm>
          <a:off x="542588" y="2416764"/>
          <a:ext cx="759624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120" tIns="0" rIns="28712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Types of inpatient falls</a:t>
          </a:r>
        </a:p>
      </dsp:txBody>
      <dsp:txXfrm>
        <a:off x="572850" y="2447026"/>
        <a:ext cx="7535719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2FFD1-53D1-4C42-AD6C-2B11F3A703CC}">
      <dsp:nvSpPr>
        <dsp:cNvPr id="0" name=""/>
        <dsp:cNvSpPr/>
      </dsp:nvSpPr>
      <dsp:spPr>
        <a:xfrm>
          <a:off x="-572844" y="781996"/>
          <a:ext cx="5614987" cy="14264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EA145-EC51-4CBD-9A7F-D4DC6E443B70}">
      <dsp:nvSpPr>
        <dsp:cNvPr id="0" name=""/>
        <dsp:cNvSpPr/>
      </dsp:nvSpPr>
      <dsp:spPr>
        <a:xfrm>
          <a:off x="-141328" y="1102958"/>
          <a:ext cx="784573" cy="7845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DE303-3533-4C5D-A7F3-59F30AE51943}">
      <dsp:nvSpPr>
        <dsp:cNvPr id="0" name=""/>
        <dsp:cNvSpPr/>
      </dsp:nvSpPr>
      <dsp:spPr>
        <a:xfrm>
          <a:off x="686829" y="754293"/>
          <a:ext cx="2526744" cy="1426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971" tIns="150971" rIns="150971" bIns="15097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Purpose</a:t>
          </a:r>
        </a:p>
      </dsp:txBody>
      <dsp:txXfrm>
        <a:off x="686829" y="754293"/>
        <a:ext cx="2526744" cy="1426498"/>
      </dsp:txXfrm>
    </dsp:sp>
    <dsp:sp modelId="{7EA5DA23-EE4C-4260-B3D8-D76BF26582B5}">
      <dsp:nvSpPr>
        <dsp:cNvPr id="0" name=""/>
        <dsp:cNvSpPr/>
      </dsp:nvSpPr>
      <dsp:spPr>
        <a:xfrm>
          <a:off x="3198144" y="781996"/>
          <a:ext cx="2244135" cy="1426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971" tIns="150971" rIns="150971" bIns="150971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Reduce inpatient falls</a:t>
          </a:r>
        </a:p>
      </dsp:txBody>
      <dsp:txXfrm>
        <a:off x="3198144" y="781996"/>
        <a:ext cx="2244135" cy="1426498"/>
      </dsp:txXfrm>
    </dsp:sp>
    <dsp:sp modelId="{92B0F088-E344-4C95-A8EA-6FC9C77FED88}">
      <dsp:nvSpPr>
        <dsp:cNvPr id="0" name=""/>
        <dsp:cNvSpPr/>
      </dsp:nvSpPr>
      <dsp:spPr>
        <a:xfrm>
          <a:off x="-572844" y="2606672"/>
          <a:ext cx="5614987" cy="14264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417DB-1265-489C-8A94-407BBA3387C4}">
      <dsp:nvSpPr>
        <dsp:cNvPr id="0" name=""/>
        <dsp:cNvSpPr/>
      </dsp:nvSpPr>
      <dsp:spPr>
        <a:xfrm>
          <a:off x="-141328" y="2886080"/>
          <a:ext cx="784573" cy="7845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B415E-EC0E-4288-96AF-47F83E124EE6}">
      <dsp:nvSpPr>
        <dsp:cNvPr id="0" name=""/>
        <dsp:cNvSpPr/>
      </dsp:nvSpPr>
      <dsp:spPr>
        <a:xfrm>
          <a:off x="589853" y="2634389"/>
          <a:ext cx="2526744" cy="1426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971" tIns="150971" rIns="150971" bIns="15097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Objectives</a:t>
          </a:r>
        </a:p>
      </dsp:txBody>
      <dsp:txXfrm>
        <a:off x="589853" y="2634389"/>
        <a:ext cx="2526744" cy="1426498"/>
      </dsp:txXfrm>
    </dsp:sp>
    <dsp:sp modelId="{CCF205FD-6794-46C8-8EB1-83E3C8E90514}">
      <dsp:nvSpPr>
        <dsp:cNvPr id="0" name=""/>
        <dsp:cNvSpPr/>
      </dsp:nvSpPr>
      <dsp:spPr>
        <a:xfrm>
          <a:off x="2452593" y="2565118"/>
          <a:ext cx="3735237" cy="1426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971" tIns="150971" rIns="150971" bIns="150971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Educate, Implement 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Monitor, Examine 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Evaluate, &amp; Assess</a:t>
          </a:r>
        </a:p>
      </dsp:txBody>
      <dsp:txXfrm>
        <a:off x="2452593" y="2565118"/>
        <a:ext cx="3735237" cy="1426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20924-3278-804B-8500-D2435B59C2EA}">
      <dsp:nvSpPr>
        <dsp:cNvPr id="0" name=""/>
        <dsp:cNvSpPr/>
      </dsp:nvSpPr>
      <dsp:spPr>
        <a:xfrm>
          <a:off x="0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5676A-2BCE-BD41-AC25-7BA0ABA6599C}">
      <dsp:nvSpPr>
        <dsp:cNvPr id="0" name=""/>
        <dsp:cNvSpPr/>
      </dsp:nvSpPr>
      <dsp:spPr>
        <a:xfrm>
          <a:off x="340480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/>
            <a:t>DATABASE</a:t>
          </a:r>
          <a:endParaRPr lang="en-US" sz="1900" kern="1200"/>
        </a:p>
      </dsp:txBody>
      <dsp:txXfrm>
        <a:off x="397472" y="947936"/>
        <a:ext cx="2950338" cy="1831860"/>
      </dsp:txXfrm>
    </dsp:sp>
    <dsp:sp modelId="{7F0C53F8-E865-B344-AE8F-0FB54A22309D}">
      <dsp:nvSpPr>
        <dsp:cNvPr id="0" name=""/>
        <dsp:cNvSpPr/>
      </dsp:nvSpPr>
      <dsp:spPr>
        <a:xfrm>
          <a:off x="3745283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15F72-F26D-C14A-83CF-6F6300DB3FF2}">
      <dsp:nvSpPr>
        <dsp:cNvPr id="0" name=""/>
        <dsp:cNvSpPr/>
      </dsp:nvSpPr>
      <dsp:spPr>
        <a:xfrm>
          <a:off x="4085763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/>
            <a:t>INCLUSION/EXCLUSION</a:t>
          </a:r>
          <a:endParaRPr lang="en-US" sz="1900" kern="1200"/>
        </a:p>
      </dsp:txBody>
      <dsp:txXfrm>
        <a:off x="4142755" y="947936"/>
        <a:ext cx="2950338" cy="1831860"/>
      </dsp:txXfrm>
    </dsp:sp>
    <dsp:sp modelId="{82D47837-5603-744B-9BE9-472D97A27069}">
      <dsp:nvSpPr>
        <dsp:cNvPr id="0" name=""/>
        <dsp:cNvSpPr/>
      </dsp:nvSpPr>
      <dsp:spPr>
        <a:xfrm>
          <a:off x="7490566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0BA16-A66A-654F-801D-896FF31E4F47}">
      <dsp:nvSpPr>
        <dsp:cNvPr id="0" name=""/>
        <dsp:cNvSpPr/>
      </dsp:nvSpPr>
      <dsp:spPr>
        <a:xfrm>
          <a:off x="7831047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/>
            <a:t>KEY SEARCH TERMS USED</a:t>
          </a:r>
          <a:endParaRPr lang="en-US" sz="1900" kern="1200"/>
        </a:p>
      </dsp:txBody>
      <dsp:txXfrm>
        <a:off x="7888039" y="947936"/>
        <a:ext cx="2950338" cy="1831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5FD27-D1B7-A348-B580-E684383DD76D}">
      <dsp:nvSpPr>
        <dsp:cNvPr id="0" name=""/>
        <dsp:cNvSpPr/>
      </dsp:nvSpPr>
      <dsp:spPr>
        <a:xfrm>
          <a:off x="0" y="492862"/>
          <a:ext cx="6496050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166" tIns="437388" rIns="50416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Teaching hospital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99 beds</a:t>
          </a:r>
        </a:p>
      </dsp:txBody>
      <dsp:txXfrm>
        <a:off x="0" y="492862"/>
        <a:ext cx="6496050" cy="1223775"/>
      </dsp:txXfrm>
    </dsp:sp>
    <dsp:sp modelId="{5630BC81-3153-6D4F-8C61-67B8755DA710}">
      <dsp:nvSpPr>
        <dsp:cNvPr id="0" name=""/>
        <dsp:cNvSpPr/>
      </dsp:nvSpPr>
      <dsp:spPr>
        <a:xfrm>
          <a:off x="324802" y="182902"/>
          <a:ext cx="4547235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Beaumont Hospital Wayne </a:t>
          </a:r>
        </a:p>
      </dsp:txBody>
      <dsp:txXfrm>
        <a:off x="355064" y="213164"/>
        <a:ext cx="4486711" cy="559396"/>
      </dsp:txXfrm>
    </dsp:sp>
    <dsp:sp modelId="{83B6EC66-0160-1A40-B626-99ACF099A0BB}">
      <dsp:nvSpPr>
        <dsp:cNvPr id="0" name=""/>
        <dsp:cNvSpPr/>
      </dsp:nvSpPr>
      <dsp:spPr>
        <a:xfrm>
          <a:off x="0" y="2139997"/>
          <a:ext cx="6496050" cy="224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166" tIns="437388" rIns="50416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25 beds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Target population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Fall rate in 2021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Falls with injury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Estimated cost </a:t>
          </a:r>
        </a:p>
      </dsp:txBody>
      <dsp:txXfrm>
        <a:off x="0" y="2139997"/>
        <a:ext cx="6496050" cy="2249100"/>
      </dsp:txXfrm>
    </dsp:sp>
    <dsp:sp modelId="{4AA71DB2-1F3C-EB4D-81FB-93558B4A5E19}">
      <dsp:nvSpPr>
        <dsp:cNvPr id="0" name=""/>
        <dsp:cNvSpPr/>
      </dsp:nvSpPr>
      <dsp:spPr>
        <a:xfrm>
          <a:off x="324802" y="1830037"/>
          <a:ext cx="4547235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Third floor medical surgical unit</a:t>
          </a:r>
        </a:p>
      </dsp:txBody>
      <dsp:txXfrm>
        <a:off x="355064" y="1860299"/>
        <a:ext cx="4486711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8C193-56E0-754F-A3D4-020F2716EF8B}">
      <dsp:nvSpPr>
        <dsp:cNvPr id="0" name=""/>
        <dsp:cNvSpPr/>
      </dsp:nvSpPr>
      <dsp:spPr>
        <a:xfrm>
          <a:off x="0" y="441790"/>
          <a:ext cx="9553907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489" tIns="499872" rIns="74148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Morse Fall Scale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Current fall prevention measures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Current hourly rounding requirement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Staff and leadership support</a:t>
          </a:r>
        </a:p>
      </dsp:txBody>
      <dsp:txXfrm>
        <a:off x="0" y="441790"/>
        <a:ext cx="9553907" cy="2154600"/>
      </dsp:txXfrm>
    </dsp:sp>
    <dsp:sp modelId="{E9EDF2DE-F3E9-924C-8470-9E0DCBE4D171}">
      <dsp:nvSpPr>
        <dsp:cNvPr id="0" name=""/>
        <dsp:cNvSpPr/>
      </dsp:nvSpPr>
      <dsp:spPr>
        <a:xfrm>
          <a:off x="477695" y="87550"/>
          <a:ext cx="6687734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80" tIns="0" rIns="2527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Strengths</a:t>
          </a:r>
        </a:p>
      </dsp:txBody>
      <dsp:txXfrm>
        <a:off x="512280" y="122135"/>
        <a:ext cx="6618564" cy="639310"/>
      </dsp:txXfrm>
    </dsp:sp>
    <dsp:sp modelId="{7F7535D9-F739-3849-88CE-96F5FB4A74CA}">
      <dsp:nvSpPr>
        <dsp:cNvPr id="0" name=""/>
        <dsp:cNvSpPr/>
      </dsp:nvSpPr>
      <dsp:spPr>
        <a:xfrm>
          <a:off x="0" y="3080230"/>
          <a:ext cx="9553907" cy="287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489" tIns="499872" rIns="74148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Covid-19 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High staff turnover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Staff perception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Travel nurses not familiar with unit routines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Current hourly rounding is generic and lacks direction</a:t>
          </a:r>
        </a:p>
      </dsp:txBody>
      <dsp:txXfrm>
        <a:off x="0" y="3080230"/>
        <a:ext cx="9553907" cy="2872800"/>
      </dsp:txXfrm>
    </dsp:sp>
    <dsp:sp modelId="{708A8C5D-0417-5E49-A01C-D0774DCC3734}">
      <dsp:nvSpPr>
        <dsp:cNvPr id="0" name=""/>
        <dsp:cNvSpPr/>
      </dsp:nvSpPr>
      <dsp:spPr>
        <a:xfrm>
          <a:off x="477695" y="2725991"/>
          <a:ext cx="6687734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80" tIns="0" rIns="2527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Weaknesses</a:t>
          </a:r>
        </a:p>
      </dsp:txBody>
      <dsp:txXfrm>
        <a:off x="512280" y="2760576"/>
        <a:ext cx="6618564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8C7AC-C851-1644-AD76-597069042DEE}">
      <dsp:nvSpPr>
        <dsp:cNvPr id="0" name=""/>
        <dsp:cNvSpPr/>
      </dsp:nvSpPr>
      <dsp:spPr>
        <a:xfrm>
          <a:off x="0" y="495340"/>
          <a:ext cx="9553907" cy="273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489" tIns="645668" rIns="741489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/>
            <a:t>Enhancing hospital’s reputation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/>
            <a:t>Reduce hospital’s overall expenditure costs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/>
            <a:t>Improve staff morale</a:t>
          </a:r>
        </a:p>
      </dsp:txBody>
      <dsp:txXfrm>
        <a:off x="0" y="495340"/>
        <a:ext cx="9553907" cy="2734200"/>
      </dsp:txXfrm>
    </dsp:sp>
    <dsp:sp modelId="{1F6463C0-F106-FE46-BA42-8E6B3D7346EA}">
      <dsp:nvSpPr>
        <dsp:cNvPr id="0" name=""/>
        <dsp:cNvSpPr/>
      </dsp:nvSpPr>
      <dsp:spPr>
        <a:xfrm>
          <a:off x="477695" y="37780"/>
          <a:ext cx="6687734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80" tIns="0" rIns="25278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Opportunity </a:t>
          </a:r>
        </a:p>
      </dsp:txBody>
      <dsp:txXfrm>
        <a:off x="522367" y="82452"/>
        <a:ext cx="6598390" cy="825776"/>
      </dsp:txXfrm>
    </dsp:sp>
    <dsp:sp modelId="{C313F37E-1AF9-EB4F-97E3-8A1E6B2EDA20}">
      <dsp:nvSpPr>
        <dsp:cNvPr id="0" name=""/>
        <dsp:cNvSpPr/>
      </dsp:nvSpPr>
      <dsp:spPr>
        <a:xfrm>
          <a:off x="0" y="3854501"/>
          <a:ext cx="9553907" cy="214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489" tIns="645668" rIns="741489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/>
            <a:t>Staff/patient resistance. Covid-19 pandemic, and other units not having to do the checklist</a:t>
          </a:r>
        </a:p>
      </dsp:txBody>
      <dsp:txXfrm>
        <a:off x="0" y="3854501"/>
        <a:ext cx="9553907" cy="2148300"/>
      </dsp:txXfrm>
    </dsp:sp>
    <dsp:sp modelId="{DD4F1DE5-CC35-4E4B-A838-EE227A39BBEA}">
      <dsp:nvSpPr>
        <dsp:cNvPr id="0" name=""/>
        <dsp:cNvSpPr/>
      </dsp:nvSpPr>
      <dsp:spPr>
        <a:xfrm>
          <a:off x="477695" y="3396941"/>
          <a:ext cx="6687734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80" tIns="0" rIns="25278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Threats</a:t>
          </a:r>
        </a:p>
      </dsp:txBody>
      <dsp:txXfrm>
        <a:off x="522367" y="3441613"/>
        <a:ext cx="6598390" cy="825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53433-CFAE-4F32-B451-24E494D5AB00}">
      <dsp:nvSpPr>
        <dsp:cNvPr id="0" name=""/>
        <dsp:cNvSpPr/>
      </dsp:nvSpPr>
      <dsp:spPr>
        <a:xfrm>
          <a:off x="0" y="390"/>
          <a:ext cx="6496050" cy="5377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79C72-A42B-4FD8-9382-FD1D78C90EF4}">
      <dsp:nvSpPr>
        <dsp:cNvPr id="0" name=""/>
        <dsp:cNvSpPr/>
      </dsp:nvSpPr>
      <dsp:spPr>
        <a:xfrm>
          <a:off x="162681" y="121393"/>
          <a:ext cx="295784" cy="295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9725D-972B-435B-9D9F-35965117B142}">
      <dsp:nvSpPr>
        <dsp:cNvPr id="0" name=""/>
        <dsp:cNvSpPr/>
      </dsp:nvSpPr>
      <dsp:spPr>
        <a:xfrm>
          <a:off x="621147" y="390"/>
          <a:ext cx="587490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Project design</a:t>
          </a:r>
          <a:r>
            <a:rPr lang="en-US" sz="1500" kern="1200">
              <a:sym typeface="Wingdings" panose="05000000000000000000" pitchFamily="2" charset="2"/>
            </a:rPr>
            <a:t></a:t>
          </a:r>
          <a:r>
            <a:rPr lang="en-US" sz="1500" kern="1200"/>
            <a:t> Quality Improvement Project</a:t>
          </a:r>
        </a:p>
      </dsp:txBody>
      <dsp:txXfrm>
        <a:off x="621147" y="390"/>
        <a:ext cx="5874902" cy="537790"/>
      </dsp:txXfrm>
    </dsp:sp>
    <dsp:sp modelId="{0B6A20F9-2224-4107-B597-F22D1D3C0169}">
      <dsp:nvSpPr>
        <dsp:cNvPr id="0" name=""/>
        <dsp:cNvSpPr/>
      </dsp:nvSpPr>
      <dsp:spPr>
        <a:xfrm>
          <a:off x="0" y="672628"/>
          <a:ext cx="6496050" cy="5377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B00B-4E33-4DCC-AFD3-2CB78D73E769}">
      <dsp:nvSpPr>
        <dsp:cNvPr id="0" name=""/>
        <dsp:cNvSpPr/>
      </dsp:nvSpPr>
      <dsp:spPr>
        <a:xfrm>
          <a:off x="162681" y="793631"/>
          <a:ext cx="295784" cy="2957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33315-66C5-4344-9049-FC0BF009FC7B}">
      <dsp:nvSpPr>
        <dsp:cNvPr id="0" name=""/>
        <dsp:cNvSpPr/>
      </dsp:nvSpPr>
      <dsp:spPr>
        <a:xfrm>
          <a:off x="621147" y="672628"/>
          <a:ext cx="587490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Setting </a:t>
          </a:r>
          <a:r>
            <a:rPr lang="en-US" sz="1500" kern="1200">
              <a:sym typeface="Wingdings" panose="05000000000000000000" pitchFamily="2" charset="2"/>
            </a:rPr>
            <a:t></a:t>
          </a:r>
          <a:r>
            <a:rPr lang="en-US" sz="1500" kern="1200"/>
            <a:t> Inpatient hospital setting</a:t>
          </a:r>
        </a:p>
      </dsp:txBody>
      <dsp:txXfrm>
        <a:off x="621147" y="672628"/>
        <a:ext cx="5874902" cy="537790"/>
      </dsp:txXfrm>
    </dsp:sp>
    <dsp:sp modelId="{1B61DF68-E24C-48D6-BBA0-5E8C9DD2B0EA}">
      <dsp:nvSpPr>
        <dsp:cNvPr id="0" name=""/>
        <dsp:cNvSpPr/>
      </dsp:nvSpPr>
      <dsp:spPr>
        <a:xfrm>
          <a:off x="0" y="1344866"/>
          <a:ext cx="6496050" cy="5377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02413-DF7F-4381-BF0F-53819C01E1BB}">
      <dsp:nvSpPr>
        <dsp:cNvPr id="0" name=""/>
        <dsp:cNvSpPr/>
      </dsp:nvSpPr>
      <dsp:spPr>
        <a:xfrm>
          <a:off x="162681" y="1465869"/>
          <a:ext cx="295784" cy="2957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1E69A-9A55-4BAA-857B-2FB2B1E95855}">
      <dsp:nvSpPr>
        <dsp:cNvPr id="0" name=""/>
        <dsp:cNvSpPr/>
      </dsp:nvSpPr>
      <dsp:spPr>
        <a:xfrm>
          <a:off x="621147" y="1344866"/>
          <a:ext cx="587490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Sample </a:t>
          </a:r>
          <a:r>
            <a:rPr lang="en-US" sz="1500" kern="1200">
              <a:sym typeface="Wingdings" panose="05000000000000000000" pitchFamily="2" charset="2"/>
            </a:rPr>
            <a:t></a:t>
          </a:r>
          <a:r>
            <a:rPr lang="en-US" sz="1500" kern="1200"/>
            <a:t> patients, nursing staff</a:t>
          </a:r>
        </a:p>
      </dsp:txBody>
      <dsp:txXfrm>
        <a:off x="621147" y="1344866"/>
        <a:ext cx="5874902" cy="537790"/>
      </dsp:txXfrm>
    </dsp:sp>
    <dsp:sp modelId="{B0AEF80C-F096-49C5-8A27-4639A520DE55}">
      <dsp:nvSpPr>
        <dsp:cNvPr id="0" name=""/>
        <dsp:cNvSpPr/>
      </dsp:nvSpPr>
      <dsp:spPr>
        <a:xfrm>
          <a:off x="0" y="2017104"/>
          <a:ext cx="6496050" cy="5377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47EA-B72B-41B4-8917-702DA9E7765B}">
      <dsp:nvSpPr>
        <dsp:cNvPr id="0" name=""/>
        <dsp:cNvSpPr/>
      </dsp:nvSpPr>
      <dsp:spPr>
        <a:xfrm>
          <a:off x="162681" y="2138107"/>
          <a:ext cx="295784" cy="2957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88312-90E7-4ED5-A556-D0EFF6FD6146}">
      <dsp:nvSpPr>
        <dsp:cNvPr id="0" name=""/>
        <dsp:cNvSpPr/>
      </dsp:nvSpPr>
      <dsp:spPr>
        <a:xfrm>
          <a:off x="621147" y="2017104"/>
          <a:ext cx="587490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Pre-intervention </a:t>
          </a:r>
          <a:r>
            <a:rPr lang="en-US" sz="1500" kern="1200">
              <a:sym typeface="Wingdings" panose="05000000000000000000" pitchFamily="2" charset="2"/>
            </a:rPr>
            <a:t></a:t>
          </a:r>
          <a:r>
            <a:rPr lang="en-US" sz="1500" kern="1200"/>
            <a:t> Approval and Education  </a:t>
          </a:r>
        </a:p>
      </dsp:txBody>
      <dsp:txXfrm>
        <a:off x="621147" y="2017104"/>
        <a:ext cx="5874902" cy="537790"/>
      </dsp:txXfrm>
    </dsp:sp>
    <dsp:sp modelId="{31A7AA6A-857C-4AFD-B8C7-1083A55D3A04}">
      <dsp:nvSpPr>
        <dsp:cNvPr id="0" name=""/>
        <dsp:cNvSpPr/>
      </dsp:nvSpPr>
      <dsp:spPr>
        <a:xfrm>
          <a:off x="0" y="2689342"/>
          <a:ext cx="6496050" cy="5377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C382F-1E59-4A0A-948F-2BE7A97D5468}">
      <dsp:nvSpPr>
        <dsp:cNvPr id="0" name=""/>
        <dsp:cNvSpPr/>
      </dsp:nvSpPr>
      <dsp:spPr>
        <a:xfrm>
          <a:off x="162681" y="2810345"/>
          <a:ext cx="295784" cy="2957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284DD-443C-4CFA-98B5-ADC65EA6E247}">
      <dsp:nvSpPr>
        <dsp:cNvPr id="0" name=""/>
        <dsp:cNvSpPr/>
      </dsp:nvSpPr>
      <dsp:spPr>
        <a:xfrm>
          <a:off x="621147" y="2689342"/>
          <a:ext cx="587490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Intervention</a:t>
          </a:r>
          <a:r>
            <a:rPr lang="en-US" sz="1500" kern="1200">
              <a:sym typeface="Wingdings" panose="05000000000000000000" pitchFamily="2" charset="2"/>
            </a:rPr>
            <a:t></a:t>
          </a:r>
          <a:r>
            <a:rPr lang="en-US" sz="1500" kern="1200"/>
            <a:t> Implement the purposeful hourly rounding checklist for fall prevention</a:t>
          </a:r>
        </a:p>
      </dsp:txBody>
      <dsp:txXfrm>
        <a:off x="621147" y="2689342"/>
        <a:ext cx="5874902" cy="537790"/>
      </dsp:txXfrm>
    </dsp:sp>
    <dsp:sp modelId="{269A9FDF-A454-499F-BC10-04DA919DC8D1}">
      <dsp:nvSpPr>
        <dsp:cNvPr id="0" name=""/>
        <dsp:cNvSpPr/>
      </dsp:nvSpPr>
      <dsp:spPr>
        <a:xfrm>
          <a:off x="0" y="3361580"/>
          <a:ext cx="6496050" cy="5377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5CCBC-A7F4-450C-B940-C72A07CC0D88}">
      <dsp:nvSpPr>
        <dsp:cNvPr id="0" name=""/>
        <dsp:cNvSpPr/>
      </dsp:nvSpPr>
      <dsp:spPr>
        <a:xfrm>
          <a:off x="162681" y="3482583"/>
          <a:ext cx="295784" cy="29578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CD540-B66F-4FAC-9B66-CC5044AA5C78}">
      <dsp:nvSpPr>
        <dsp:cNvPr id="0" name=""/>
        <dsp:cNvSpPr/>
      </dsp:nvSpPr>
      <dsp:spPr>
        <a:xfrm>
          <a:off x="621147" y="3361580"/>
          <a:ext cx="587490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Audit </a:t>
          </a:r>
        </a:p>
      </dsp:txBody>
      <dsp:txXfrm>
        <a:off x="621147" y="3361580"/>
        <a:ext cx="5874902" cy="537790"/>
      </dsp:txXfrm>
    </dsp:sp>
    <dsp:sp modelId="{525786AF-507A-439B-BA4B-300814E26DE4}">
      <dsp:nvSpPr>
        <dsp:cNvPr id="0" name=""/>
        <dsp:cNvSpPr/>
      </dsp:nvSpPr>
      <dsp:spPr>
        <a:xfrm>
          <a:off x="0" y="4033818"/>
          <a:ext cx="6496050" cy="5377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553FA-FC3E-4637-9C98-9E91A6DAFED2}">
      <dsp:nvSpPr>
        <dsp:cNvPr id="0" name=""/>
        <dsp:cNvSpPr/>
      </dsp:nvSpPr>
      <dsp:spPr>
        <a:xfrm>
          <a:off x="162681" y="4154821"/>
          <a:ext cx="295784" cy="29578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7B05C-53A4-4BB5-8A9D-4AB07096B1B7}">
      <dsp:nvSpPr>
        <dsp:cNvPr id="0" name=""/>
        <dsp:cNvSpPr/>
      </dsp:nvSpPr>
      <dsp:spPr>
        <a:xfrm>
          <a:off x="621147" y="4033818"/>
          <a:ext cx="292322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Evaluation	</a:t>
          </a:r>
        </a:p>
      </dsp:txBody>
      <dsp:txXfrm>
        <a:off x="621147" y="4033818"/>
        <a:ext cx="2923222" cy="537790"/>
      </dsp:txXfrm>
    </dsp:sp>
    <dsp:sp modelId="{FA05E6A8-E711-494A-A5F7-9D19F942B7B4}">
      <dsp:nvSpPr>
        <dsp:cNvPr id="0" name=""/>
        <dsp:cNvSpPr/>
      </dsp:nvSpPr>
      <dsp:spPr>
        <a:xfrm>
          <a:off x="3544370" y="4033818"/>
          <a:ext cx="2951679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100" kern="1200" dirty="0"/>
            <a:t>Survey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Assess barriers</a:t>
          </a:r>
        </a:p>
      </dsp:txBody>
      <dsp:txXfrm>
        <a:off x="3544370" y="4033818"/>
        <a:ext cx="2951679" cy="5377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5C4F8-1334-4725-BD3E-AEA9CAB2CD66}">
      <dsp:nvSpPr>
        <dsp:cNvPr id="0" name=""/>
        <dsp:cNvSpPr/>
      </dsp:nvSpPr>
      <dsp:spPr>
        <a:xfrm>
          <a:off x="244078" y="561200"/>
          <a:ext cx="1390758" cy="7408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5F3B2-6C7B-4235-9DDB-2093638F5293}">
      <dsp:nvSpPr>
        <dsp:cNvPr id="0" name=""/>
        <dsp:cNvSpPr/>
      </dsp:nvSpPr>
      <dsp:spPr>
        <a:xfrm>
          <a:off x="3660" y="1357469"/>
          <a:ext cx="2054632" cy="140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 dirty="0"/>
            <a:t>Not effective in preventing falls</a:t>
          </a:r>
        </a:p>
      </dsp:txBody>
      <dsp:txXfrm>
        <a:off x="3660" y="1357469"/>
        <a:ext cx="2054632" cy="1408640"/>
      </dsp:txXfrm>
    </dsp:sp>
    <dsp:sp modelId="{A8CB71E0-C9C6-446F-BFBB-3D09A6E9F77E}">
      <dsp:nvSpPr>
        <dsp:cNvPr id="0" name=""/>
        <dsp:cNvSpPr/>
      </dsp:nvSpPr>
      <dsp:spPr>
        <a:xfrm>
          <a:off x="2" y="2776816"/>
          <a:ext cx="2054632" cy="23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Three falls in September 2021 and three inpatient falls in October 2021</a:t>
          </a:r>
        </a:p>
      </dsp:txBody>
      <dsp:txXfrm>
        <a:off x="2" y="2776816"/>
        <a:ext cx="2054632" cy="234327"/>
      </dsp:txXfrm>
    </dsp:sp>
    <dsp:sp modelId="{BDDDC88F-15AF-4AD3-BC29-D132DA3896FE}">
      <dsp:nvSpPr>
        <dsp:cNvPr id="0" name=""/>
        <dsp:cNvSpPr/>
      </dsp:nvSpPr>
      <dsp:spPr>
        <a:xfrm>
          <a:off x="2798618" y="542483"/>
          <a:ext cx="1291196" cy="9374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EBFCD-8A62-47E2-B2F0-5226644DE00B}">
      <dsp:nvSpPr>
        <dsp:cNvPr id="0" name=""/>
        <dsp:cNvSpPr/>
      </dsp:nvSpPr>
      <dsp:spPr>
        <a:xfrm>
          <a:off x="2436981" y="1461330"/>
          <a:ext cx="2054632" cy="140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 dirty="0"/>
            <a:t>Cost saved</a:t>
          </a:r>
        </a:p>
      </dsp:txBody>
      <dsp:txXfrm>
        <a:off x="2436981" y="1461330"/>
        <a:ext cx="2054632" cy="1408640"/>
      </dsp:txXfrm>
    </dsp:sp>
    <dsp:sp modelId="{549CF73E-30A0-40EC-8A02-561BE840ADAC}">
      <dsp:nvSpPr>
        <dsp:cNvPr id="0" name=""/>
        <dsp:cNvSpPr/>
      </dsp:nvSpPr>
      <dsp:spPr>
        <a:xfrm>
          <a:off x="2387773" y="2763736"/>
          <a:ext cx="2054632" cy="23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No expectations in lower costs</a:t>
          </a:r>
        </a:p>
      </dsp:txBody>
      <dsp:txXfrm>
        <a:off x="2387773" y="2763736"/>
        <a:ext cx="2054632" cy="234327"/>
      </dsp:txXfrm>
    </dsp:sp>
    <dsp:sp modelId="{DAAF94D0-DB53-451A-9A76-4A3F82C0FA95}">
      <dsp:nvSpPr>
        <dsp:cNvPr id="0" name=""/>
        <dsp:cNvSpPr/>
      </dsp:nvSpPr>
      <dsp:spPr>
        <a:xfrm>
          <a:off x="6096001" y="447138"/>
          <a:ext cx="1334243" cy="9270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05A86-7FD0-40CE-9054-FCF4771E969C}">
      <dsp:nvSpPr>
        <dsp:cNvPr id="0" name=""/>
        <dsp:cNvSpPr/>
      </dsp:nvSpPr>
      <dsp:spPr>
        <a:xfrm>
          <a:off x="5275004" y="1323105"/>
          <a:ext cx="2885936" cy="140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 dirty="0"/>
            <a:t>Thirty-two anonymous post project implementation surveys were filled out by nursing staff</a:t>
          </a:r>
        </a:p>
      </dsp:txBody>
      <dsp:txXfrm>
        <a:off x="5275004" y="1323105"/>
        <a:ext cx="2885936" cy="1408640"/>
      </dsp:txXfrm>
    </dsp:sp>
    <dsp:sp modelId="{D68AF162-2566-4D7A-ABF7-4DFEFDA3495E}">
      <dsp:nvSpPr>
        <dsp:cNvPr id="0" name=""/>
        <dsp:cNvSpPr/>
      </dsp:nvSpPr>
      <dsp:spPr>
        <a:xfrm>
          <a:off x="4775214" y="2917615"/>
          <a:ext cx="3944729" cy="23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Nursing staff used the checklist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Did not document on it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Nursing staff used the four P’s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Nursing staff had tome constraints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Nursing staff did not want to continue using the checklist</a:t>
          </a:r>
        </a:p>
      </dsp:txBody>
      <dsp:txXfrm>
        <a:off x="4775214" y="2917615"/>
        <a:ext cx="3944729" cy="234327"/>
      </dsp:txXfrm>
    </dsp:sp>
    <dsp:sp modelId="{455ADF84-BF33-4058-9890-CD01A8567C90}">
      <dsp:nvSpPr>
        <dsp:cNvPr id="0" name=""/>
        <dsp:cNvSpPr/>
      </dsp:nvSpPr>
      <dsp:spPr>
        <a:xfrm>
          <a:off x="9153638" y="466439"/>
          <a:ext cx="2390661" cy="10728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81950-F4CE-42EB-BF9C-C305CA698B9F}">
      <dsp:nvSpPr>
        <dsp:cNvPr id="0" name=""/>
        <dsp:cNvSpPr/>
      </dsp:nvSpPr>
      <dsp:spPr>
        <a:xfrm>
          <a:off x="9288837" y="1482294"/>
          <a:ext cx="2054632" cy="140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300" kern="1200" dirty="0"/>
            <a:t>Staffing shortage &amp; lack of time </a:t>
          </a:r>
        </a:p>
      </dsp:txBody>
      <dsp:txXfrm>
        <a:off x="9288837" y="1482294"/>
        <a:ext cx="2054632" cy="1408640"/>
      </dsp:txXfrm>
    </dsp:sp>
    <dsp:sp modelId="{9BE46B00-3A94-43D6-AF53-78F5DA1C228A}">
      <dsp:nvSpPr>
        <dsp:cNvPr id="0" name=""/>
        <dsp:cNvSpPr/>
      </dsp:nvSpPr>
      <dsp:spPr>
        <a:xfrm>
          <a:off x="9261120" y="2918794"/>
          <a:ext cx="2054632" cy="23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Covid-19 pandemic </a:t>
          </a:r>
        </a:p>
      </dsp:txBody>
      <dsp:txXfrm>
        <a:off x="9261120" y="2918794"/>
        <a:ext cx="2054632" cy="2343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69BD4-6463-F84D-A65D-CF7402998FE7}">
      <dsp:nvSpPr>
        <dsp:cNvPr id="0" name=""/>
        <dsp:cNvSpPr/>
      </dsp:nvSpPr>
      <dsp:spPr>
        <a:xfrm rot="5400000">
          <a:off x="2886777" y="-632470"/>
          <a:ext cx="1862827" cy="359359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/>
            <a:t>Nursing staff resistance to change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/>
            <a:t>Staffing shortage and lack of time 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/>
            <a:t>Covid-19 pandemic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/>
            <a:t>Verbal reminders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/>
            <a:t>Ineffective </a:t>
          </a:r>
          <a:endParaRPr lang="en-US" sz="1500" kern="1200"/>
        </a:p>
      </dsp:txBody>
      <dsp:txXfrm rot="-5400000">
        <a:off x="2021395" y="323848"/>
        <a:ext cx="3502655" cy="1680955"/>
      </dsp:txXfrm>
    </dsp:sp>
    <dsp:sp modelId="{384343AB-8775-7E4E-88AD-0E398EBF0D9E}">
      <dsp:nvSpPr>
        <dsp:cNvPr id="0" name=""/>
        <dsp:cNvSpPr/>
      </dsp:nvSpPr>
      <dsp:spPr>
        <a:xfrm>
          <a:off x="0" y="58"/>
          <a:ext cx="2021395" cy="23285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/>
            <a:t>The project never left Lewin’s unfreezing stage due to:</a:t>
          </a:r>
          <a:endParaRPr lang="en-US" sz="2300" kern="1200"/>
        </a:p>
      </dsp:txBody>
      <dsp:txXfrm>
        <a:off x="98676" y="98734"/>
        <a:ext cx="1824043" cy="2131182"/>
      </dsp:txXfrm>
    </dsp:sp>
    <dsp:sp modelId="{6026B054-336F-EA42-B4A5-72B26BF1E15D}">
      <dsp:nvSpPr>
        <dsp:cNvPr id="0" name=""/>
        <dsp:cNvSpPr/>
      </dsp:nvSpPr>
      <dsp:spPr>
        <a:xfrm rot="5400000">
          <a:off x="2886777" y="1812491"/>
          <a:ext cx="1862827" cy="3593591"/>
        </a:xfrm>
        <a:prstGeom prst="round2SameRect">
          <a:avLst/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/>
            <a:t>Sticky notes on work computers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/>
            <a:t>Passing out small candy bars with reminder to use checklist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/>
            <a:t>Asking the unit manager to encourage nursing staff to use the checklist </a:t>
          </a:r>
          <a:endParaRPr lang="en-US" sz="1500" kern="1200"/>
        </a:p>
      </dsp:txBody>
      <dsp:txXfrm rot="-5400000">
        <a:off x="2021395" y="2768809"/>
        <a:ext cx="3502655" cy="1680955"/>
      </dsp:txXfrm>
    </dsp:sp>
    <dsp:sp modelId="{969ED814-8F83-ED4E-B0E8-FA396841097A}">
      <dsp:nvSpPr>
        <dsp:cNvPr id="0" name=""/>
        <dsp:cNvSpPr/>
      </dsp:nvSpPr>
      <dsp:spPr>
        <a:xfrm>
          <a:off x="0" y="2445019"/>
          <a:ext cx="2021395" cy="2328534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/>
            <a:t>More creative ways to encourage utilization of checklist</a:t>
          </a:r>
          <a:endParaRPr lang="en-US" sz="2300" kern="1200"/>
        </a:p>
      </dsp:txBody>
      <dsp:txXfrm>
        <a:off x="98676" y="2543695"/>
        <a:ext cx="1824043" cy="2131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D9959-ABF9-BD47-9B20-A280BD7CF2A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9809F-6DB4-7249-B223-479079A6D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7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06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31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95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67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17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44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10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64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53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24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0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30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19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93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4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18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53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3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64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0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0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5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96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6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16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72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32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809F-6DB4-7249-B223-479079A6DE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8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1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1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8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1986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12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5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43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13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0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5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3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4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4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3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1AD4-8350-4C49-8A44-05269D167CD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2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1EB1AD4-8350-4C49-8A44-05269D167CD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9FC5A-0B5C-E54D-8360-6E7A2AEB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77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9DF2D-38F7-2544-ABF3-E2F9D1A9A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974911" cy="8614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Zaineb Albachachy MSN, NP-BC</a:t>
            </a:r>
          </a:p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Detroit Mercy DNP Student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AA2E7-6CFF-7E4C-933D-A25468385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97491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a Purposeful Rounding Checklist for Fall Prevention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48719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58D705-E7EA-2147-9020-4C38AC157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 Organizational Assessment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B74097-EFFD-8233-B00A-D552902F4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548539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545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3463-6668-EB4B-860D-3C2A661E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48" y="107795"/>
            <a:ext cx="9404723" cy="1400530"/>
          </a:xfrm>
        </p:spPr>
        <p:txBody>
          <a:bodyPr/>
          <a:lstStyle/>
          <a:p>
            <a:r>
              <a:rPr lang="en-US"/>
              <a:t>               Organizational Assessment</a:t>
            </a:r>
            <a:endParaRPr lang="en-US" dirty="0"/>
          </a:p>
        </p:txBody>
      </p:sp>
      <p:graphicFrame>
        <p:nvGraphicFramePr>
          <p:cNvPr id="13316" name="Content Placeholder 2">
            <a:extLst>
              <a:ext uri="{FF2B5EF4-FFF2-40B4-BE49-F238E27FC236}">
                <a16:creationId xmlns:a16="http://schemas.microsoft.com/office/drawing/2014/main" id="{014BAE94-4E8E-C210-C3EC-D08789DA0F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3986" y="817419"/>
          <a:ext cx="9553907" cy="604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4" name="Picture 2" descr="How to Perform a SWOT Analysis for SEO">
            <a:extLst>
              <a:ext uri="{FF2B5EF4-FFF2-40B4-BE49-F238E27FC236}">
                <a16:creationId xmlns:a16="http://schemas.microsoft.com/office/drawing/2014/main" id="{E4D10566-CFC2-7646-A595-60F547ED9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91" y="2661127"/>
            <a:ext cx="4888988" cy="25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1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3463-6668-EB4B-860D-3C2A661E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48" y="107795"/>
            <a:ext cx="9404723" cy="1400530"/>
          </a:xfrm>
        </p:spPr>
        <p:txBody>
          <a:bodyPr/>
          <a:lstStyle/>
          <a:p>
            <a:r>
              <a:rPr lang="en-US"/>
              <a:t>               Organizational Assessment</a:t>
            </a:r>
            <a:endParaRPr lang="en-US" dirty="0"/>
          </a:p>
        </p:txBody>
      </p:sp>
      <p:graphicFrame>
        <p:nvGraphicFramePr>
          <p:cNvPr id="13316" name="Content Placeholder 2">
            <a:extLst>
              <a:ext uri="{FF2B5EF4-FFF2-40B4-BE49-F238E27FC236}">
                <a16:creationId xmlns:a16="http://schemas.microsoft.com/office/drawing/2014/main" id="{E0730ADE-C7C0-7043-362F-738D19CC68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3986" y="817419"/>
          <a:ext cx="9553907" cy="604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4" name="Picture 2" descr="How to Perform a SWOT Analysis for SEO">
            <a:extLst>
              <a:ext uri="{FF2B5EF4-FFF2-40B4-BE49-F238E27FC236}">
                <a16:creationId xmlns:a16="http://schemas.microsoft.com/office/drawing/2014/main" id="{E4D10566-CFC2-7646-A595-60F547ED9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58" y="2991173"/>
            <a:ext cx="4052955" cy="213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25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E14ED-C6C8-3E48-8C29-921896C2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EBEBEB"/>
                </a:solidFill>
              </a:rPr>
              <a:t>                       Theoretical Framework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9218" name="Picture 2" descr="Scientific News - Can we comfort others by simply holding their hands? |  HAPPYneuron">
            <a:extLst>
              <a:ext uri="{FF2B5EF4-FFF2-40B4-BE49-F238E27FC236}">
                <a16:creationId xmlns:a16="http://schemas.microsoft.com/office/drawing/2014/main" id="{5C3BA4F9-E4CB-1040-B11C-8D3002B44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1609574"/>
            <a:ext cx="5449889" cy="36388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0B057-185C-C64A-A89D-FFD19C139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 err="1">
                <a:solidFill>
                  <a:srgbClr val="EBEBEB"/>
                </a:solidFill>
              </a:rPr>
              <a:t>Kolcaba’s</a:t>
            </a:r>
            <a:r>
              <a:rPr lang="en-US" sz="1700" dirty="0">
                <a:solidFill>
                  <a:srgbClr val="EBEBEB"/>
                </a:solidFill>
              </a:rPr>
              <a:t> Theory of Comfort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EBEBEB"/>
                </a:solidFill>
              </a:rPr>
              <a:t>Comfort as end goal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EBEBEB"/>
                </a:solidFill>
              </a:rPr>
              <a:t>Comfort as existing in three forms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solidFill>
                  <a:srgbClr val="EBEBEB"/>
                </a:solidFill>
              </a:rPr>
              <a:t>Relief, ease, and transcendence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EBEBEB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EBEBEB"/>
                </a:solidFill>
              </a:rPr>
              <a:t>Lewin's Change Theory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EBEBEB"/>
                </a:solidFill>
              </a:rPr>
              <a:t>Unfreezing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EBEBEB"/>
                </a:solidFill>
              </a:rPr>
              <a:t>Change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EBEBEB"/>
                </a:solidFill>
              </a:rPr>
              <a:t>Refreezing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EBEBEB"/>
              </a:solidFill>
            </a:endParaRP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EBEBEB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7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8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What are Ethical Considerations in Research? | Marketing91">
            <a:extLst>
              <a:ext uri="{FF2B5EF4-FFF2-40B4-BE49-F238E27FC236}">
                <a16:creationId xmlns:a16="http://schemas.microsoft.com/office/drawing/2014/main" id="{06DE1DA4-6F03-E54A-B04F-3C58551C42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3" r="-1" b="15582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A6D18-AF55-5B4D-B04A-C5D6847A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EBEBEB"/>
                </a:solidFill>
              </a:rPr>
              <a:t>Ethical and Human Subjects Consideration</a:t>
            </a:r>
            <a:r>
              <a:rPr lang="en-US" sz="2600" dirty="0">
                <a:solidFill>
                  <a:srgbClr val="EBEBEB"/>
                </a:solidFill>
              </a:rPr>
              <a:t/>
            </a:r>
            <a:br>
              <a:rPr lang="en-US" sz="2600" dirty="0">
                <a:solidFill>
                  <a:srgbClr val="EBEBEB"/>
                </a:solidFill>
              </a:rPr>
            </a:br>
            <a:endParaRPr lang="en-US" sz="26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8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B0E2D-5101-3741-A7AB-E66579868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2700">
                <a:solidFill>
                  <a:srgbClr val="F2F2F2"/>
                </a:solidFill>
              </a:rPr>
              <a:t>Methods/Design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F4B1F1-0285-A93A-502E-3D56B54A8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141409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4229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739D-F3D3-604B-BE09-BAC92B9C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Method/Design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8FBC6-AF77-A041-B9C0-A5A42C58D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1152983"/>
            <a:ext cx="11224156" cy="565573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The cost of the material from current budget </a:t>
            </a:r>
          </a:p>
          <a:p>
            <a:r>
              <a:rPr lang="en-US" dirty="0"/>
              <a:t>Tools and Data collection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Hourly rounding with purpose checklist</a:t>
            </a:r>
          </a:p>
          <a:p>
            <a:pPr lvl="1"/>
            <a:r>
              <a:rPr lang="en-US" dirty="0"/>
              <a:t>Quantitative data collected post-implementation </a:t>
            </a:r>
          </a:p>
          <a:p>
            <a:pPr lvl="2"/>
            <a:r>
              <a:rPr lang="en-US" dirty="0"/>
              <a:t>4-point Likert scale questionnaires with 12 questions</a:t>
            </a:r>
          </a:p>
          <a:p>
            <a:pPr lvl="1"/>
            <a:r>
              <a:rPr lang="en-US" dirty="0"/>
              <a:t>Inpatient fall data and patient census collected</a:t>
            </a:r>
          </a:p>
          <a:p>
            <a:pPr lvl="2"/>
            <a:r>
              <a:rPr lang="en-US" dirty="0"/>
              <a:t>September 2021 and October 2021</a:t>
            </a:r>
          </a:p>
          <a:p>
            <a:r>
              <a:rPr lang="en-US" dirty="0"/>
              <a:t>Outcome measurements</a:t>
            </a:r>
          </a:p>
          <a:p>
            <a:pPr lvl="1"/>
            <a:r>
              <a:rPr lang="en-US" dirty="0"/>
              <a:t>Fall rate, nursing staff using the checklist, nurse’s perception to using the checklist via survey using Likert Scale</a:t>
            </a:r>
          </a:p>
          <a:p>
            <a:pPr lvl="2"/>
            <a:r>
              <a:rPr lang="en-US" dirty="0"/>
              <a:t>Fall data is assessed for September 2021 and October 2021</a:t>
            </a:r>
          </a:p>
          <a:p>
            <a:pPr lvl="2"/>
            <a:r>
              <a:rPr lang="en-US" dirty="0"/>
              <a:t>Daily audit for use of checklist</a:t>
            </a:r>
          </a:p>
          <a:p>
            <a:pPr lvl="2"/>
            <a:r>
              <a:rPr lang="en-US" dirty="0"/>
              <a:t>Survey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94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69A65C6-1255-D34A-B576-A98ACACC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190" y="2496576"/>
            <a:ext cx="3352375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Hourly Rounding </a:t>
            </a:r>
            <a:r>
              <a:rPr lang="en-US" sz="5400" dirty="0">
                <a:solidFill>
                  <a:srgbClr val="EBEBEB"/>
                </a:solidFill>
              </a:rPr>
              <a:t>W</a:t>
            </a: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ith </a:t>
            </a:r>
            <a:r>
              <a:rPr lang="en-US" sz="5400" dirty="0">
                <a:solidFill>
                  <a:srgbClr val="EBEBEB"/>
                </a:solidFill>
              </a:rPr>
              <a:t>P</a:t>
            </a: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urpose Using the Four Ps</a:t>
            </a:r>
          </a:p>
        </p:txBody>
      </p:sp>
      <p:sp>
        <p:nvSpPr>
          <p:cNvPr id="52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Freeform: Shape 53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0B5F247-6D41-694D-9C81-CB11DC8E1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749005" y="647698"/>
            <a:ext cx="4060360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9863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F5A07-7FAD-7D43-8A38-D9400DE5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900"/>
              <a:t>The Checklist</a:t>
            </a:r>
            <a:br>
              <a:rPr lang="en-US" sz="3900"/>
            </a:br>
            <a:endParaRPr lang="en-US" sz="3900"/>
          </a:p>
        </p:txBody>
      </p:sp>
      <p:pic>
        <p:nvPicPr>
          <p:cNvPr id="10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2488EFFC-0C48-D44E-8DEA-F4D53441F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79" r="4616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46" name="Rectangle 37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B7CEB-D43D-1040-B3DD-A12DCE8FF149}"/>
              </a:ext>
            </a:extLst>
          </p:cNvPr>
          <p:cNvSpPr txBox="1"/>
          <p:nvPr/>
        </p:nvSpPr>
        <p:spPr>
          <a:xfrm>
            <a:off x="650669" y="2438400"/>
            <a:ext cx="3330328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Nurses are responsible for the even hours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Nurse assistants are responsible for the odd hours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24-hour period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8am to 10pm every hour and 10pm to 6 am every two hours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Checklist was audited at 6 am daily for completeness </a:t>
            </a:r>
          </a:p>
        </p:txBody>
      </p:sp>
    </p:spTree>
    <p:extLst>
      <p:ext uri="{BB962C8B-B14F-4D97-AF65-F5344CB8AC3E}">
        <p14:creationId xmlns:p14="http://schemas.microsoft.com/office/powerpoint/2010/main" val="4003297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3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1" name="Picture 4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2" name="Oval 4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3" name="Picture 4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4" name="Picture 4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5" name="Rectangle 4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51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EF5A07-7FAD-7D43-8A38-D9400DE5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Results of Audited Checklist</a:t>
            </a:r>
          </a:p>
        </p:txBody>
      </p:sp>
      <p:sp>
        <p:nvSpPr>
          <p:cNvPr id="67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" name="Freeform: Shape 55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57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0" name="Graphic 36" descr="Check List">
            <a:extLst>
              <a:ext uri="{FF2B5EF4-FFF2-40B4-BE49-F238E27FC236}">
                <a16:creationId xmlns:a16="http://schemas.microsoft.com/office/drawing/2014/main" id="{D5F95283-CCEA-071E-43C1-F3FB7F8DA5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50427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7EDF5-5C7D-DC49-88C0-DAFCAC3F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  <a:endParaRPr lang="en-US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wo people holding each other's hands">
            <a:extLst>
              <a:ext uri="{FF2B5EF4-FFF2-40B4-BE49-F238E27FC236}">
                <a16:creationId xmlns:a16="http://schemas.microsoft.com/office/drawing/2014/main" id="{95C82900-A09F-DF0E-F78F-6CD0B17C93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44" r="28851" b="-1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A01E4-B63B-7E42-B461-65A8C838F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1316182"/>
            <a:ext cx="5506432" cy="53062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Inpatient fall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an inpatient fall?	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Unintentional descent to the floor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event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“Never event”</a:t>
            </a:r>
          </a:p>
          <a:p>
            <a:pPr lvl="2">
              <a:lnSpc>
                <a:spcPct val="9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Purposeful rounding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Routine checking on patients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time intervals</a:t>
            </a:r>
          </a:p>
          <a:p>
            <a:pPr lvl="3">
              <a:lnSpc>
                <a:spcPct val="9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Assure needs are met</a:t>
            </a:r>
          </a:p>
          <a:p>
            <a:pPr lvl="4">
              <a:lnSpc>
                <a:spcPct val="9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Comfort, toileting, possessions within reach, pain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8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Table&#10;&#10;Description automatically generated">
            <a:extLst>
              <a:ext uri="{FF2B5EF4-FFF2-40B4-BE49-F238E27FC236}">
                <a16:creationId xmlns:a16="http://schemas.microsoft.com/office/drawing/2014/main" id="{F21C0D4D-2743-C446-B8E6-04B87D668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7" y="2310323"/>
            <a:ext cx="4953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8" descr="Table&#10;&#10;Description automatically generated">
            <a:extLst>
              <a:ext uri="{FF2B5EF4-FFF2-40B4-BE49-F238E27FC236}">
                <a16:creationId xmlns:a16="http://schemas.microsoft.com/office/drawing/2014/main" id="{3AEA04BD-4D09-B14B-B7E8-B9663409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7" y="4956170"/>
            <a:ext cx="4953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ED4A0D81-479A-A540-BB06-15320BEB5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967" y="1644601"/>
            <a:ext cx="387157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checklist was easily accessible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my patient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room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663E54-005A-DA44-A456-1D31BC240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09" y="4138138"/>
            <a:ext cx="360226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checklist was useful when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completing my hourly rounding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E497CD-5D2D-5B46-B29A-F2A90A3D2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32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292C6B-30A1-AC4E-8DCF-07D843CF6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5929" y="1379535"/>
            <a:ext cx="472757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rounded with purpose on my patients and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utilized the four 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but did not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document it on the checklist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50" name="Picture 9" descr="Table&#10;&#10;Description automatically generated">
            <a:extLst>
              <a:ext uri="{FF2B5EF4-FFF2-40B4-BE49-F238E27FC236}">
                <a16:creationId xmlns:a16="http://schemas.microsoft.com/office/drawing/2014/main" id="{CC49D2BA-D1F6-F645-AE16-2D9FC53A0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09" y="2382494"/>
            <a:ext cx="4953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E9DDED8B-43FD-6740-912D-6EDFCACB2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934" y="39515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50D752A-B6A6-DC49-85F9-296586968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363" y="4138138"/>
            <a:ext cx="495840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did not have time to document on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checklist every time I rounded on my patients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53" name="Picture 12" descr="Table&#10;&#10;Description automatically generated">
            <a:extLst>
              <a:ext uri="{FF2B5EF4-FFF2-40B4-BE49-F238E27FC236}">
                <a16:creationId xmlns:a16="http://schemas.microsoft.com/office/drawing/2014/main" id="{BAA5E1BB-FEE7-6247-9F97-A78134CF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09" y="5008136"/>
            <a:ext cx="4953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44E14A64-C6B7-EF4F-8248-F9A93E60C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772" y="67695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E56AE-787B-CB49-A368-724DAD4BB002}"/>
              </a:ext>
            </a:extLst>
          </p:cNvPr>
          <p:cNvSpPr txBox="1"/>
          <p:nvPr/>
        </p:nvSpPr>
        <p:spPr>
          <a:xfrm>
            <a:off x="2650210" y="223954"/>
            <a:ext cx="6896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Survey Given to Nursing Staff…</a:t>
            </a:r>
          </a:p>
        </p:txBody>
      </p:sp>
    </p:spTree>
    <p:extLst>
      <p:ext uri="{BB962C8B-B14F-4D97-AF65-F5344CB8AC3E}">
        <p14:creationId xmlns:p14="http://schemas.microsoft.com/office/powerpoint/2010/main" val="49284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0" name="Picture 16" descr="Table&#10;&#10;Description automatically generated">
            <a:extLst>
              <a:ext uri="{FF2B5EF4-FFF2-40B4-BE49-F238E27FC236}">
                <a16:creationId xmlns:a16="http://schemas.microsoft.com/office/drawing/2014/main" id="{851DBE68-E69E-724A-9EA4-E1AECB6F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8" y="2492484"/>
            <a:ext cx="4953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17" descr="Table&#10;&#10;Description automatically generated">
            <a:extLst>
              <a:ext uri="{FF2B5EF4-FFF2-40B4-BE49-F238E27FC236}">
                <a16:creationId xmlns:a16="http://schemas.microsoft.com/office/drawing/2014/main" id="{3DF2E558-A7FC-6844-BD14-F581E0ADA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8" y="4950740"/>
            <a:ext cx="4953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18" descr="Table&#10;&#10;Description automatically generated">
            <a:extLst>
              <a:ext uri="{FF2B5EF4-FFF2-40B4-BE49-F238E27FC236}">
                <a16:creationId xmlns:a16="http://schemas.microsoft.com/office/drawing/2014/main" id="{9C917DB8-897D-184A-967B-966B74550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44699"/>
            <a:ext cx="4953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Table&#10;&#10;Description automatically generated">
            <a:extLst>
              <a:ext uri="{FF2B5EF4-FFF2-40B4-BE49-F238E27FC236}">
                <a16:creationId xmlns:a16="http://schemas.microsoft.com/office/drawing/2014/main" id="{38813AF8-B253-0A43-AD36-7B60F940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85184"/>
            <a:ext cx="4953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3">
            <a:extLst>
              <a:ext uri="{FF2B5EF4-FFF2-40B4-BE49-F238E27FC236}">
                <a16:creationId xmlns:a16="http://schemas.microsoft.com/office/drawing/2014/main" id="{F2B57DF8-A98D-A14D-AB94-A70902CAB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81734"/>
            <a:ext cx="417934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want to continue using the rounding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purpose checklist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64C8D28A-F7DA-CB44-8231-11D80DC82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766" y="1566661"/>
            <a:ext cx="419300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did not round hourly on my patients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4158CFE0-81E8-D84B-B742-1BB2FA1CC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00699"/>
            <a:ext cx="482696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Purposeful rounding increased my workload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3EBFA736-565E-C44B-B23A-5BBCA4A0F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8141" y="4145107"/>
            <a:ext cx="526939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Purposeful rounding decreased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patient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interruptions during my shift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72ACA93E-7EB0-6D48-81D4-DE5B097CC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0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E13E12-0089-A24F-9909-7C446EC6DA08}"/>
              </a:ext>
            </a:extLst>
          </p:cNvPr>
          <p:cNvSpPr/>
          <p:nvPr/>
        </p:nvSpPr>
        <p:spPr>
          <a:xfrm>
            <a:off x="2548824" y="328749"/>
            <a:ext cx="6258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Survey Given to Nursing Staff…</a:t>
            </a:r>
          </a:p>
        </p:txBody>
      </p:sp>
    </p:spTree>
    <p:extLst>
      <p:ext uri="{BB962C8B-B14F-4D97-AF65-F5344CB8AC3E}">
        <p14:creationId xmlns:p14="http://schemas.microsoft.com/office/powerpoint/2010/main" val="1261865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0" descr="Table&#10;&#10;Description automatically generated">
            <a:extLst>
              <a:ext uri="{FF2B5EF4-FFF2-40B4-BE49-F238E27FC236}">
                <a16:creationId xmlns:a16="http://schemas.microsoft.com/office/drawing/2014/main" id="{09A38663-3632-8E4A-B5ED-D9A278AD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7" y="2198834"/>
            <a:ext cx="4953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21" descr="Table&#10;&#10;Description automatically generated">
            <a:extLst>
              <a:ext uri="{FF2B5EF4-FFF2-40B4-BE49-F238E27FC236}">
                <a16:creationId xmlns:a16="http://schemas.microsoft.com/office/drawing/2014/main" id="{FA8C4993-6FC6-524A-AC6C-2CB461073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7" y="5041470"/>
            <a:ext cx="4953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2" descr="Table&#10;&#10;Description automatically generated">
            <a:extLst>
              <a:ext uri="{FF2B5EF4-FFF2-40B4-BE49-F238E27FC236}">
                <a16:creationId xmlns:a16="http://schemas.microsoft.com/office/drawing/2014/main" id="{5313591B-5ADE-C14A-9E92-FC0DB077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93" y="2089126"/>
            <a:ext cx="4953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23" descr="Table&#10;&#10;Description automatically generated">
            <a:extLst>
              <a:ext uri="{FF2B5EF4-FFF2-40B4-BE49-F238E27FC236}">
                <a16:creationId xmlns:a16="http://schemas.microsoft.com/office/drawing/2014/main" id="{3F5A528D-E292-974E-A7DF-A364BC555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77" y="5021895"/>
            <a:ext cx="4953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D76CA931-592E-1A45-BCA1-31361F4AC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293" y="1368084"/>
            <a:ext cx="448552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purposefully rounded every hour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 the day and every 2 hours at night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9012881-1C40-ED4C-B60C-B216C4C96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8084"/>
            <a:ext cx="580158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I purposefully rounded, I always addressed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(pain, potty, position and possession).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2590CB7-0F4D-B642-A6E5-4F5002986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823" y="4077513"/>
            <a:ext cx="351089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Purposeful rounding decreased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patients call light use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80671E0-FC63-5848-9151-5D5B1F468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293" y="4077513"/>
            <a:ext cx="543770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Purposeful rounding makes my care more obvious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the patient/families and makes them feel safer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FCB81FC-7E7D-4242-8D5A-B0E6C20AB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77" y="680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43C7FC-5B05-E442-8129-D59C840AFAAF}"/>
              </a:ext>
            </a:extLst>
          </p:cNvPr>
          <p:cNvSpPr/>
          <p:nvPr/>
        </p:nvSpPr>
        <p:spPr>
          <a:xfrm>
            <a:off x="2812970" y="339563"/>
            <a:ext cx="6258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Survey Given to Nursing Staff…</a:t>
            </a:r>
          </a:p>
        </p:txBody>
      </p:sp>
    </p:spTree>
    <p:extLst>
      <p:ext uri="{BB962C8B-B14F-4D97-AF65-F5344CB8AC3E}">
        <p14:creationId xmlns:p14="http://schemas.microsoft.com/office/powerpoint/2010/main" val="3027005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9E4E23-B60E-FC41-B928-136A29AC081A}"/>
              </a:ext>
            </a:extLst>
          </p:cNvPr>
          <p:cNvSpPr/>
          <p:nvPr/>
        </p:nvSpPr>
        <p:spPr>
          <a:xfrm>
            <a:off x="8201837" y="1454963"/>
            <a:ext cx="3342462" cy="3308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Results/Data Analysis</a:t>
            </a:r>
          </a:p>
        </p:txBody>
      </p:sp>
      <p:pic>
        <p:nvPicPr>
          <p:cNvPr id="10242" name="Picture 2" descr="Results of data analysis and interpretation of results |  inquiryintoinquiry2012">
            <a:extLst>
              <a:ext uri="{FF2B5EF4-FFF2-40B4-BE49-F238E27FC236}">
                <a16:creationId xmlns:a16="http://schemas.microsoft.com/office/drawing/2014/main" id="{E2D8067D-B3FA-1247-BE37-31EE379DC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/>
          <a:stretch/>
        </p:blipFill>
        <p:spPr bwMode="auto">
          <a:xfrm>
            <a:off x="607848" y="609601"/>
            <a:ext cx="6946288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6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BB26B-F043-6E4D-A0C8-032EA9806EC2}"/>
              </a:ext>
            </a:extLst>
          </p:cNvPr>
          <p:cNvSpPr txBox="1"/>
          <p:nvPr/>
        </p:nvSpPr>
        <p:spPr>
          <a:xfrm>
            <a:off x="4307288" y="287867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Data Analysis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E206E7-A0B6-6C4C-999E-6C7DBD0A5D60}"/>
              </a:ext>
            </a:extLst>
          </p:cNvPr>
          <p:cNvSpPr/>
          <p:nvPr/>
        </p:nvSpPr>
        <p:spPr>
          <a:xfrm>
            <a:off x="136378" y="3590879"/>
            <a:ext cx="10283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Table 2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2021 and October 2021 patient falls and gender of patients who sustained a fall on third floor at BHW</a:t>
            </a:r>
            <a:endParaRPr lang="en-US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CCA61E-CBE9-C046-893E-4532B4DE5F95}"/>
              </a:ext>
            </a:extLst>
          </p:cNvPr>
          <p:cNvSpPr txBox="1"/>
          <p:nvPr/>
        </p:nvSpPr>
        <p:spPr>
          <a:xfrm>
            <a:off x="136379" y="6146258"/>
            <a:ext cx="1048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None of the patient falls resulted in any type of injury for September 2021 and October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D05265-2890-E34D-A77D-4990840642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8" y="1802700"/>
            <a:ext cx="10253933" cy="162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035C5C-B4A7-FC46-B47B-2225A4B33E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8" y="4484430"/>
            <a:ext cx="10253933" cy="1594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2DE264-07A4-2044-B890-4850FCBD370A}"/>
              </a:ext>
            </a:extLst>
          </p:cNvPr>
          <p:cNvSpPr/>
          <p:nvPr/>
        </p:nvSpPr>
        <p:spPr>
          <a:xfrm>
            <a:off x="321110" y="843842"/>
            <a:ext cx="609600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Table 1</a:t>
            </a:r>
          </a:p>
          <a:p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 Statistics for September 2021 and October 2021 patient census</a:t>
            </a:r>
            <a:r>
              <a:rPr lang="en-US" i="1" dirty="0"/>
              <a:t> on third floor at BHW</a:t>
            </a:r>
          </a:p>
        </p:txBody>
      </p:sp>
    </p:spTree>
    <p:extLst>
      <p:ext uri="{BB962C8B-B14F-4D97-AF65-F5344CB8AC3E}">
        <p14:creationId xmlns:p14="http://schemas.microsoft.com/office/powerpoint/2010/main" val="1779229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ABB7C-4C44-B549-9BFD-F1A9D351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7" y="86030"/>
            <a:ext cx="11678546" cy="1400530"/>
          </a:xfrm>
        </p:spPr>
        <p:txBody>
          <a:bodyPr/>
          <a:lstStyle/>
          <a:p>
            <a:r>
              <a:rPr lang="en-US" sz="3200" dirty="0"/>
              <a:t>Results for Post Implementation Questionnaire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DBC6D1-177F-714A-AF25-CC98DF9A80F7}"/>
              </a:ext>
            </a:extLst>
          </p:cNvPr>
          <p:cNvSpPr/>
          <p:nvPr/>
        </p:nvSpPr>
        <p:spPr>
          <a:xfrm>
            <a:off x="-342972" y="609032"/>
            <a:ext cx="12276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3</a:t>
            </a:r>
          </a:p>
          <a:p>
            <a:pPr indent="4572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and percentage for each question for the Post-Implementation Likert Scale Questionnaire (n=32)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77142DFD-1151-1144-883B-48C440AE71B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1255363"/>
            <a:ext cx="11809708" cy="537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63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94709-6621-794D-B51C-50986751F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Discussion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F7E6F8-7BFF-1476-C29B-20996DF7A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534148"/>
              </p:ext>
            </p:extLst>
          </p:nvPr>
        </p:nvGraphicFramePr>
        <p:xfrm>
          <a:off x="0" y="2105892"/>
          <a:ext cx="11544300" cy="4752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6738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94709-6621-794D-B51C-50986751F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2F2F2"/>
                </a:solidFill>
              </a:rPr>
              <a:t>Discussion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75CCEF8A-DCE2-9D81-D3EE-5CBBD8AE8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770599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4453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1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25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3BC2-9344-C747-8605-D2F39AA3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&amp; Sustainability 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362039-6487-1842-A7D6-DC4156B2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US"/>
              <a:t>Implications</a:t>
            </a:r>
          </a:p>
          <a:p>
            <a:pPr lvl="1"/>
            <a:r>
              <a:rPr lang="en-US"/>
              <a:t>Covid-19 pandemic, staffing shortages and high nursing turnover into consideration when implementing this checklist on another unit.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/>
              <a:t>ustainability </a:t>
            </a:r>
          </a:p>
          <a:p>
            <a:pPr lvl="1"/>
            <a:r>
              <a:rPr lang="en-US"/>
              <a:t>Collaborating with the unit educator </a:t>
            </a:r>
          </a:p>
          <a:p>
            <a:pPr lvl="1"/>
            <a:r>
              <a:rPr lang="en-US"/>
              <a:t>Stabilize nursing ratios </a:t>
            </a:r>
          </a:p>
          <a:p>
            <a:pPr lvl="1"/>
            <a:r>
              <a:rPr lang="en-US"/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2665672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5FCF9-1C9B-1243-85D7-FA18F9E8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lang="en-US" dirty="0"/>
          </a:p>
        </p:txBody>
      </p:sp>
      <p:pic>
        <p:nvPicPr>
          <p:cNvPr id="1026" name="Picture 2" descr="Human Limitations Stock Illustrations – 48 Human Limitations Stock  Illustrations, Vectors &amp;amp; Clipart - Dreamstime">
            <a:extLst>
              <a:ext uri="{FF2B5EF4-FFF2-40B4-BE49-F238E27FC236}">
                <a16:creationId xmlns:a16="http://schemas.microsoft.com/office/drawing/2014/main" id="{6D603536-03BA-2341-AB41-4948D3849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r="2552"/>
          <a:stretch/>
        </p:blipFill>
        <p:spPr bwMode="auto">
          <a:xfrm>
            <a:off x="4619544" y="609601"/>
            <a:ext cx="6924756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9FFE5-805B-984E-B38C-FB665393F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3324141" cy="38099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 staff turnover</a:t>
            </a:r>
          </a:p>
          <a:p>
            <a:pPr lvl="1"/>
            <a:r>
              <a:rPr lang="en-US" dirty="0"/>
              <a:t>Covid-19 pandemic</a:t>
            </a:r>
          </a:p>
          <a:p>
            <a:r>
              <a:rPr lang="en-US" dirty="0"/>
              <a:t>Nursing staff shortage</a:t>
            </a:r>
          </a:p>
          <a:p>
            <a:r>
              <a:rPr lang="en-US" dirty="0"/>
              <a:t>Lack of time and the need to prioritize charting </a:t>
            </a:r>
          </a:p>
          <a:p>
            <a:r>
              <a:rPr lang="en-US" dirty="0"/>
              <a:t>Implementing project during the Covid-19 pandemic	</a:t>
            </a:r>
          </a:p>
          <a:p>
            <a:pPr lvl="1"/>
            <a:r>
              <a:rPr lang="en-US" dirty="0"/>
              <a:t>Short staffing</a:t>
            </a:r>
          </a:p>
          <a:p>
            <a:pPr lvl="1"/>
            <a:r>
              <a:rPr lang="en-US" dirty="0"/>
              <a:t>Burn out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3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6F86-9B5B-DE48-8ABC-98E6DE7C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664" y="-523206"/>
            <a:ext cx="4152468" cy="959789"/>
          </a:xfrm>
        </p:spPr>
        <p:txBody>
          <a:bodyPr/>
          <a:lstStyle/>
          <a:p>
            <a:r>
              <a:rPr lang="en-US"/>
              <a:t>                 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C9251-441A-3C49-ABA1-6E55F4A0D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64" y="712511"/>
            <a:ext cx="5623647" cy="4998402"/>
          </a:xfrm>
          <a:noFill/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Inpatient falls can lead to </a:t>
            </a:r>
          </a:p>
          <a:p>
            <a:pPr lvl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patient outcomes</a:t>
            </a:r>
          </a:p>
          <a:p>
            <a:pPr lvl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healthcare costs</a:t>
            </a:r>
          </a:p>
          <a:p>
            <a:pPr lvl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reputation of organization </a:t>
            </a:r>
          </a:p>
          <a:p>
            <a:pPr lvl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patient trust in the health care system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6FD89D-5981-AB48-9A14-5019F2AA53D7}"/>
              </a:ext>
            </a:extLst>
          </p:cNvPr>
          <p:cNvSpPr txBox="1">
            <a:spLocks/>
          </p:cNvSpPr>
          <p:nvPr/>
        </p:nvSpPr>
        <p:spPr>
          <a:xfrm>
            <a:off x="251664" y="165848"/>
            <a:ext cx="9327051" cy="10933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                            Background</a:t>
            </a:r>
            <a:endParaRPr lang="en-US" dirty="0"/>
          </a:p>
        </p:txBody>
      </p:sp>
      <p:pic>
        <p:nvPicPr>
          <p:cNvPr id="2056" name="Picture 8" descr="Preventing falls in hospitalized patients - American Nurse">
            <a:extLst>
              <a:ext uri="{FF2B5EF4-FFF2-40B4-BE49-F238E27FC236}">
                <a16:creationId xmlns:a16="http://schemas.microsoft.com/office/drawing/2014/main" id="{C35362B0-E6D8-BC48-AAA9-080D650B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12" y="3636845"/>
            <a:ext cx="6266424" cy="292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26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91EDD-7800-674F-BF53-B5E00653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Dissemination plan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7" name="Graphic 6" descr="Hospital">
            <a:extLst>
              <a:ext uri="{FF2B5EF4-FFF2-40B4-BE49-F238E27FC236}">
                <a16:creationId xmlns:a16="http://schemas.microsoft.com/office/drawing/2014/main" id="{AA1D67B9-E819-7C4D-EA11-FCECBFF54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63742" y="1438929"/>
            <a:ext cx="3980139" cy="3980139"/>
          </a:xfrm>
          <a:prstGeom prst="rect">
            <a:avLst/>
          </a:prstGeom>
          <a:effectLst/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9967E-91D8-5D4B-8EEE-E470BB9A9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Plan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Submitted a final paper to the University of Detroit Mercy’s Doctor of Nurse Practice project database.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Presented to nursing faculty at University of Detroit Mercy.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Third floor unit council meeting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Monthly meeting</a:t>
            </a:r>
          </a:p>
          <a:p>
            <a:pPr lvl="3"/>
            <a:r>
              <a:rPr lang="en-US" dirty="0">
                <a:solidFill>
                  <a:srgbClr val="FFFFFF"/>
                </a:solidFill>
              </a:rPr>
              <a:t>Nursing staff, leadership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26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7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4" name="Picture 8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96" name="Oval 8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8" name="Picture 8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9" name="Picture 8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0" name="Rectangle 8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F446A-5D97-FA4E-BD07-733BFB4F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 special thank you to</a:t>
            </a:r>
            <a:br>
              <a:rPr lang="en-US" sz="29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9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my family, friends, Dr. Wodwaski, Dr. Burson, Dr. Glenn, Dr. Wyatt, Amber Leech RN, and Beamont Wayne’s third floor nursing staff.</a:t>
            </a:r>
            <a:br>
              <a:rPr lang="en-US" sz="29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29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3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5" name="Freeform: Shape 94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B62AB3F1-4F0B-F02E-A160-E69D03866D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29838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B83B-C0C4-504E-AC85-72D26546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E5DAB-5FC9-C445-9466-993922239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Agency for Healthcare Research and Quality. (2021). </a:t>
            </a:r>
            <a:r>
              <a:rPr lang="en-US" i="1" dirty="0"/>
              <a:t>Fall prevention</a:t>
            </a:r>
            <a:r>
              <a:rPr lang="en-US" dirty="0"/>
              <a:t>.	</a:t>
            </a:r>
          </a:p>
          <a:p>
            <a:r>
              <a:rPr lang="en-US" dirty="0"/>
              <a:t>https://</a:t>
            </a:r>
            <a:r>
              <a:rPr lang="en-US" dirty="0" err="1"/>
              <a:t>www.ahrq.gov</a:t>
            </a:r>
            <a:r>
              <a:rPr lang="en-US" dirty="0"/>
              <a:t>/topics/falls-</a:t>
            </a:r>
            <a:r>
              <a:rPr lang="en-US" dirty="0" err="1"/>
              <a:t>prevention.html</a:t>
            </a:r>
            <a:endParaRPr lang="en-US" dirty="0"/>
          </a:p>
          <a:p>
            <a:r>
              <a:rPr lang="en-US" dirty="0"/>
              <a:t>Agency for Healthcare Research and Quality. (2021). </a:t>
            </a:r>
            <a:r>
              <a:rPr lang="en-US" i="1" dirty="0"/>
              <a:t>Preventing falls in hospitals</a:t>
            </a:r>
            <a:r>
              <a:rPr lang="en-US" dirty="0"/>
              <a:t>. 	https://</a:t>
            </a:r>
            <a:r>
              <a:rPr lang="en-US" dirty="0" err="1"/>
              <a:t>www.ahrq.gov</a:t>
            </a:r>
            <a:r>
              <a:rPr lang="en-US" dirty="0"/>
              <a:t>/professionals/systems/hospital/</a:t>
            </a:r>
            <a:r>
              <a:rPr lang="en-US" dirty="0" err="1"/>
              <a:t>fallpxtoolkit</a:t>
            </a:r>
            <a:r>
              <a:rPr lang="en-US" dirty="0"/>
              <a:t>/fallpxtk3.html</a:t>
            </a:r>
          </a:p>
          <a:p>
            <a:r>
              <a:rPr lang="en-US" dirty="0" err="1"/>
              <a:t>Altobaiti</a:t>
            </a:r>
            <a:r>
              <a:rPr lang="en-US" dirty="0"/>
              <a:t>, S.W. (2019). Impact of the use of the 4Ps in hourly rounds on reductions in patient 	falls in wards. </a:t>
            </a:r>
            <a:r>
              <a:rPr lang="en-US" i="1" dirty="0"/>
              <a:t>Journal of Contemporary Scientific Research, 3(7),</a:t>
            </a:r>
            <a:r>
              <a:rPr lang="en-US" dirty="0"/>
              <a:t> 1-7.</a:t>
            </a:r>
          </a:p>
          <a:p>
            <a:r>
              <a:rPr lang="en-US" dirty="0"/>
              <a:t>http://</a:t>
            </a:r>
            <a:r>
              <a:rPr lang="en-US" dirty="0" err="1"/>
              <a:t>www.jcsronline.com</a:t>
            </a:r>
            <a:r>
              <a:rPr lang="en-US" dirty="0"/>
              <a:t>/wp-content/uploads/2019/09/Volume3Issue7Paper1.pdf</a:t>
            </a:r>
          </a:p>
          <a:p>
            <a:r>
              <a:rPr lang="en-US" dirty="0" err="1"/>
              <a:t>Ampe</a:t>
            </a:r>
            <a:r>
              <a:rPr lang="en-US" dirty="0"/>
              <a:t>, J., </a:t>
            </a:r>
            <a:r>
              <a:rPr lang="en-US" dirty="0" err="1"/>
              <a:t>Balcaen</a:t>
            </a:r>
            <a:r>
              <a:rPr lang="en-US" dirty="0"/>
              <a:t>, K., </a:t>
            </a:r>
            <a:r>
              <a:rPr lang="en-US" dirty="0" err="1"/>
              <a:t>Goffin</a:t>
            </a:r>
            <a:r>
              <a:rPr lang="en-US" dirty="0"/>
              <a:t>, J., Gu, Y., Ni, Y. (2016). Review on prevention of falls in hospital 	settings. </a:t>
            </a:r>
            <a:r>
              <a:rPr lang="en-US" i="1" dirty="0"/>
              <a:t>Chinese Nursing Research, 3(1),</a:t>
            </a:r>
            <a:r>
              <a:rPr lang="en-US" dirty="0"/>
              <a:t> 7-10. 	https://</a:t>
            </a:r>
            <a:r>
              <a:rPr lang="en-US" dirty="0" err="1"/>
              <a:t>doi.org</a:t>
            </a:r>
            <a:r>
              <a:rPr lang="en-US" dirty="0"/>
              <a:t>/10.1016/j.cnre.2015.11.002</a:t>
            </a:r>
          </a:p>
          <a:p>
            <a:r>
              <a:rPr lang="en-US" dirty="0"/>
              <a:t>Beaumont Health. (2021). </a:t>
            </a:r>
            <a:r>
              <a:rPr lang="en-US" i="1" dirty="0"/>
              <a:t>About us. </a:t>
            </a:r>
            <a:r>
              <a:rPr lang="en-US" dirty="0"/>
              <a:t>Retrieved from 						https://</a:t>
            </a:r>
            <a:r>
              <a:rPr lang="en-US" dirty="0" err="1"/>
              <a:t>www.beaumont.org</a:t>
            </a:r>
            <a:r>
              <a:rPr lang="en-US" dirty="0"/>
              <a:t>/about-us/mission-vision-and-values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38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D8CC-1C2F-CF43-A1C1-14D6FE91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1713C-E0F4-2E4B-BA51-345684185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Bott, M., Dunton, N., He, J., Kim, H., Park, S.H., Zhao, Y. (2019). Evidence on fall and injurious 	fall prevention interventions in acute care hospitals. </a:t>
            </a:r>
            <a:r>
              <a:rPr lang="en-US" i="1" dirty="0"/>
              <a:t>The Journal of Nursing 	Administration, 49(2), </a:t>
            </a:r>
            <a:r>
              <a:rPr lang="en-US" dirty="0"/>
              <a:t>86-92. </a:t>
            </a:r>
          </a:p>
          <a:p>
            <a:r>
              <a:rPr lang="en-US" dirty="0"/>
              <a:t>Chandler, A.M., Fehlberg, E.A., Lucero, R.J., McDaniel, A.M., </a:t>
            </a:r>
            <a:r>
              <a:rPr lang="en-US" dirty="0" err="1"/>
              <a:t>Mion</a:t>
            </a:r>
            <a:r>
              <a:rPr lang="en-US" dirty="0"/>
              <a:t>, L.C., Richey, P.A., </a:t>
            </a:r>
            <a:r>
              <a:rPr lang="en-US" dirty="0" err="1"/>
              <a:t>Shorr</a:t>
            </a:r>
            <a:r>
              <a:rPr lang="en-US" dirty="0"/>
              <a:t>, 	R.I., Weaver, M.T. (2018). Impact of the CMS no-pay policy on hospital-acquired fall 	prevention related practice patterns. </a:t>
            </a:r>
            <a:r>
              <a:rPr lang="en-US" i="1" dirty="0"/>
              <a:t>The Gerontological Society of America, 1(3),</a:t>
            </a:r>
            <a:r>
              <a:rPr lang="en-US" dirty="0"/>
              <a:t> 1-7. 	doi:10.1093/</a:t>
            </a:r>
            <a:r>
              <a:rPr lang="en-US" dirty="0" err="1"/>
              <a:t>geroni</a:t>
            </a:r>
            <a:r>
              <a:rPr lang="en-US" dirty="0"/>
              <a:t>/igx036 </a:t>
            </a:r>
          </a:p>
          <a:p>
            <a:r>
              <a:rPr lang="en-US" dirty="0"/>
              <a:t>Chae, J.S., Cho, I., Jung, M., Kim, Y.H. (2019). Development of ICNP-based inpatient falls 	prevention catalogue. </a:t>
            </a:r>
            <a:r>
              <a:rPr lang="en-US" i="1" dirty="0"/>
              <a:t>International Nursing Review 67, </a:t>
            </a:r>
            <a:r>
              <a:rPr lang="en-US" dirty="0"/>
              <a:t>239-248. 	https://</a:t>
            </a:r>
            <a:r>
              <a:rPr lang="en-US" dirty="0" err="1"/>
              <a:t>doi.org</a:t>
            </a:r>
            <a:r>
              <a:rPr lang="en-US" dirty="0"/>
              <a:t>/10.1111/inr.12566</a:t>
            </a:r>
          </a:p>
          <a:p>
            <a:r>
              <a:rPr lang="en-US" dirty="0"/>
              <a:t>Christiansen, A., Coventry, L., Graham, R., Jacob, E., Twigg, D., &amp; Whitehead, L. (2018	 	Intentional rounding in acute adult healthcare settings: A systematic mixed‐method 	review. </a:t>
            </a:r>
            <a:r>
              <a:rPr lang="en-US" i="1" dirty="0"/>
              <a:t>Journal of Clinical Nursing,</a:t>
            </a:r>
            <a:r>
              <a:rPr lang="en-US" dirty="0"/>
              <a:t> </a:t>
            </a:r>
            <a:r>
              <a:rPr lang="en-US" i="1" dirty="0"/>
              <a:t>27</a:t>
            </a:r>
            <a:r>
              <a:rPr lang="en-US" dirty="0"/>
              <a:t>(9-10), 1759-1792.</a:t>
            </a:r>
          </a:p>
          <a:p>
            <a:r>
              <a:rPr lang="en-US" dirty="0"/>
              <a:t>Daniels, J.F. (2016). Purposeful and timely nursing rounds: A best practice implementation 	project. </a:t>
            </a:r>
            <a:r>
              <a:rPr lang="en-US" i="1" dirty="0"/>
              <a:t>JBI database of systematic reviews and implementation reports, 14(1),</a:t>
            </a:r>
            <a:r>
              <a:rPr lang="en-US" dirty="0"/>
              <a:t> 248–267. 	https://</a:t>
            </a:r>
            <a:r>
              <a:rPr lang="en-US" dirty="0" err="1"/>
              <a:t>doi.org</a:t>
            </a:r>
            <a:r>
              <a:rPr lang="en-US" dirty="0"/>
              <a:t>/10.11124/jbisrir-2016-2537 </a:t>
            </a:r>
          </a:p>
        </p:txBody>
      </p:sp>
    </p:spTree>
    <p:extLst>
      <p:ext uri="{BB962C8B-B14F-4D97-AF65-F5344CB8AC3E}">
        <p14:creationId xmlns:p14="http://schemas.microsoft.com/office/powerpoint/2010/main" val="3236833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CAA15-0BB9-8345-B11B-EE2BF7BA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7B80-FB3F-8444-B698-7112B73EF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Grillo, D., Firth, K., &amp; Hatchel, K. (2019). Implementation of purposeful hourly rounds in 	addition to a fall bundle to prevent inpatient falls on a medical-surgical acute hospital 	unit. </a:t>
            </a:r>
            <a:r>
              <a:rPr lang="en-US" i="1" dirty="0" err="1"/>
              <a:t>Medsurg</a:t>
            </a:r>
            <a:r>
              <a:rPr lang="en-US" i="1" dirty="0"/>
              <a:t> Nursing,</a:t>
            </a:r>
            <a:r>
              <a:rPr lang="en-US" dirty="0"/>
              <a:t> </a:t>
            </a:r>
            <a:r>
              <a:rPr lang="en-US" i="1" dirty="0"/>
              <a:t>28</a:t>
            </a:r>
            <a:r>
              <a:rPr lang="en-US" dirty="0"/>
              <a:t>(4), 243.</a:t>
            </a:r>
          </a:p>
          <a:p>
            <a:r>
              <a:rPr lang="en-US" dirty="0"/>
              <a:t>Hall, N., Meluskey, T., Toole, N. (2016). A systematic review: Barriers to hourly rounding. 	</a:t>
            </a:r>
            <a:r>
              <a:rPr lang="en-US" i="1" dirty="0"/>
              <a:t>Journal of Nursing Management, 24,</a:t>
            </a:r>
            <a:r>
              <a:rPr lang="en-US" dirty="0"/>
              <a:t> 283-290. DOI: 10.1111/jonm.12332</a:t>
            </a:r>
          </a:p>
          <a:p>
            <a:r>
              <a:rPr lang="en-US" dirty="0"/>
              <a:t>Johns Hopkins Medicine. (2021). </a:t>
            </a:r>
            <a:r>
              <a:rPr lang="en-US" i="1" dirty="0"/>
              <a:t>Falls cost U.S. hospitals $34 billion in direct medical costs</a:t>
            </a:r>
            <a:r>
              <a:rPr lang="en-US" dirty="0"/>
              <a:t>. 	https://</a:t>
            </a:r>
            <a:r>
              <a:rPr lang="en-US" dirty="0" err="1"/>
              <a:t>www.johnshopkinssolutions.com</a:t>
            </a:r>
            <a:r>
              <a:rPr lang="en-US" dirty="0"/>
              <a:t>/newsletters/falls-cost-u-s-hospitals-30-billion-in-	direct-medical-costs/</a:t>
            </a:r>
          </a:p>
          <a:p>
            <a:r>
              <a:rPr lang="en-US" dirty="0"/>
              <a:t>King, B., Krupp, A., </a:t>
            </a:r>
            <a:r>
              <a:rPr lang="en-US" dirty="0" err="1"/>
              <a:t>Liebzeit</a:t>
            </a:r>
            <a:r>
              <a:rPr lang="en-US" dirty="0"/>
              <a:t>, D., Mahoney, J., </a:t>
            </a:r>
            <a:r>
              <a:rPr lang="en-US" dirty="0" err="1"/>
              <a:t>Pecanac</a:t>
            </a:r>
            <a:r>
              <a:rPr lang="en-US" dirty="0"/>
              <a:t>, K. (2016). </a:t>
            </a:r>
            <a:r>
              <a:rPr lang="en-US" i="1" dirty="0"/>
              <a:t>The Gerontological Society 	of America, 58(2), </a:t>
            </a:r>
            <a:r>
              <a:rPr lang="en-US" dirty="0"/>
              <a:t>331-340. doi:10.1093/</a:t>
            </a:r>
            <a:r>
              <a:rPr lang="en-US" dirty="0" err="1"/>
              <a:t>geront</a:t>
            </a:r>
            <a:r>
              <a:rPr lang="en-US" dirty="0"/>
              <a:t>/gnw156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27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1A50-1A64-F04A-AB04-D5B6DD19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16EBD-EEA3-3342-879A-E71494039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Morgan, L., Flynn, L., Robertson, E., New, S., Forde‐Johnston, C., &amp; McCulloch, P. (2017). 	Intentional rounding: A staff‐led quality improvement intervention in the prevention of 	patient falls. </a:t>
            </a:r>
            <a:r>
              <a:rPr lang="en-US" i="1" dirty="0"/>
              <a:t>Journal of Clinical Nursing,</a:t>
            </a:r>
            <a:r>
              <a:rPr lang="en-US" dirty="0"/>
              <a:t> </a:t>
            </a:r>
            <a:r>
              <a:rPr lang="en-US" i="1" dirty="0"/>
              <a:t>26</a:t>
            </a:r>
            <a:r>
              <a:rPr lang="en-US" dirty="0"/>
              <a:t>(1-2), 115-124.</a:t>
            </a:r>
          </a:p>
          <a:p>
            <a:pPr lvl="0"/>
            <a:r>
              <a:rPr lang="en-US" dirty="0"/>
              <a:t>Petiprin, A. (2020). </a:t>
            </a:r>
            <a:r>
              <a:rPr lang="en-US" dirty="0" err="1"/>
              <a:t>Kolcaba's</a:t>
            </a:r>
            <a:r>
              <a:rPr lang="en-US" dirty="0"/>
              <a:t> theory of comfort. http;//</a:t>
            </a:r>
            <a:r>
              <a:rPr lang="en-US" dirty="0" err="1"/>
              <a:t>www.nursing-theory.org</a:t>
            </a:r>
            <a:r>
              <a:rPr lang="en-US" dirty="0"/>
              <a:t>/theories-and-models/theories-and-models/</a:t>
            </a:r>
            <a:r>
              <a:rPr lang="en-US" dirty="0" err="1"/>
              <a:t>kolcaba</a:t>
            </a:r>
            <a:r>
              <a:rPr lang="en-US" dirty="0"/>
              <a:t>-theory-of-</a:t>
            </a:r>
            <a:r>
              <a:rPr lang="en-US" dirty="0" err="1"/>
              <a:t>comfort.php</a:t>
            </a:r>
            <a:r>
              <a:rPr lang="en-US" dirty="0"/>
              <a:t>  </a:t>
            </a:r>
          </a:p>
          <a:p>
            <a:pPr lvl="0"/>
            <a:r>
              <a:rPr lang="en-US" dirty="0" err="1"/>
              <a:t>Petriprin</a:t>
            </a:r>
            <a:r>
              <a:rPr lang="en-US" dirty="0"/>
              <a:t>, A. (2020). Lewin's change theory.  https://nursing-</a:t>
            </a:r>
            <a:r>
              <a:rPr lang="en-US" dirty="0" err="1"/>
              <a:t>theory.org</a:t>
            </a:r>
            <a:r>
              <a:rPr lang="en-US" dirty="0"/>
              <a:t>/theories-and-models/</a:t>
            </a:r>
            <a:r>
              <a:rPr lang="en-US" dirty="0" err="1"/>
              <a:t>lewin</a:t>
            </a:r>
            <a:r>
              <a:rPr lang="en-US" dirty="0"/>
              <a:t>-change-</a:t>
            </a:r>
            <a:r>
              <a:rPr lang="en-US" dirty="0" err="1"/>
              <a:t>theory.php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Petiprin, A. (2020). Watson’s philosophy and science of caring. https://nursing-</a:t>
            </a:r>
            <a:r>
              <a:rPr lang="en-US" dirty="0" err="1"/>
              <a:t>theory.org</a:t>
            </a:r>
            <a:r>
              <a:rPr lang="en-US" dirty="0"/>
              <a:t>/theories-and-models/</a:t>
            </a:r>
            <a:r>
              <a:rPr lang="en-US" dirty="0" err="1"/>
              <a:t>watson</a:t>
            </a:r>
            <a:r>
              <a:rPr lang="en-US" dirty="0"/>
              <a:t>-philosophy-and-science-of-</a:t>
            </a:r>
            <a:r>
              <a:rPr lang="en-US" dirty="0" err="1"/>
              <a:t>caring.php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03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1A50-1A64-F04A-AB04-D5B6DD19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16EBD-EEA3-3342-879A-E71494039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Radecki, B., Reynolds, S., &amp; Kara, A. (2018). Inpatient fall prevention from the patient's 	perspective: A qualitative study. </a:t>
            </a:r>
            <a:r>
              <a:rPr lang="en-US" i="1" dirty="0"/>
              <a:t>Applied Nursing Research,</a:t>
            </a:r>
            <a:r>
              <a:rPr lang="en-US" dirty="0"/>
              <a:t> </a:t>
            </a:r>
            <a:r>
              <a:rPr lang="en-US" i="1" dirty="0"/>
              <a:t>43</a:t>
            </a:r>
            <a:r>
              <a:rPr lang="en-US" dirty="0"/>
              <a:t>, 114-119.</a:t>
            </a:r>
          </a:p>
          <a:p>
            <a:r>
              <a:rPr lang="en-US" dirty="0"/>
              <a:t>Sims, S., </a:t>
            </a:r>
            <a:r>
              <a:rPr lang="en-US" dirty="0" err="1"/>
              <a:t>Leamy</a:t>
            </a:r>
            <a:r>
              <a:rPr lang="en-US" dirty="0"/>
              <a:t>, M., Davies, N., Schnitzler, K., Levenson, R., Mayer, F., . . . Harris, R. (2018). 	Realist synthesis of intentional rounding in hospital wards: Exploring the evidence of 	what works, for whom, in what circumstances and why. </a:t>
            </a:r>
            <a:r>
              <a:rPr lang="en-US" i="1" dirty="0"/>
              <a:t>BMJ Quality &amp; Safety,</a:t>
            </a:r>
            <a:r>
              <a:rPr lang="en-US" dirty="0"/>
              <a:t> </a:t>
            </a:r>
            <a:r>
              <a:rPr lang="en-US" i="1" dirty="0"/>
              <a:t>27</a:t>
            </a:r>
            <a:r>
              <a:rPr lang="en-US" dirty="0"/>
              <a:t>(9), 	743-757.</a:t>
            </a:r>
          </a:p>
          <a:p>
            <a:r>
              <a:rPr lang="en-US" dirty="0" err="1"/>
              <a:t>Titler</a:t>
            </a:r>
            <a:r>
              <a:rPr lang="en-US" dirty="0"/>
              <a:t>, M., Conlon, P., Reynolds, M., Ripley, R., </a:t>
            </a:r>
            <a:r>
              <a:rPr lang="en-US" dirty="0" err="1"/>
              <a:t>Tsodikov</a:t>
            </a:r>
            <a:r>
              <a:rPr lang="en-US" dirty="0"/>
              <a:t>, A., Wilson, D., &amp; </a:t>
            </a:r>
            <a:r>
              <a:rPr lang="en-US" dirty="0" err="1"/>
              <a:t>Montie</a:t>
            </a:r>
            <a:r>
              <a:rPr lang="en-US" dirty="0"/>
              <a:t>, M. (2016). 	The effect of a translating research into practice intervention to promote use of evidence-	based fall prevention interventions in hospitalized adults: A prospective pre–post 	implementation study in the U.S. </a:t>
            </a:r>
            <a:r>
              <a:rPr lang="en-US" i="1" dirty="0"/>
              <a:t>Applied Nursing Research,</a:t>
            </a:r>
            <a:r>
              <a:rPr lang="en-US" dirty="0"/>
              <a:t> </a:t>
            </a:r>
            <a:r>
              <a:rPr lang="en-US" i="1" dirty="0"/>
              <a:t>31</a:t>
            </a:r>
            <a:r>
              <a:rPr lang="en-US" dirty="0"/>
              <a:t>, 52-59.</a:t>
            </a:r>
          </a:p>
          <a:p>
            <a:r>
              <a:rPr lang="en-US" dirty="0"/>
              <a:t>The Joint Commission. (2021). </a:t>
            </a:r>
            <a:r>
              <a:rPr lang="en-US" i="1" dirty="0"/>
              <a:t>Preventing Falls.</a:t>
            </a:r>
            <a:r>
              <a:rPr lang="en-US" dirty="0"/>
              <a:t> 	https://</a:t>
            </a:r>
            <a:r>
              <a:rPr lang="en-US" dirty="0" err="1"/>
              <a:t>www.centerfortransforminghealthcare.org</a:t>
            </a:r>
            <a:r>
              <a:rPr lang="en-US" dirty="0"/>
              <a:t>/improvement-topics/preventing-falls/</a:t>
            </a:r>
          </a:p>
          <a:p>
            <a:r>
              <a:rPr lang="en-US" dirty="0"/>
              <a:t>Vo, T. (2020). A practical guide for frontline workers during COVID-19: </a:t>
            </a:r>
            <a:r>
              <a:rPr lang="en-US" dirty="0" err="1"/>
              <a:t>Kolcaba’s</a:t>
            </a:r>
            <a:r>
              <a:rPr lang="en-US" dirty="0"/>
              <a:t> comfort 	theory. </a:t>
            </a:r>
            <a:r>
              <a:rPr lang="en-US" i="1" dirty="0"/>
              <a:t>Journal of Patient Experience,</a:t>
            </a:r>
            <a:r>
              <a:rPr lang="en-US" dirty="0"/>
              <a:t> </a:t>
            </a:r>
            <a:r>
              <a:rPr lang="en-US" i="1" dirty="0"/>
              <a:t>7</a:t>
            </a:r>
            <a:r>
              <a:rPr lang="en-US" dirty="0"/>
              <a:t>(5), 635-639.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3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6F86-9B5B-DE48-8ABC-98E6DE7C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5773D65-67F6-970D-138B-E901A73636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608716"/>
              </p:ext>
            </p:extLst>
          </p:nvPr>
        </p:nvGraphicFramePr>
        <p:xfrm>
          <a:off x="251664" y="1178696"/>
          <a:ext cx="10851776" cy="567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F6FD89D-5981-AB48-9A14-5019F2AA53D7}"/>
              </a:ext>
            </a:extLst>
          </p:cNvPr>
          <p:cNvSpPr txBox="1">
            <a:spLocks/>
          </p:cNvSpPr>
          <p:nvPr/>
        </p:nvSpPr>
        <p:spPr>
          <a:xfrm>
            <a:off x="251664" y="16584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                 Background continued…</a:t>
            </a:r>
          </a:p>
        </p:txBody>
      </p:sp>
    </p:spTree>
    <p:extLst>
      <p:ext uri="{BB962C8B-B14F-4D97-AF65-F5344CB8AC3E}">
        <p14:creationId xmlns:p14="http://schemas.microsoft.com/office/powerpoint/2010/main" val="42245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1B855-463F-4F4A-BBDD-C9A06E5A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  Significance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C4EE-2AB0-1846-8171-6C79A8D04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31259"/>
            <a:ext cx="9404723" cy="4890247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Populations affected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Hospitalized patients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one million inpatient falls occur every year in the U.S.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length of stay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12.3 days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costs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billion dollars a year 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cost increased by 61%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reimbursed by CMS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9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90D40-8192-C342-ADC0-C0A7503D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2F2F2"/>
                </a:solidFill>
              </a:rPr>
              <a:t>Purpose Statement &amp; Objectives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229F954E-3A58-B1D2-B405-9B8545A1AC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666832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8381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61BF4-3ADC-F74A-9AC8-7B154CF3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/>
              <a:t>                  Clinical Question</a:t>
            </a:r>
          </a:p>
        </p:txBody>
      </p:sp>
      <p:pic>
        <p:nvPicPr>
          <p:cNvPr id="15362" name="Picture 2" descr="What&amp;#39;s Your Clinical Question? — Pediatric EM Morsels">
            <a:extLst>
              <a:ext uri="{FF2B5EF4-FFF2-40B4-BE49-F238E27FC236}">
                <a16:creationId xmlns:a16="http://schemas.microsoft.com/office/drawing/2014/main" id="{778B5F47-6E26-A947-8BD5-8FA8DF86E7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 r="11569"/>
          <a:stretch/>
        </p:blipFill>
        <p:spPr bwMode="auto">
          <a:xfrm>
            <a:off x="4634682" y="10"/>
            <a:ext cx="755731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291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51904-9698-3440-B2DB-C643B5B0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                        Literature Review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D32275-EE66-9BDF-93DE-3C1AC56A2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62370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9294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51904-9698-3440-B2DB-C643B5B0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03662-8160-4041-8FE3-CDF88219F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52" y="1301858"/>
            <a:ext cx="10895308" cy="555614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Setting/Outcomes</a:t>
            </a:r>
          </a:p>
          <a:p>
            <a:pPr lvl="1"/>
            <a:r>
              <a:rPr lang="en-US" dirty="0"/>
              <a:t>Inpatient hospital setting</a:t>
            </a:r>
          </a:p>
          <a:p>
            <a:pPr lvl="1"/>
            <a:r>
              <a:rPr lang="en-US" dirty="0"/>
              <a:t>Improved patient outcomes and positive reduction of inpatient falls</a:t>
            </a:r>
          </a:p>
          <a:p>
            <a:pPr lvl="1"/>
            <a:r>
              <a:rPr lang="en-US" dirty="0"/>
              <a:t>Decrease in inpatient falls by 50% </a:t>
            </a:r>
          </a:p>
          <a:p>
            <a:r>
              <a:rPr lang="en-US" b="1" dirty="0"/>
              <a:t>Team Members </a:t>
            </a:r>
          </a:p>
          <a:p>
            <a:pPr lvl="1"/>
            <a:r>
              <a:rPr lang="en-US" dirty="0"/>
              <a:t>Registered nurses (RN), </a:t>
            </a:r>
          </a:p>
          <a:p>
            <a:pPr lvl="1"/>
            <a:r>
              <a:rPr lang="en-US" dirty="0"/>
              <a:t>Licensed practical nurses (LPN), </a:t>
            </a:r>
          </a:p>
          <a:p>
            <a:pPr lvl="1"/>
            <a:r>
              <a:rPr lang="en-US" dirty="0"/>
              <a:t>Nurse assistants (NA). </a:t>
            </a:r>
          </a:p>
          <a:p>
            <a:r>
              <a:rPr lang="en-US" b="1" dirty="0"/>
              <a:t>Patient Viewpoint</a:t>
            </a:r>
          </a:p>
          <a:p>
            <a:pPr lvl="1"/>
            <a:r>
              <a:rPr lang="en-US" dirty="0"/>
              <a:t>Patient satisfaction</a:t>
            </a:r>
          </a:p>
          <a:p>
            <a:r>
              <a:rPr lang="en-US" b="1" dirty="0"/>
              <a:t>Challenges</a:t>
            </a:r>
          </a:p>
          <a:p>
            <a:pPr lvl="1"/>
            <a:r>
              <a:rPr lang="en-US" dirty="0"/>
              <a:t>Busy workloads</a:t>
            </a:r>
          </a:p>
          <a:p>
            <a:pPr lvl="1"/>
            <a:r>
              <a:rPr lang="en-US" dirty="0"/>
              <a:t>Time constraints </a:t>
            </a:r>
          </a:p>
          <a:p>
            <a:pPr lvl="1"/>
            <a:r>
              <a:rPr lang="en-US" dirty="0"/>
              <a:t>Staff buy-in</a:t>
            </a:r>
          </a:p>
          <a:p>
            <a:pPr lvl="1"/>
            <a:r>
              <a:rPr lang="en-US" dirty="0"/>
              <a:t>Staff turnover</a:t>
            </a:r>
          </a:p>
          <a:p>
            <a:endParaRPr lang="en-US" dirty="0"/>
          </a:p>
        </p:txBody>
      </p:sp>
      <p:pic>
        <p:nvPicPr>
          <p:cNvPr id="14340" name="Picture 4" descr="How to Write a Stellar Literature Review | Grammarly Blog">
            <a:extLst>
              <a:ext uri="{FF2B5EF4-FFF2-40B4-BE49-F238E27FC236}">
                <a16:creationId xmlns:a16="http://schemas.microsoft.com/office/drawing/2014/main" id="{B29908F3-4EDC-1A4E-B1B5-3C6A765C3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86" y="3285881"/>
            <a:ext cx="55499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443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865D4423E4EA0278E641D06D2E4" ma:contentTypeVersion="8" ma:contentTypeDescription="Create a new document." ma:contentTypeScope="" ma:versionID="6aa46909d69370b129df0d85318ae07a">
  <xsd:schema xmlns:xsd="http://www.w3.org/2001/XMLSchema" xmlns:xs="http://www.w3.org/2001/XMLSchema" xmlns:p="http://schemas.microsoft.com/office/2006/metadata/properties" xmlns:ns2="2d26433f-30ea-466d-b9f4-087c63903acc" xmlns:ns3="76974f8a-8a23-4a4c-8116-e4747a4a016e" targetNamespace="http://schemas.microsoft.com/office/2006/metadata/properties" ma:root="true" ma:fieldsID="d5417010173beef19e0fa2bae8e99bd8" ns2:_="" ns3:_="">
    <xsd:import namespace="2d26433f-30ea-466d-b9f4-087c63903acc"/>
    <xsd:import namespace="76974f8a-8a23-4a4c-8116-e4747a4a01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6433f-30ea-466d-b9f4-087c63903a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74f8a-8a23-4a4c-8116-e4747a4a0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25C88B-BEFC-4D55-B79F-7F7A1EEF92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26433f-30ea-466d-b9f4-087c63903acc"/>
    <ds:schemaRef ds:uri="76974f8a-8a23-4a4c-8116-e4747a4a01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818997-1C32-40BE-8C30-671F344ED5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C1435A-9C80-46C9-81E4-9D5E3A5571F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2d26433f-30ea-466d-b9f4-087c63903acc"/>
    <ds:schemaRef ds:uri="http://purl.org/dc/terms/"/>
    <ds:schemaRef ds:uri="http://schemas.openxmlformats.org/package/2006/metadata/core-properties"/>
    <ds:schemaRef ds:uri="http://purl.org/dc/dcmitype/"/>
    <ds:schemaRef ds:uri="76974f8a-8a23-4a4c-8116-e4747a4a016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{98AC4B85-B58B-CF4E-B0CC-CBFB79520AAD}tf10001070</Template>
  <TotalTime>36986</TotalTime>
  <Words>1221</Words>
  <Application>Microsoft Office PowerPoint</Application>
  <PresentationFormat>Widescreen</PresentationFormat>
  <Paragraphs>295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Implementation of a Purposeful Rounding Checklist for Fall Prevention</vt:lpstr>
      <vt:lpstr>Introduction</vt:lpstr>
      <vt:lpstr>                            </vt:lpstr>
      <vt:lpstr>                            </vt:lpstr>
      <vt:lpstr>                         Significance</vt:lpstr>
      <vt:lpstr>Purpose Statement &amp; Objectives</vt:lpstr>
      <vt:lpstr>                  Clinical Question</vt:lpstr>
      <vt:lpstr>                        Literature Review</vt:lpstr>
      <vt:lpstr>                        Literature Review</vt:lpstr>
      <vt:lpstr> Organizational Assessment</vt:lpstr>
      <vt:lpstr>               Organizational Assessment</vt:lpstr>
      <vt:lpstr>               Organizational Assessment</vt:lpstr>
      <vt:lpstr>                       Theoretical Framework</vt:lpstr>
      <vt:lpstr>Ethical and Human Subjects Consideration </vt:lpstr>
      <vt:lpstr>Methods/Design</vt:lpstr>
      <vt:lpstr>               Method/Design</vt:lpstr>
      <vt:lpstr>Hourly Rounding With Purpose Using the Four Ps</vt:lpstr>
      <vt:lpstr>The Checklist </vt:lpstr>
      <vt:lpstr>Results of Audited Checklist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for Post Implementation Questionnaire  </vt:lpstr>
      <vt:lpstr>Discussion</vt:lpstr>
      <vt:lpstr>Discussion</vt:lpstr>
      <vt:lpstr>Implications &amp; Sustainability </vt:lpstr>
      <vt:lpstr>Limitations</vt:lpstr>
      <vt:lpstr>Dissemination plan</vt:lpstr>
      <vt:lpstr>A special thank you to my family, friends, Dr. Wodwaski, Dr. Burson, Dr. Glenn, Dr. Wyatt, Amber Leech RN, and Beamont Wayne’s third floor nursing staff. </vt:lpstr>
      <vt:lpstr>                        References</vt:lpstr>
      <vt:lpstr>References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a Purposeful Rounding Checklist for Fall Prevention</dc:title>
  <dc:creator>Microsoft Office User</dc:creator>
  <cp:lastModifiedBy>Sara J. Armstrong</cp:lastModifiedBy>
  <cp:revision>105</cp:revision>
  <dcterms:created xsi:type="dcterms:W3CDTF">2020-11-25T04:09:51Z</dcterms:created>
  <dcterms:modified xsi:type="dcterms:W3CDTF">2022-03-30T15:01:22Z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0x0101008BA67865D4423E4EA0278E641D06D2E4</vt:lpwstr>
  </property>
</Properties>
</file>