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4205" r:id="rId4"/>
  </p:sldMasterIdLst>
  <p:notesMasterIdLst>
    <p:notesMasterId r:id="rId34"/>
  </p:notesMasterIdLst>
  <p:sldIdLst>
    <p:sldId id="256" r:id="rId5"/>
    <p:sldId id="328" r:id="rId6"/>
    <p:sldId id="299" r:id="rId7"/>
    <p:sldId id="307" r:id="rId8"/>
    <p:sldId id="337" r:id="rId9"/>
    <p:sldId id="329" r:id="rId10"/>
    <p:sldId id="294" r:id="rId11"/>
    <p:sldId id="313" r:id="rId12"/>
    <p:sldId id="291" r:id="rId13"/>
    <p:sldId id="311" r:id="rId14"/>
    <p:sldId id="295" r:id="rId15"/>
    <p:sldId id="332" r:id="rId16"/>
    <p:sldId id="336" r:id="rId17"/>
    <p:sldId id="304" r:id="rId18"/>
    <p:sldId id="315" r:id="rId19"/>
    <p:sldId id="335" r:id="rId20"/>
    <p:sldId id="325" r:id="rId21"/>
    <p:sldId id="341" r:id="rId22"/>
    <p:sldId id="308" r:id="rId23"/>
    <p:sldId id="334" r:id="rId24"/>
    <p:sldId id="333" r:id="rId25"/>
    <p:sldId id="326" r:id="rId26"/>
    <p:sldId id="338" r:id="rId27"/>
    <p:sldId id="330" r:id="rId28"/>
    <p:sldId id="331" r:id="rId29"/>
    <p:sldId id="339" r:id="rId30"/>
    <p:sldId id="327" r:id="rId31"/>
    <p:sldId id="323" r:id="rId32"/>
    <p:sldId id="265" r:id="rId3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66A2328-8425-4D4C-D07C-A69F2AAF22E3}" name="Noor Khalil" initials="NK" userId="S::khalilna@udmercy.edu::4439bc08-3988-497f-b206-72eb8aaa2444" providerId="AD"/>
  <p188:author id="{85944A7A-F564-F66F-8280-DB3388F39269}" name="Christen Kemp" initials="CK" userId="S::kempck@udmercy.edu::2701cf7e-5fa0-4e07-8383-690bf881c3d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E2A02"/>
    <a:srgbClr val="1A0C04"/>
    <a:srgbClr val="8E4700"/>
    <a:srgbClr val="91471C"/>
    <a:srgbClr val="B23F1F"/>
    <a:srgbClr val="4F2A05"/>
    <a:srgbClr val="663300"/>
    <a:srgbClr val="996633"/>
    <a:srgbClr val="593332"/>
    <a:srgbClr val="A961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817E17D-FAD5-40A0-B557-2FBCE58E4B9C}">
  <a:tblStyle styleId="{9817E17D-FAD5-40A0-B557-2FBCE58E4B9C}" styleName="Table_0">
    <a:wholeTbl>
      <a:tcTxStyle b="off" i="off">
        <a:font>
          <a:latin typeface="Calibri"/>
          <a:ea typeface="Calibri"/>
          <a:cs typeface="Calibri"/>
        </a:font>
        <a:srgbClr val="000000"/>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rgbClr val="EFF3E9"/>
          </a:solidFill>
        </a:fill>
      </a:tcStyle>
    </a:wholeTbl>
    <a:band1H>
      <a:tcTxStyle/>
      <a:tcStyle>
        <a:tcBdr/>
        <a:fill>
          <a:solidFill>
            <a:srgbClr val="DEE7D0"/>
          </a:solidFill>
        </a:fill>
      </a:tcStyle>
    </a:band1H>
    <a:band2H>
      <a:tcTxStyle/>
      <a:tcStyle>
        <a:tcBdr/>
      </a:tcStyle>
    </a:band2H>
    <a:band1V>
      <a:tcTxStyle/>
      <a:tcStyle>
        <a:tcBdr/>
        <a:fill>
          <a:solidFill>
            <a:srgbClr val="DEE7D0"/>
          </a:solidFill>
        </a:fill>
      </a:tcStyle>
    </a:band1V>
    <a:band2V>
      <a:tcTxStyle/>
      <a:tcStyle>
        <a:tcBdr/>
      </a:tcStyle>
    </a:band2V>
    <a:lastCol>
      <a:tcTxStyle b="on" i="off">
        <a:font>
          <a:latin typeface="Calibri"/>
          <a:ea typeface="Calibri"/>
          <a:cs typeface="Calibri"/>
        </a:font>
        <a:srgbClr val="FFFFFF"/>
      </a:tcTxStyle>
      <a:tcStyle>
        <a:tcBdr/>
        <a:fill>
          <a:solidFill>
            <a:srgbClr val="98E68E"/>
          </a:solidFill>
        </a:fill>
      </a:tcStyle>
    </a:lastCol>
    <a:firstCol>
      <a:tcTxStyle b="on" i="off">
        <a:font>
          <a:latin typeface="Calibri"/>
          <a:ea typeface="Calibri"/>
          <a:cs typeface="Calibri"/>
        </a:font>
        <a:srgbClr val="FFFFFF"/>
      </a:tcTxStyle>
      <a:tcStyle>
        <a:tcBdr/>
        <a:fill>
          <a:solidFill>
            <a:srgbClr val="98E68E"/>
          </a:solidFill>
        </a:fill>
      </a:tcStyle>
    </a:firstCol>
    <a:lastRow>
      <a:tcTxStyle b="on" i="off">
        <a:font>
          <a:latin typeface="Calibri"/>
          <a:ea typeface="Calibri"/>
          <a:cs typeface="Calibri"/>
        </a:font>
        <a:srgbClr val="FFFFFF"/>
      </a:tcTxStyle>
      <a:tcStyle>
        <a:tcBdr>
          <a:top>
            <a:ln w="38100" cap="flat" cmpd="sng">
              <a:solidFill>
                <a:srgbClr val="FFFFFF"/>
              </a:solidFill>
              <a:prstDash val="solid"/>
              <a:round/>
              <a:headEnd type="none" w="sm" len="sm"/>
              <a:tailEnd type="none" w="sm" len="sm"/>
            </a:ln>
          </a:top>
        </a:tcBdr>
        <a:fill>
          <a:solidFill>
            <a:srgbClr val="98E68E"/>
          </a:solidFill>
        </a:fill>
      </a:tcStyle>
    </a:lastRow>
    <a:seCell>
      <a:tcTxStyle/>
      <a:tcStyle>
        <a:tcBdr/>
      </a:tcStyle>
    </a:seCell>
    <a:swCell>
      <a:tcTxStyle/>
      <a:tcStyle>
        <a:tcBdr/>
      </a:tcStyle>
    </a:swCell>
    <a:firstRow>
      <a:tcTxStyle b="on" i="off">
        <a:font>
          <a:latin typeface="Calibri"/>
          <a:ea typeface="Calibri"/>
          <a:cs typeface="Calibri"/>
        </a:font>
        <a:srgbClr val="FFFFFF"/>
      </a:tcTxStyle>
      <a:tcStyle>
        <a:tcBdr>
          <a:bottom>
            <a:ln w="38100" cap="flat" cmpd="sng">
              <a:solidFill>
                <a:srgbClr val="FFFFFF"/>
              </a:solidFill>
              <a:prstDash val="solid"/>
              <a:round/>
              <a:headEnd type="none" w="sm" len="sm"/>
              <a:tailEnd type="none" w="sm" len="sm"/>
            </a:ln>
          </a:bottom>
        </a:tcBdr>
        <a:fill>
          <a:solidFill>
            <a:srgbClr val="98E68E"/>
          </a:solidFill>
        </a:fill>
      </a:tcStyle>
    </a:firstRow>
    <a:neCell>
      <a:tcTxStyle/>
      <a:tcStyle>
        <a:tcBdr/>
      </a:tcStyle>
    </a:neCell>
    <a:nwCell>
      <a:tcTxStyle/>
      <a:tcStyle>
        <a:tcBdr/>
      </a:tcStyle>
    </a:nwCell>
  </a:tblStyle>
  <a:tblStyle styleId="{AF80BE78-3460-4AA9-9003-0BAAB1A36752}"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847"/>
    <p:restoredTop sz="71293"/>
  </p:normalViewPr>
  <p:slideViewPr>
    <p:cSldViewPr snapToGrid="0">
      <p:cViewPr varScale="1">
        <p:scale>
          <a:sx n="119" d="100"/>
          <a:sy n="119" d="100"/>
        </p:scale>
        <p:origin x="648" y="184"/>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8/10/relationships/authors" Target="authors.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FB6D67-C285-4B89-8D18-D28FA4B15C5E}"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US"/>
        </a:p>
      </dgm:t>
    </dgm:pt>
    <dgm:pt modelId="{DDDE5C6E-9166-4078-8154-979675396C5E}">
      <dgm:prSet/>
      <dgm:spPr/>
      <dgm:t>
        <a:bodyPr/>
        <a:lstStyle/>
        <a:p>
          <a:r>
            <a:rPr lang="en-US" dirty="0">
              <a:solidFill>
                <a:schemeClr val="tx1"/>
              </a:solidFill>
            </a:rPr>
            <a:t>1. Food Insecurity </a:t>
          </a:r>
        </a:p>
      </dgm:t>
    </dgm:pt>
    <dgm:pt modelId="{F7EEC40E-F0F4-41AE-A48A-77F8D86FD740}" type="sibTrans" cxnId="{0DC49459-7308-444E-B93C-919E1DA0366A}">
      <dgm:prSet/>
      <dgm:spPr/>
      <dgm:t>
        <a:bodyPr/>
        <a:lstStyle/>
        <a:p>
          <a:endParaRPr lang="en-US">
            <a:solidFill>
              <a:schemeClr val="tx1"/>
            </a:solidFill>
          </a:endParaRPr>
        </a:p>
      </dgm:t>
    </dgm:pt>
    <dgm:pt modelId="{287DC6EA-C241-4809-AE56-C5386561B7F3}" type="parTrans" cxnId="{0DC49459-7308-444E-B93C-919E1DA0366A}">
      <dgm:prSet/>
      <dgm:spPr/>
      <dgm:t>
        <a:bodyPr/>
        <a:lstStyle/>
        <a:p>
          <a:endParaRPr lang="en-US">
            <a:solidFill>
              <a:schemeClr val="tx1"/>
            </a:solidFill>
          </a:endParaRPr>
        </a:p>
      </dgm:t>
    </dgm:pt>
    <dgm:pt modelId="{6E4450A5-634C-4074-A1A2-8C3448D6C108}">
      <dgm:prSet/>
      <dgm:spPr/>
      <dgm:t>
        <a:bodyPr/>
        <a:lstStyle/>
        <a:p>
          <a:pPr rtl="0"/>
          <a:r>
            <a:rPr lang="en-US" b="0" i="0" dirty="0">
              <a:solidFill>
                <a:schemeClr val="tx1"/>
              </a:solidFill>
            </a:rPr>
            <a:t>2. Self-Efficacy</a:t>
          </a:r>
          <a:endParaRPr lang="en-US" dirty="0">
            <a:solidFill>
              <a:schemeClr val="tx1"/>
            </a:solidFill>
          </a:endParaRPr>
        </a:p>
      </dgm:t>
    </dgm:pt>
    <dgm:pt modelId="{8203996E-10E9-4F06-AA01-8863D066C9CF}" type="sibTrans" cxnId="{B454B1CE-008A-4C06-8AA1-F5D82CA28F50}">
      <dgm:prSet/>
      <dgm:spPr/>
      <dgm:t>
        <a:bodyPr/>
        <a:lstStyle/>
        <a:p>
          <a:endParaRPr lang="en-US">
            <a:solidFill>
              <a:schemeClr val="tx1"/>
            </a:solidFill>
          </a:endParaRPr>
        </a:p>
      </dgm:t>
    </dgm:pt>
    <dgm:pt modelId="{F51AA4FA-025A-46A5-A9E2-5EF5812BC84F}" type="parTrans" cxnId="{B454B1CE-008A-4C06-8AA1-F5D82CA28F50}">
      <dgm:prSet/>
      <dgm:spPr/>
      <dgm:t>
        <a:bodyPr/>
        <a:lstStyle/>
        <a:p>
          <a:endParaRPr lang="en-US">
            <a:solidFill>
              <a:schemeClr val="tx1"/>
            </a:solidFill>
          </a:endParaRPr>
        </a:p>
      </dgm:t>
    </dgm:pt>
    <dgm:pt modelId="{63419A91-817E-47EF-B204-B73286A54565}">
      <dgm:prSet/>
      <dgm:spPr/>
      <dgm:t>
        <a:bodyPr/>
        <a:lstStyle/>
        <a:p>
          <a:pPr rtl="0"/>
          <a:r>
            <a:rPr lang="en-US" dirty="0">
              <a:solidFill>
                <a:schemeClr val="tx1"/>
              </a:solidFill>
            </a:rPr>
            <a:t>4. Settings for Breastfeeding Support</a:t>
          </a:r>
        </a:p>
      </dgm:t>
    </dgm:pt>
    <dgm:pt modelId="{2C8588A2-69A8-40D0-9EC0-3ADC900C33C6}" type="sibTrans" cxnId="{151ED835-9C83-446C-A6A9-56A986AA3224}">
      <dgm:prSet/>
      <dgm:spPr/>
      <dgm:t>
        <a:bodyPr/>
        <a:lstStyle/>
        <a:p>
          <a:endParaRPr lang="en-US">
            <a:solidFill>
              <a:schemeClr val="tx1"/>
            </a:solidFill>
          </a:endParaRPr>
        </a:p>
      </dgm:t>
    </dgm:pt>
    <dgm:pt modelId="{37847B29-2A4D-44A4-9265-1861EACACA6E}" type="parTrans" cxnId="{151ED835-9C83-446C-A6A9-56A986AA3224}">
      <dgm:prSet/>
      <dgm:spPr/>
      <dgm:t>
        <a:bodyPr/>
        <a:lstStyle/>
        <a:p>
          <a:endParaRPr lang="en-US">
            <a:solidFill>
              <a:schemeClr val="tx1"/>
            </a:solidFill>
          </a:endParaRPr>
        </a:p>
      </dgm:t>
    </dgm:pt>
    <dgm:pt modelId="{C54B4431-7D29-C743-A87F-1DE4B5EB5925}">
      <dgm:prSet/>
      <dgm:spPr/>
      <dgm:t>
        <a:bodyPr/>
        <a:lstStyle/>
        <a:p>
          <a:pPr rtl="0"/>
          <a:r>
            <a:rPr lang="en-US" dirty="0">
              <a:solidFill>
                <a:schemeClr val="tx1"/>
              </a:solidFill>
            </a:rPr>
            <a:t>3. Perceived Insufficient Milk</a:t>
          </a:r>
        </a:p>
      </dgm:t>
    </dgm:pt>
    <dgm:pt modelId="{2E6DF2DE-F1CE-D045-8AA3-AF9353A214A8}" type="parTrans" cxnId="{6963A5EE-9653-7941-AF97-27E2D2C47596}">
      <dgm:prSet/>
      <dgm:spPr/>
      <dgm:t>
        <a:bodyPr/>
        <a:lstStyle/>
        <a:p>
          <a:endParaRPr lang="en-US"/>
        </a:p>
      </dgm:t>
    </dgm:pt>
    <dgm:pt modelId="{7382BC35-FD18-0643-8280-23D68593E910}" type="sibTrans" cxnId="{6963A5EE-9653-7941-AF97-27E2D2C47596}">
      <dgm:prSet/>
      <dgm:spPr/>
      <dgm:t>
        <a:bodyPr/>
        <a:lstStyle/>
        <a:p>
          <a:endParaRPr lang="en-US"/>
        </a:p>
      </dgm:t>
    </dgm:pt>
    <dgm:pt modelId="{4259D906-07FB-44EA-B766-77418DC7B63C}" type="pres">
      <dgm:prSet presAssocID="{72FB6D67-C285-4B89-8D18-D28FA4B15C5E}" presName="linear" presStyleCnt="0">
        <dgm:presLayoutVars>
          <dgm:animLvl val="lvl"/>
          <dgm:resizeHandles val="exact"/>
        </dgm:presLayoutVars>
      </dgm:prSet>
      <dgm:spPr/>
    </dgm:pt>
    <dgm:pt modelId="{F3E35AB5-E96B-4019-81DA-8147D20853B6}" type="pres">
      <dgm:prSet presAssocID="{DDDE5C6E-9166-4078-8154-979675396C5E}" presName="parentText" presStyleLbl="node1" presStyleIdx="0" presStyleCnt="4">
        <dgm:presLayoutVars>
          <dgm:chMax val="0"/>
          <dgm:bulletEnabled val="1"/>
        </dgm:presLayoutVars>
      </dgm:prSet>
      <dgm:spPr/>
    </dgm:pt>
    <dgm:pt modelId="{EC69132E-7673-424C-8E4A-85A284C4BF8E}" type="pres">
      <dgm:prSet presAssocID="{F7EEC40E-F0F4-41AE-A48A-77F8D86FD740}" presName="spacer" presStyleCnt="0"/>
      <dgm:spPr/>
    </dgm:pt>
    <dgm:pt modelId="{7A2C21DC-18B9-46BC-B0B7-BDDE40ECA98D}" type="pres">
      <dgm:prSet presAssocID="{6E4450A5-634C-4074-A1A2-8C3448D6C108}" presName="parentText" presStyleLbl="node1" presStyleIdx="1" presStyleCnt="4">
        <dgm:presLayoutVars>
          <dgm:chMax val="0"/>
          <dgm:bulletEnabled val="1"/>
        </dgm:presLayoutVars>
      </dgm:prSet>
      <dgm:spPr/>
    </dgm:pt>
    <dgm:pt modelId="{76DCA765-019A-924A-87D8-0D3357D1F167}" type="pres">
      <dgm:prSet presAssocID="{8203996E-10E9-4F06-AA01-8863D066C9CF}" presName="spacer" presStyleCnt="0"/>
      <dgm:spPr/>
    </dgm:pt>
    <dgm:pt modelId="{155A74F4-EE9A-474B-B814-D9FE7CC91756}" type="pres">
      <dgm:prSet presAssocID="{C54B4431-7D29-C743-A87F-1DE4B5EB5925}" presName="parentText" presStyleLbl="node1" presStyleIdx="2" presStyleCnt="4">
        <dgm:presLayoutVars>
          <dgm:chMax val="0"/>
          <dgm:bulletEnabled val="1"/>
        </dgm:presLayoutVars>
      </dgm:prSet>
      <dgm:spPr/>
    </dgm:pt>
    <dgm:pt modelId="{5F811DA1-53EB-B246-B51D-5D4CD1D0755C}" type="pres">
      <dgm:prSet presAssocID="{7382BC35-FD18-0643-8280-23D68593E910}" presName="spacer" presStyleCnt="0"/>
      <dgm:spPr/>
    </dgm:pt>
    <dgm:pt modelId="{2A9982AE-69B8-4391-90D1-5962DF7C21AD}" type="pres">
      <dgm:prSet presAssocID="{63419A91-817E-47EF-B204-B73286A54565}" presName="parentText" presStyleLbl="node1" presStyleIdx="3" presStyleCnt="4">
        <dgm:presLayoutVars>
          <dgm:chMax val="0"/>
          <dgm:bulletEnabled val="1"/>
        </dgm:presLayoutVars>
      </dgm:prSet>
      <dgm:spPr/>
    </dgm:pt>
  </dgm:ptLst>
  <dgm:cxnLst>
    <dgm:cxn modelId="{3ECC9529-3847-AD4B-AF6A-3619EF9E94B1}" type="presOf" srcId="{C54B4431-7D29-C743-A87F-1DE4B5EB5925}" destId="{155A74F4-EE9A-474B-B814-D9FE7CC91756}" srcOrd="0" destOrd="0" presId="urn:microsoft.com/office/officeart/2005/8/layout/vList2"/>
    <dgm:cxn modelId="{9FC31F2D-32F4-4558-B922-79FCC10570CC}" type="presOf" srcId="{72FB6D67-C285-4B89-8D18-D28FA4B15C5E}" destId="{4259D906-07FB-44EA-B766-77418DC7B63C}" srcOrd="0" destOrd="0" presId="urn:microsoft.com/office/officeart/2005/8/layout/vList2"/>
    <dgm:cxn modelId="{151ED835-9C83-446C-A6A9-56A986AA3224}" srcId="{72FB6D67-C285-4B89-8D18-D28FA4B15C5E}" destId="{63419A91-817E-47EF-B204-B73286A54565}" srcOrd="3" destOrd="0" parTransId="{37847B29-2A4D-44A4-9265-1861EACACA6E}" sibTransId="{2C8588A2-69A8-40D0-9EC0-3ADC900C33C6}"/>
    <dgm:cxn modelId="{0DC49459-7308-444E-B93C-919E1DA0366A}" srcId="{72FB6D67-C285-4B89-8D18-D28FA4B15C5E}" destId="{DDDE5C6E-9166-4078-8154-979675396C5E}" srcOrd="0" destOrd="0" parTransId="{287DC6EA-C241-4809-AE56-C5386561B7F3}" sibTransId="{F7EEC40E-F0F4-41AE-A48A-77F8D86FD740}"/>
    <dgm:cxn modelId="{6464FC99-D84C-4CB7-8BBE-0FA300C741A8}" type="presOf" srcId="{63419A91-817E-47EF-B204-B73286A54565}" destId="{2A9982AE-69B8-4391-90D1-5962DF7C21AD}" srcOrd="0" destOrd="0" presId="urn:microsoft.com/office/officeart/2005/8/layout/vList2"/>
    <dgm:cxn modelId="{927700A2-E942-4F38-B659-A39B80245F4A}" type="presOf" srcId="{6E4450A5-634C-4074-A1A2-8C3448D6C108}" destId="{7A2C21DC-18B9-46BC-B0B7-BDDE40ECA98D}" srcOrd="0" destOrd="0" presId="urn:microsoft.com/office/officeart/2005/8/layout/vList2"/>
    <dgm:cxn modelId="{B454B1CE-008A-4C06-8AA1-F5D82CA28F50}" srcId="{72FB6D67-C285-4B89-8D18-D28FA4B15C5E}" destId="{6E4450A5-634C-4074-A1A2-8C3448D6C108}" srcOrd="1" destOrd="0" parTransId="{F51AA4FA-025A-46A5-A9E2-5EF5812BC84F}" sibTransId="{8203996E-10E9-4F06-AA01-8863D066C9CF}"/>
    <dgm:cxn modelId="{6FE429DD-B599-41FF-A8EA-CE2337286DD9}" type="presOf" srcId="{DDDE5C6E-9166-4078-8154-979675396C5E}" destId="{F3E35AB5-E96B-4019-81DA-8147D20853B6}" srcOrd="0" destOrd="0" presId="urn:microsoft.com/office/officeart/2005/8/layout/vList2"/>
    <dgm:cxn modelId="{6963A5EE-9653-7941-AF97-27E2D2C47596}" srcId="{72FB6D67-C285-4B89-8D18-D28FA4B15C5E}" destId="{C54B4431-7D29-C743-A87F-1DE4B5EB5925}" srcOrd="2" destOrd="0" parTransId="{2E6DF2DE-F1CE-D045-8AA3-AF9353A214A8}" sibTransId="{7382BC35-FD18-0643-8280-23D68593E910}"/>
    <dgm:cxn modelId="{AB29F388-1D07-47B6-91A8-F2A436EE4634}" type="presParOf" srcId="{4259D906-07FB-44EA-B766-77418DC7B63C}" destId="{F3E35AB5-E96B-4019-81DA-8147D20853B6}" srcOrd="0" destOrd="0" presId="urn:microsoft.com/office/officeart/2005/8/layout/vList2"/>
    <dgm:cxn modelId="{D683F771-2E60-4656-81C9-67F90E189842}" type="presParOf" srcId="{4259D906-07FB-44EA-B766-77418DC7B63C}" destId="{EC69132E-7673-424C-8E4A-85A284C4BF8E}" srcOrd="1" destOrd="0" presId="urn:microsoft.com/office/officeart/2005/8/layout/vList2"/>
    <dgm:cxn modelId="{4A9E4B98-ED78-4152-A7A3-2BE42394D9BA}" type="presParOf" srcId="{4259D906-07FB-44EA-B766-77418DC7B63C}" destId="{7A2C21DC-18B9-46BC-B0B7-BDDE40ECA98D}" srcOrd="2" destOrd="0" presId="urn:microsoft.com/office/officeart/2005/8/layout/vList2"/>
    <dgm:cxn modelId="{2519D20E-8F95-4548-9646-BFE45CD4C0E4}" type="presParOf" srcId="{4259D906-07FB-44EA-B766-77418DC7B63C}" destId="{76DCA765-019A-924A-87D8-0D3357D1F167}" srcOrd="3" destOrd="0" presId="urn:microsoft.com/office/officeart/2005/8/layout/vList2"/>
    <dgm:cxn modelId="{5B9C8776-693A-B246-874A-55E0FF01A63F}" type="presParOf" srcId="{4259D906-07FB-44EA-B766-77418DC7B63C}" destId="{155A74F4-EE9A-474B-B814-D9FE7CC91756}" srcOrd="4" destOrd="0" presId="urn:microsoft.com/office/officeart/2005/8/layout/vList2"/>
    <dgm:cxn modelId="{34B98A7B-20CC-A948-BDCC-B75D97BA6B4C}" type="presParOf" srcId="{4259D906-07FB-44EA-B766-77418DC7B63C}" destId="{5F811DA1-53EB-B246-B51D-5D4CD1D0755C}" srcOrd="5" destOrd="0" presId="urn:microsoft.com/office/officeart/2005/8/layout/vList2"/>
    <dgm:cxn modelId="{8AFAFED7-E97D-4A7C-8B1E-BD2B23FEF1B8}" type="presParOf" srcId="{4259D906-07FB-44EA-B766-77418DC7B63C}" destId="{2A9982AE-69B8-4391-90D1-5962DF7C21AD}"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921055B-582A-4445-9CAA-61C51DB41195}"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92FC68C1-861B-4F72-9261-5C1273AD89E2}">
      <dgm:prSet phldr="0"/>
      <dgm:spPr/>
      <dgm:t>
        <a:bodyPr/>
        <a:lstStyle/>
        <a:p>
          <a:pPr algn="l"/>
          <a:r>
            <a:rPr lang="en-US" b="1" dirty="0">
              <a:latin typeface="Arial"/>
            </a:rPr>
            <a:t>Second &amp; Third trimester recruitment</a:t>
          </a:r>
          <a:endParaRPr lang="en-US" dirty="0"/>
        </a:p>
      </dgm:t>
    </dgm:pt>
    <dgm:pt modelId="{A0E378A9-A30D-4238-A323-9F76DCFF73D7}" type="sibTrans" cxnId="{6833DD5E-C6EE-48E1-8C7B-5DD577FD1EE3}">
      <dgm:prSet/>
      <dgm:spPr/>
      <dgm:t>
        <a:bodyPr/>
        <a:lstStyle/>
        <a:p>
          <a:endParaRPr lang="en-US"/>
        </a:p>
      </dgm:t>
    </dgm:pt>
    <dgm:pt modelId="{17810C05-8693-4756-8EAC-0684EEA6F92A}" type="parTrans" cxnId="{6833DD5E-C6EE-48E1-8C7B-5DD577FD1EE3}">
      <dgm:prSet/>
      <dgm:spPr/>
      <dgm:t>
        <a:bodyPr/>
        <a:lstStyle/>
        <a:p>
          <a:endParaRPr lang="en-US"/>
        </a:p>
      </dgm:t>
    </dgm:pt>
    <dgm:pt modelId="{D2AD3A8B-77BF-4871-A472-E75A8745A881}">
      <dgm:prSet phldr="0"/>
      <dgm:spPr/>
      <dgm:t>
        <a:bodyPr/>
        <a:lstStyle/>
        <a:p>
          <a:pPr algn="l" rtl="0"/>
          <a:r>
            <a:rPr lang="en-US" dirty="0">
              <a:solidFill>
                <a:schemeClr val="tx1"/>
              </a:solidFill>
            </a:rPr>
            <a:t>Mixed Methods</a:t>
          </a:r>
        </a:p>
      </dgm:t>
    </dgm:pt>
    <dgm:pt modelId="{CBA5643F-D351-45AF-8717-7564622C303D}" type="sibTrans" cxnId="{23144DE5-52E6-4B3E-8A9C-43DA6EF17FF4}">
      <dgm:prSet/>
      <dgm:spPr/>
      <dgm:t>
        <a:bodyPr/>
        <a:lstStyle/>
        <a:p>
          <a:endParaRPr lang="en-US"/>
        </a:p>
      </dgm:t>
    </dgm:pt>
    <dgm:pt modelId="{5D3831DA-71DB-4A99-B3C3-EF503F620B9D}" type="parTrans" cxnId="{23144DE5-52E6-4B3E-8A9C-43DA6EF17FF4}">
      <dgm:prSet/>
      <dgm:spPr/>
      <dgm:t>
        <a:bodyPr/>
        <a:lstStyle/>
        <a:p>
          <a:endParaRPr lang="en-US"/>
        </a:p>
      </dgm:t>
    </dgm:pt>
    <dgm:pt modelId="{93AFC449-961B-401B-92B6-835B06BC6DBA}">
      <dgm:prSet phldr="0"/>
      <dgm:spPr/>
      <dgm:t>
        <a:bodyPr/>
        <a:lstStyle/>
        <a:p>
          <a:pPr algn="l"/>
          <a:r>
            <a:rPr lang="en-US" dirty="0">
              <a:solidFill>
                <a:schemeClr val="tx1"/>
              </a:solidFill>
            </a:rPr>
            <a:t>Clinical Inquiry</a:t>
          </a:r>
        </a:p>
      </dgm:t>
    </dgm:pt>
    <dgm:pt modelId="{8008B3DA-F3C5-427D-8CF0-E32E20F53AE6}" type="sibTrans" cxnId="{75AB9A38-0885-429A-A3CE-3696CF06C5BF}">
      <dgm:prSet/>
      <dgm:spPr/>
      <dgm:t>
        <a:bodyPr/>
        <a:lstStyle/>
        <a:p>
          <a:endParaRPr lang="en-US"/>
        </a:p>
      </dgm:t>
    </dgm:pt>
    <dgm:pt modelId="{56BFDC3B-33FC-4577-A062-A62B42C3D1C5}" type="parTrans" cxnId="{75AB9A38-0885-429A-A3CE-3696CF06C5BF}">
      <dgm:prSet/>
      <dgm:spPr/>
      <dgm:t>
        <a:bodyPr/>
        <a:lstStyle/>
        <a:p>
          <a:endParaRPr lang="en-US"/>
        </a:p>
      </dgm:t>
    </dgm:pt>
    <dgm:pt modelId="{BB6D0CE1-76B2-7449-AF97-BE9F3B0341DD}">
      <dgm:prSet/>
      <dgm:spPr/>
      <dgm:t>
        <a:bodyPr/>
        <a:lstStyle/>
        <a:p>
          <a:pPr algn="l"/>
          <a:r>
            <a:rPr lang="en-US" dirty="0">
              <a:latin typeface="Arial"/>
            </a:rPr>
            <a:t>Breastfeeding education, with pre-test on BF self-efficacy and knowledge</a:t>
          </a:r>
          <a:endParaRPr lang="en-US" dirty="0"/>
        </a:p>
      </dgm:t>
    </dgm:pt>
    <dgm:pt modelId="{BC89CDE8-6D25-F64E-84D6-1768A070B347}" type="parTrans" cxnId="{7A941EC6-C1EE-3142-8A0A-E5084BD82800}">
      <dgm:prSet/>
      <dgm:spPr/>
      <dgm:t>
        <a:bodyPr/>
        <a:lstStyle/>
        <a:p>
          <a:endParaRPr lang="en-US"/>
        </a:p>
      </dgm:t>
    </dgm:pt>
    <dgm:pt modelId="{297A65C5-C1D0-FF43-ADAA-BA36138066CF}" type="sibTrans" cxnId="{7A941EC6-C1EE-3142-8A0A-E5084BD82800}">
      <dgm:prSet/>
      <dgm:spPr/>
      <dgm:t>
        <a:bodyPr/>
        <a:lstStyle/>
        <a:p>
          <a:endParaRPr lang="en-US"/>
        </a:p>
      </dgm:t>
    </dgm:pt>
    <dgm:pt modelId="{6B8D3BA0-04DA-6840-9B00-C7AD99198B4F}">
      <dgm:prSet/>
      <dgm:spPr/>
      <dgm:t>
        <a:bodyPr/>
        <a:lstStyle/>
        <a:p>
          <a:pPr algn="l"/>
          <a:r>
            <a:rPr lang="en-US" dirty="0">
              <a:latin typeface="Arial"/>
            </a:rPr>
            <a:t>Weekly check-ins the last 4 weeks of pregnancy</a:t>
          </a:r>
        </a:p>
      </dgm:t>
    </dgm:pt>
    <dgm:pt modelId="{F8CEA0D2-0421-B74B-B48A-FF9157A245D5}" type="parTrans" cxnId="{98E50EE3-3B38-824A-B9D1-861A60F0EEDE}">
      <dgm:prSet/>
      <dgm:spPr/>
      <dgm:t>
        <a:bodyPr/>
        <a:lstStyle/>
        <a:p>
          <a:endParaRPr lang="en-US"/>
        </a:p>
      </dgm:t>
    </dgm:pt>
    <dgm:pt modelId="{5B9F3C57-7BAC-4B4F-8C28-BCB63EAF8D59}" type="sibTrans" cxnId="{98E50EE3-3B38-824A-B9D1-861A60F0EEDE}">
      <dgm:prSet/>
      <dgm:spPr/>
      <dgm:t>
        <a:bodyPr/>
        <a:lstStyle/>
        <a:p>
          <a:endParaRPr lang="en-US"/>
        </a:p>
      </dgm:t>
    </dgm:pt>
    <dgm:pt modelId="{673DACC6-B64E-C947-8AE3-77A6930A39C7}">
      <dgm:prSet/>
      <dgm:spPr/>
      <dgm:t>
        <a:bodyPr/>
        <a:lstStyle/>
        <a:p>
          <a:pPr algn="l"/>
          <a:endParaRPr lang="en-US" dirty="0">
            <a:latin typeface="Arial"/>
          </a:endParaRPr>
        </a:p>
      </dgm:t>
    </dgm:pt>
    <dgm:pt modelId="{0A182733-20C3-014E-AF68-ABAD34F3F076}" type="parTrans" cxnId="{76BAF14A-83A9-ED40-9EA1-5CE273306D85}">
      <dgm:prSet/>
      <dgm:spPr/>
      <dgm:t>
        <a:bodyPr/>
        <a:lstStyle/>
        <a:p>
          <a:endParaRPr lang="en-US"/>
        </a:p>
      </dgm:t>
    </dgm:pt>
    <dgm:pt modelId="{73987611-78DF-E346-888E-FAC136B94D9D}" type="sibTrans" cxnId="{76BAF14A-83A9-ED40-9EA1-5CE273306D85}">
      <dgm:prSet/>
      <dgm:spPr/>
      <dgm:t>
        <a:bodyPr/>
        <a:lstStyle/>
        <a:p>
          <a:endParaRPr lang="en-US"/>
        </a:p>
      </dgm:t>
    </dgm:pt>
    <dgm:pt modelId="{A434C43A-22B3-E149-9288-0B0DF04CBCDF}">
      <dgm:prSet/>
      <dgm:spPr/>
      <dgm:t>
        <a:bodyPr/>
        <a:lstStyle/>
        <a:p>
          <a:pPr algn="l"/>
          <a:r>
            <a:rPr lang="en-US" b="1" dirty="0">
              <a:latin typeface="Arial"/>
            </a:rPr>
            <a:t>Postpartum/Visits</a:t>
          </a:r>
        </a:p>
      </dgm:t>
    </dgm:pt>
    <dgm:pt modelId="{D61A80CB-04E9-B54C-A1E8-9079B083A1F3}" type="parTrans" cxnId="{5300151E-A875-AA4F-AADF-42D33B9DC480}">
      <dgm:prSet/>
      <dgm:spPr/>
      <dgm:t>
        <a:bodyPr/>
        <a:lstStyle/>
        <a:p>
          <a:endParaRPr lang="en-US"/>
        </a:p>
      </dgm:t>
    </dgm:pt>
    <dgm:pt modelId="{35E10E59-0251-F545-ACC7-42E37BC1FA62}" type="sibTrans" cxnId="{5300151E-A875-AA4F-AADF-42D33B9DC480}">
      <dgm:prSet/>
      <dgm:spPr/>
      <dgm:t>
        <a:bodyPr/>
        <a:lstStyle/>
        <a:p>
          <a:endParaRPr lang="en-US"/>
        </a:p>
      </dgm:t>
    </dgm:pt>
    <dgm:pt modelId="{6AEA774D-76FF-534A-8526-CCD5E3CB684C}">
      <dgm:prSet/>
      <dgm:spPr/>
      <dgm:t>
        <a:bodyPr/>
        <a:lstStyle/>
        <a:p>
          <a:pPr algn="l"/>
          <a:r>
            <a:rPr lang="en-US" dirty="0">
              <a:latin typeface="Arial"/>
            </a:rPr>
            <a:t>6 totals visits (Telehealth/In-person)</a:t>
          </a:r>
        </a:p>
      </dgm:t>
    </dgm:pt>
    <dgm:pt modelId="{32AD0924-EE02-6D43-8515-9402ABA9CE39}" type="parTrans" cxnId="{7ACD9ADE-84B5-0740-8BBB-E3F73F0B12AE}">
      <dgm:prSet/>
      <dgm:spPr/>
      <dgm:t>
        <a:bodyPr/>
        <a:lstStyle/>
        <a:p>
          <a:endParaRPr lang="en-US"/>
        </a:p>
      </dgm:t>
    </dgm:pt>
    <dgm:pt modelId="{15664AC5-AE45-C149-9564-4411C6458356}" type="sibTrans" cxnId="{7ACD9ADE-84B5-0740-8BBB-E3F73F0B12AE}">
      <dgm:prSet/>
      <dgm:spPr/>
      <dgm:t>
        <a:bodyPr/>
        <a:lstStyle/>
        <a:p>
          <a:endParaRPr lang="en-US"/>
        </a:p>
      </dgm:t>
    </dgm:pt>
    <dgm:pt modelId="{9CCF5751-8F43-2842-B17C-6CC2659276FF}">
      <dgm:prSet/>
      <dgm:spPr/>
      <dgm:t>
        <a:bodyPr/>
        <a:lstStyle/>
        <a:p>
          <a:pPr algn="l"/>
          <a:r>
            <a:rPr lang="en-US" dirty="0">
              <a:latin typeface="Arial"/>
            </a:rPr>
            <a:t>First visit 3-5 days after delivery and once a week for the first 6 weeks</a:t>
          </a:r>
        </a:p>
      </dgm:t>
    </dgm:pt>
    <dgm:pt modelId="{7011D927-0107-C045-9C64-4B1918C2F668}" type="parTrans" cxnId="{5A1BEA85-B177-264C-9D98-DB8C69717C6E}">
      <dgm:prSet/>
      <dgm:spPr/>
      <dgm:t>
        <a:bodyPr/>
        <a:lstStyle/>
        <a:p>
          <a:endParaRPr lang="en-US"/>
        </a:p>
      </dgm:t>
    </dgm:pt>
    <dgm:pt modelId="{E595DD63-EC16-654D-B596-C5BE791FC6E1}" type="sibTrans" cxnId="{5A1BEA85-B177-264C-9D98-DB8C69717C6E}">
      <dgm:prSet/>
      <dgm:spPr/>
      <dgm:t>
        <a:bodyPr/>
        <a:lstStyle/>
        <a:p>
          <a:endParaRPr lang="en-US"/>
        </a:p>
      </dgm:t>
    </dgm:pt>
    <dgm:pt modelId="{3EC03DAC-8D13-C947-8FB3-91D0D78176CD}">
      <dgm:prSet/>
      <dgm:spPr/>
      <dgm:t>
        <a:bodyPr/>
        <a:lstStyle/>
        <a:p>
          <a:pPr algn="l"/>
          <a:r>
            <a:rPr lang="en-US" dirty="0">
              <a:latin typeface="Arial"/>
            </a:rPr>
            <a:t>Continued BF education and support</a:t>
          </a:r>
        </a:p>
      </dgm:t>
    </dgm:pt>
    <dgm:pt modelId="{CD556946-8A2E-4D45-B218-6CA79CC15935}" type="parTrans" cxnId="{4137B5F1-5F31-5C4D-86A6-712000EEA44D}">
      <dgm:prSet/>
      <dgm:spPr/>
      <dgm:t>
        <a:bodyPr/>
        <a:lstStyle/>
        <a:p>
          <a:endParaRPr lang="en-US"/>
        </a:p>
      </dgm:t>
    </dgm:pt>
    <dgm:pt modelId="{E8F8C985-45FF-9244-98B9-ABA73AEB0FFF}" type="sibTrans" cxnId="{4137B5F1-5F31-5C4D-86A6-712000EEA44D}">
      <dgm:prSet/>
      <dgm:spPr/>
      <dgm:t>
        <a:bodyPr/>
        <a:lstStyle/>
        <a:p>
          <a:endParaRPr lang="en-US"/>
        </a:p>
      </dgm:t>
    </dgm:pt>
    <dgm:pt modelId="{B475F29B-1EB7-9646-AD48-91F0D185561F}">
      <dgm:prSet/>
      <dgm:spPr/>
      <dgm:t>
        <a:bodyPr/>
        <a:lstStyle/>
        <a:p>
          <a:pPr algn="l"/>
          <a:r>
            <a:rPr lang="en-US" dirty="0">
              <a:latin typeface="Arial"/>
            </a:rPr>
            <a:t>Continued support between visits via hotline/text</a:t>
          </a:r>
        </a:p>
      </dgm:t>
    </dgm:pt>
    <dgm:pt modelId="{A657CA4B-46F3-1244-8B41-097D8F299776}" type="parTrans" cxnId="{3E9D4C85-F210-4D48-868D-B1E23B533818}">
      <dgm:prSet/>
      <dgm:spPr/>
      <dgm:t>
        <a:bodyPr/>
        <a:lstStyle/>
        <a:p>
          <a:endParaRPr lang="en-US"/>
        </a:p>
      </dgm:t>
    </dgm:pt>
    <dgm:pt modelId="{428F0173-2F9C-2940-BECB-5C2DDA7A8643}" type="sibTrans" cxnId="{3E9D4C85-F210-4D48-868D-B1E23B533818}">
      <dgm:prSet/>
      <dgm:spPr/>
      <dgm:t>
        <a:bodyPr/>
        <a:lstStyle/>
        <a:p>
          <a:endParaRPr lang="en-US"/>
        </a:p>
      </dgm:t>
    </dgm:pt>
    <dgm:pt modelId="{718173C3-C62F-874D-89E3-BDF17488E165}">
      <dgm:prSet/>
      <dgm:spPr/>
      <dgm:t>
        <a:bodyPr/>
        <a:lstStyle/>
        <a:p>
          <a:pPr algn="l"/>
          <a:r>
            <a:rPr lang="en-US" dirty="0">
              <a:latin typeface="Arial"/>
            </a:rPr>
            <a:t>BF survey, self-efficacy post-test </a:t>
          </a:r>
        </a:p>
      </dgm:t>
    </dgm:pt>
    <dgm:pt modelId="{36719FD6-9AC8-DD42-AAA8-D31EEDC110FC}" type="parTrans" cxnId="{8D8F9BC8-9F73-7547-A303-4E3B2323940A}">
      <dgm:prSet/>
      <dgm:spPr/>
      <dgm:t>
        <a:bodyPr/>
        <a:lstStyle/>
        <a:p>
          <a:endParaRPr lang="en-US"/>
        </a:p>
      </dgm:t>
    </dgm:pt>
    <dgm:pt modelId="{5819764C-4861-3B40-8FF9-C051F1282F43}" type="sibTrans" cxnId="{8D8F9BC8-9F73-7547-A303-4E3B2323940A}">
      <dgm:prSet/>
      <dgm:spPr/>
      <dgm:t>
        <a:bodyPr/>
        <a:lstStyle/>
        <a:p>
          <a:endParaRPr lang="en-US"/>
        </a:p>
      </dgm:t>
    </dgm:pt>
    <dgm:pt modelId="{1845CE50-2DDD-5C44-808C-3F2D12898EEA}">
      <dgm:prSet phldr="0"/>
      <dgm:spPr/>
      <dgm:t>
        <a:bodyPr/>
        <a:lstStyle/>
        <a:p>
          <a:pPr algn="l">
            <a:buFont typeface="Arial" panose="020B0604020202020204" pitchFamily="34" charset="0"/>
            <a:buNone/>
          </a:pPr>
          <a:r>
            <a:rPr lang="en-US" b="1" u="sng" dirty="0"/>
            <a:t>INNOVATION</a:t>
          </a:r>
        </a:p>
      </dgm:t>
    </dgm:pt>
    <dgm:pt modelId="{BCFF9F3E-6E13-A441-98DB-B4A5A56E185A}" type="parTrans" cxnId="{C54B3062-070B-544A-B9BA-0142F3FF425B}">
      <dgm:prSet/>
      <dgm:spPr/>
      <dgm:t>
        <a:bodyPr/>
        <a:lstStyle/>
        <a:p>
          <a:endParaRPr lang="en-US"/>
        </a:p>
      </dgm:t>
    </dgm:pt>
    <dgm:pt modelId="{F19A3D6E-9E92-B54A-B51D-3515FF82FB73}" type="sibTrans" cxnId="{C54B3062-070B-544A-B9BA-0142F3FF425B}">
      <dgm:prSet/>
      <dgm:spPr/>
      <dgm:t>
        <a:bodyPr/>
        <a:lstStyle/>
        <a:p>
          <a:endParaRPr lang="en-US"/>
        </a:p>
      </dgm:t>
    </dgm:pt>
    <dgm:pt modelId="{4E7B4F85-41A9-8A43-9631-C4DF3D485BE7}">
      <dgm:prSet/>
      <dgm:spPr/>
      <dgm:t>
        <a:bodyPr/>
        <a:lstStyle/>
        <a:p>
          <a:pPr algn="l"/>
          <a:r>
            <a:rPr lang="en-US" dirty="0">
              <a:latin typeface="Arial"/>
            </a:rPr>
            <a:t>Breastfeeding observation</a:t>
          </a:r>
        </a:p>
      </dgm:t>
    </dgm:pt>
    <dgm:pt modelId="{79D7BEDC-493C-D842-89D7-EC411DDA35BA}" type="parTrans" cxnId="{6A30C7A6-501F-4A4F-BE56-8C0A7E746C96}">
      <dgm:prSet/>
      <dgm:spPr/>
      <dgm:t>
        <a:bodyPr/>
        <a:lstStyle/>
        <a:p>
          <a:endParaRPr lang="en-US"/>
        </a:p>
      </dgm:t>
    </dgm:pt>
    <dgm:pt modelId="{C05ED168-ADDF-F644-B0E5-E16CBF413AFA}" type="sibTrans" cxnId="{6A30C7A6-501F-4A4F-BE56-8C0A7E746C96}">
      <dgm:prSet/>
      <dgm:spPr/>
      <dgm:t>
        <a:bodyPr/>
        <a:lstStyle/>
        <a:p>
          <a:endParaRPr lang="en-US"/>
        </a:p>
      </dgm:t>
    </dgm:pt>
    <dgm:pt modelId="{4C7A527E-CE07-204B-BC01-5074B9657BB2}">
      <dgm:prSet/>
      <dgm:spPr/>
      <dgm:t>
        <a:bodyPr/>
        <a:lstStyle/>
        <a:p>
          <a:pPr algn="l"/>
          <a:r>
            <a:rPr lang="en-US" dirty="0">
              <a:latin typeface="Arial"/>
            </a:rPr>
            <a:t>Facebook support group</a:t>
          </a:r>
        </a:p>
      </dgm:t>
    </dgm:pt>
    <dgm:pt modelId="{2D06B740-7B42-F141-95B0-D5BD5E14615F}" type="parTrans" cxnId="{98DF2DB9-5385-1B48-89CE-54901635DA8F}">
      <dgm:prSet/>
      <dgm:spPr/>
      <dgm:t>
        <a:bodyPr/>
        <a:lstStyle/>
        <a:p>
          <a:endParaRPr lang="en-US"/>
        </a:p>
      </dgm:t>
    </dgm:pt>
    <dgm:pt modelId="{D8858CC5-FD79-B04C-828F-E56AFC13D3AE}" type="sibTrans" cxnId="{98DF2DB9-5385-1B48-89CE-54901635DA8F}">
      <dgm:prSet/>
      <dgm:spPr/>
      <dgm:t>
        <a:bodyPr/>
        <a:lstStyle/>
        <a:p>
          <a:endParaRPr lang="en-US"/>
        </a:p>
      </dgm:t>
    </dgm:pt>
    <dgm:pt modelId="{62667EBA-B68E-4315-A387-68839FD29B1F}" type="pres">
      <dgm:prSet presAssocID="{E921055B-582A-4445-9CAA-61C51DB41195}" presName="linear" presStyleCnt="0">
        <dgm:presLayoutVars>
          <dgm:dir/>
          <dgm:animLvl val="lvl"/>
          <dgm:resizeHandles val="exact"/>
        </dgm:presLayoutVars>
      </dgm:prSet>
      <dgm:spPr/>
    </dgm:pt>
    <dgm:pt modelId="{0D6D5328-66FD-4B38-9B9E-54640FA48540}" type="pres">
      <dgm:prSet presAssocID="{D2AD3A8B-77BF-4871-A472-E75A8745A881}" presName="parentLin" presStyleCnt="0"/>
      <dgm:spPr/>
    </dgm:pt>
    <dgm:pt modelId="{E946084C-BF9D-43F0-ABDD-38E2462411F0}" type="pres">
      <dgm:prSet presAssocID="{D2AD3A8B-77BF-4871-A472-E75A8745A881}" presName="parentLeftMargin" presStyleLbl="node1" presStyleIdx="0" presStyleCnt="2"/>
      <dgm:spPr/>
    </dgm:pt>
    <dgm:pt modelId="{B729EC78-C796-4EEF-ADE6-E739CBE678DA}" type="pres">
      <dgm:prSet presAssocID="{D2AD3A8B-77BF-4871-A472-E75A8745A881}" presName="parentText" presStyleLbl="node1" presStyleIdx="0" presStyleCnt="2">
        <dgm:presLayoutVars>
          <dgm:chMax val="0"/>
          <dgm:bulletEnabled val="1"/>
        </dgm:presLayoutVars>
      </dgm:prSet>
      <dgm:spPr/>
    </dgm:pt>
    <dgm:pt modelId="{029F4099-55FE-4BDA-8BE7-A9DF5AC131FE}" type="pres">
      <dgm:prSet presAssocID="{D2AD3A8B-77BF-4871-A472-E75A8745A881}" presName="negativeSpace" presStyleCnt="0"/>
      <dgm:spPr/>
    </dgm:pt>
    <dgm:pt modelId="{88BC08B7-1D0B-435A-BACC-86180A969DBF}" type="pres">
      <dgm:prSet presAssocID="{D2AD3A8B-77BF-4871-A472-E75A8745A881}" presName="childText" presStyleLbl="conFgAcc1" presStyleIdx="0" presStyleCnt="2">
        <dgm:presLayoutVars>
          <dgm:bulletEnabled val="1"/>
        </dgm:presLayoutVars>
      </dgm:prSet>
      <dgm:spPr/>
    </dgm:pt>
    <dgm:pt modelId="{FDC59571-093C-4C15-A416-D2744313BB9D}" type="pres">
      <dgm:prSet presAssocID="{CBA5643F-D351-45AF-8717-7564622C303D}" presName="spaceBetweenRectangles" presStyleCnt="0"/>
      <dgm:spPr/>
    </dgm:pt>
    <dgm:pt modelId="{A751E872-9A39-4E90-A3C6-211863802FB2}" type="pres">
      <dgm:prSet presAssocID="{93AFC449-961B-401B-92B6-835B06BC6DBA}" presName="parentLin" presStyleCnt="0"/>
      <dgm:spPr/>
    </dgm:pt>
    <dgm:pt modelId="{7C0A48DB-53BF-4B98-8A0D-A06924B5BDCE}" type="pres">
      <dgm:prSet presAssocID="{93AFC449-961B-401B-92B6-835B06BC6DBA}" presName="parentLeftMargin" presStyleLbl="node1" presStyleIdx="0" presStyleCnt="2"/>
      <dgm:spPr/>
    </dgm:pt>
    <dgm:pt modelId="{7382D51B-3C94-4674-9AFA-1257F027D7C1}" type="pres">
      <dgm:prSet presAssocID="{93AFC449-961B-401B-92B6-835B06BC6DBA}" presName="parentText" presStyleLbl="node1" presStyleIdx="1" presStyleCnt="2">
        <dgm:presLayoutVars>
          <dgm:chMax val="0"/>
          <dgm:bulletEnabled val="1"/>
        </dgm:presLayoutVars>
      </dgm:prSet>
      <dgm:spPr/>
    </dgm:pt>
    <dgm:pt modelId="{AAC56C2B-9063-425E-9259-E3F0C9CD85C7}" type="pres">
      <dgm:prSet presAssocID="{93AFC449-961B-401B-92B6-835B06BC6DBA}" presName="negativeSpace" presStyleCnt="0"/>
      <dgm:spPr/>
    </dgm:pt>
    <dgm:pt modelId="{1AC9CA71-4DB3-4965-85F7-BD04CF8749EB}" type="pres">
      <dgm:prSet presAssocID="{93AFC449-961B-401B-92B6-835B06BC6DBA}" presName="childText" presStyleLbl="conFgAcc1" presStyleIdx="1" presStyleCnt="2">
        <dgm:presLayoutVars>
          <dgm:bulletEnabled val="1"/>
        </dgm:presLayoutVars>
      </dgm:prSet>
      <dgm:spPr/>
    </dgm:pt>
  </dgm:ptLst>
  <dgm:cxnLst>
    <dgm:cxn modelId="{985C0B07-3ED5-CD42-9CA5-329EB0D90CCB}" type="presOf" srcId="{3EC03DAC-8D13-C947-8FB3-91D0D78176CD}" destId="{1AC9CA71-4DB3-4965-85F7-BD04CF8749EB}" srcOrd="0" destOrd="8" presId="urn:microsoft.com/office/officeart/2005/8/layout/list1"/>
    <dgm:cxn modelId="{89241012-6C5C-E24E-A9B5-CC6998F966E1}" type="presOf" srcId="{4E7B4F85-41A9-8A43-9631-C4DF3D485BE7}" destId="{1AC9CA71-4DB3-4965-85F7-BD04CF8749EB}" srcOrd="0" destOrd="9" presId="urn:microsoft.com/office/officeart/2005/8/layout/list1"/>
    <dgm:cxn modelId="{5300151E-A875-AA4F-AADF-42D33B9DC480}" srcId="{93AFC449-961B-401B-92B6-835B06BC6DBA}" destId="{A434C43A-22B3-E149-9288-0B0DF04CBCDF}" srcOrd="3" destOrd="0" parTransId="{D61A80CB-04E9-B54C-A1E8-9079B083A1F3}" sibTransId="{35E10E59-0251-F545-ACC7-42E37BC1FA62}"/>
    <dgm:cxn modelId="{EEF47028-1039-3444-A6E2-7028938DB809}" type="presOf" srcId="{B475F29B-1EB7-9646-AD48-91F0D185561F}" destId="{1AC9CA71-4DB3-4965-85F7-BD04CF8749EB}" srcOrd="0" destOrd="10" presId="urn:microsoft.com/office/officeart/2005/8/layout/list1"/>
    <dgm:cxn modelId="{DAB7C330-DFD1-474E-8548-B7ACE5948868}" type="presOf" srcId="{6AEA774D-76FF-534A-8526-CCD5E3CB684C}" destId="{1AC9CA71-4DB3-4965-85F7-BD04CF8749EB}" srcOrd="0" destOrd="6" presId="urn:microsoft.com/office/officeart/2005/8/layout/list1"/>
    <dgm:cxn modelId="{4CC80433-57FC-B848-9151-7855C3471855}" type="presOf" srcId="{673DACC6-B64E-C947-8AE3-77A6930A39C7}" destId="{1AC9CA71-4DB3-4965-85F7-BD04CF8749EB}" srcOrd="0" destOrd="4" presId="urn:microsoft.com/office/officeart/2005/8/layout/list1"/>
    <dgm:cxn modelId="{14787B35-9E4A-674A-AF20-6915AEC680F3}" type="presOf" srcId="{9CCF5751-8F43-2842-B17C-6CC2659276FF}" destId="{1AC9CA71-4DB3-4965-85F7-BD04CF8749EB}" srcOrd="0" destOrd="7" presId="urn:microsoft.com/office/officeart/2005/8/layout/list1"/>
    <dgm:cxn modelId="{75AB9A38-0885-429A-A3CE-3696CF06C5BF}" srcId="{E921055B-582A-4445-9CAA-61C51DB41195}" destId="{93AFC449-961B-401B-92B6-835B06BC6DBA}" srcOrd="1" destOrd="0" parTransId="{56BFDC3B-33FC-4577-A062-A62B42C3D1C5}" sibTransId="{8008B3DA-F3C5-427D-8CF0-E32E20F53AE6}"/>
    <dgm:cxn modelId="{1745CA39-8715-4537-A1A2-3D5EA29CFF74}" type="presOf" srcId="{93AFC449-961B-401B-92B6-835B06BC6DBA}" destId="{7C0A48DB-53BF-4B98-8A0D-A06924B5BDCE}" srcOrd="0" destOrd="0" presId="urn:microsoft.com/office/officeart/2005/8/layout/list1"/>
    <dgm:cxn modelId="{2FADF13B-C4AE-4F79-AF6F-3BE36D19E9D9}" type="presOf" srcId="{D2AD3A8B-77BF-4871-A472-E75A8745A881}" destId="{B729EC78-C796-4EEF-ADE6-E739CBE678DA}" srcOrd="1" destOrd="0" presId="urn:microsoft.com/office/officeart/2005/8/layout/list1"/>
    <dgm:cxn modelId="{66BB135E-1C78-45D7-B184-465DF816D0CE}" type="presOf" srcId="{D2AD3A8B-77BF-4871-A472-E75A8745A881}" destId="{E946084C-BF9D-43F0-ABDD-38E2462411F0}" srcOrd="0" destOrd="0" presId="urn:microsoft.com/office/officeart/2005/8/layout/list1"/>
    <dgm:cxn modelId="{6833DD5E-C6EE-48E1-8C7B-5DD577FD1EE3}" srcId="{93AFC449-961B-401B-92B6-835B06BC6DBA}" destId="{92FC68C1-861B-4F72-9261-5C1273AD89E2}" srcOrd="1" destOrd="0" parTransId="{17810C05-8693-4756-8EAC-0684EEA6F92A}" sibTransId="{A0E378A9-A30D-4238-A323-9F76DCFF73D7}"/>
    <dgm:cxn modelId="{C54B3062-070B-544A-B9BA-0142F3FF425B}" srcId="{93AFC449-961B-401B-92B6-835B06BC6DBA}" destId="{1845CE50-2DDD-5C44-808C-3F2D12898EEA}" srcOrd="0" destOrd="0" parTransId="{BCFF9F3E-6E13-A441-98DB-B4A5A56E185A}" sibTransId="{F19A3D6E-9E92-B54A-B51D-3515FF82FB73}"/>
    <dgm:cxn modelId="{AD014E47-CD4F-A246-877D-3C54BA9E1AF5}" type="presOf" srcId="{718173C3-C62F-874D-89E3-BDF17488E165}" destId="{1AC9CA71-4DB3-4965-85F7-BD04CF8749EB}" srcOrd="0" destOrd="12" presId="urn:microsoft.com/office/officeart/2005/8/layout/list1"/>
    <dgm:cxn modelId="{76BAF14A-83A9-ED40-9EA1-5CE273306D85}" srcId="{93AFC449-961B-401B-92B6-835B06BC6DBA}" destId="{673DACC6-B64E-C947-8AE3-77A6930A39C7}" srcOrd="2" destOrd="0" parTransId="{0A182733-20C3-014E-AF68-ABAD34F3F076}" sibTransId="{73987611-78DF-E346-888E-FAC136B94D9D}"/>
    <dgm:cxn modelId="{D33F1354-034A-4D3D-85D5-FF1C05C94DB2}" type="presOf" srcId="{92FC68C1-861B-4F72-9261-5C1273AD89E2}" destId="{1AC9CA71-4DB3-4965-85F7-BD04CF8749EB}" srcOrd="0" destOrd="1" presId="urn:microsoft.com/office/officeart/2005/8/layout/list1"/>
    <dgm:cxn modelId="{3E9D4C85-F210-4D48-868D-B1E23B533818}" srcId="{A434C43A-22B3-E149-9288-0B0DF04CBCDF}" destId="{B475F29B-1EB7-9646-AD48-91F0D185561F}" srcOrd="4" destOrd="0" parTransId="{A657CA4B-46F3-1244-8B41-097D8F299776}" sibTransId="{428F0173-2F9C-2940-BECB-5C2DDA7A8643}"/>
    <dgm:cxn modelId="{5A1BEA85-B177-264C-9D98-DB8C69717C6E}" srcId="{A434C43A-22B3-E149-9288-0B0DF04CBCDF}" destId="{9CCF5751-8F43-2842-B17C-6CC2659276FF}" srcOrd="1" destOrd="0" parTransId="{7011D927-0107-C045-9C64-4B1918C2F668}" sibTransId="{E595DD63-EC16-654D-B596-C5BE791FC6E1}"/>
    <dgm:cxn modelId="{269FDA87-2C72-7648-92C2-DDEA39DEBF5E}" type="presOf" srcId="{BB6D0CE1-76B2-7449-AF97-BE9F3B0341DD}" destId="{1AC9CA71-4DB3-4965-85F7-BD04CF8749EB}" srcOrd="0" destOrd="2" presId="urn:microsoft.com/office/officeart/2005/8/layout/list1"/>
    <dgm:cxn modelId="{6A55BA9F-68DD-2A43-8114-642DDDF6C13A}" type="presOf" srcId="{4C7A527E-CE07-204B-BC01-5074B9657BB2}" destId="{1AC9CA71-4DB3-4965-85F7-BD04CF8749EB}" srcOrd="0" destOrd="11" presId="urn:microsoft.com/office/officeart/2005/8/layout/list1"/>
    <dgm:cxn modelId="{6A30C7A6-501F-4A4F-BE56-8C0A7E746C96}" srcId="{A434C43A-22B3-E149-9288-0B0DF04CBCDF}" destId="{4E7B4F85-41A9-8A43-9631-C4DF3D485BE7}" srcOrd="3" destOrd="0" parTransId="{79D7BEDC-493C-D842-89D7-EC411DDA35BA}" sibTransId="{C05ED168-ADDF-F644-B0E5-E16CBF413AFA}"/>
    <dgm:cxn modelId="{533B54B5-2401-4ECF-8B9A-5DB2D8A7D3E7}" type="presOf" srcId="{93AFC449-961B-401B-92B6-835B06BC6DBA}" destId="{7382D51B-3C94-4674-9AFA-1257F027D7C1}" srcOrd="1" destOrd="0" presId="urn:microsoft.com/office/officeart/2005/8/layout/list1"/>
    <dgm:cxn modelId="{98DF2DB9-5385-1B48-89CE-54901635DA8F}" srcId="{A434C43A-22B3-E149-9288-0B0DF04CBCDF}" destId="{4C7A527E-CE07-204B-BC01-5074B9657BB2}" srcOrd="5" destOrd="0" parTransId="{2D06B740-7B42-F141-95B0-D5BD5E14615F}" sibTransId="{D8858CC5-FD79-B04C-828F-E56AFC13D3AE}"/>
    <dgm:cxn modelId="{93A67BC1-ACBA-9B4F-A1F0-C94605537EE4}" type="presOf" srcId="{1845CE50-2DDD-5C44-808C-3F2D12898EEA}" destId="{1AC9CA71-4DB3-4965-85F7-BD04CF8749EB}" srcOrd="0" destOrd="0" presId="urn:microsoft.com/office/officeart/2005/8/layout/list1"/>
    <dgm:cxn modelId="{7A941EC6-C1EE-3142-8A0A-E5084BD82800}" srcId="{92FC68C1-861B-4F72-9261-5C1273AD89E2}" destId="{BB6D0CE1-76B2-7449-AF97-BE9F3B0341DD}" srcOrd="0" destOrd="0" parTransId="{BC89CDE8-6D25-F64E-84D6-1768A070B347}" sibTransId="{297A65C5-C1D0-FF43-ADAA-BA36138066CF}"/>
    <dgm:cxn modelId="{8D8F9BC8-9F73-7547-A303-4E3B2323940A}" srcId="{A434C43A-22B3-E149-9288-0B0DF04CBCDF}" destId="{718173C3-C62F-874D-89E3-BDF17488E165}" srcOrd="6" destOrd="0" parTransId="{36719FD6-9AC8-DD42-AAA8-D31EEDC110FC}" sibTransId="{5819764C-4861-3B40-8FF9-C051F1282F43}"/>
    <dgm:cxn modelId="{C25081D5-229F-E14E-BCA7-571B057B21A8}" type="presOf" srcId="{A434C43A-22B3-E149-9288-0B0DF04CBCDF}" destId="{1AC9CA71-4DB3-4965-85F7-BD04CF8749EB}" srcOrd="0" destOrd="5" presId="urn:microsoft.com/office/officeart/2005/8/layout/list1"/>
    <dgm:cxn modelId="{7ACD9ADE-84B5-0740-8BBB-E3F73F0B12AE}" srcId="{A434C43A-22B3-E149-9288-0B0DF04CBCDF}" destId="{6AEA774D-76FF-534A-8526-CCD5E3CB684C}" srcOrd="0" destOrd="0" parTransId="{32AD0924-EE02-6D43-8515-9402ABA9CE39}" sibTransId="{15664AC5-AE45-C149-9564-4411C6458356}"/>
    <dgm:cxn modelId="{98E50EE3-3B38-824A-B9D1-861A60F0EEDE}" srcId="{92FC68C1-861B-4F72-9261-5C1273AD89E2}" destId="{6B8D3BA0-04DA-6840-9B00-C7AD99198B4F}" srcOrd="1" destOrd="0" parTransId="{F8CEA0D2-0421-B74B-B48A-FF9157A245D5}" sibTransId="{5B9F3C57-7BAC-4B4F-8C28-BCB63EAF8D59}"/>
    <dgm:cxn modelId="{23144DE5-52E6-4B3E-8A9C-43DA6EF17FF4}" srcId="{E921055B-582A-4445-9CAA-61C51DB41195}" destId="{D2AD3A8B-77BF-4871-A472-E75A8745A881}" srcOrd="0" destOrd="0" parTransId="{5D3831DA-71DB-4A99-B3C3-EF503F620B9D}" sibTransId="{CBA5643F-D351-45AF-8717-7564622C303D}"/>
    <dgm:cxn modelId="{4137B5F1-5F31-5C4D-86A6-712000EEA44D}" srcId="{A434C43A-22B3-E149-9288-0B0DF04CBCDF}" destId="{3EC03DAC-8D13-C947-8FB3-91D0D78176CD}" srcOrd="2" destOrd="0" parTransId="{CD556946-8A2E-4D45-B218-6CA79CC15935}" sibTransId="{E8F8C985-45FF-9244-98B9-ABA73AEB0FFF}"/>
    <dgm:cxn modelId="{96E6C8F7-CFCE-E545-BE71-4C92F1A55029}" type="presOf" srcId="{6B8D3BA0-04DA-6840-9B00-C7AD99198B4F}" destId="{1AC9CA71-4DB3-4965-85F7-BD04CF8749EB}" srcOrd="0" destOrd="3" presId="urn:microsoft.com/office/officeart/2005/8/layout/list1"/>
    <dgm:cxn modelId="{FB9FFDF8-529F-474F-8519-462D0FEEDBF8}" type="presOf" srcId="{E921055B-582A-4445-9CAA-61C51DB41195}" destId="{62667EBA-B68E-4315-A387-68839FD29B1F}" srcOrd="0" destOrd="0" presId="urn:microsoft.com/office/officeart/2005/8/layout/list1"/>
    <dgm:cxn modelId="{CBCFABB6-FC1E-46D9-904F-D925FB43E28F}" type="presParOf" srcId="{62667EBA-B68E-4315-A387-68839FD29B1F}" destId="{0D6D5328-66FD-4B38-9B9E-54640FA48540}" srcOrd="0" destOrd="0" presId="urn:microsoft.com/office/officeart/2005/8/layout/list1"/>
    <dgm:cxn modelId="{4327AA8F-BC19-474D-AA31-BA96E5B4A59F}" type="presParOf" srcId="{0D6D5328-66FD-4B38-9B9E-54640FA48540}" destId="{E946084C-BF9D-43F0-ABDD-38E2462411F0}" srcOrd="0" destOrd="0" presId="urn:microsoft.com/office/officeart/2005/8/layout/list1"/>
    <dgm:cxn modelId="{26C91401-A187-4B19-A1F8-6641CC1D13CC}" type="presParOf" srcId="{0D6D5328-66FD-4B38-9B9E-54640FA48540}" destId="{B729EC78-C796-4EEF-ADE6-E739CBE678DA}" srcOrd="1" destOrd="0" presId="urn:microsoft.com/office/officeart/2005/8/layout/list1"/>
    <dgm:cxn modelId="{EA96E8C4-F63A-4C85-A950-930DD3C21BFB}" type="presParOf" srcId="{62667EBA-B68E-4315-A387-68839FD29B1F}" destId="{029F4099-55FE-4BDA-8BE7-A9DF5AC131FE}" srcOrd="1" destOrd="0" presId="urn:microsoft.com/office/officeart/2005/8/layout/list1"/>
    <dgm:cxn modelId="{E1529183-C7B0-4B1E-B24A-8891F2D4070C}" type="presParOf" srcId="{62667EBA-B68E-4315-A387-68839FD29B1F}" destId="{88BC08B7-1D0B-435A-BACC-86180A969DBF}" srcOrd="2" destOrd="0" presId="urn:microsoft.com/office/officeart/2005/8/layout/list1"/>
    <dgm:cxn modelId="{7CE5E5C0-3FD9-4B61-8E0C-9BF657A87E1C}" type="presParOf" srcId="{62667EBA-B68E-4315-A387-68839FD29B1F}" destId="{FDC59571-093C-4C15-A416-D2744313BB9D}" srcOrd="3" destOrd="0" presId="urn:microsoft.com/office/officeart/2005/8/layout/list1"/>
    <dgm:cxn modelId="{98FB9A01-F990-4E1E-B30B-D757C776C1BB}" type="presParOf" srcId="{62667EBA-B68E-4315-A387-68839FD29B1F}" destId="{A751E872-9A39-4E90-A3C6-211863802FB2}" srcOrd="4" destOrd="0" presId="urn:microsoft.com/office/officeart/2005/8/layout/list1"/>
    <dgm:cxn modelId="{0C770C37-2C9B-4324-8253-F6438F7F3F8B}" type="presParOf" srcId="{A751E872-9A39-4E90-A3C6-211863802FB2}" destId="{7C0A48DB-53BF-4B98-8A0D-A06924B5BDCE}" srcOrd="0" destOrd="0" presId="urn:microsoft.com/office/officeart/2005/8/layout/list1"/>
    <dgm:cxn modelId="{E13B5105-9E5A-4EA4-9A1B-85653C7A524D}" type="presParOf" srcId="{A751E872-9A39-4E90-A3C6-211863802FB2}" destId="{7382D51B-3C94-4674-9AFA-1257F027D7C1}" srcOrd="1" destOrd="0" presId="urn:microsoft.com/office/officeart/2005/8/layout/list1"/>
    <dgm:cxn modelId="{8B240CDD-4B52-4BA0-9338-E969BEC9FB32}" type="presParOf" srcId="{62667EBA-B68E-4315-A387-68839FD29B1F}" destId="{AAC56C2B-9063-425E-9259-E3F0C9CD85C7}" srcOrd="5" destOrd="0" presId="urn:microsoft.com/office/officeart/2005/8/layout/list1"/>
    <dgm:cxn modelId="{454A49F7-0C9E-4067-8445-25B6822BE173}" type="presParOf" srcId="{62667EBA-B68E-4315-A387-68839FD29B1F}" destId="{1AC9CA71-4DB3-4965-85F7-BD04CF8749EB}"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E35AB5-E96B-4019-81DA-8147D20853B6}">
      <dsp:nvSpPr>
        <dsp:cNvPr id="0" name=""/>
        <dsp:cNvSpPr/>
      </dsp:nvSpPr>
      <dsp:spPr>
        <a:xfrm>
          <a:off x="0" y="429878"/>
          <a:ext cx="6945132" cy="725399"/>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dirty="0">
              <a:solidFill>
                <a:schemeClr val="tx1"/>
              </a:solidFill>
            </a:rPr>
            <a:t>1. Food Insecurity </a:t>
          </a:r>
        </a:p>
      </dsp:txBody>
      <dsp:txXfrm>
        <a:off x="35411" y="465289"/>
        <a:ext cx="6874310" cy="654577"/>
      </dsp:txXfrm>
    </dsp:sp>
    <dsp:sp modelId="{7A2C21DC-18B9-46BC-B0B7-BDDE40ECA98D}">
      <dsp:nvSpPr>
        <dsp:cNvPr id="0" name=""/>
        <dsp:cNvSpPr/>
      </dsp:nvSpPr>
      <dsp:spPr>
        <a:xfrm>
          <a:off x="0" y="1244558"/>
          <a:ext cx="6945132" cy="725399"/>
        </a:xfrm>
        <a:prstGeom prst="roundRect">
          <a:avLst/>
        </a:prstGeom>
        <a:solidFill>
          <a:schemeClr val="accent4">
            <a:hueOff val="6807678"/>
            <a:satOff val="-7995"/>
            <a:lumOff val="307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en-US" sz="3100" b="0" i="0" kern="1200" dirty="0">
              <a:solidFill>
                <a:schemeClr val="tx1"/>
              </a:solidFill>
            </a:rPr>
            <a:t>2. Self-Efficacy</a:t>
          </a:r>
          <a:endParaRPr lang="en-US" sz="3100" kern="1200" dirty="0">
            <a:solidFill>
              <a:schemeClr val="tx1"/>
            </a:solidFill>
          </a:endParaRPr>
        </a:p>
      </dsp:txBody>
      <dsp:txXfrm>
        <a:off x="35411" y="1279969"/>
        <a:ext cx="6874310" cy="654577"/>
      </dsp:txXfrm>
    </dsp:sp>
    <dsp:sp modelId="{155A74F4-EE9A-474B-B814-D9FE7CC91756}">
      <dsp:nvSpPr>
        <dsp:cNvPr id="0" name=""/>
        <dsp:cNvSpPr/>
      </dsp:nvSpPr>
      <dsp:spPr>
        <a:xfrm>
          <a:off x="0" y="2059238"/>
          <a:ext cx="6945132" cy="725399"/>
        </a:xfrm>
        <a:prstGeom prst="roundRect">
          <a:avLst/>
        </a:prstGeom>
        <a:solidFill>
          <a:schemeClr val="accent4">
            <a:hueOff val="13615356"/>
            <a:satOff val="-15991"/>
            <a:lumOff val="614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en-US" sz="3100" kern="1200" dirty="0">
              <a:solidFill>
                <a:schemeClr val="tx1"/>
              </a:solidFill>
            </a:rPr>
            <a:t>3. Perceived Insufficient Milk</a:t>
          </a:r>
        </a:p>
      </dsp:txBody>
      <dsp:txXfrm>
        <a:off x="35411" y="2094649"/>
        <a:ext cx="6874310" cy="654577"/>
      </dsp:txXfrm>
    </dsp:sp>
    <dsp:sp modelId="{2A9982AE-69B8-4391-90D1-5962DF7C21AD}">
      <dsp:nvSpPr>
        <dsp:cNvPr id="0" name=""/>
        <dsp:cNvSpPr/>
      </dsp:nvSpPr>
      <dsp:spPr>
        <a:xfrm>
          <a:off x="0" y="2873918"/>
          <a:ext cx="6945132" cy="725399"/>
        </a:xfrm>
        <a:prstGeom prst="roundRect">
          <a:avLst/>
        </a:prstGeom>
        <a:solidFill>
          <a:schemeClr val="accent4">
            <a:hueOff val="20423033"/>
            <a:satOff val="-23986"/>
            <a:lumOff val="921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en-US" sz="3100" kern="1200" dirty="0">
              <a:solidFill>
                <a:schemeClr val="tx1"/>
              </a:solidFill>
            </a:rPr>
            <a:t>4. Settings for Breastfeeding Support</a:t>
          </a:r>
        </a:p>
      </dsp:txBody>
      <dsp:txXfrm>
        <a:off x="35411" y="2909329"/>
        <a:ext cx="6874310" cy="6545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BC08B7-1D0B-435A-BACC-86180A969DBF}">
      <dsp:nvSpPr>
        <dsp:cNvPr id="0" name=""/>
        <dsp:cNvSpPr/>
      </dsp:nvSpPr>
      <dsp:spPr>
        <a:xfrm>
          <a:off x="0" y="208799"/>
          <a:ext cx="5948112" cy="302399"/>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729EC78-C796-4EEF-ADE6-E739CBE678DA}">
      <dsp:nvSpPr>
        <dsp:cNvPr id="0" name=""/>
        <dsp:cNvSpPr/>
      </dsp:nvSpPr>
      <dsp:spPr>
        <a:xfrm>
          <a:off x="297405" y="31679"/>
          <a:ext cx="4163678" cy="3542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7377" tIns="0" rIns="157377" bIns="0" numCol="1" spcCol="1270" anchor="ctr" anchorCtr="0">
          <a:noAutofit/>
        </a:bodyPr>
        <a:lstStyle/>
        <a:p>
          <a:pPr marL="0" lvl="0" indent="0" algn="l" defTabSz="533400" rtl="0">
            <a:lnSpc>
              <a:spcPct val="90000"/>
            </a:lnSpc>
            <a:spcBef>
              <a:spcPct val="0"/>
            </a:spcBef>
            <a:spcAft>
              <a:spcPct val="35000"/>
            </a:spcAft>
            <a:buNone/>
          </a:pPr>
          <a:r>
            <a:rPr lang="en-US" sz="1200" kern="1200" dirty="0">
              <a:solidFill>
                <a:schemeClr val="tx1"/>
              </a:solidFill>
            </a:rPr>
            <a:t>Mixed Methods</a:t>
          </a:r>
        </a:p>
      </dsp:txBody>
      <dsp:txXfrm>
        <a:off x="314698" y="48972"/>
        <a:ext cx="4129092" cy="319654"/>
      </dsp:txXfrm>
    </dsp:sp>
    <dsp:sp modelId="{1AC9CA71-4DB3-4965-85F7-BD04CF8749EB}">
      <dsp:nvSpPr>
        <dsp:cNvPr id="0" name=""/>
        <dsp:cNvSpPr/>
      </dsp:nvSpPr>
      <dsp:spPr>
        <a:xfrm>
          <a:off x="0" y="753119"/>
          <a:ext cx="5948112" cy="28728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61640" tIns="249936" rIns="461640" bIns="85344" numCol="1" spcCol="1270" anchor="t" anchorCtr="0">
          <a:noAutofit/>
        </a:bodyPr>
        <a:lstStyle/>
        <a:p>
          <a:pPr marL="114300" lvl="1" indent="-114300" algn="l" defTabSz="533400">
            <a:lnSpc>
              <a:spcPct val="90000"/>
            </a:lnSpc>
            <a:spcBef>
              <a:spcPct val="0"/>
            </a:spcBef>
            <a:spcAft>
              <a:spcPct val="15000"/>
            </a:spcAft>
            <a:buFont typeface="Arial" panose="020B0604020202020204" pitchFamily="34" charset="0"/>
            <a:buNone/>
          </a:pPr>
          <a:r>
            <a:rPr lang="en-US" sz="1200" b="1" u="sng" kern="1200" dirty="0"/>
            <a:t>INNOVATION</a:t>
          </a:r>
        </a:p>
        <a:p>
          <a:pPr marL="114300" lvl="1" indent="-114300" algn="l" defTabSz="533400">
            <a:lnSpc>
              <a:spcPct val="90000"/>
            </a:lnSpc>
            <a:spcBef>
              <a:spcPct val="0"/>
            </a:spcBef>
            <a:spcAft>
              <a:spcPct val="15000"/>
            </a:spcAft>
            <a:buChar char="•"/>
          </a:pPr>
          <a:r>
            <a:rPr lang="en-US" sz="1200" b="1" kern="1200" dirty="0">
              <a:latin typeface="Arial"/>
            </a:rPr>
            <a:t>Second &amp; Third trimester recruitment</a:t>
          </a:r>
          <a:endParaRPr lang="en-US" sz="1200" kern="1200" dirty="0"/>
        </a:p>
        <a:p>
          <a:pPr marL="228600" lvl="2" indent="-114300" algn="l" defTabSz="533400">
            <a:lnSpc>
              <a:spcPct val="90000"/>
            </a:lnSpc>
            <a:spcBef>
              <a:spcPct val="0"/>
            </a:spcBef>
            <a:spcAft>
              <a:spcPct val="15000"/>
            </a:spcAft>
            <a:buChar char="•"/>
          </a:pPr>
          <a:r>
            <a:rPr lang="en-US" sz="1200" kern="1200" dirty="0">
              <a:latin typeface="Arial"/>
            </a:rPr>
            <a:t>Breastfeeding education, with pre-test on BF self-efficacy and knowledge</a:t>
          </a:r>
          <a:endParaRPr lang="en-US" sz="1200" kern="1200" dirty="0"/>
        </a:p>
        <a:p>
          <a:pPr marL="228600" lvl="2" indent="-114300" algn="l" defTabSz="533400">
            <a:lnSpc>
              <a:spcPct val="90000"/>
            </a:lnSpc>
            <a:spcBef>
              <a:spcPct val="0"/>
            </a:spcBef>
            <a:spcAft>
              <a:spcPct val="15000"/>
            </a:spcAft>
            <a:buChar char="•"/>
          </a:pPr>
          <a:r>
            <a:rPr lang="en-US" sz="1200" kern="1200" dirty="0">
              <a:latin typeface="Arial"/>
            </a:rPr>
            <a:t>Weekly check-ins the last 4 weeks of pregnancy</a:t>
          </a:r>
        </a:p>
        <a:p>
          <a:pPr marL="114300" lvl="1" indent="-114300" algn="l" defTabSz="533400">
            <a:lnSpc>
              <a:spcPct val="90000"/>
            </a:lnSpc>
            <a:spcBef>
              <a:spcPct val="0"/>
            </a:spcBef>
            <a:spcAft>
              <a:spcPct val="15000"/>
            </a:spcAft>
            <a:buChar char="•"/>
          </a:pPr>
          <a:endParaRPr lang="en-US" sz="1200" kern="1200" dirty="0">
            <a:latin typeface="Arial"/>
          </a:endParaRPr>
        </a:p>
        <a:p>
          <a:pPr marL="114300" lvl="1" indent="-114300" algn="l" defTabSz="533400">
            <a:lnSpc>
              <a:spcPct val="90000"/>
            </a:lnSpc>
            <a:spcBef>
              <a:spcPct val="0"/>
            </a:spcBef>
            <a:spcAft>
              <a:spcPct val="15000"/>
            </a:spcAft>
            <a:buChar char="•"/>
          </a:pPr>
          <a:r>
            <a:rPr lang="en-US" sz="1200" b="1" kern="1200" dirty="0">
              <a:latin typeface="Arial"/>
            </a:rPr>
            <a:t>Postpartum/Visits</a:t>
          </a:r>
        </a:p>
        <a:p>
          <a:pPr marL="228600" lvl="2" indent="-114300" algn="l" defTabSz="533400">
            <a:lnSpc>
              <a:spcPct val="90000"/>
            </a:lnSpc>
            <a:spcBef>
              <a:spcPct val="0"/>
            </a:spcBef>
            <a:spcAft>
              <a:spcPct val="15000"/>
            </a:spcAft>
            <a:buChar char="•"/>
          </a:pPr>
          <a:r>
            <a:rPr lang="en-US" sz="1200" kern="1200" dirty="0">
              <a:latin typeface="Arial"/>
            </a:rPr>
            <a:t>6 totals visits (Telehealth/In-person)</a:t>
          </a:r>
        </a:p>
        <a:p>
          <a:pPr marL="228600" lvl="2" indent="-114300" algn="l" defTabSz="533400">
            <a:lnSpc>
              <a:spcPct val="90000"/>
            </a:lnSpc>
            <a:spcBef>
              <a:spcPct val="0"/>
            </a:spcBef>
            <a:spcAft>
              <a:spcPct val="15000"/>
            </a:spcAft>
            <a:buChar char="•"/>
          </a:pPr>
          <a:r>
            <a:rPr lang="en-US" sz="1200" kern="1200" dirty="0">
              <a:latin typeface="Arial"/>
            </a:rPr>
            <a:t>First visit 3-5 days after delivery and once a week for the first 6 weeks</a:t>
          </a:r>
        </a:p>
        <a:p>
          <a:pPr marL="228600" lvl="2" indent="-114300" algn="l" defTabSz="533400">
            <a:lnSpc>
              <a:spcPct val="90000"/>
            </a:lnSpc>
            <a:spcBef>
              <a:spcPct val="0"/>
            </a:spcBef>
            <a:spcAft>
              <a:spcPct val="15000"/>
            </a:spcAft>
            <a:buChar char="•"/>
          </a:pPr>
          <a:r>
            <a:rPr lang="en-US" sz="1200" kern="1200" dirty="0">
              <a:latin typeface="Arial"/>
            </a:rPr>
            <a:t>Continued BF education and support</a:t>
          </a:r>
        </a:p>
        <a:p>
          <a:pPr marL="228600" lvl="2" indent="-114300" algn="l" defTabSz="533400">
            <a:lnSpc>
              <a:spcPct val="90000"/>
            </a:lnSpc>
            <a:spcBef>
              <a:spcPct val="0"/>
            </a:spcBef>
            <a:spcAft>
              <a:spcPct val="15000"/>
            </a:spcAft>
            <a:buChar char="•"/>
          </a:pPr>
          <a:r>
            <a:rPr lang="en-US" sz="1200" kern="1200" dirty="0">
              <a:latin typeface="Arial"/>
            </a:rPr>
            <a:t>Breastfeeding observation</a:t>
          </a:r>
        </a:p>
        <a:p>
          <a:pPr marL="228600" lvl="2" indent="-114300" algn="l" defTabSz="533400">
            <a:lnSpc>
              <a:spcPct val="90000"/>
            </a:lnSpc>
            <a:spcBef>
              <a:spcPct val="0"/>
            </a:spcBef>
            <a:spcAft>
              <a:spcPct val="15000"/>
            </a:spcAft>
            <a:buChar char="•"/>
          </a:pPr>
          <a:r>
            <a:rPr lang="en-US" sz="1200" kern="1200" dirty="0">
              <a:latin typeface="Arial"/>
            </a:rPr>
            <a:t>Continued support between visits via hotline/text</a:t>
          </a:r>
        </a:p>
        <a:p>
          <a:pPr marL="228600" lvl="2" indent="-114300" algn="l" defTabSz="533400">
            <a:lnSpc>
              <a:spcPct val="90000"/>
            </a:lnSpc>
            <a:spcBef>
              <a:spcPct val="0"/>
            </a:spcBef>
            <a:spcAft>
              <a:spcPct val="15000"/>
            </a:spcAft>
            <a:buChar char="•"/>
          </a:pPr>
          <a:r>
            <a:rPr lang="en-US" sz="1200" kern="1200" dirty="0">
              <a:latin typeface="Arial"/>
            </a:rPr>
            <a:t>Facebook support group</a:t>
          </a:r>
        </a:p>
        <a:p>
          <a:pPr marL="228600" lvl="2" indent="-114300" algn="l" defTabSz="533400">
            <a:lnSpc>
              <a:spcPct val="90000"/>
            </a:lnSpc>
            <a:spcBef>
              <a:spcPct val="0"/>
            </a:spcBef>
            <a:spcAft>
              <a:spcPct val="15000"/>
            </a:spcAft>
            <a:buChar char="•"/>
          </a:pPr>
          <a:r>
            <a:rPr lang="en-US" sz="1200" kern="1200" dirty="0">
              <a:latin typeface="Arial"/>
            </a:rPr>
            <a:t>BF survey, self-efficacy post-test </a:t>
          </a:r>
        </a:p>
      </dsp:txBody>
      <dsp:txXfrm>
        <a:off x="0" y="753119"/>
        <a:ext cx="5948112" cy="2872800"/>
      </dsp:txXfrm>
    </dsp:sp>
    <dsp:sp modelId="{7382D51B-3C94-4674-9AFA-1257F027D7C1}">
      <dsp:nvSpPr>
        <dsp:cNvPr id="0" name=""/>
        <dsp:cNvSpPr/>
      </dsp:nvSpPr>
      <dsp:spPr>
        <a:xfrm>
          <a:off x="297405" y="575999"/>
          <a:ext cx="4163678" cy="35424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7377" tIns="0" rIns="157377" bIns="0" numCol="1" spcCol="1270" anchor="ctr" anchorCtr="0">
          <a:noAutofit/>
        </a:bodyPr>
        <a:lstStyle/>
        <a:p>
          <a:pPr marL="0" lvl="0" indent="0" algn="l" defTabSz="533400">
            <a:lnSpc>
              <a:spcPct val="90000"/>
            </a:lnSpc>
            <a:spcBef>
              <a:spcPct val="0"/>
            </a:spcBef>
            <a:spcAft>
              <a:spcPct val="35000"/>
            </a:spcAft>
            <a:buNone/>
          </a:pPr>
          <a:r>
            <a:rPr lang="en-US" sz="1200" kern="1200" dirty="0">
              <a:solidFill>
                <a:schemeClr val="tx1"/>
              </a:solidFill>
            </a:rPr>
            <a:t>Clinical Inquiry</a:t>
          </a:r>
        </a:p>
      </dsp:txBody>
      <dsp:txXfrm>
        <a:off x="314698" y="593292"/>
        <a:ext cx="4129092" cy="31965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aa3fb9f80e_0_38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aa3fb9f80e_0_38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a:spcBef>
                <a:spcPts val="0"/>
              </a:spcBef>
              <a:spcAft>
                <a:spcPts val="0"/>
              </a:spcAft>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endParaRPr lang="en-US" dirty="0"/>
          </a:p>
        </p:txBody>
      </p:sp>
    </p:spTree>
    <p:extLst>
      <p:ext uri="{BB962C8B-B14F-4D97-AF65-F5344CB8AC3E}">
        <p14:creationId xmlns:p14="http://schemas.microsoft.com/office/powerpoint/2010/main" val="3181829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698162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a:spcBef>
                <a:spcPts val="0"/>
              </a:spcBef>
              <a:spcAft>
                <a:spcPts val="0"/>
              </a:spcAft>
            </a:pPr>
            <a:endParaRPr lang="en-US" dirty="0">
              <a:latin typeface="Calibri"/>
              <a:cs typeface="Calibri"/>
            </a:endParaRPr>
          </a:p>
        </p:txBody>
      </p:sp>
    </p:spTree>
    <p:extLst>
      <p:ext uri="{BB962C8B-B14F-4D97-AF65-F5344CB8AC3E}">
        <p14:creationId xmlns:p14="http://schemas.microsoft.com/office/powerpoint/2010/main" val="3844356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US" sz="1800" dirty="0">
                <a:effectLst/>
                <a:latin typeface="Times New Roman" panose="02020603050405020304" pitchFamily="18" charset="0"/>
                <a:ea typeface="Times New Roman" panose="02020603050405020304" pitchFamily="18" charset="0"/>
              </a:rPr>
              <a:t>The Logic Model guided program development, planning, implementation, and evaluation.</a:t>
            </a:r>
          </a:p>
        </p:txBody>
      </p:sp>
    </p:spTree>
    <p:extLst>
      <p:ext uri="{BB962C8B-B14F-4D97-AF65-F5344CB8AC3E}">
        <p14:creationId xmlns:p14="http://schemas.microsoft.com/office/powerpoint/2010/main" val="5357846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endParaRPr lang="en-US" dirty="0"/>
          </a:p>
        </p:txBody>
      </p:sp>
    </p:spTree>
    <p:extLst>
      <p:ext uri="{BB962C8B-B14F-4D97-AF65-F5344CB8AC3E}">
        <p14:creationId xmlns:p14="http://schemas.microsoft.com/office/powerpoint/2010/main" val="21774759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endParaRPr lang="en-US" dirty="0">
              <a:latin typeface="Calibri"/>
              <a:cs typeface="Calibri"/>
            </a:endParaRPr>
          </a:p>
        </p:txBody>
      </p:sp>
    </p:spTree>
    <p:extLst>
      <p:ext uri="{BB962C8B-B14F-4D97-AF65-F5344CB8AC3E}">
        <p14:creationId xmlns:p14="http://schemas.microsoft.com/office/powerpoint/2010/main" val="28686703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endParaRPr lang="en-US" dirty="0">
              <a:latin typeface="Calibri"/>
              <a:cs typeface="Calibri"/>
            </a:endParaRPr>
          </a:p>
        </p:txBody>
      </p:sp>
    </p:spTree>
    <p:extLst>
      <p:ext uri="{BB962C8B-B14F-4D97-AF65-F5344CB8AC3E}">
        <p14:creationId xmlns:p14="http://schemas.microsoft.com/office/powerpoint/2010/main" val="23446771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152c1b620ea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152c1b620ea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a:spcBef>
                <a:spcPts val="0"/>
              </a:spcBef>
              <a:spcAft>
                <a:spcPts val="0"/>
              </a:spcAft>
              <a:buNone/>
            </a:pPr>
            <a:endParaRPr dirty="0"/>
          </a:p>
        </p:txBody>
      </p:sp>
    </p:spTree>
    <p:extLst>
      <p:ext uri="{BB962C8B-B14F-4D97-AF65-F5344CB8AC3E}">
        <p14:creationId xmlns:p14="http://schemas.microsoft.com/office/powerpoint/2010/main" val="21256802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endParaRPr lang="en-US" dirty="0"/>
          </a:p>
        </p:txBody>
      </p:sp>
    </p:spTree>
    <p:extLst>
      <p:ext uri="{BB962C8B-B14F-4D97-AF65-F5344CB8AC3E}">
        <p14:creationId xmlns:p14="http://schemas.microsoft.com/office/powerpoint/2010/main" val="39778659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endParaRPr lang="en-US" dirty="0">
              <a:latin typeface="Calibri"/>
              <a:cs typeface="Calibri"/>
            </a:endParaRPr>
          </a:p>
        </p:txBody>
      </p:sp>
    </p:spTree>
    <p:extLst>
      <p:ext uri="{BB962C8B-B14F-4D97-AF65-F5344CB8AC3E}">
        <p14:creationId xmlns:p14="http://schemas.microsoft.com/office/powerpoint/2010/main" val="3484512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a:spcBef>
                <a:spcPts val="0"/>
              </a:spcBef>
              <a:spcAft>
                <a:spcPts val="0"/>
              </a:spcAft>
            </a:pPr>
            <a:endParaRPr lang="en-US" dirty="0"/>
          </a:p>
        </p:txBody>
      </p:sp>
    </p:spTree>
    <p:extLst>
      <p:ext uri="{BB962C8B-B14F-4D97-AF65-F5344CB8AC3E}">
        <p14:creationId xmlns:p14="http://schemas.microsoft.com/office/powerpoint/2010/main" val="36062012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267376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152c1b620ea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152c1b620ea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a:spcBef>
                <a:spcPts val="0"/>
              </a:spcBef>
              <a:spcAft>
                <a:spcPts val="0"/>
              </a:spcAft>
              <a:buNone/>
            </a:pPr>
            <a:endParaRPr dirty="0"/>
          </a:p>
        </p:txBody>
      </p:sp>
    </p:spTree>
    <p:extLst>
      <p:ext uri="{BB962C8B-B14F-4D97-AF65-F5344CB8AC3E}">
        <p14:creationId xmlns:p14="http://schemas.microsoft.com/office/powerpoint/2010/main" val="19688751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endParaRPr lang="en-US" dirty="0"/>
          </a:p>
        </p:txBody>
      </p:sp>
    </p:spTree>
    <p:extLst>
      <p:ext uri="{BB962C8B-B14F-4D97-AF65-F5344CB8AC3E}">
        <p14:creationId xmlns:p14="http://schemas.microsoft.com/office/powerpoint/2010/main" val="29368709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247282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402124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058508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96459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152c1b620ea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152c1b620ea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endParaRPr sz="1200" dirty="0">
              <a:solidFill>
                <a:srgbClr val="38761D"/>
              </a:solidFill>
              <a:latin typeface="Calibri"/>
              <a:ea typeface="Calibri"/>
              <a:cs typeface="Calibri"/>
              <a:sym typeface="Calibri"/>
            </a:endParaRPr>
          </a:p>
        </p:txBody>
      </p:sp>
    </p:spTree>
    <p:extLst>
      <p:ext uri="{BB962C8B-B14F-4D97-AF65-F5344CB8AC3E}">
        <p14:creationId xmlns:p14="http://schemas.microsoft.com/office/powerpoint/2010/main" val="25048448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endParaRPr lang="en-US" dirty="0">
              <a:latin typeface="Calibri"/>
              <a:cs typeface="Calibri"/>
            </a:endParaRPr>
          </a:p>
        </p:txBody>
      </p:sp>
    </p:spTree>
    <p:extLst>
      <p:ext uri="{BB962C8B-B14F-4D97-AF65-F5344CB8AC3E}">
        <p14:creationId xmlns:p14="http://schemas.microsoft.com/office/powerpoint/2010/main" val="31780990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152c1b620ea_6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152c1b620ea_6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152c1b620ea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152c1b620ea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a:buNone/>
            </a:pPr>
            <a:endParaRPr lang="en-US" dirty="0">
              <a:latin typeface="Calibri"/>
              <a:cs typeface="Calibri"/>
            </a:endParaRPr>
          </a:p>
        </p:txBody>
      </p:sp>
    </p:spTree>
    <p:extLst>
      <p:ext uri="{BB962C8B-B14F-4D97-AF65-F5344CB8AC3E}">
        <p14:creationId xmlns:p14="http://schemas.microsoft.com/office/powerpoint/2010/main" val="2123344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5278132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58171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225442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endParaRPr lang="en-US" dirty="0">
              <a:latin typeface="Calibri"/>
              <a:cs typeface="Calibri"/>
            </a:endParaRPr>
          </a:p>
        </p:txBody>
      </p:sp>
    </p:spTree>
    <p:extLst>
      <p:ext uri="{BB962C8B-B14F-4D97-AF65-F5344CB8AC3E}">
        <p14:creationId xmlns:p14="http://schemas.microsoft.com/office/powerpoint/2010/main" val="28409824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endParaRPr lang="en-US" dirty="0">
              <a:latin typeface="Calibri"/>
              <a:cs typeface="Calibri"/>
            </a:endParaRPr>
          </a:p>
        </p:txBody>
      </p:sp>
    </p:spTree>
    <p:extLst>
      <p:ext uri="{BB962C8B-B14F-4D97-AF65-F5344CB8AC3E}">
        <p14:creationId xmlns:p14="http://schemas.microsoft.com/office/powerpoint/2010/main" val="2490939487"/>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90626" y="1010210"/>
            <a:ext cx="7667244" cy="60512"/>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8" name="Rectangle 7"/>
          <p:cNvSpPr/>
          <p:nvPr/>
        </p:nvSpPr>
        <p:spPr>
          <a:xfrm>
            <a:off x="690626" y="3224773"/>
            <a:ext cx="7667244" cy="60512"/>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9" name="Rectangle 8"/>
          <p:cNvSpPr/>
          <p:nvPr/>
        </p:nvSpPr>
        <p:spPr>
          <a:xfrm>
            <a:off x="690626" y="1113584"/>
            <a:ext cx="7667244" cy="20574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grpSp>
        <p:nvGrpSpPr>
          <p:cNvPr id="10" name="Group 9"/>
          <p:cNvGrpSpPr/>
          <p:nvPr/>
        </p:nvGrpSpPr>
        <p:grpSpPr>
          <a:xfrm>
            <a:off x="7236911" y="3051692"/>
            <a:ext cx="810678" cy="810677"/>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788670" y="1074167"/>
            <a:ext cx="7475220" cy="2276856"/>
          </a:xfrm>
        </p:spPr>
        <p:txBody>
          <a:bodyPr anchor="ctr">
            <a:noAutofit/>
          </a:bodyPr>
          <a:lstStyle>
            <a:lvl1pPr algn="l">
              <a:lnSpc>
                <a:spcPct val="80000"/>
              </a:lnSpc>
              <a:defRPr sz="72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802386" y="3291840"/>
            <a:ext cx="5918454" cy="802386"/>
          </a:xfrm>
        </p:spPr>
        <p:txBody>
          <a:bodyPr>
            <a:normAutofit/>
          </a:bodyPr>
          <a:lstStyle>
            <a:lvl1pPr marL="0" indent="0" algn="l">
              <a:buNone/>
              <a:defRPr sz="1650">
                <a:solidFill>
                  <a:schemeClr val="tx1"/>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0BFC387-5548-C747-A1EB-A14852F9ED7E}" type="datetimeFigureOut">
              <a:rPr lang="en-US" smtClean="0"/>
              <a:t>11/14/2024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194550" y="3217001"/>
            <a:ext cx="895401" cy="480060"/>
          </a:xfrm>
        </p:spPr>
        <p:txBody>
          <a:bodyPr/>
          <a:lstStyle>
            <a:lvl1pPr>
              <a:defRPr sz="2100"/>
            </a:lvl1pPr>
          </a:lstStyle>
          <a:p>
            <a:fld id="{3E0D2ABF-8797-5949-900B-92B47E12CD53}" type="slidenum">
              <a:rPr lang="en-US" smtClean="0"/>
              <a:t>‹#›</a:t>
            </a:fld>
            <a:endParaRPr lang="en-US" dirty="0"/>
          </a:p>
        </p:txBody>
      </p:sp>
    </p:spTree>
    <p:extLst>
      <p:ext uri="{BB962C8B-B14F-4D97-AF65-F5344CB8AC3E}">
        <p14:creationId xmlns:p14="http://schemas.microsoft.com/office/powerpoint/2010/main" val="1663453748"/>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BFC387-5548-C747-A1EB-A14852F9ED7E}" type="datetimeFigureOut">
              <a:rPr lang="en-US" smtClean="0"/>
              <a:t>11/14/2024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E0D2ABF-8797-5949-900B-92B47E12CD53}" type="slidenum">
              <a:rPr lang="en-US" smtClean="0"/>
              <a:t>‹#›</a:t>
            </a:fld>
            <a:endParaRPr lang="en-US" dirty="0"/>
          </a:p>
        </p:txBody>
      </p:sp>
    </p:spTree>
    <p:extLst>
      <p:ext uri="{BB962C8B-B14F-4D97-AF65-F5344CB8AC3E}">
        <p14:creationId xmlns:p14="http://schemas.microsoft.com/office/powerpoint/2010/main" val="379306304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400050"/>
            <a:ext cx="1914525" cy="42291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00100" y="400050"/>
            <a:ext cx="5629275" cy="42291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BFC387-5548-C747-A1EB-A14852F9ED7E}" type="datetimeFigureOut">
              <a:rPr lang="en-US" smtClean="0"/>
              <a:t>11/14/2024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E0D2ABF-8797-5949-900B-92B47E12CD53}" type="slidenum">
              <a:rPr lang="en-US" smtClean="0"/>
              <a:t>‹#›</a:t>
            </a:fld>
            <a:endParaRPr lang="en-US" dirty="0"/>
          </a:p>
        </p:txBody>
      </p:sp>
    </p:spTree>
    <p:extLst>
      <p:ext uri="{BB962C8B-B14F-4D97-AF65-F5344CB8AC3E}">
        <p14:creationId xmlns:p14="http://schemas.microsoft.com/office/powerpoint/2010/main" val="2386941305"/>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4"/>
        <p:cNvGrpSpPr/>
        <p:nvPr/>
      </p:nvGrpSpPr>
      <p:grpSpPr>
        <a:xfrm>
          <a:off x="0" y="0"/>
          <a:ext cx="0" cy="0"/>
          <a:chOff x="0" y="0"/>
          <a:chExt cx="0" cy="0"/>
        </a:xfrm>
      </p:grpSpPr>
      <p:sp>
        <p:nvSpPr>
          <p:cNvPr id="15" name="Google Shape;15;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6" name="Google Shape;16;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7" name="Google Shape;17;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dirty="0"/>
          </a:p>
        </p:txBody>
      </p:sp>
    </p:spTree>
    <p:extLst>
      <p:ext uri="{BB962C8B-B14F-4D97-AF65-F5344CB8AC3E}">
        <p14:creationId xmlns:p14="http://schemas.microsoft.com/office/powerpoint/2010/main" val="251404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BFC387-5548-C747-A1EB-A14852F9ED7E}" type="datetimeFigureOut">
              <a:rPr lang="en-US" smtClean="0"/>
              <a:t>11/14/2024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E0D2ABF-8797-5949-900B-92B47E12CD53}" type="slidenum">
              <a:rPr lang="en-US" smtClean="0"/>
              <a:t>‹#›</a:t>
            </a:fld>
            <a:endParaRPr lang="en-US" dirty="0"/>
          </a:p>
        </p:txBody>
      </p:sp>
    </p:spTree>
    <p:extLst>
      <p:ext uri="{BB962C8B-B14F-4D97-AF65-F5344CB8AC3E}">
        <p14:creationId xmlns:p14="http://schemas.microsoft.com/office/powerpoint/2010/main" val="1229802161"/>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3688492"/>
            <a:ext cx="9144000" cy="1455008"/>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p:cNvSpPr>
            <a:spLocks noGrp="1"/>
          </p:cNvSpPr>
          <p:nvPr>
            <p:ph type="title"/>
          </p:nvPr>
        </p:nvSpPr>
        <p:spPr>
          <a:xfrm>
            <a:off x="1625346" y="918972"/>
            <a:ext cx="6960870" cy="2640330"/>
          </a:xfrm>
        </p:spPr>
        <p:txBody>
          <a:bodyPr anchor="ctr">
            <a:normAutofit/>
          </a:bodyPr>
          <a:lstStyle>
            <a:lvl1pPr>
              <a:lnSpc>
                <a:spcPct val="80000"/>
              </a:lnSpc>
              <a:defRPr sz="6000" b="0"/>
            </a:lvl1pPr>
          </a:lstStyle>
          <a:p>
            <a:r>
              <a:rPr lang="en-US"/>
              <a:t>Click to edit Master title style</a:t>
            </a:r>
            <a:endParaRPr lang="en-US" dirty="0"/>
          </a:p>
        </p:txBody>
      </p:sp>
      <p:sp>
        <p:nvSpPr>
          <p:cNvPr id="3" name="Text Placeholder 2"/>
          <p:cNvSpPr>
            <a:spLocks noGrp="1"/>
          </p:cNvSpPr>
          <p:nvPr>
            <p:ph type="body" idx="1"/>
          </p:nvPr>
        </p:nvSpPr>
        <p:spPr>
          <a:xfrm>
            <a:off x="1624331" y="3765042"/>
            <a:ext cx="6789420" cy="800100"/>
          </a:xfrm>
        </p:spPr>
        <p:txBody>
          <a:bodyPr anchor="t">
            <a:normAutofit/>
          </a:bodyPr>
          <a:lstStyle>
            <a:lvl1pPr marL="0" indent="0">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445251" y="4704588"/>
            <a:ext cx="1983232" cy="273844"/>
          </a:xfrm>
        </p:spPr>
        <p:txBody>
          <a:bodyPr/>
          <a:lstStyle/>
          <a:p>
            <a:fld id="{30BFC387-5548-C747-A1EB-A14852F9ED7E}" type="datetimeFigureOut">
              <a:rPr lang="en-US" smtClean="0"/>
              <a:t>11/14/2024</a:t>
            </a:fld>
            <a:endParaRPr lang="en-US" dirty="0"/>
          </a:p>
        </p:txBody>
      </p:sp>
      <p:sp>
        <p:nvSpPr>
          <p:cNvPr id="5" name="Footer Placeholder 4"/>
          <p:cNvSpPr>
            <a:spLocks noGrp="1"/>
          </p:cNvSpPr>
          <p:nvPr>
            <p:ph type="ftr" sz="quarter" idx="11"/>
          </p:nvPr>
        </p:nvSpPr>
        <p:spPr>
          <a:xfrm>
            <a:off x="1637031" y="4704588"/>
            <a:ext cx="4745736" cy="273844"/>
          </a:xfrm>
        </p:spPr>
        <p:txBody>
          <a:bodyPr/>
          <a:lstStyle/>
          <a:p>
            <a:endParaRPr lang="en-US" dirty="0"/>
          </a:p>
        </p:txBody>
      </p:sp>
      <p:grpSp>
        <p:nvGrpSpPr>
          <p:cNvPr id="8" name="Group 7"/>
          <p:cNvGrpSpPr/>
          <p:nvPr/>
        </p:nvGrpSpPr>
        <p:grpSpPr>
          <a:xfrm>
            <a:off x="673049" y="1744386"/>
            <a:ext cx="810678" cy="810677"/>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632776" y="1879600"/>
            <a:ext cx="891224" cy="540249"/>
          </a:xfrm>
        </p:spPr>
        <p:txBody>
          <a:bodyPr/>
          <a:lstStyle>
            <a:lvl1pPr>
              <a:defRPr sz="2100"/>
            </a:lvl1pPr>
          </a:lstStyle>
          <a:p>
            <a:fld id="{3E0D2ABF-8797-5949-900B-92B47E12CD53}" type="slidenum">
              <a:rPr lang="en-US" smtClean="0"/>
              <a:t>‹#›</a:t>
            </a:fld>
            <a:endParaRPr lang="en-US" dirty="0"/>
          </a:p>
        </p:txBody>
      </p:sp>
    </p:spTree>
    <p:extLst>
      <p:ext uri="{BB962C8B-B14F-4D97-AF65-F5344CB8AC3E}">
        <p14:creationId xmlns:p14="http://schemas.microsoft.com/office/powerpoint/2010/main" val="70627978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02386" y="1645920"/>
            <a:ext cx="3566160" cy="2983230"/>
          </a:xfrm>
        </p:spPr>
        <p:txBody>
          <a:bodyPr/>
          <a:lstStyle>
            <a:lvl1pPr>
              <a:defRPr sz="1500"/>
            </a:lvl1pPr>
            <a:lvl2pPr>
              <a:defRPr sz="1350"/>
            </a:lvl2pPr>
            <a:lvl3pPr>
              <a:defRPr sz="120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73168" y="1645920"/>
            <a:ext cx="3566160" cy="2983230"/>
          </a:xfrm>
        </p:spPr>
        <p:txBody>
          <a:bodyPr/>
          <a:lstStyle>
            <a:lvl1pPr>
              <a:defRPr sz="1500"/>
            </a:lvl1pPr>
            <a:lvl2pPr>
              <a:defRPr sz="1350"/>
            </a:lvl2pPr>
            <a:lvl3pPr>
              <a:defRPr sz="120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0BFC387-5548-C747-A1EB-A14852F9ED7E}" type="datetimeFigureOut">
              <a:rPr lang="en-US" smtClean="0"/>
              <a:t>11/14/2024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E0D2ABF-8797-5949-900B-92B47E12CD53}" type="slidenum">
              <a:rPr lang="en-US" smtClean="0"/>
              <a:t>‹#›</a:t>
            </a:fld>
            <a:endParaRPr lang="en-US" dirty="0"/>
          </a:p>
        </p:txBody>
      </p:sp>
    </p:spTree>
    <p:extLst>
      <p:ext uri="{BB962C8B-B14F-4D97-AF65-F5344CB8AC3E}">
        <p14:creationId xmlns:p14="http://schemas.microsoft.com/office/powerpoint/2010/main" val="976301473"/>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00100" y="1536192"/>
            <a:ext cx="3566160" cy="480060"/>
          </a:xfrm>
        </p:spPr>
        <p:txBody>
          <a:bodyPr anchor="ctr">
            <a:normAutofit/>
          </a:bodyPr>
          <a:lstStyle>
            <a:lvl1pPr marL="0" indent="0">
              <a:buNone/>
              <a:defRPr sz="1500" b="1">
                <a:solidFill>
                  <a:schemeClr val="accent1">
                    <a:lumMod val="7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02386" y="2057400"/>
            <a:ext cx="3566160" cy="2468880"/>
          </a:xfrm>
        </p:spPr>
        <p:txBody>
          <a:bodyPr/>
          <a:lstStyle>
            <a:lvl1pPr>
              <a:defRPr sz="1500"/>
            </a:lvl1pPr>
            <a:lvl2pPr>
              <a:defRPr sz="135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73168" y="1536192"/>
            <a:ext cx="3566160" cy="480060"/>
          </a:xfrm>
        </p:spPr>
        <p:txBody>
          <a:bodyPr anchor="ctr">
            <a:normAutofit/>
          </a:bodyPr>
          <a:lstStyle>
            <a:lvl1pPr marL="0" indent="0">
              <a:buNone/>
              <a:defRPr sz="1500" b="1">
                <a:solidFill>
                  <a:schemeClr val="accent1">
                    <a:lumMod val="7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773168" y="2057400"/>
            <a:ext cx="3566160" cy="2468880"/>
          </a:xfrm>
        </p:spPr>
        <p:txBody>
          <a:bodyPr/>
          <a:lstStyle>
            <a:lvl1pPr>
              <a:defRPr sz="1500"/>
            </a:lvl1pPr>
            <a:lvl2pPr>
              <a:defRPr sz="135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0BFC387-5548-C747-A1EB-A14852F9ED7E}" type="datetimeFigureOut">
              <a:rPr lang="en-US" smtClean="0"/>
              <a:t>11/14/2024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E0D2ABF-8797-5949-900B-92B47E12CD53}"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988142767"/>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0BFC387-5548-C747-A1EB-A14852F9ED7E}" type="datetimeFigureOut">
              <a:rPr lang="en-US" smtClean="0"/>
              <a:t>11/14/2024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E0D2ABF-8797-5949-900B-92B47E12CD53}" type="slidenum">
              <a:rPr lang="en-US" smtClean="0"/>
              <a:t>‹#›</a:t>
            </a:fld>
            <a:endParaRPr lang="en-US" dirty="0"/>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679110352"/>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BFC387-5548-C747-A1EB-A14852F9ED7E}" type="datetimeFigureOut">
              <a:rPr lang="en-US" smtClean="0"/>
              <a:t>11/14/2024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marL="0" lvl="0" indent="0" algn="l" rtl="0">
              <a:spcBef>
                <a:spcPts val="0"/>
              </a:spcBef>
              <a:spcAft>
                <a:spcPts val="0"/>
              </a:spcAft>
              <a:buNone/>
            </a:pPr>
            <a:fld id="{00000000-1234-1234-1234-123412341234}" type="slidenum">
              <a:rPr lang="en" smtClean="0"/>
              <a:t>‹#›</a:t>
            </a:fld>
            <a:endParaRPr lang="en" dirty="0"/>
          </a:p>
        </p:txBody>
      </p:sp>
    </p:spTree>
    <p:extLst>
      <p:ext uri="{BB962C8B-B14F-4D97-AF65-F5344CB8AC3E}">
        <p14:creationId xmlns:p14="http://schemas.microsoft.com/office/powerpoint/2010/main" val="2855198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6227806" y="1"/>
            <a:ext cx="2916194" cy="51434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p:cNvSpPr>
            <a:spLocks noGrp="1"/>
          </p:cNvSpPr>
          <p:nvPr>
            <p:ph type="title"/>
          </p:nvPr>
        </p:nvSpPr>
        <p:spPr>
          <a:xfrm>
            <a:off x="6412230" y="514350"/>
            <a:ext cx="2400300" cy="1303020"/>
          </a:xfrm>
        </p:spPr>
        <p:txBody>
          <a:bodyPr anchor="b">
            <a:normAutofit/>
          </a:bodyPr>
          <a:lstStyle>
            <a:lvl1pPr>
              <a:defRPr sz="2400" b="1"/>
            </a:lvl1pPr>
          </a:lstStyle>
          <a:p>
            <a:r>
              <a:rPr lang="en-US"/>
              <a:t>Click to edit Master title style</a:t>
            </a:r>
            <a:endParaRPr lang="en-US" dirty="0"/>
          </a:p>
        </p:txBody>
      </p:sp>
      <p:sp>
        <p:nvSpPr>
          <p:cNvPr id="3" name="Content Placeholder 2"/>
          <p:cNvSpPr>
            <a:spLocks noGrp="1"/>
          </p:cNvSpPr>
          <p:nvPr>
            <p:ph idx="1"/>
          </p:nvPr>
        </p:nvSpPr>
        <p:spPr>
          <a:xfrm>
            <a:off x="628650" y="514350"/>
            <a:ext cx="5033772" cy="3765042"/>
          </a:xfrm>
        </p:spPr>
        <p:txBody>
          <a:bodyPr/>
          <a:lstStyle>
            <a:lvl1pPr>
              <a:defRPr sz="1500"/>
            </a:lvl1pPr>
            <a:lvl2pPr>
              <a:defRPr sz="1350"/>
            </a:lvl2pPr>
            <a:lvl3pPr>
              <a:defRPr sz="1200"/>
            </a:lvl3pPr>
            <a:lvl4pPr>
              <a:defRPr sz="1200"/>
            </a:lvl4pPr>
            <a:lvl5pPr>
              <a:defRPr sz="12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12230" y="1817370"/>
            <a:ext cx="2400300" cy="2468880"/>
          </a:xfrm>
        </p:spPr>
        <p:txBody>
          <a:bodyPr>
            <a:normAutofit/>
          </a:bodyPr>
          <a:lstStyle>
            <a:lvl1pPr marL="0" indent="0">
              <a:lnSpc>
                <a:spcPct val="100000"/>
              </a:lnSpc>
              <a:spcBef>
                <a:spcPts val="750"/>
              </a:spcBef>
              <a:buNone/>
              <a:defRPr sz="1050">
                <a:solidFill>
                  <a:schemeClr val="accent1">
                    <a:lumMod val="75000"/>
                  </a:schemeClr>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30BFC387-5548-C747-A1EB-A14852F9ED7E}" type="datetimeFigureOut">
              <a:rPr lang="en-US" smtClean="0"/>
              <a:t>11/14/2024</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8551294" y="4672261"/>
            <a:ext cx="342900" cy="3429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3E0D2ABF-8797-5949-900B-92B47E12CD53}" type="slidenum">
              <a:rPr lang="en-US" smtClean="0"/>
              <a:t>‹#›</a:t>
            </a:fld>
            <a:endParaRPr lang="en-US" dirty="0"/>
          </a:p>
        </p:txBody>
      </p:sp>
    </p:spTree>
    <p:extLst>
      <p:ext uri="{BB962C8B-B14F-4D97-AF65-F5344CB8AC3E}">
        <p14:creationId xmlns:p14="http://schemas.microsoft.com/office/powerpoint/2010/main" val="84877816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227806" y="1"/>
            <a:ext cx="2916194" cy="51434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Title 1"/>
          <p:cNvSpPr>
            <a:spLocks noGrp="1"/>
          </p:cNvSpPr>
          <p:nvPr>
            <p:ph type="title"/>
          </p:nvPr>
        </p:nvSpPr>
        <p:spPr>
          <a:xfrm>
            <a:off x="6412230" y="514350"/>
            <a:ext cx="2400300" cy="1303020"/>
          </a:xfrm>
        </p:spPr>
        <p:txBody>
          <a:bodyPr anchor="b">
            <a:normAutofit/>
          </a:bodyPr>
          <a:lstStyle>
            <a:lvl1pPr>
              <a:defRPr sz="2400" b="1"/>
            </a:lvl1pPr>
          </a:lstStyle>
          <a:p>
            <a:r>
              <a:rPr lang="en-US"/>
              <a:t>Click to edit Master title style</a:t>
            </a:r>
            <a:endParaRPr lang="en-US" dirty="0"/>
          </a:p>
        </p:txBody>
      </p:sp>
      <p:sp>
        <p:nvSpPr>
          <p:cNvPr id="3" name="Picture Placeholder 2"/>
          <p:cNvSpPr>
            <a:spLocks noGrp="1"/>
          </p:cNvSpPr>
          <p:nvPr>
            <p:ph type="pic" idx="1"/>
          </p:nvPr>
        </p:nvSpPr>
        <p:spPr>
          <a:xfrm>
            <a:off x="0" y="0"/>
            <a:ext cx="6227805" cy="5143500"/>
          </a:xfrm>
          <a:solidFill>
            <a:schemeClr val="tx2">
              <a:lumMod val="20000"/>
              <a:lumOff val="80000"/>
            </a:schemeClr>
          </a:solidFill>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6412230" y="1817370"/>
            <a:ext cx="2400300" cy="2468880"/>
          </a:xfrm>
        </p:spPr>
        <p:txBody>
          <a:bodyPr>
            <a:normAutofit/>
          </a:bodyPr>
          <a:lstStyle>
            <a:lvl1pPr marL="0" indent="0">
              <a:lnSpc>
                <a:spcPct val="100000"/>
              </a:lnSpc>
              <a:spcBef>
                <a:spcPts val="750"/>
              </a:spcBef>
              <a:buNone/>
              <a:defRPr sz="1050">
                <a:solidFill>
                  <a:schemeClr val="accent1">
                    <a:lumMod val="75000"/>
                  </a:schemeClr>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30BFC387-5548-C747-A1EB-A14852F9ED7E}" type="datetimeFigureOut">
              <a:rPr lang="en-US" smtClean="0"/>
              <a:t>11/14/2024</a:t>
            </a:fld>
            <a:endParaRPr lang="en-US" dirty="0"/>
          </a:p>
        </p:txBody>
      </p:sp>
      <p:grpSp>
        <p:nvGrpSpPr>
          <p:cNvPr id="8" name="Group 7"/>
          <p:cNvGrpSpPr>
            <a:grpSpLocks noChangeAspect="1"/>
          </p:cNvGrpSpPr>
          <p:nvPr/>
        </p:nvGrpSpPr>
        <p:grpSpPr>
          <a:xfrm>
            <a:off x="8551294" y="4672261"/>
            <a:ext cx="342900" cy="3429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3E0D2ABF-8797-5949-900B-92B47E12CD53}" type="slidenum">
              <a:rPr lang="en-US" smtClean="0"/>
              <a:t>‹#›</a:t>
            </a:fld>
            <a:endParaRPr lang="en-US" dirty="0"/>
          </a:p>
        </p:txBody>
      </p:sp>
    </p:spTree>
    <p:extLst>
      <p:ext uri="{BB962C8B-B14F-4D97-AF65-F5344CB8AC3E}">
        <p14:creationId xmlns:p14="http://schemas.microsoft.com/office/powerpoint/2010/main" val="1655463511"/>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2386" y="363474"/>
            <a:ext cx="7543800" cy="120700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02386" y="1591056"/>
            <a:ext cx="7543800" cy="303809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73318" y="4704588"/>
            <a:ext cx="2455164" cy="273844"/>
          </a:xfrm>
          <a:prstGeom prst="rect">
            <a:avLst/>
          </a:prstGeom>
        </p:spPr>
        <p:txBody>
          <a:bodyPr vert="horz" lIns="91440" tIns="45720" rIns="91440" bIns="45720" rtlCol="0" anchor="ctr"/>
          <a:lstStyle>
            <a:lvl1pPr algn="r">
              <a:defRPr sz="825">
                <a:solidFill>
                  <a:schemeClr val="tx2"/>
                </a:solidFill>
              </a:defRPr>
            </a:lvl1pPr>
          </a:lstStyle>
          <a:p>
            <a:fld id="{30BFC387-5548-C747-A1EB-A14852F9ED7E}" type="datetimeFigureOut">
              <a:rPr lang="en-US" smtClean="0"/>
              <a:t>11/14/2024</a:t>
            </a:fld>
            <a:endParaRPr lang="en-US" dirty="0"/>
          </a:p>
        </p:txBody>
      </p:sp>
      <p:sp>
        <p:nvSpPr>
          <p:cNvPr id="5" name="Footer Placeholder 4"/>
          <p:cNvSpPr>
            <a:spLocks noGrp="1"/>
          </p:cNvSpPr>
          <p:nvPr>
            <p:ph type="ftr" sz="quarter" idx="3"/>
          </p:nvPr>
        </p:nvSpPr>
        <p:spPr>
          <a:xfrm>
            <a:off x="816102" y="4704588"/>
            <a:ext cx="4745736" cy="273844"/>
          </a:xfrm>
          <a:prstGeom prst="rect">
            <a:avLst/>
          </a:prstGeom>
        </p:spPr>
        <p:txBody>
          <a:bodyPr vert="horz" lIns="91440" tIns="45720" rIns="91440" bIns="45720" rtlCol="0" anchor="ctr"/>
          <a:lstStyle>
            <a:lvl1pPr algn="l">
              <a:defRPr sz="825">
                <a:solidFill>
                  <a:schemeClr val="tx2"/>
                </a:solidFill>
              </a:defRPr>
            </a:lvl1pPr>
          </a:lstStyle>
          <a:p>
            <a:endParaRPr lang="en-US" dirty="0"/>
          </a:p>
        </p:txBody>
      </p:sp>
      <p:grpSp>
        <p:nvGrpSpPr>
          <p:cNvPr id="7" name="Group 6"/>
          <p:cNvGrpSpPr>
            <a:grpSpLocks noChangeAspect="1"/>
          </p:cNvGrpSpPr>
          <p:nvPr/>
        </p:nvGrpSpPr>
        <p:grpSpPr>
          <a:xfrm>
            <a:off x="8551294" y="4672261"/>
            <a:ext cx="342900" cy="342900"/>
            <a:chOff x="11361456" y="6195813"/>
            <a:chExt cx="548640" cy="548640"/>
          </a:xfrm>
        </p:grpSpPr>
        <p:sp>
          <p:nvSpPr>
            <p:cNvPr id="8" name="Oval 7"/>
            <p:cNvSpPr/>
            <p:nvPr/>
          </p:nvSpPr>
          <p:spPr>
            <a:xfrm>
              <a:off x="11361456" y="6195813"/>
              <a:ext cx="548640" cy="548640"/>
            </a:xfrm>
            <a:prstGeom prst="ellipse">
              <a:avLst/>
            </a:prstGeom>
            <a:blipFill dpi="0" rotWithShape="1">
              <a:blip r:embed="rId14">
                <a:duotone>
                  <a:schemeClr val="accent1">
                    <a:shade val="45000"/>
                    <a:satMod val="135000"/>
                  </a:schemeClr>
                  <a:prstClr val="white"/>
                </a:duotone>
                <a:extLst>
                  <a:ext uri="{BEBA8EAE-BF5A-486C-A8C5-ECC9F3942E4B}">
                    <a14:imgProps xmlns:a14="http://schemas.microsoft.com/office/drawing/2010/main">
                      <a14:imgLayer r:embed="rId1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8483346" y="4704588"/>
            <a:ext cx="480060" cy="273844"/>
          </a:xfrm>
          <a:prstGeom prst="rect">
            <a:avLst/>
          </a:prstGeom>
        </p:spPr>
        <p:txBody>
          <a:bodyPr vert="horz" lIns="91440" tIns="45720" rIns="91440" bIns="45720" rtlCol="0" anchor="ctr"/>
          <a:lstStyle>
            <a:lvl1pPr algn="ctr">
              <a:defRPr sz="1050" b="1">
                <a:solidFill>
                  <a:srgbClr val="FFFFFF"/>
                </a:solidFill>
                <a:latin typeface="+mj-lt"/>
              </a:defRPr>
            </a:lvl1pPr>
          </a:lstStyle>
          <a:p>
            <a:fld id="{3E0D2ABF-8797-5949-900B-92B47E12CD53}" type="slidenum">
              <a:rPr lang="en-US" smtClean="0"/>
              <a:t>‹#›</a:t>
            </a:fld>
            <a:endParaRPr lang="en-US" dirty="0"/>
          </a:p>
        </p:txBody>
      </p:sp>
    </p:spTree>
    <p:extLst>
      <p:ext uri="{BB962C8B-B14F-4D97-AF65-F5344CB8AC3E}">
        <p14:creationId xmlns:p14="http://schemas.microsoft.com/office/powerpoint/2010/main" val="2394228816"/>
      </p:ext>
    </p:extLst>
  </p:cSld>
  <p:clrMap bg1="lt1" tx1="dk1" bg2="lt2" tx2="dk2" accent1="accent1" accent2="accent2" accent3="accent3" accent4="accent4" accent5="accent5" accent6="accent6" hlink="hlink" folHlink="folHlink"/>
  <p:sldLayoutIdLst>
    <p:sldLayoutId id="2147484206" r:id="rId1"/>
    <p:sldLayoutId id="2147484207" r:id="rId2"/>
    <p:sldLayoutId id="2147484208" r:id="rId3"/>
    <p:sldLayoutId id="2147484209" r:id="rId4"/>
    <p:sldLayoutId id="2147484210" r:id="rId5"/>
    <p:sldLayoutId id="2147484211" r:id="rId6"/>
    <p:sldLayoutId id="2147484212" r:id="rId7"/>
    <p:sldLayoutId id="2147484213" r:id="rId8"/>
    <p:sldLayoutId id="2147484214" r:id="rId9"/>
    <p:sldLayoutId id="2147484215" r:id="rId10"/>
    <p:sldLayoutId id="2147484216" r:id="rId11"/>
    <p:sldLayoutId id="2147484217" r:id="rId12"/>
  </p:sldLayoutIdLst>
  <p:hf sldNum="0" hdr="0" ftr="0" dt="0"/>
  <p:txStyles>
    <p:titleStyle>
      <a:lvl1pPr algn="l" defTabSz="685800" rtl="0" eaLnBrk="1" latinLnBrk="0" hangingPunct="1">
        <a:lnSpc>
          <a:spcPct val="90000"/>
        </a:lnSpc>
        <a:spcBef>
          <a:spcPct val="0"/>
        </a:spcBef>
        <a:buNone/>
        <a:defRPr sz="4050" kern="1200" cap="all" baseline="0">
          <a:blipFill>
            <a:blip r:embed="rId16">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37160" indent="-137160" algn="l" defTabSz="685800" rtl="0" eaLnBrk="1" latinLnBrk="0" hangingPunct="1">
        <a:lnSpc>
          <a:spcPct val="90000"/>
        </a:lnSpc>
        <a:spcBef>
          <a:spcPts val="900"/>
        </a:spcBef>
        <a:buClr>
          <a:schemeClr val="accent1">
            <a:lumMod val="75000"/>
          </a:schemeClr>
        </a:buClr>
        <a:buSzPct val="85000"/>
        <a:buFont typeface="Wingdings" pitchFamily="2" charset="2"/>
        <a:buChar char="§"/>
        <a:defRPr sz="1500" kern="1200">
          <a:solidFill>
            <a:schemeClr val="tx1"/>
          </a:solidFill>
          <a:latin typeface="+mn-lt"/>
          <a:ea typeface="+mn-ea"/>
          <a:cs typeface="+mn-cs"/>
        </a:defRPr>
      </a:lvl1pPr>
      <a:lvl2pPr marL="342900" indent="-137160" algn="l" defTabSz="685800" rtl="0" eaLnBrk="1" latinLnBrk="0" hangingPunct="1">
        <a:lnSpc>
          <a:spcPct val="90000"/>
        </a:lnSpc>
        <a:spcBef>
          <a:spcPts val="300"/>
        </a:spcBef>
        <a:spcAft>
          <a:spcPts val="150"/>
        </a:spcAft>
        <a:buClr>
          <a:schemeClr val="accent1">
            <a:lumMod val="75000"/>
          </a:schemeClr>
        </a:buClr>
        <a:buSzPct val="85000"/>
        <a:buFont typeface="Wingdings" pitchFamily="2" charset="2"/>
        <a:buChar char="§"/>
        <a:defRPr sz="1350" kern="1200">
          <a:solidFill>
            <a:schemeClr val="tx1"/>
          </a:solidFill>
          <a:latin typeface="+mn-lt"/>
          <a:ea typeface="+mn-ea"/>
          <a:cs typeface="+mn-cs"/>
        </a:defRPr>
      </a:lvl2pPr>
      <a:lvl3pPr marL="548640" indent="-137160" algn="l" defTabSz="685800" rtl="0" eaLnBrk="1" latinLnBrk="0" hangingPunct="1">
        <a:lnSpc>
          <a:spcPct val="90000"/>
        </a:lnSpc>
        <a:spcBef>
          <a:spcPts val="300"/>
        </a:spcBef>
        <a:spcAft>
          <a:spcPts val="150"/>
        </a:spcAft>
        <a:buClr>
          <a:schemeClr val="accent1">
            <a:lumMod val="75000"/>
          </a:schemeClr>
        </a:buClr>
        <a:buSzPct val="85000"/>
        <a:buFont typeface="Wingdings" pitchFamily="2" charset="2"/>
        <a:buChar char="§"/>
        <a:defRPr sz="1200" kern="1200">
          <a:solidFill>
            <a:schemeClr val="tx1"/>
          </a:solidFill>
          <a:latin typeface="+mn-lt"/>
          <a:ea typeface="+mn-ea"/>
          <a:cs typeface="+mn-cs"/>
        </a:defRPr>
      </a:lvl3pPr>
      <a:lvl4pPr marL="754380" indent="-137160" algn="l" defTabSz="685800" rtl="0" eaLnBrk="1" latinLnBrk="0" hangingPunct="1">
        <a:lnSpc>
          <a:spcPct val="90000"/>
        </a:lnSpc>
        <a:spcBef>
          <a:spcPts val="300"/>
        </a:spcBef>
        <a:spcAft>
          <a:spcPts val="150"/>
        </a:spcAft>
        <a:buClr>
          <a:schemeClr val="accent1">
            <a:lumMod val="75000"/>
          </a:schemeClr>
        </a:buClr>
        <a:buSzPct val="85000"/>
        <a:buFont typeface="Wingdings" pitchFamily="2" charset="2"/>
        <a:buChar char="§"/>
        <a:defRPr sz="1200" kern="1200">
          <a:solidFill>
            <a:schemeClr val="tx1"/>
          </a:solidFill>
          <a:latin typeface="+mn-lt"/>
          <a:ea typeface="+mn-ea"/>
          <a:cs typeface="+mn-cs"/>
        </a:defRPr>
      </a:lvl4pPr>
      <a:lvl5pPr marL="960120" indent="-137160" algn="l" defTabSz="685800" rtl="0" eaLnBrk="1" latinLnBrk="0" hangingPunct="1">
        <a:lnSpc>
          <a:spcPct val="90000"/>
        </a:lnSpc>
        <a:spcBef>
          <a:spcPts val="300"/>
        </a:spcBef>
        <a:spcAft>
          <a:spcPts val="150"/>
        </a:spcAft>
        <a:buClr>
          <a:schemeClr val="accent1">
            <a:lumMod val="75000"/>
          </a:schemeClr>
        </a:buClr>
        <a:buSzPct val="85000"/>
        <a:buFont typeface="Wingdings" pitchFamily="2" charset="2"/>
        <a:buChar char="§"/>
        <a:defRPr sz="1200" kern="1200">
          <a:solidFill>
            <a:schemeClr val="tx1"/>
          </a:solidFill>
          <a:latin typeface="+mn-lt"/>
          <a:ea typeface="+mn-ea"/>
          <a:cs typeface="+mn-cs"/>
        </a:defRPr>
      </a:lvl5pPr>
      <a:lvl6pPr marL="1200000" indent="-171450" algn="l" defTabSz="685800" rtl="0" eaLnBrk="1" latinLnBrk="0" hangingPunct="1">
        <a:lnSpc>
          <a:spcPct val="90000"/>
        </a:lnSpc>
        <a:spcBef>
          <a:spcPts val="300"/>
        </a:spcBef>
        <a:spcAft>
          <a:spcPts val="150"/>
        </a:spcAft>
        <a:buClr>
          <a:schemeClr val="accent1">
            <a:lumMod val="75000"/>
          </a:schemeClr>
        </a:buClr>
        <a:buSzPct val="85000"/>
        <a:buFont typeface="Wingdings" pitchFamily="2" charset="2"/>
        <a:buChar char="§"/>
        <a:defRPr sz="1200" kern="1200">
          <a:solidFill>
            <a:schemeClr val="tx1"/>
          </a:solidFill>
          <a:latin typeface="+mn-lt"/>
          <a:ea typeface="+mn-ea"/>
          <a:cs typeface="+mn-cs"/>
        </a:defRPr>
      </a:lvl6pPr>
      <a:lvl7pPr marL="1425000" indent="-171450" algn="l" defTabSz="685800" rtl="0" eaLnBrk="1" latinLnBrk="0" hangingPunct="1">
        <a:lnSpc>
          <a:spcPct val="90000"/>
        </a:lnSpc>
        <a:spcBef>
          <a:spcPts val="300"/>
        </a:spcBef>
        <a:spcAft>
          <a:spcPts val="150"/>
        </a:spcAft>
        <a:buClr>
          <a:schemeClr val="accent1">
            <a:lumMod val="75000"/>
          </a:schemeClr>
        </a:buClr>
        <a:buSzPct val="85000"/>
        <a:buFont typeface="Wingdings" pitchFamily="2" charset="2"/>
        <a:buChar char="§"/>
        <a:defRPr sz="1200" kern="1200">
          <a:solidFill>
            <a:schemeClr val="tx1"/>
          </a:solidFill>
          <a:latin typeface="+mn-lt"/>
          <a:ea typeface="+mn-ea"/>
          <a:cs typeface="+mn-cs"/>
        </a:defRPr>
      </a:lvl7pPr>
      <a:lvl8pPr marL="1650000" indent="-171450" algn="l" defTabSz="685800" rtl="0" eaLnBrk="1" latinLnBrk="0" hangingPunct="1">
        <a:lnSpc>
          <a:spcPct val="90000"/>
        </a:lnSpc>
        <a:spcBef>
          <a:spcPts val="300"/>
        </a:spcBef>
        <a:spcAft>
          <a:spcPts val="150"/>
        </a:spcAft>
        <a:buClr>
          <a:schemeClr val="accent1">
            <a:lumMod val="75000"/>
          </a:schemeClr>
        </a:buClr>
        <a:buSzPct val="85000"/>
        <a:buFont typeface="Wingdings" pitchFamily="2" charset="2"/>
        <a:buChar char="§"/>
        <a:defRPr sz="1200" kern="1200">
          <a:solidFill>
            <a:schemeClr val="tx1"/>
          </a:solidFill>
          <a:latin typeface="+mn-lt"/>
          <a:ea typeface="+mn-ea"/>
          <a:cs typeface="+mn-cs"/>
        </a:defRPr>
      </a:lvl8pPr>
      <a:lvl9pPr marL="1875000" indent="-171450" algn="l" defTabSz="685800" rtl="0" eaLnBrk="1" latinLnBrk="0" hangingPunct="1">
        <a:lnSpc>
          <a:spcPct val="90000"/>
        </a:lnSpc>
        <a:spcBef>
          <a:spcPts val="300"/>
        </a:spcBef>
        <a:spcAft>
          <a:spcPts val="150"/>
        </a:spcAft>
        <a:buClr>
          <a:schemeClr val="accent1">
            <a:lumMod val="75000"/>
          </a:schemeClr>
        </a:buClr>
        <a:buSzPct val="85000"/>
        <a:buFont typeface="Wingdings" pitchFamily="2" charset="2"/>
        <a:buChar char="§"/>
        <a:defRPr sz="12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6.emf"/></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hyperlink" Target="https://www.nursingworld.org/news/news-releases/2018/aan-ana-oppose-who-breastfeeding-resolution/" TargetMode="External"/><Relationship Id="rId7" Type="http://schemas.openxmlformats.org/officeDocument/2006/relationships/hyperlink" Target="https://doi.org/10.1177/089033449901500303" TargetMode="External"/><Relationship Id="rId2" Type="http://schemas.openxmlformats.org/officeDocument/2006/relationships/notesSlide" Target="../notesSlides/notesSlide28.xml"/><Relationship Id="rId1" Type="http://schemas.openxmlformats.org/officeDocument/2006/relationships/slideLayout" Target="../slideLayouts/slideLayout12.xml"/><Relationship Id="rId6" Type="http://schemas.openxmlformats.org/officeDocument/2006/relationships/hyperlink" Target="https://www.cdc.gov/breastfeeding/data/reportcard.htm" TargetMode="External"/><Relationship Id="rId5" Type="http://schemas.openxmlformats.org/officeDocument/2006/relationships/hyperlink" Target="https://doi.org/10.1111/mcn.12806" TargetMode="External"/><Relationship Id="rId4" Type="http://schemas.openxmlformats.org/officeDocument/2006/relationships/hyperlink" Target="https://www.aap.org/en/news-room/news-releases/aap/2022/american-academy-of-pediatrics-calls-for-more-support-for-breastfeeding-mothers-within-updated-policy-recommendations/"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www.pregnantatwork.org/wp-content/uploads/WLL-Breastfeeding-Discrimination-Report.pdf" TargetMode="External"/><Relationship Id="rId13" Type="http://schemas.openxmlformats.org/officeDocument/2006/relationships/hyperlink" Target="https://doi.org/10.1016/j.wombi.2017.04.00" TargetMode="External"/><Relationship Id="rId3" Type="http://schemas.openxmlformats.org/officeDocument/2006/relationships/hyperlink" Target="https://doi.org/10.3390/ijerph17217982" TargetMode="External"/><Relationship Id="rId7" Type="http://schemas.openxmlformats.org/officeDocument/2006/relationships/hyperlink" Target="https://www.ncbi.nlm.nih.gov/pmc/articles/PMC8939260/" TargetMode="External"/><Relationship Id="rId12" Type="http://schemas.openxmlformats.org/officeDocument/2006/relationships/hyperlink" Target="https://www.census.gov/quickfacts/flintcitymichigan" TargetMode="External"/><Relationship Id="rId2" Type="http://schemas.openxmlformats.org/officeDocument/2006/relationships/notesSlide" Target="../notesSlides/notesSlide29.xml"/><Relationship Id="rId1" Type="http://schemas.openxmlformats.org/officeDocument/2006/relationships/slideLayout" Target="../slideLayouts/slideLayout12.xml"/><Relationship Id="rId6" Type="http://schemas.openxmlformats.org/officeDocument/2006/relationships/hyperlink" Target="https://www.americanprogress.org/article/exploring-african-americans-high-maternal-infant-death-rates/" TargetMode="External"/><Relationship Id="rId11" Type="http://schemas.openxmlformats.org/officeDocument/2006/relationships/hyperlink" Target="https://mibreastfeeding.org/no-mom-left-behind/" TargetMode="External"/><Relationship Id="rId5" Type="http://schemas.openxmlformats.org/officeDocument/2006/relationships/hyperlink" Target="https://www.mdpi.com/2072-6643/13/2/692/htm" TargetMode="External"/><Relationship Id="rId10" Type="http://schemas.openxmlformats.org/officeDocument/2006/relationships/hyperlink" Target="https://www.ncbi.nlm.nih.gov/pmc/articles/PMC4882127/" TargetMode="External"/><Relationship Id="rId4" Type="http://schemas.openxmlformats.org/officeDocument/2006/relationships/hyperlink" Target="https://www.ncbi.nlm.nih.gov/pmc/articles/PMC4410446/" TargetMode="External"/><Relationship Id="rId9" Type="http://schemas.openxmlformats.org/officeDocument/2006/relationships/hyperlink" Target="https://doi.org/10.1891/cl.2021-0002"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6" name="Google Shape;56;p15"/>
          <p:cNvSpPr txBox="1">
            <a:spLocks noGrp="1"/>
          </p:cNvSpPr>
          <p:nvPr>
            <p:ph type="ctrTitle"/>
          </p:nvPr>
        </p:nvSpPr>
        <p:spPr>
          <a:xfrm>
            <a:off x="633893" y="1029422"/>
            <a:ext cx="4518502" cy="2930922"/>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pPr>
            <a:r>
              <a:rPr lang="en-US" sz="2800" dirty="0"/>
              <a:t>Postpartum breastfeeding support for African-American women: a clinical inquiry </a:t>
            </a:r>
            <a:br>
              <a:rPr lang="en-US" sz="3600" dirty="0"/>
            </a:br>
            <a:br>
              <a:rPr lang="en-US" sz="3200" dirty="0"/>
            </a:br>
            <a:endParaRPr sz="3200" dirty="0">
              <a:solidFill>
                <a:schemeClr val="dk1"/>
              </a:solidFill>
            </a:endParaRPr>
          </a:p>
        </p:txBody>
      </p:sp>
      <p:sp>
        <p:nvSpPr>
          <p:cNvPr id="55" name="Google Shape;55;p15"/>
          <p:cNvSpPr txBox="1">
            <a:spLocks noGrp="1"/>
          </p:cNvSpPr>
          <p:nvPr>
            <p:ph type="subTitle" idx="1"/>
          </p:nvPr>
        </p:nvSpPr>
        <p:spPr>
          <a:xfrm>
            <a:off x="1069939" y="3444482"/>
            <a:ext cx="3800400" cy="1339191"/>
          </a:xfrm>
          <a:prstGeom prst="rect">
            <a:avLst/>
          </a:prstGeom>
        </p:spPr>
        <p:txBody>
          <a:bodyPr spcFirstLastPara="1" wrap="square" lIns="91425" tIns="91425" rIns="91425" bIns="91425" anchor="t" anchorCtr="0">
            <a:noAutofit/>
          </a:bodyPr>
          <a:lstStyle/>
          <a:p>
            <a:pPr marL="0" lvl="0" indent="0" algn="ctr" rtl="0">
              <a:lnSpc>
                <a:spcPct val="95000"/>
              </a:lnSpc>
              <a:spcBef>
                <a:spcPts val="0"/>
              </a:spcBef>
              <a:spcAft>
                <a:spcPts val="0"/>
              </a:spcAft>
              <a:buSzPts val="514"/>
              <a:buNone/>
            </a:pPr>
            <a:r>
              <a:rPr lang="en-US" sz="1600" dirty="0"/>
              <a:t>Presentation developed by: </a:t>
            </a:r>
          </a:p>
          <a:p>
            <a:pPr marL="0" lvl="0" indent="0" algn="ctr" rtl="0">
              <a:lnSpc>
                <a:spcPct val="95000"/>
              </a:lnSpc>
              <a:spcBef>
                <a:spcPts val="0"/>
              </a:spcBef>
              <a:spcAft>
                <a:spcPts val="0"/>
              </a:spcAft>
              <a:buSzPts val="514"/>
              <a:buNone/>
            </a:pPr>
            <a:r>
              <a:rPr lang="en-US" sz="1600" dirty="0"/>
              <a:t>Kimberly Lorick MSN, FNP-BC,CLC,CPS</a:t>
            </a:r>
          </a:p>
          <a:p>
            <a:pPr marL="0" lvl="0" indent="0" algn="ctr" rtl="0">
              <a:lnSpc>
                <a:spcPct val="95000"/>
              </a:lnSpc>
              <a:spcBef>
                <a:spcPts val="0"/>
              </a:spcBef>
              <a:spcAft>
                <a:spcPts val="0"/>
              </a:spcAft>
              <a:buSzPts val="514"/>
              <a:buNone/>
            </a:pPr>
            <a:endParaRPr lang="en-US" sz="1600" dirty="0"/>
          </a:p>
          <a:p>
            <a:pPr marL="0" lvl="0" indent="0" algn="ctr" rtl="0">
              <a:lnSpc>
                <a:spcPct val="95000"/>
              </a:lnSpc>
              <a:spcBef>
                <a:spcPts val="0"/>
              </a:spcBef>
              <a:spcAft>
                <a:spcPts val="0"/>
              </a:spcAft>
              <a:buSzPts val="514"/>
              <a:buNone/>
            </a:pPr>
            <a:r>
              <a:rPr lang="en-US" sz="1600" dirty="0"/>
              <a:t>University of Detroit Mercy</a:t>
            </a:r>
          </a:p>
          <a:p>
            <a:pPr marL="0" lvl="0" indent="0" algn="l" rtl="0">
              <a:spcBef>
                <a:spcPts val="0"/>
              </a:spcBef>
              <a:spcAft>
                <a:spcPts val="0"/>
              </a:spcAft>
              <a:buNone/>
            </a:pPr>
            <a:endParaRPr dirty="0"/>
          </a:p>
        </p:txBody>
      </p:sp>
      <p:grpSp>
        <p:nvGrpSpPr>
          <p:cNvPr id="57" name="Google Shape;57;p15"/>
          <p:cNvGrpSpPr/>
          <p:nvPr/>
        </p:nvGrpSpPr>
        <p:grpSpPr>
          <a:xfrm>
            <a:off x="4616862" y="371656"/>
            <a:ext cx="4025090" cy="4771837"/>
            <a:chOff x="5245950" y="977425"/>
            <a:chExt cx="3514135" cy="4166088"/>
          </a:xfrm>
        </p:grpSpPr>
        <p:sp>
          <p:nvSpPr>
            <p:cNvPr id="58" name="Google Shape;58;p15"/>
            <p:cNvSpPr/>
            <p:nvPr/>
          </p:nvSpPr>
          <p:spPr>
            <a:xfrm flipH="1">
              <a:off x="6869018" y="2071633"/>
              <a:ext cx="803794" cy="935602"/>
            </a:xfrm>
            <a:custGeom>
              <a:avLst/>
              <a:gdLst/>
              <a:ahLst/>
              <a:cxnLst/>
              <a:rect l="l" t="t" r="r" b="b"/>
              <a:pathLst>
                <a:path w="4409" h="5132" extrusionOk="0">
                  <a:moveTo>
                    <a:pt x="1365" y="0"/>
                  </a:moveTo>
                  <a:cubicBezTo>
                    <a:pt x="1149" y="0"/>
                    <a:pt x="993" y="40"/>
                    <a:pt x="948" y="120"/>
                  </a:cubicBezTo>
                  <a:cubicBezTo>
                    <a:pt x="746" y="482"/>
                    <a:pt x="43" y="2750"/>
                    <a:pt x="0" y="3251"/>
                  </a:cubicBezTo>
                  <a:cubicBezTo>
                    <a:pt x="582" y="4303"/>
                    <a:pt x="988" y="5132"/>
                    <a:pt x="2120" y="5132"/>
                  </a:cubicBezTo>
                  <a:cubicBezTo>
                    <a:pt x="2293" y="5132"/>
                    <a:pt x="2484" y="5113"/>
                    <a:pt x="2694" y="5072"/>
                  </a:cubicBezTo>
                  <a:cubicBezTo>
                    <a:pt x="4270" y="4784"/>
                    <a:pt x="4409" y="3272"/>
                    <a:pt x="4100" y="2729"/>
                  </a:cubicBezTo>
                  <a:cubicBezTo>
                    <a:pt x="3781" y="2186"/>
                    <a:pt x="3514" y="2569"/>
                    <a:pt x="3568" y="1398"/>
                  </a:cubicBezTo>
                  <a:cubicBezTo>
                    <a:pt x="3609" y="486"/>
                    <a:pt x="2122" y="0"/>
                    <a:pt x="1365" y="0"/>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 name="Google Shape;59;p15"/>
            <p:cNvSpPr/>
            <p:nvPr/>
          </p:nvSpPr>
          <p:spPr>
            <a:xfrm flipH="1">
              <a:off x="6298205" y="2486199"/>
              <a:ext cx="2461880" cy="2657314"/>
            </a:xfrm>
            <a:custGeom>
              <a:avLst/>
              <a:gdLst/>
              <a:ahLst/>
              <a:cxnLst/>
              <a:rect l="l" t="t" r="r" b="b"/>
              <a:pathLst>
                <a:path w="13504" h="14576" extrusionOk="0">
                  <a:moveTo>
                    <a:pt x="10330" y="1"/>
                  </a:moveTo>
                  <a:cubicBezTo>
                    <a:pt x="10030" y="1"/>
                    <a:pt x="9886" y="60"/>
                    <a:pt x="9659" y="114"/>
                  </a:cubicBezTo>
                  <a:cubicBezTo>
                    <a:pt x="9787" y="828"/>
                    <a:pt x="9574" y="1456"/>
                    <a:pt x="8850" y="1733"/>
                  </a:cubicBezTo>
                  <a:cubicBezTo>
                    <a:pt x="8686" y="1797"/>
                    <a:pt x="8472" y="1830"/>
                    <a:pt x="8235" y="1830"/>
                  </a:cubicBezTo>
                  <a:cubicBezTo>
                    <a:pt x="7380" y="1830"/>
                    <a:pt x="6213" y="1412"/>
                    <a:pt x="5922" y="604"/>
                  </a:cubicBezTo>
                  <a:cubicBezTo>
                    <a:pt x="5775" y="443"/>
                    <a:pt x="5468" y="329"/>
                    <a:pt x="4977" y="329"/>
                  </a:cubicBezTo>
                  <a:cubicBezTo>
                    <a:pt x="4719" y="329"/>
                    <a:pt x="4411" y="360"/>
                    <a:pt x="4048" y="434"/>
                  </a:cubicBezTo>
                  <a:cubicBezTo>
                    <a:pt x="3366" y="604"/>
                    <a:pt x="2386" y="1136"/>
                    <a:pt x="1886" y="2798"/>
                  </a:cubicBezTo>
                  <a:cubicBezTo>
                    <a:pt x="1396" y="4459"/>
                    <a:pt x="800" y="6770"/>
                    <a:pt x="682" y="7728"/>
                  </a:cubicBezTo>
                  <a:cubicBezTo>
                    <a:pt x="555" y="8665"/>
                    <a:pt x="1" y="10678"/>
                    <a:pt x="3611" y="11040"/>
                  </a:cubicBezTo>
                  <a:cubicBezTo>
                    <a:pt x="3345" y="11902"/>
                    <a:pt x="2706" y="13766"/>
                    <a:pt x="2631" y="14575"/>
                  </a:cubicBezTo>
                  <a:lnTo>
                    <a:pt x="13259" y="14575"/>
                  </a:lnTo>
                  <a:cubicBezTo>
                    <a:pt x="13174" y="13713"/>
                    <a:pt x="12364" y="10209"/>
                    <a:pt x="12343" y="9645"/>
                  </a:cubicBezTo>
                  <a:cubicBezTo>
                    <a:pt x="12322" y="8963"/>
                    <a:pt x="12780" y="8601"/>
                    <a:pt x="12801" y="8367"/>
                  </a:cubicBezTo>
                  <a:cubicBezTo>
                    <a:pt x="12822" y="8122"/>
                    <a:pt x="13099" y="3703"/>
                    <a:pt x="13301" y="2702"/>
                  </a:cubicBezTo>
                  <a:cubicBezTo>
                    <a:pt x="13472" y="1690"/>
                    <a:pt x="13504" y="593"/>
                    <a:pt x="11874" y="231"/>
                  </a:cubicBezTo>
                  <a:cubicBezTo>
                    <a:pt x="11064" y="58"/>
                    <a:pt x="10623" y="1"/>
                    <a:pt x="1033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 name="Google Shape;60;p15"/>
            <p:cNvSpPr/>
            <p:nvPr/>
          </p:nvSpPr>
          <p:spPr>
            <a:xfrm flipH="1">
              <a:off x="6496203" y="1785410"/>
              <a:ext cx="640811" cy="840073"/>
            </a:xfrm>
            <a:custGeom>
              <a:avLst/>
              <a:gdLst/>
              <a:ahLst/>
              <a:cxnLst/>
              <a:rect l="l" t="t" r="r" b="b"/>
              <a:pathLst>
                <a:path w="3515" h="4608" extrusionOk="0">
                  <a:moveTo>
                    <a:pt x="2712" y="1"/>
                  </a:moveTo>
                  <a:cubicBezTo>
                    <a:pt x="2675" y="1"/>
                    <a:pt x="2637" y="7"/>
                    <a:pt x="2599" y="18"/>
                  </a:cubicBezTo>
                  <a:cubicBezTo>
                    <a:pt x="2428" y="61"/>
                    <a:pt x="0" y="2499"/>
                    <a:pt x="724" y="3915"/>
                  </a:cubicBezTo>
                  <a:cubicBezTo>
                    <a:pt x="787" y="4072"/>
                    <a:pt x="940" y="4111"/>
                    <a:pt x="1098" y="4111"/>
                  </a:cubicBezTo>
                  <a:cubicBezTo>
                    <a:pt x="1252" y="4111"/>
                    <a:pt x="1411" y="4075"/>
                    <a:pt x="1497" y="4075"/>
                  </a:cubicBezTo>
                  <a:cubicBezTo>
                    <a:pt x="1502" y="4075"/>
                    <a:pt x="1508" y="4075"/>
                    <a:pt x="1512" y="4075"/>
                  </a:cubicBezTo>
                  <a:cubicBezTo>
                    <a:pt x="1683" y="4086"/>
                    <a:pt x="1576" y="4469"/>
                    <a:pt x="1960" y="4522"/>
                  </a:cubicBezTo>
                  <a:cubicBezTo>
                    <a:pt x="2027" y="4532"/>
                    <a:pt x="2085" y="4535"/>
                    <a:pt x="2136" y="4535"/>
                  </a:cubicBezTo>
                  <a:cubicBezTo>
                    <a:pt x="2311" y="4535"/>
                    <a:pt x="2403" y="4494"/>
                    <a:pt x="2488" y="4494"/>
                  </a:cubicBezTo>
                  <a:cubicBezTo>
                    <a:pt x="2524" y="4494"/>
                    <a:pt x="2559" y="4501"/>
                    <a:pt x="2599" y="4522"/>
                  </a:cubicBezTo>
                  <a:cubicBezTo>
                    <a:pt x="2662" y="4563"/>
                    <a:pt x="2766" y="4607"/>
                    <a:pt x="2880" y="4607"/>
                  </a:cubicBezTo>
                  <a:cubicBezTo>
                    <a:pt x="3035" y="4607"/>
                    <a:pt x="3208" y="4524"/>
                    <a:pt x="3312" y="4235"/>
                  </a:cubicBezTo>
                  <a:cubicBezTo>
                    <a:pt x="3514" y="3724"/>
                    <a:pt x="2982" y="2084"/>
                    <a:pt x="3089" y="1583"/>
                  </a:cubicBezTo>
                  <a:cubicBezTo>
                    <a:pt x="3195" y="1083"/>
                    <a:pt x="3291" y="529"/>
                    <a:pt x="3120" y="284"/>
                  </a:cubicBezTo>
                  <a:cubicBezTo>
                    <a:pt x="2978" y="83"/>
                    <a:pt x="2849" y="1"/>
                    <a:pt x="2712" y="1"/>
                  </a:cubicBezTo>
                  <a:close/>
                </a:path>
              </a:pathLst>
            </a:custGeom>
            <a:solidFill>
              <a:srgbClr val="1705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 name="Google Shape;61;p15"/>
            <p:cNvSpPr/>
            <p:nvPr/>
          </p:nvSpPr>
          <p:spPr>
            <a:xfrm flipH="1">
              <a:off x="5603264" y="2730308"/>
              <a:ext cx="1118274" cy="914819"/>
            </a:xfrm>
            <a:custGeom>
              <a:avLst/>
              <a:gdLst/>
              <a:ahLst/>
              <a:cxnLst/>
              <a:rect l="l" t="t" r="r" b="b"/>
              <a:pathLst>
                <a:path w="6134" h="5018" extrusionOk="0">
                  <a:moveTo>
                    <a:pt x="3099" y="1"/>
                  </a:moveTo>
                  <a:cubicBezTo>
                    <a:pt x="2797" y="1"/>
                    <a:pt x="2503" y="54"/>
                    <a:pt x="2226" y="159"/>
                  </a:cubicBezTo>
                  <a:cubicBezTo>
                    <a:pt x="1289" y="500"/>
                    <a:pt x="1001" y="1246"/>
                    <a:pt x="895" y="1672"/>
                  </a:cubicBezTo>
                  <a:cubicBezTo>
                    <a:pt x="788" y="2087"/>
                    <a:pt x="810" y="2140"/>
                    <a:pt x="586" y="2406"/>
                  </a:cubicBezTo>
                  <a:cubicBezTo>
                    <a:pt x="362" y="2673"/>
                    <a:pt x="0" y="3162"/>
                    <a:pt x="160" y="3642"/>
                  </a:cubicBezTo>
                  <a:cubicBezTo>
                    <a:pt x="706" y="4700"/>
                    <a:pt x="1667" y="5017"/>
                    <a:pt x="2608" y="5017"/>
                  </a:cubicBezTo>
                  <a:cubicBezTo>
                    <a:pt x="3760" y="5017"/>
                    <a:pt x="4882" y="4541"/>
                    <a:pt x="5176" y="4366"/>
                  </a:cubicBezTo>
                  <a:cubicBezTo>
                    <a:pt x="5708" y="4057"/>
                    <a:pt x="5697" y="3716"/>
                    <a:pt x="5484" y="3429"/>
                  </a:cubicBezTo>
                  <a:cubicBezTo>
                    <a:pt x="5580" y="3258"/>
                    <a:pt x="6134" y="1757"/>
                    <a:pt x="5229" y="915"/>
                  </a:cubicBezTo>
                  <a:cubicBezTo>
                    <a:pt x="4557" y="296"/>
                    <a:pt x="3806" y="1"/>
                    <a:pt x="3099" y="1"/>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 name="Google Shape;62;p15"/>
            <p:cNvSpPr/>
            <p:nvPr/>
          </p:nvSpPr>
          <p:spPr>
            <a:xfrm flipH="1">
              <a:off x="5605089" y="2730308"/>
              <a:ext cx="832598" cy="694956"/>
            </a:xfrm>
            <a:custGeom>
              <a:avLst/>
              <a:gdLst/>
              <a:ahLst/>
              <a:cxnLst/>
              <a:rect l="l" t="t" r="r" b="b"/>
              <a:pathLst>
                <a:path w="4567" h="3812" extrusionOk="0">
                  <a:moveTo>
                    <a:pt x="1536" y="1"/>
                  </a:moveTo>
                  <a:cubicBezTo>
                    <a:pt x="1234" y="1"/>
                    <a:pt x="938" y="54"/>
                    <a:pt x="658" y="159"/>
                  </a:cubicBezTo>
                  <a:cubicBezTo>
                    <a:pt x="403" y="245"/>
                    <a:pt x="200" y="372"/>
                    <a:pt x="30" y="500"/>
                  </a:cubicBezTo>
                  <a:cubicBezTo>
                    <a:pt x="0" y="614"/>
                    <a:pt x="106" y="686"/>
                    <a:pt x="244" y="686"/>
                  </a:cubicBezTo>
                  <a:cubicBezTo>
                    <a:pt x="403" y="686"/>
                    <a:pt x="605" y="590"/>
                    <a:pt x="690" y="351"/>
                  </a:cubicBezTo>
                  <a:cubicBezTo>
                    <a:pt x="779" y="465"/>
                    <a:pt x="877" y="514"/>
                    <a:pt x="970" y="514"/>
                  </a:cubicBezTo>
                  <a:cubicBezTo>
                    <a:pt x="1077" y="514"/>
                    <a:pt x="1175" y="449"/>
                    <a:pt x="1244" y="340"/>
                  </a:cubicBezTo>
                  <a:lnTo>
                    <a:pt x="1244" y="340"/>
                  </a:lnTo>
                  <a:cubicBezTo>
                    <a:pt x="1232" y="539"/>
                    <a:pt x="1409" y="584"/>
                    <a:pt x="1572" y="584"/>
                  </a:cubicBezTo>
                  <a:cubicBezTo>
                    <a:pt x="1706" y="584"/>
                    <a:pt x="1829" y="553"/>
                    <a:pt x="1830" y="553"/>
                  </a:cubicBezTo>
                  <a:lnTo>
                    <a:pt x="1830" y="553"/>
                  </a:lnTo>
                  <a:cubicBezTo>
                    <a:pt x="1613" y="845"/>
                    <a:pt x="1929" y="1021"/>
                    <a:pt x="2248" y="1021"/>
                  </a:cubicBezTo>
                  <a:cubicBezTo>
                    <a:pt x="2290" y="1021"/>
                    <a:pt x="2332" y="1017"/>
                    <a:pt x="2373" y="1011"/>
                  </a:cubicBezTo>
                  <a:lnTo>
                    <a:pt x="2373" y="1011"/>
                  </a:lnTo>
                  <a:cubicBezTo>
                    <a:pt x="2191" y="1193"/>
                    <a:pt x="2459" y="1461"/>
                    <a:pt x="2705" y="1461"/>
                  </a:cubicBezTo>
                  <a:cubicBezTo>
                    <a:pt x="2719" y="1461"/>
                    <a:pt x="2732" y="1460"/>
                    <a:pt x="2745" y="1459"/>
                  </a:cubicBezTo>
                  <a:lnTo>
                    <a:pt x="2745" y="1459"/>
                  </a:lnTo>
                  <a:cubicBezTo>
                    <a:pt x="2479" y="1714"/>
                    <a:pt x="2735" y="2023"/>
                    <a:pt x="2926" y="2023"/>
                  </a:cubicBezTo>
                  <a:cubicBezTo>
                    <a:pt x="2596" y="2193"/>
                    <a:pt x="2756" y="2523"/>
                    <a:pt x="3012" y="2577"/>
                  </a:cubicBezTo>
                  <a:cubicBezTo>
                    <a:pt x="2660" y="2726"/>
                    <a:pt x="2820" y="3035"/>
                    <a:pt x="3054" y="3045"/>
                  </a:cubicBezTo>
                  <a:cubicBezTo>
                    <a:pt x="2575" y="3279"/>
                    <a:pt x="2767" y="3780"/>
                    <a:pt x="3086" y="3812"/>
                  </a:cubicBezTo>
                  <a:cubicBezTo>
                    <a:pt x="3213" y="3492"/>
                    <a:pt x="3459" y="3359"/>
                    <a:pt x="3672" y="3359"/>
                  </a:cubicBezTo>
                  <a:cubicBezTo>
                    <a:pt x="3764" y="3359"/>
                    <a:pt x="3849" y="3384"/>
                    <a:pt x="3917" y="3429"/>
                  </a:cubicBezTo>
                  <a:cubicBezTo>
                    <a:pt x="4013" y="3258"/>
                    <a:pt x="4566" y="1757"/>
                    <a:pt x="3661" y="915"/>
                  </a:cubicBezTo>
                  <a:cubicBezTo>
                    <a:pt x="2989" y="296"/>
                    <a:pt x="2244" y="1"/>
                    <a:pt x="1536" y="1"/>
                  </a:cubicBezTo>
                  <a:close/>
                </a:path>
              </a:pathLst>
            </a:custGeom>
            <a:solidFill>
              <a:srgbClr val="3D1C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 name="Google Shape;63;p15"/>
            <p:cNvSpPr/>
            <p:nvPr/>
          </p:nvSpPr>
          <p:spPr>
            <a:xfrm flipH="1">
              <a:off x="6803755" y="2815628"/>
              <a:ext cx="366256" cy="256324"/>
            </a:xfrm>
            <a:custGeom>
              <a:avLst/>
              <a:gdLst/>
              <a:ahLst/>
              <a:cxnLst/>
              <a:rect l="l" t="t" r="r" b="b"/>
              <a:pathLst>
                <a:path w="2009" h="1406" extrusionOk="0">
                  <a:moveTo>
                    <a:pt x="837" y="0"/>
                  </a:moveTo>
                  <a:cubicBezTo>
                    <a:pt x="746" y="0"/>
                    <a:pt x="696" y="74"/>
                    <a:pt x="735" y="213"/>
                  </a:cubicBezTo>
                  <a:cubicBezTo>
                    <a:pt x="640" y="118"/>
                    <a:pt x="542" y="70"/>
                    <a:pt x="472" y="70"/>
                  </a:cubicBezTo>
                  <a:cubicBezTo>
                    <a:pt x="370" y="70"/>
                    <a:pt x="325" y="171"/>
                    <a:pt x="426" y="373"/>
                  </a:cubicBezTo>
                  <a:cubicBezTo>
                    <a:pt x="426" y="373"/>
                    <a:pt x="225" y="227"/>
                    <a:pt x="114" y="227"/>
                  </a:cubicBezTo>
                  <a:cubicBezTo>
                    <a:pt x="87" y="227"/>
                    <a:pt x="66" y="235"/>
                    <a:pt x="54" y="256"/>
                  </a:cubicBezTo>
                  <a:cubicBezTo>
                    <a:pt x="0" y="362"/>
                    <a:pt x="235" y="671"/>
                    <a:pt x="448" y="895"/>
                  </a:cubicBezTo>
                  <a:cubicBezTo>
                    <a:pt x="448" y="895"/>
                    <a:pt x="426" y="1193"/>
                    <a:pt x="416" y="1406"/>
                  </a:cubicBezTo>
                  <a:lnTo>
                    <a:pt x="1438" y="1331"/>
                  </a:lnTo>
                  <a:cubicBezTo>
                    <a:pt x="1438" y="1331"/>
                    <a:pt x="1459" y="1172"/>
                    <a:pt x="1555" y="799"/>
                  </a:cubicBezTo>
                  <a:cubicBezTo>
                    <a:pt x="2008" y="499"/>
                    <a:pt x="1936" y="304"/>
                    <a:pt x="1728" y="304"/>
                  </a:cubicBezTo>
                  <a:cubicBezTo>
                    <a:pt x="1618" y="304"/>
                    <a:pt x="1471" y="358"/>
                    <a:pt x="1342" y="479"/>
                  </a:cubicBezTo>
                  <a:cubicBezTo>
                    <a:pt x="1185" y="153"/>
                    <a:pt x="968" y="0"/>
                    <a:pt x="837" y="0"/>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 name="Google Shape;64;p15"/>
            <p:cNvSpPr/>
            <p:nvPr/>
          </p:nvSpPr>
          <p:spPr>
            <a:xfrm flipH="1">
              <a:off x="5245950" y="3187717"/>
              <a:ext cx="347660" cy="282394"/>
            </a:xfrm>
            <a:custGeom>
              <a:avLst/>
              <a:gdLst/>
              <a:ahLst/>
              <a:cxnLst/>
              <a:rect l="l" t="t" r="r" b="b"/>
              <a:pathLst>
                <a:path w="1907" h="1549" extrusionOk="0">
                  <a:moveTo>
                    <a:pt x="865" y="0"/>
                  </a:moveTo>
                  <a:cubicBezTo>
                    <a:pt x="852" y="0"/>
                    <a:pt x="837" y="2"/>
                    <a:pt x="820" y="4"/>
                  </a:cubicBezTo>
                  <a:cubicBezTo>
                    <a:pt x="511" y="25"/>
                    <a:pt x="149" y="600"/>
                    <a:pt x="0" y="802"/>
                  </a:cubicBezTo>
                  <a:cubicBezTo>
                    <a:pt x="0" y="802"/>
                    <a:pt x="228" y="1548"/>
                    <a:pt x="469" y="1548"/>
                  </a:cubicBezTo>
                  <a:cubicBezTo>
                    <a:pt x="473" y="1548"/>
                    <a:pt x="476" y="1548"/>
                    <a:pt x="479" y="1548"/>
                  </a:cubicBezTo>
                  <a:cubicBezTo>
                    <a:pt x="628" y="1409"/>
                    <a:pt x="884" y="1037"/>
                    <a:pt x="1374" y="1015"/>
                  </a:cubicBezTo>
                  <a:cubicBezTo>
                    <a:pt x="1864" y="983"/>
                    <a:pt x="1906" y="824"/>
                    <a:pt x="1427" y="696"/>
                  </a:cubicBezTo>
                  <a:lnTo>
                    <a:pt x="1427" y="696"/>
                  </a:lnTo>
                  <a:cubicBezTo>
                    <a:pt x="1435" y="696"/>
                    <a:pt x="1442" y="696"/>
                    <a:pt x="1449" y="696"/>
                  </a:cubicBezTo>
                  <a:cubicBezTo>
                    <a:pt x="1803" y="696"/>
                    <a:pt x="1792" y="451"/>
                    <a:pt x="1388" y="451"/>
                  </a:cubicBezTo>
                  <a:cubicBezTo>
                    <a:pt x="1380" y="451"/>
                    <a:pt x="1372" y="451"/>
                    <a:pt x="1363" y="451"/>
                  </a:cubicBezTo>
                  <a:cubicBezTo>
                    <a:pt x="1602" y="312"/>
                    <a:pt x="1543" y="198"/>
                    <a:pt x="1330" y="198"/>
                  </a:cubicBezTo>
                  <a:cubicBezTo>
                    <a:pt x="1200" y="198"/>
                    <a:pt x="1012" y="240"/>
                    <a:pt x="799" y="345"/>
                  </a:cubicBezTo>
                  <a:cubicBezTo>
                    <a:pt x="799" y="345"/>
                    <a:pt x="1105" y="0"/>
                    <a:pt x="865" y="0"/>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 name="Google Shape;65;p15"/>
            <p:cNvSpPr/>
            <p:nvPr/>
          </p:nvSpPr>
          <p:spPr>
            <a:xfrm flipH="1">
              <a:off x="7950281" y="3233294"/>
              <a:ext cx="64172" cy="492048"/>
            </a:xfrm>
            <a:custGeom>
              <a:avLst/>
              <a:gdLst/>
              <a:ahLst/>
              <a:cxnLst/>
              <a:rect l="l" t="t" r="r" b="b"/>
              <a:pathLst>
                <a:path w="352" h="2699" extrusionOk="0">
                  <a:moveTo>
                    <a:pt x="221" y="0"/>
                  </a:moveTo>
                  <a:cubicBezTo>
                    <a:pt x="155" y="0"/>
                    <a:pt x="85" y="43"/>
                    <a:pt x="75" y="126"/>
                  </a:cubicBezTo>
                  <a:cubicBezTo>
                    <a:pt x="21" y="499"/>
                    <a:pt x="11" y="883"/>
                    <a:pt x="11" y="1266"/>
                  </a:cubicBezTo>
                  <a:cubicBezTo>
                    <a:pt x="0" y="1713"/>
                    <a:pt x="0" y="2160"/>
                    <a:pt x="64" y="2597"/>
                  </a:cubicBezTo>
                  <a:cubicBezTo>
                    <a:pt x="77" y="2669"/>
                    <a:pt x="123" y="2699"/>
                    <a:pt x="173" y="2699"/>
                  </a:cubicBezTo>
                  <a:cubicBezTo>
                    <a:pt x="248" y="2699"/>
                    <a:pt x="332" y="2629"/>
                    <a:pt x="320" y="2533"/>
                  </a:cubicBezTo>
                  <a:cubicBezTo>
                    <a:pt x="245" y="2107"/>
                    <a:pt x="266" y="1671"/>
                    <a:pt x="277" y="1245"/>
                  </a:cubicBezTo>
                  <a:cubicBezTo>
                    <a:pt x="288" y="872"/>
                    <a:pt x="298" y="499"/>
                    <a:pt x="341" y="137"/>
                  </a:cubicBezTo>
                  <a:cubicBezTo>
                    <a:pt x="352" y="45"/>
                    <a:pt x="288" y="0"/>
                    <a:pt x="22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 name="Google Shape;66;p15"/>
            <p:cNvSpPr/>
            <p:nvPr/>
          </p:nvSpPr>
          <p:spPr>
            <a:xfrm flipH="1">
              <a:off x="5469255" y="3034214"/>
              <a:ext cx="2886110" cy="1360925"/>
            </a:xfrm>
            <a:custGeom>
              <a:avLst/>
              <a:gdLst/>
              <a:ahLst/>
              <a:cxnLst/>
              <a:rect l="l" t="t" r="r" b="b"/>
              <a:pathLst>
                <a:path w="15831" h="7465" extrusionOk="0">
                  <a:moveTo>
                    <a:pt x="7696" y="1"/>
                  </a:moveTo>
                  <a:cubicBezTo>
                    <a:pt x="7375" y="1"/>
                    <a:pt x="6915" y="70"/>
                    <a:pt x="6843" y="207"/>
                  </a:cubicBezTo>
                  <a:cubicBezTo>
                    <a:pt x="6715" y="697"/>
                    <a:pt x="7077" y="1985"/>
                    <a:pt x="7312" y="2443"/>
                  </a:cubicBezTo>
                  <a:cubicBezTo>
                    <a:pt x="7277" y="2441"/>
                    <a:pt x="7243" y="2440"/>
                    <a:pt x="7208" y="2440"/>
                  </a:cubicBezTo>
                  <a:cubicBezTo>
                    <a:pt x="6320" y="2440"/>
                    <a:pt x="5239" y="3189"/>
                    <a:pt x="5054" y="3210"/>
                  </a:cubicBezTo>
                  <a:cubicBezTo>
                    <a:pt x="4847" y="3164"/>
                    <a:pt x="4089" y="2727"/>
                    <a:pt x="3387" y="2727"/>
                  </a:cubicBezTo>
                  <a:cubicBezTo>
                    <a:pt x="3113" y="2727"/>
                    <a:pt x="2847" y="2793"/>
                    <a:pt x="2626" y="2976"/>
                  </a:cubicBezTo>
                  <a:cubicBezTo>
                    <a:pt x="1838" y="3625"/>
                    <a:pt x="1604" y="4349"/>
                    <a:pt x="1284" y="4349"/>
                  </a:cubicBezTo>
                  <a:cubicBezTo>
                    <a:pt x="1015" y="4349"/>
                    <a:pt x="829" y="3987"/>
                    <a:pt x="549" y="3987"/>
                  </a:cubicBezTo>
                  <a:cubicBezTo>
                    <a:pt x="496" y="3987"/>
                    <a:pt x="440" y="3999"/>
                    <a:pt x="379" y="4030"/>
                  </a:cubicBezTo>
                  <a:cubicBezTo>
                    <a:pt x="0" y="4199"/>
                    <a:pt x="172" y="6059"/>
                    <a:pt x="1428" y="6059"/>
                  </a:cubicBezTo>
                  <a:cubicBezTo>
                    <a:pt x="1514" y="6059"/>
                    <a:pt x="1604" y="6050"/>
                    <a:pt x="1700" y="6032"/>
                  </a:cubicBezTo>
                  <a:cubicBezTo>
                    <a:pt x="2067" y="6426"/>
                    <a:pt x="2397" y="6737"/>
                    <a:pt x="2847" y="6737"/>
                  </a:cubicBezTo>
                  <a:cubicBezTo>
                    <a:pt x="2932" y="6737"/>
                    <a:pt x="3021" y="6726"/>
                    <a:pt x="3116" y="6703"/>
                  </a:cubicBezTo>
                  <a:cubicBezTo>
                    <a:pt x="3641" y="6571"/>
                    <a:pt x="4421" y="6383"/>
                    <a:pt x="4695" y="6383"/>
                  </a:cubicBezTo>
                  <a:cubicBezTo>
                    <a:pt x="4733" y="6383"/>
                    <a:pt x="4761" y="6386"/>
                    <a:pt x="4777" y="6394"/>
                  </a:cubicBezTo>
                  <a:cubicBezTo>
                    <a:pt x="4926" y="6458"/>
                    <a:pt x="5640" y="7011"/>
                    <a:pt x="6236" y="7203"/>
                  </a:cubicBezTo>
                  <a:cubicBezTo>
                    <a:pt x="6548" y="7339"/>
                    <a:pt x="7110" y="7464"/>
                    <a:pt x="7750" y="7464"/>
                  </a:cubicBezTo>
                  <a:cubicBezTo>
                    <a:pt x="8770" y="7464"/>
                    <a:pt x="9989" y="7144"/>
                    <a:pt x="10709" y="6032"/>
                  </a:cubicBezTo>
                  <a:cubicBezTo>
                    <a:pt x="12114" y="5105"/>
                    <a:pt x="13062" y="4796"/>
                    <a:pt x="13467" y="4477"/>
                  </a:cubicBezTo>
                  <a:cubicBezTo>
                    <a:pt x="13871" y="4158"/>
                    <a:pt x="15458" y="3827"/>
                    <a:pt x="15777" y="2400"/>
                  </a:cubicBezTo>
                  <a:cubicBezTo>
                    <a:pt x="15831" y="2283"/>
                    <a:pt x="15660" y="1666"/>
                    <a:pt x="15192" y="1581"/>
                  </a:cubicBezTo>
                  <a:cubicBezTo>
                    <a:pt x="14904" y="1634"/>
                    <a:pt x="13754" y="2677"/>
                    <a:pt x="12199" y="3242"/>
                  </a:cubicBezTo>
                  <a:cubicBezTo>
                    <a:pt x="12174" y="3242"/>
                    <a:pt x="12149" y="3242"/>
                    <a:pt x="12124" y="3242"/>
                  </a:cubicBezTo>
                  <a:cubicBezTo>
                    <a:pt x="10910" y="3242"/>
                    <a:pt x="9372" y="2743"/>
                    <a:pt x="9111" y="1825"/>
                  </a:cubicBezTo>
                  <a:cubicBezTo>
                    <a:pt x="8632" y="1612"/>
                    <a:pt x="8089" y="1112"/>
                    <a:pt x="8004" y="47"/>
                  </a:cubicBezTo>
                  <a:cubicBezTo>
                    <a:pt x="7970" y="16"/>
                    <a:pt x="7848" y="1"/>
                    <a:pt x="769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 name="Google Shape;67;p15"/>
            <p:cNvSpPr/>
            <p:nvPr/>
          </p:nvSpPr>
          <p:spPr>
            <a:xfrm flipH="1">
              <a:off x="7424505" y="3629447"/>
              <a:ext cx="716286" cy="600339"/>
            </a:xfrm>
            <a:custGeom>
              <a:avLst/>
              <a:gdLst/>
              <a:ahLst/>
              <a:cxnLst/>
              <a:rect l="l" t="t" r="r" b="b"/>
              <a:pathLst>
                <a:path w="3929" h="3293" extrusionOk="0">
                  <a:moveTo>
                    <a:pt x="3224" y="1"/>
                  </a:moveTo>
                  <a:cubicBezTo>
                    <a:pt x="2985" y="1"/>
                    <a:pt x="2740" y="65"/>
                    <a:pt x="2514" y="158"/>
                  </a:cubicBezTo>
                  <a:cubicBezTo>
                    <a:pt x="2024" y="360"/>
                    <a:pt x="1620" y="658"/>
                    <a:pt x="1407" y="1148"/>
                  </a:cubicBezTo>
                  <a:cubicBezTo>
                    <a:pt x="1343" y="1318"/>
                    <a:pt x="1300" y="1489"/>
                    <a:pt x="1226" y="1670"/>
                  </a:cubicBezTo>
                  <a:cubicBezTo>
                    <a:pt x="1159" y="1817"/>
                    <a:pt x="1058" y="1863"/>
                    <a:pt x="931" y="1863"/>
                  </a:cubicBezTo>
                  <a:cubicBezTo>
                    <a:pt x="874" y="1863"/>
                    <a:pt x="812" y="1853"/>
                    <a:pt x="746" y="1840"/>
                  </a:cubicBezTo>
                  <a:cubicBezTo>
                    <a:pt x="681" y="1828"/>
                    <a:pt x="617" y="1819"/>
                    <a:pt x="555" y="1819"/>
                  </a:cubicBezTo>
                  <a:cubicBezTo>
                    <a:pt x="455" y="1819"/>
                    <a:pt x="359" y="1843"/>
                    <a:pt x="267" y="1915"/>
                  </a:cubicBezTo>
                  <a:cubicBezTo>
                    <a:pt x="182" y="2000"/>
                    <a:pt x="118" y="2096"/>
                    <a:pt x="97" y="2213"/>
                  </a:cubicBezTo>
                  <a:cubicBezTo>
                    <a:pt x="1" y="2682"/>
                    <a:pt x="491" y="3054"/>
                    <a:pt x="821" y="3278"/>
                  </a:cubicBezTo>
                  <a:cubicBezTo>
                    <a:pt x="843" y="3288"/>
                    <a:pt x="865" y="3293"/>
                    <a:pt x="885" y="3293"/>
                  </a:cubicBezTo>
                  <a:cubicBezTo>
                    <a:pt x="1014" y="3293"/>
                    <a:pt x="1098" y="3115"/>
                    <a:pt x="970" y="3033"/>
                  </a:cubicBezTo>
                  <a:cubicBezTo>
                    <a:pt x="746" y="2895"/>
                    <a:pt x="288" y="2586"/>
                    <a:pt x="374" y="2256"/>
                  </a:cubicBezTo>
                  <a:cubicBezTo>
                    <a:pt x="402" y="2114"/>
                    <a:pt x="489" y="2077"/>
                    <a:pt x="597" y="2077"/>
                  </a:cubicBezTo>
                  <a:cubicBezTo>
                    <a:pt x="714" y="2077"/>
                    <a:pt x="855" y="2121"/>
                    <a:pt x="972" y="2121"/>
                  </a:cubicBezTo>
                  <a:cubicBezTo>
                    <a:pt x="989" y="2121"/>
                    <a:pt x="1007" y="2120"/>
                    <a:pt x="1023" y="2117"/>
                  </a:cubicBezTo>
                  <a:cubicBezTo>
                    <a:pt x="1375" y="2096"/>
                    <a:pt x="1470" y="1787"/>
                    <a:pt x="1566" y="1489"/>
                  </a:cubicBezTo>
                  <a:cubicBezTo>
                    <a:pt x="1715" y="1063"/>
                    <a:pt x="1907" y="765"/>
                    <a:pt x="2301" y="552"/>
                  </a:cubicBezTo>
                  <a:cubicBezTo>
                    <a:pt x="2571" y="410"/>
                    <a:pt x="2902" y="268"/>
                    <a:pt x="3219" y="268"/>
                  </a:cubicBezTo>
                  <a:cubicBezTo>
                    <a:pt x="3378" y="268"/>
                    <a:pt x="3533" y="303"/>
                    <a:pt x="3675" y="392"/>
                  </a:cubicBezTo>
                  <a:cubicBezTo>
                    <a:pt x="3698" y="405"/>
                    <a:pt x="3720" y="411"/>
                    <a:pt x="3742" y="411"/>
                  </a:cubicBezTo>
                  <a:cubicBezTo>
                    <a:pt x="3857" y="411"/>
                    <a:pt x="3929" y="239"/>
                    <a:pt x="3803" y="158"/>
                  </a:cubicBezTo>
                  <a:cubicBezTo>
                    <a:pt x="3623" y="46"/>
                    <a:pt x="3425" y="1"/>
                    <a:pt x="322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 name="Google Shape;68;p15"/>
            <p:cNvSpPr/>
            <p:nvPr/>
          </p:nvSpPr>
          <p:spPr>
            <a:xfrm flipH="1">
              <a:off x="5793402" y="3561629"/>
              <a:ext cx="2118231" cy="810175"/>
            </a:xfrm>
            <a:custGeom>
              <a:avLst/>
              <a:gdLst/>
              <a:ahLst/>
              <a:cxnLst/>
              <a:rect l="l" t="t" r="r" b="b"/>
              <a:pathLst>
                <a:path w="11619" h="4444" extrusionOk="0">
                  <a:moveTo>
                    <a:pt x="2254" y="1"/>
                  </a:moveTo>
                  <a:cubicBezTo>
                    <a:pt x="2132" y="1"/>
                    <a:pt x="2041" y="50"/>
                    <a:pt x="2002" y="178"/>
                  </a:cubicBezTo>
                  <a:cubicBezTo>
                    <a:pt x="1885" y="562"/>
                    <a:pt x="2876" y="977"/>
                    <a:pt x="2918" y="1169"/>
                  </a:cubicBezTo>
                  <a:cubicBezTo>
                    <a:pt x="2950" y="1371"/>
                    <a:pt x="1545" y="1861"/>
                    <a:pt x="948" y="2042"/>
                  </a:cubicBezTo>
                  <a:cubicBezTo>
                    <a:pt x="352" y="2212"/>
                    <a:pt x="0" y="2447"/>
                    <a:pt x="341" y="2649"/>
                  </a:cubicBezTo>
                  <a:cubicBezTo>
                    <a:pt x="417" y="2693"/>
                    <a:pt x="522" y="2710"/>
                    <a:pt x="644" y="2710"/>
                  </a:cubicBezTo>
                  <a:cubicBezTo>
                    <a:pt x="1057" y="2710"/>
                    <a:pt x="1666" y="2510"/>
                    <a:pt x="2002" y="2436"/>
                  </a:cubicBezTo>
                  <a:cubicBezTo>
                    <a:pt x="2040" y="2428"/>
                    <a:pt x="2073" y="2424"/>
                    <a:pt x="2102" y="2424"/>
                  </a:cubicBezTo>
                  <a:cubicBezTo>
                    <a:pt x="2417" y="2424"/>
                    <a:pt x="2298" y="2863"/>
                    <a:pt x="2152" y="3107"/>
                  </a:cubicBezTo>
                  <a:cubicBezTo>
                    <a:pt x="1992" y="3352"/>
                    <a:pt x="1577" y="3905"/>
                    <a:pt x="1566" y="4385"/>
                  </a:cubicBezTo>
                  <a:cubicBezTo>
                    <a:pt x="1647" y="4425"/>
                    <a:pt x="1748" y="4443"/>
                    <a:pt x="1863" y="4443"/>
                  </a:cubicBezTo>
                  <a:cubicBezTo>
                    <a:pt x="2592" y="4443"/>
                    <a:pt x="3886" y="3713"/>
                    <a:pt x="4281" y="3373"/>
                  </a:cubicBezTo>
                  <a:cubicBezTo>
                    <a:pt x="4814" y="2730"/>
                    <a:pt x="5143" y="2562"/>
                    <a:pt x="5407" y="2562"/>
                  </a:cubicBezTo>
                  <a:cubicBezTo>
                    <a:pt x="5602" y="2562"/>
                    <a:pt x="5762" y="2654"/>
                    <a:pt x="5943" y="2713"/>
                  </a:cubicBezTo>
                  <a:cubicBezTo>
                    <a:pt x="6319" y="2838"/>
                    <a:pt x="7757" y="3788"/>
                    <a:pt x="9340" y="3788"/>
                  </a:cubicBezTo>
                  <a:cubicBezTo>
                    <a:pt x="9502" y="3788"/>
                    <a:pt x="9665" y="3778"/>
                    <a:pt x="9829" y="3756"/>
                  </a:cubicBezTo>
                  <a:cubicBezTo>
                    <a:pt x="11597" y="3511"/>
                    <a:pt x="11618" y="2308"/>
                    <a:pt x="11544" y="1318"/>
                  </a:cubicBezTo>
                  <a:lnTo>
                    <a:pt x="11544" y="1318"/>
                  </a:lnTo>
                  <a:cubicBezTo>
                    <a:pt x="11346" y="1440"/>
                    <a:pt x="10799" y="1488"/>
                    <a:pt x="10200" y="1488"/>
                  </a:cubicBezTo>
                  <a:cubicBezTo>
                    <a:pt x="9447" y="1488"/>
                    <a:pt x="8612" y="1413"/>
                    <a:pt x="8285" y="1318"/>
                  </a:cubicBezTo>
                  <a:cubicBezTo>
                    <a:pt x="7710" y="1147"/>
                    <a:pt x="5687" y="817"/>
                    <a:pt x="5197" y="721"/>
                  </a:cubicBezTo>
                  <a:cubicBezTo>
                    <a:pt x="4718" y="636"/>
                    <a:pt x="3653" y="604"/>
                    <a:pt x="3206" y="370"/>
                  </a:cubicBezTo>
                  <a:cubicBezTo>
                    <a:pt x="2890" y="212"/>
                    <a:pt x="2506" y="1"/>
                    <a:pt x="2254" y="1"/>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 name="Google Shape;69;p15"/>
            <p:cNvSpPr/>
            <p:nvPr/>
          </p:nvSpPr>
          <p:spPr>
            <a:xfrm flipH="1">
              <a:off x="5688583" y="3731904"/>
              <a:ext cx="1112623" cy="531791"/>
            </a:xfrm>
            <a:custGeom>
              <a:avLst/>
              <a:gdLst/>
              <a:ahLst/>
              <a:cxnLst/>
              <a:rect l="l" t="t" r="r" b="b"/>
              <a:pathLst>
                <a:path w="6103" h="2917" extrusionOk="0">
                  <a:moveTo>
                    <a:pt x="341" y="0"/>
                  </a:moveTo>
                  <a:lnTo>
                    <a:pt x="341" y="0"/>
                  </a:lnTo>
                  <a:cubicBezTo>
                    <a:pt x="416" y="224"/>
                    <a:pt x="501" y="1406"/>
                    <a:pt x="1" y="1864"/>
                  </a:cubicBezTo>
                  <a:cubicBezTo>
                    <a:pt x="649" y="2383"/>
                    <a:pt x="2118" y="2917"/>
                    <a:pt x="3372" y="2917"/>
                  </a:cubicBezTo>
                  <a:cubicBezTo>
                    <a:pt x="3971" y="2917"/>
                    <a:pt x="4521" y="2795"/>
                    <a:pt x="4910" y="2492"/>
                  </a:cubicBezTo>
                  <a:cubicBezTo>
                    <a:pt x="6102" y="1545"/>
                    <a:pt x="5485" y="448"/>
                    <a:pt x="5463" y="373"/>
                  </a:cubicBezTo>
                  <a:lnTo>
                    <a:pt x="5463" y="373"/>
                  </a:lnTo>
                  <a:cubicBezTo>
                    <a:pt x="5240" y="433"/>
                    <a:pt x="4878" y="461"/>
                    <a:pt x="4432" y="461"/>
                  </a:cubicBezTo>
                  <a:cubicBezTo>
                    <a:pt x="3303" y="461"/>
                    <a:pt x="1639" y="283"/>
                    <a:pt x="3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 name="Google Shape;70;p15"/>
            <p:cNvSpPr/>
            <p:nvPr/>
          </p:nvSpPr>
          <p:spPr>
            <a:xfrm flipH="1">
              <a:off x="7031998" y="4098524"/>
              <a:ext cx="1032954" cy="480563"/>
            </a:xfrm>
            <a:custGeom>
              <a:avLst/>
              <a:gdLst/>
              <a:ahLst/>
              <a:cxnLst/>
              <a:rect l="l" t="t" r="r" b="b"/>
              <a:pathLst>
                <a:path w="5666" h="2636" extrusionOk="0">
                  <a:moveTo>
                    <a:pt x="2526" y="1"/>
                  </a:moveTo>
                  <a:cubicBezTo>
                    <a:pt x="2512" y="1"/>
                    <a:pt x="2497" y="1"/>
                    <a:pt x="2481" y="2"/>
                  </a:cubicBezTo>
                  <a:cubicBezTo>
                    <a:pt x="2109" y="23"/>
                    <a:pt x="1619" y="716"/>
                    <a:pt x="1257" y="907"/>
                  </a:cubicBezTo>
                  <a:lnTo>
                    <a:pt x="565" y="641"/>
                  </a:lnTo>
                  <a:cubicBezTo>
                    <a:pt x="565" y="641"/>
                    <a:pt x="160" y="982"/>
                    <a:pt x="85" y="1195"/>
                  </a:cubicBezTo>
                  <a:lnTo>
                    <a:pt x="0" y="2025"/>
                  </a:lnTo>
                  <a:cubicBezTo>
                    <a:pt x="0" y="2025"/>
                    <a:pt x="2694" y="2558"/>
                    <a:pt x="3355" y="2622"/>
                  </a:cubicBezTo>
                  <a:cubicBezTo>
                    <a:pt x="3435" y="2631"/>
                    <a:pt x="3511" y="2635"/>
                    <a:pt x="3585" y="2635"/>
                  </a:cubicBezTo>
                  <a:cubicBezTo>
                    <a:pt x="4106" y="2635"/>
                    <a:pt x="4458" y="2416"/>
                    <a:pt x="4654" y="2164"/>
                  </a:cubicBezTo>
                  <a:cubicBezTo>
                    <a:pt x="4877" y="1887"/>
                    <a:pt x="5271" y="1567"/>
                    <a:pt x="5271" y="1280"/>
                  </a:cubicBezTo>
                  <a:cubicBezTo>
                    <a:pt x="5655" y="907"/>
                    <a:pt x="5665" y="503"/>
                    <a:pt x="5495" y="396"/>
                  </a:cubicBezTo>
                  <a:cubicBezTo>
                    <a:pt x="5472" y="381"/>
                    <a:pt x="5439" y="375"/>
                    <a:pt x="5398" y="375"/>
                  </a:cubicBezTo>
                  <a:cubicBezTo>
                    <a:pt x="5140" y="375"/>
                    <a:pt x="4558" y="645"/>
                    <a:pt x="3951" y="939"/>
                  </a:cubicBezTo>
                  <a:cubicBezTo>
                    <a:pt x="3420" y="1213"/>
                    <a:pt x="2986" y="1340"/>
                    <a:pt x="2530" y="1340"/>
                  </a:cubicBezTo>
                  <a:cubicBezTo>
                    <a:pt x="2382" y="1340"/>
                    <a:pt x="2233" y="1327"/>
                    <a:pt x="2077" y="1301"/>
                  </a:cubicBezTo>
                  <a:cubicBezTo>
                    <a:pt x="2077" y="1301"/>
                    <a:pt x="2300" y="907"/>
                    <a:pt x="2513" y="566"/>
                  </a:cubicBezTo>
                  <a:cubicBezTo>
                    <a:pt x="2728" y="230"/>
                    <a:pt x="2844" y="1"/>
                    <a:pt x="2526" y="1"/>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1" name="Google Shape;71;p15"/>
            <p:cNvSpPr/>
            <p:nvPr/>
          </p:nvSpPr>
          <p:spPr>
            <a:xfrm flipH="1">
              <a:off x="6593187" y="1353525"/>
              <a:ext cx="996128" cy="1080537"/>
            </a:xfrm>
            <a:custGeom>
              <a:avLst/>
              <a:gdLst/>
              <a:ahLst/>
              <a:cxnLst/>
              <a:rect l="l" t="t" r="r" b="b"/>
              <a:pathLst>
                <a:path w="5464" h="5927" extrusionOk="0">
                  <a:moveTo>
                    <a:pt x="2463" y="1"/>
                  </a:moveTo>
                  <a:cubicBezTo>
                    <a:pt x="2018" y="1"/>
                    <a:pt x="1643" y="106"/>
                    <a:pt x="1459" y="342"/>
                  </a:cubicBezTo>
                  <a:cubicBezTo>
                    <a:pt x="405" y="1631"/>
                    <a:pt x="0" y="2685"/>
                    <a:pt x="352" y="4006"/>
                  </a:cubicBezTo>
                  <a:cubicBezTo>
                    <a:pt x="696" y="5225"/>
                    <a:pt x="1494" y="5926"/>
                    <a:pt x="2452" y="5926"/>
                  </a:cubicBezTo>
                  <a:cubicBezTo>
                    <a:pt x="2532" y="5926"/>
                    <a:pt x="2613" y="5922"/>
                    <a:pt x="2694" y="5912"/>
                  </a:cubicBezTo>
                  <a:cubicBezTo>
                    <a:pt x="3770" y="5773"/>
                    <a:pt x="4398" y="5071"/>
                    <a:pt x="4547" y="4474"/>
                  </a:cubicBezTo>
                  <a:cubicBezTo>
                    <a:pt x="4696" y="3867"/>
                    <a:pt x="4664" y="3739"/>
                    <a:pt x="4984" y="3218"/>
                  </a:cubicBezTo>
                  <a:cubicBezTo>
                    <a:pt x="5303" y="2696"/>
                    <a:pt x="5463" y="2483"/>
                    <a:pt x="5197" y="1503"/>
                  </a:cubicBezTo>
                  <a:cubicBezTo>
                    <a:pt x="5031" y="621"/>
                    <a:pt x="3541" y="1"/>
                    <a:pt x="2463" y="1"/>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2" name="Google Shape;72;p15"/>
            <p:cNvSpPr/>
            <p:nvPr/>
          </p:nvSpPr>
          <p:spPr>
            <a:xfrm flipH="1">
              <a:off x="6989524" y="2224953"/>
              <a:ext cx="493324" cy="230072"/>
            </a:xfrm>
            <a:custGeom>
              <a:avLst/>
              <a:gdLst/>
              <a:ahLst/>
              <a:cxnLst/>
              <a:rect l="l" t="t" r="r" b="b"/>
              <a:pathLst>
                <a:path w="2706" h="1262" extrusionOk="0">
                  <a:moveTo>
                    <a:pt x="175" y="0"/>
                  </a:moveTo>
                  <a:cubicBezTo>
                    <a:pt x="84" y="0"/>
                    <a:pt x="0" y="93"/>
                    <a:pt x="66" y="195"/>
                  </a:cubicBezTo>
                  <a:cubicBezTo>
                    <a:pt x="321" y="599"/>
                    <a:pt x="673" y="929"/>
                    <a:pt x="1120" y="1110"/>
                  </a:cubicBezTo>
                  <a:cubicBezTo>
                    <a:pt x="1368" y="1214"/>
                    <a:pt x="1628" y="1262"/>
                    <a:pt x="1890" y="1262"/>
                  </a:cubicBezTo>
                  <a:cubicBezTo>
                    <a:pt x="2113" y="1262"/>
                    <a:pt x="2337" y="1227"/>
                    <a:pt x="2558" y="1164"/>
                  </a:cubicBezTo>
                  <a:cubicBezTo>
                    <a:pt x="2705" y="1134"/>
                    <a:pt x="2653" y="914"/>
                    <a:pt x="2510" y="914"/>
                  </a:cubicBezTo>
                  <a:cubicBezTo>
                    <a:pt x="2498" y="914"/>
                    <a:pt x="2485" y="916"/>
                    <a:pt x="2472" y="919"/>
                  </a:cubicBezTo>
                  <a:cubicBezTo>
                    <a:pt x="2272" y="969"/>
                    <a:pt x="2070" y="998"/>
                    <a:pt x="1870" y="998"/>
                  </a:cubicBezTo>
                  <a:cubicBezTo>
                    <a:pt x="1643" y="998"/>
                    <a:pt x="1420" y="961"/>
                    <a:pt x="1205" y="876"/>
                  </a:cubicBezTo>
                  <a:cubicBezTo>
                    <a:pt x="822" y="716"/>
                    <a:pt x="513" y="408"/>
                    <a:pt x="289" y="67"/>
                  </a:cubicBezTo>
                  <a:cubicBezTo>
                    <a:pt x="259" y="20"/>
                    <a:pt x="216" y="0"/>
                    <a:pt x="175"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3" name="Google Shape;73;p15"/>
            <p:cNvSpPr/>
            <p:nvPr/>
          </p:nvSpPr>
          <p:spPr>
            <a:xfrm flipH="1">
              <a:off x="6438037" y="977425"/>
              <a:ext cx="1982229" cy="1744683"/>
            </a:xfrm>
            <a:custGeom>
              <a:avLst/>
              <a:gdLst/>
              <a:ahLst/>
              <a:cxnLst/>
              <a:rect l="l" t="t" r="r" b="b"/>
              <a:pathLst>
                <a:path w="10873" h="9570" extrusionOk="0">
                  <a:moveTo>
                    <a:pt x="7716" y="1"/>
                  </a:moveTo>
                  <a:cubicBezTo>
                    <a:pt x="7583" y="1"/>
                    <a:pt x="7439" y="62"/>
                    <a:pt x="7274" y="212"/>
                  </a:cubicBezTo>
                  <a:cubicBezTo>
                    <a:pt x="7148" y="326"/>
                    <a:pt x="7038" y="364"/>
                    <a:pt x="6934" y="364"/>
                  </a:cubicBezTo>
                  <a:cubicBezTo>
                    <a:pt x="6746" y="364"/>
                    <a:pt x="6578" y="239"/>
                    <a:pt x="6379" y="212"/>
                  </a:cubicBezTo>
                  <a:cubicBezTo>
                    <a:pt x="6353" y="208"/>
                    <a:pt x="6328" y="206"/>
                    <a:pt x="6302" y="206"/>
                  </a:cubicBezTo>
                  <a:cubicBezTo>
                    <a:pt x="6034" y="206"/>
                    <a:pt x="5788" y="414"/>
                    <a:pt x="5623" y="861"/>
                  </a:cubicBezTo>
                  <a:cubicBezTo>
                    <a:pt x="5501" y="839"/>
                    <a:pt x="5381" y="824"/>
                    <a:pt x="5263" y="824"/>
                  </a:cubicBezTo>
                  <a:cubicBezTo>
                    <a:pt x="4938" y="824"/>
                    <a:pt x="4632" y="939"/>
                    <a:pt x="4367" y="1330"/>
                  </a:cubicBezTo>
                  <a:cubicBezTo>
                    <a:pt x="4026" y="1862"/>
                    <a:pt x="3919" y="1809"/>
                    <a:pt x="3504" y="1852"/>
                  </a:cubicBezTo>
                  <a:cubicBezTo>
                    <a:pt x="3089" y="1894"/>
                    <a:pt x="2833" y="2054"/>
                    <a:pt x="2822" y="2597"/>
                  </a:cubicBezTo>
                  <a:cubicBezTo>
                    <a:pt x="2812" y="3140"/>
                    <a:pt x="2812" y="3492"/>
                    <a:pt x="2237" y="3502"/>
                  </a:cubicBezTo>
                  <a:cubicBezTo>
                    <a:pt x="1683" y="3513"/>
                    <a:pt x="1577" y="3939"/>
                    <a:pt x="1683" y="4163"/>
                  </a:cubicBezTo>
                  <a:cubicBezTo>
                    <a:pt x="1821" y="4514"/>
                    <a:pt x="1821" y="4578"/>
                    <a:pt x="1385" y="4610"/>
                  </a:cubicBezTo>
                  <a:cubicBezTo>
                    <a:pt x="852" y="4631"/>
                    <a:pt x="1044" y="5206"/>
                    <a:pt x="906" y="5494"/>
                  </a:cubicBezTo>
                  <a:cubicBezTo>
                    <a:pt x="693" y="5962"/>
                    <a:pt x="107" y="5888"/>
                    <a:pt x="54" y="6324"/>
                  </a:cubicBezTo>
                  <a:cubicBezTo>
                    <a:pt x="1" y="6761"/>
                    <a:pt x="469" y="6878"/>
                    <a:pt x="469" y="7165"/>
                  </a:cubicBezTo>
                  <a:cubicBezTo>
                    <a:pt x="480" y="7613"/>
                    <a:pt x="277" y="7591"/>
                    <a:pt x="405" y="7858"/>
                  </a:cubicBezTo>
                  <a:cubicBezTo>
                    <a:pt x="477" y="7940"/>
                    <a:pt x="629" y="8082"/>
                    <a:pt x="831" y="8082"/>
                  </a:cubicBezTo>
                  <a:cubicBezTo>
                    <a:pt x="838" y="8082"/>
                    <a:pt x="845" y="8082"/>
                    <a:pt x="852" y="8081"/>
                  </a:cubicBezTo>
                  <a:cubicBezTo>
                    <a:pt x="1065" y="8081"/>
                    <a:pt x="1183" y="8145"/>
                    <a:pt x="1225" y="8347"/>
                  </a:cubicBezTo>
                  <a:cubicBezTo>
                    <a:pt x="1262" y="8524"/>
                    <a:pt x="1389" y="8929"/>
                    <a:pt x="1740" y="8929"/>
                  </a:cubicBezTo>
                  <a:cubicBezTo>
                    <a:pt x="1791" y="8929"/>
                    <a:pt x="1846" y="8920"/>
                    <a:pt x="1907" y="8901"/>
                  </a:cubicBezTo>
                  <a:lnTo>
                    <a:pt x="1907" y="8901"/>
                  </a:lnTo>
                  <a:cubicBezTo>
                    <a:pt x="1898" y="9168"/>
                    <a:pt x="2209" y="9324"/>
                    <a:pt x="2492" y="9324"/>
                  </a:cubicBezTo>
                  <a:cubicBezTo>
                    <a:pt x="2547" y="9324"/>
                    <a:pt x="2602" y="9318"/>
                    <a:pt x="2652" y="9306"/>
                  </a:cubicBezTo>
                  <a:cubicBezTo>
                    <a:pt x="2674" y="9300"/>
                    <a:pt x="2696" y="9297"/>
                    <a:pt x="2718" y="9297"/>
                  </a:cubicBezTo>
                  <a:cubicBezTo>
                    <a:pt x="2938" y="9297"/>
                    <a:pt x="3162" y="9569"/>
                    <a:pt x="3494" y="9569"/>
                  </a:cubicBezTo>
                  <a:cubicBezTo>
                    <a:pt x="3596" y="9569"/>
                    <a:pt x="3708" y="9544"/>
                    <a:pt x="3834" y="9476"/>
                  </a:cubicBezTo>
                  <a:cubicBezTo>
                    <a:pt x="4409" y="9167"/>
                    <a:pt x="4782" y="8816"/>
                    <a:pt x="4697" y="8497"/>
                  </a:cubicBezTo>
                  <a:cubicBezTo>
                    <a:pt x="4622" y="8177"/>
                    <a:pt x="4484" y="7985"/>
                    <a:pt x="4782" y="7666"/>
                  </a:cubicBezTo>
                  <a:cubicBezTo>
                    <a:pt x="5069" y="7346"/>
                    <a:pt x="5101" y="7240"/>
                    <a:pt x="5101" y="6910"/>
                  </a:cubicBezTo>
                  <a:cubicBezTo>
                    <a:pt x="5112" y="6558"/>
                    <a:pt x="5208" y="6484"/>
                    <a:pt x="5357" y="6324"/>
                  </a:cubicBezTo>
                  <a:cubicBezTo>
                    <a:pt x="5495" y="6175"/>
                    <a:pt x="5495" y="6015"/>
                    <a:pt x="5421" y="5685"/>
                  </a:cubicBezTo>
                  <a:cubicBezTo>
                    <a:pt x="5357" y="5355"/>
                    <a:pt x="5431" y="5206"/>
                    <a:pt x="5623" y="5036"/>
                  </a:cubicBezTo>
                  <a:cubicBezTo>
                    <a:pt x="5804" y="4844"/>
                    <a:pt x="5868" y="4716"/>
                    <a:pt x="5762" y="4503"/>
                  </a:cubicBezTo>
                  <a:cubicBezTo>
                    <a:pt x="5655" y="4290"/>
                    <a:pt x="5570" y="4131"/>
                    <a:pt x="5698" y="3939"/>
                  </a:cubicBezTo>
                  <a:cubicBezTo>
                    <a:pt x="5836" y="3768"/>
                    <a:pt x="6166" y="3673"/>
                    <a:pt x="6262" y="3396"/>
                  </a:cubicBezTo>
                  <a:cubicBezTo>
                    <a:pt x="6347" y="3130"/>
                    <a:pt x="6230" y="2608"/>
                    <a:pt x="6741" y="2544"/>
                  </a:cubicBezTo>
                  <a:cubicBezTo>
                    <a:pt x="6865" y="2301"/>
                    <a:pt x="7036" y="2200"/>
                    <a:pt x="7208" y="2200"/>
                  </a:cubicBezTo>
                  <a:cubicBezTo>
                    <a:pt x="7346" y="2200"/>
                    <a:pt x="7485" y="2265"/>
                    <a:pt x="7604" y="2374"/>
                  </a:cubicBezTo>
                  <a:cubicBezTo>
                    <a:pt x="7751" y="2508"/>
                    <a:pt x="7865" y="2533"/>
                    <a:pt x="7966" y="2533"/>
                  </a:cubicBezTo>
                  <a:cubicBezTo>
                    <a:pt x="8026" y="2533"/>
                    <a:pt x="8081" y="2524"/>
                    <a:pt x="8136" y="2524"/>
                  </a:cubicBezTo>
                  <a:cubicBezTo>
                    <a:pt x="8224" y="2524"/>
                    <a:pt x="8310" y="2546"/>
                    <a:pt x="8413" y="2661"/>
                  </a:cubicBezTo>
                  <a:cubicBezTo>
                    <a:pt x="8690" y="2980"/>
                    <a:pt x="8828" y="2831"/>
                    <a:pt x="8946" y="3087"/>
                  </a:cubicBezTo>
                  <a:cubicBezTo>
                    <a:pt x="9063" y="3343"/>
                    <a:pt x="9052" y="3502"/>
                    <a:pt x="9244" y="3619"/>
                  </a:cubicBezTo>
                  <a:cubicBezTo>
                    <a:pt x="9435" y="3737"/>
                    <a:pt x="9691" y="3779"/>
                    <a:pt x="9691" y="4056"/>
                  </a:cubicBezTo>
                  <a:cubicBezTo>
                    <a:pt x="9691" y="4322"/>
                    <a:pt x="9425" y="4588"/>
                    <a:pt x="9691" y="4982"/>
                  </a:cubicBezTo>
                  <a:cubicBezTo>
                    <a:pt x="9957" y="5355"/>
                    <a:pt x="9893" y="5621"/>
                    <a:pt x="9702" y="5941"/>
                  </a:cubicBezTo>
                  <a:cubicBezTo>
                    <a:pt x="9510" y="6260"/>
                    <a:pt x="9563" y="6590"/>
                    <a:pt x="9691" y="6857"/>
                  </a:cubicBezTo>
                  <a:cubicBezTo>
                    <a:pt x="9829" y="7123"/>
                    <a:pt x="9755" y="7432"/>
                    <a:pt x="9680" y="7645"/>
                  </a:cubicBezTo>
                  <a:cubicBezTo>
                    <a:pt x="9595" y="7858"/>
                    <a:pt x="9489" y="8039"/>
                    <a:pt x="9616" y="8262"/>
                  </a:cubicBezTo>
                  <a:cubicBezTo>
                    <a:pt x="9734" y="8486"/>
                    <a:pt x="9904" y="8614"/>
                    <a:pt x="9851" y="8827"/>
                  </a:cubicBezTo>
                  <a:cubicBezTo>
                    <a:pt x="9812" y="8955"/>
                    <a:pt x="9882" y="9044"/>
                    <a:pt x="10013" y="9044"/>
                  </a:cubicBezTo>
                  <a:cubicBezTo>
                    <a:pt x="10100" y="9044"/>
                    <a:pt x="10213" y="9005"/>
                    <a:pt x="10340" y="8912"/>
                  </a:cubicBezTo>
                  <a:cubicBezTo>
                    <a:pt x="10660" y="8678"/>
                    <a:pt x="10745" y="8198"/>
                    <a:pt x="10575" y="7879"/>
                  </a:cubicBezTo>
                  <a:cubicBezTo>
                    <a:pt x="10394" y="7559"/>
                    <a:pt x="10553" y="7357"/>
                    <a:pt x="10713" y="7080"/>
                  </a:cubicBezTo>
                  <a:cubicBezTo>
                    <a:pt x="10873" y="6803"/>
                    <a:pt x="10745" y="6431"/>
                    <a:pt x="10479" y="6228"/>
                  </a:cubicBezTo>
                  <a:cubicBezTo>
                    <a:pt x="10213" y="6026"/>
                    <a:pt x="10340" y="5760"/>
                    <a:pt x="10436" y="5376"/>
                  </a:cubicBezTo>
                  <a:cubicBezTo>
                    <a:pt x="10532" y="4993"/>
                    <a:pt x="10681" y="4290"/>
                    <a:pt x="10553" y="3353"/>
                  </a:cubicBezTo>
                  <a:cubicBezTo>
                    <a:pt x="10426" y="2427"/>
                    <a:pt x="10053" y="1181"/>
                    <a:pt x="9861" y="1170"/>
                  </a:cubicBezTo>
                  <a:cubicBezTo>
                    <a:pt x="9680" y="1160"/>
                    <a:pt x="9542" y="947"/>
                    <a:pt x="9435" y="787"/>
                  </a:cubicBezTo>
                  <a:cubicBezTo>
                    <a:pt x="9332" y="632"/>
                    <a:pt x="9209" y="478"/>
                    <a:pt x="8776" y="478"/>
                  </a:cubicBezTo>
                  <a:cubicBezTo>
                    <a:pt x="8762" y="478"/>
                    <a:pt x="8747" y="478"/>
                    <a:pt x="8733" y="478"/>
                  </a:cubicBezTo>
                  <a:cubicBezTo>
                    <a:pt x="8704" y="479"/>
                    <a:pt x="8677" y="479"/>
                    <a:pt x="8653" y="479"/>
                  </a:cubicBezTo>
                  <a:cubicBezTo>
                    <a:pt x="8278" y="479"/>
                    <a:pt x="8376" y="400"/>
                    <a:pt x="8136" y="191"/>
                  </a:cubicBezTo>
                  <a:cubicBezTo>
                    <a:pt x="8001" y="78"/>
                    <a:pt x="7866" y="1"/>
                    <a:pt x="7716" y="1"/>
                  </a:cubicBezTo>
                  <a:close/>
                </a:path>
              </a:pathLst>
            </a:custGeom>
            <a:solidFill>
              <a:srgbClr val="3D1C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4" name="Google Shape;74;p15"/>
            <p:cNvSpPr/>
            <p:nvPr/>
          </p:nvSpPr>
          <p:spPr>
            <a:xfrm flipH="1">
              <a:off x="7015412" y="4194964"/>
              <a:ext cx="482750" cy="249944"/>
            </a:xfrm>
            <a:custGeom>
              <a:avLst/>
              <a:gdLst/>
              <a:ahLst/>
              <a:cxnLst/>
              <a:rect l="l" t="t" r="r" b="b"/>
              <a:pathLst>
                <a:path w="2648" h="1371" extrusionOk="0">
                  <a:moveTo>
                    <a:pt x="2458" y="1"/>
                  </a:moveTo>
                  <a:cubicBezTo>
                    <a:pt x="2430" y="1"/>
                    <a:pt x="2401" y="12"/>
                    <a:pt x="2375" y="37"/>
                  </a:cubicBezTo>
                  <a:cubicBezTo>
                    <a:pt x="1814" y="579"/>
                    <a:pt x="1153" y="1102"/>
                    <a:pt x="366" y="1102"/>
                  </a:cubicBezTo>
                  <a:cubicBezTo>
                    <a:pt x="302" y="1102"/>
                    <a:pt x="237" y="1099"/>
                    <a:pt x="171" y="1092"/>
                  </a:cubicBezTo>
                  <a:cubicBezTo>
                    <a:pt x="168" y="1091"/>
                    <a:pt x="164" y="1091"/>
                    <a:pt x="161" y="1091"/>
                  </a:cubicBezTo>
                  <a:cubicBezTo>
                    <a:pt x="1" y="1091"/>
                    <a:pt x="4" y="1347"/>
                    <a:pt x="171" y="1358"/>
                  </a:cubicBezTo>
                  <a:cubicBezTo>
                    <a:pt x="245" y="1366"/>
                    <a:pt x="317" y="1370"/>
                    <a:pt x="389" y="1370"/>
                  </a:cubicBezTo>
                  <a:cubicBezTo>
                    <a:pt x="1242" y="1370"/>
                    <a:pt x="1967" y="809"/>
                    <a:pt x="2556" y="229"/>
                  </a:cubicBezTo>
                  <a:cubicBezTo>
                    <a:pt x="2648" y="138"/>
                    <a:pt x="2558" y="1"/>
                    <a:pt x="2458"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5" name="Google Shape;75;p15"/>
            <p:cNvSpPr/>
            <p:nvPr/>
          </p:nvSpPr>
          <p:spPr>
            <a:xfrm flipH="1">
              <a:off x="7021427" y="4147564"/>
              <a:ext cx="649379" cy="217311"/>
            </a:xfrm>
            <a:custGeom>
              <a:avLst/>
              <a:gdLst/>
              <a:ahLst/>
              <a:cxnLst/>
              <a:rect l="l" t="t" r="r" b="b"/>
              <a:pathLst>
                <a:path w="3562" h="1192" extrusionOk="0">
                  <a:moveTo>
                    <a:pt x="3195" y="0"/>
                  </a:moveTo>
                  <a:cubicBezTo>
                    <a:pt x="2813" y="0"/>
                    <a:pt x="2242" y="337"/>
                    <a:pt x="2045" y="436"/>
                  </a:cubicBezTo>
                  <a:cubicBezTo>
                    <a:pt x="1725" y="596"/>
                    <a:pt x="1384" y="681"/>
                    <a:pt x="1044" y="777"/>
                  </a:cubicBezTo>
                  <a:cubicBezTo>
                    <a:pt x="756" y="851"/>
                    <a:pt x="468" y="926"/>
                    <a:pt x="181" y="936"/>
                  </a:cubicBezTo>
                  <a:cubicBezTo>
                    <a:pt x="177" y="936"/>
                    <a:pt x="174" y="936"/>
                    <a:pt x="171" y="936"/>
                  </a:cubicBezTo>
                  <a:cubicBezTo>
                    <a:pt x="0" y="936"/>
                    <a:pt x="3" y="1192"/>
                    <a:pt x="181" y="1192"/>
                  </a:cubicBezTo>
                  <a:cubicBezTo>
                    <a:pt x="724" y="1181"/>
                    <a:pt x="1288" y="1011"/>
                    <a:pt x="1800" y="819"/>
                  </a:cubicBezTo>
                  <a:cubicBezTo>
                    <a:pt x="2076" y="713"/>
                    <a:pt x="2332" y="564"/>
                    <a:pt x="2598" y="447"/>
                  </a:cubicBezTo>
                  <a:cubicBezTo>
                    <a:pt x="2660" y="415"/>
                    <a:pt x="2990" y="265"/>
                    <a:pt x="3171" y="265"/>
                  </a:cubicBezTo>
                  <a:cubicBezTo>
                    <a:pt x="3238" y="265"/>
                    <a:pt x="3285" y="285"/>
                    <a:pt x="3290" y="340"/>
                  </a:cubicBezTo>
                  <a:cubicBezTo>
                    <a:pt x="3296" y="425"/>
                    <a:pt x="3365" y="468"/>
                    <a:pt x="3432" y="468"/>
                  </a:cubicBezTo>
                  <a:cubicBezTo>
                    <a:pt x="3498" y="468"/>
                    <a:pt x="3562" y="425"/>
                    <a:pt x="3557" y="340"/>
                  </a:cubicBezTo>
                  <a:cubicBezTo>
                    <a:pt x="3535" y="88"/>
                    <a:pt x="3389" y="0"/>
                    <a:pt x="3195"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6" name="Google Shape;76;p15"/>
            <p:cNvSpPr/>
            <p:nvPr/>
          </p:nvSpPr>
          <p:spPr>
            <a:xfrm flipH="1">
              <a:off x="7068281" y="4310547"/>
              <a:ext cx="427876" cy="202179"/>
            </a:xfrm>
            <a:custGeom>
              <a:avLst/>
              <a:gdLst/>
              <a:ahLst/>
              <a:cxnLst/>
              <a:rect l="l" t="t" r="r" b="b"/>
              <a:pathLst>
                <a:path w="2347" h="1109" extrusionOk="0">
                  <a:moveTo>
                    <a:pt x="2139" y="1"/>
                  </a:moveTo>
                  <a:cubicBezTo>
                    <a:pt x="2111" y="1"/>
                    <a:pt x="2082" y="10"/>
                    <a:pt x="2056" y="32"/>
                  </a:cubicBezTo>
                  <a:cubicBezTo>
                    <a:pt x="1736" y="309"/>
                    <a:pt x="1374" y="628"/>
                    <a:pt x="980" y="777"/>
                  </a:cubicBezTo>
                  <a:cubicBezTo>
                    <a:pt x="771" y="856"/>
                    <a:pt x="562" y="863"/>
                    <a:pt x="341" y="863"/>
                  </a:cubicBezTo>
                  <a:cubicBezTo>
                    <a:pt x="292" y="863"/>
                    <a:pt x="242" y="862"/>
                    <a:pt x="192" y="862"/>
                  </a:cubicBezTo>
                  <a:cubicBezTo>
                    <a:pt x="185" y="861"/>
                    <a:pt x="178" y="861"/>
                    <a:pt x="171" y="861"/>
                  </a:cubicBezTo>
                  <a:cubicBezTo>
                    <a:pt x="1" y="861"/>
                    <a:pt x="7" y="1107"/>
                    <a:pt x="181" y="1107"/>
                  </a:cubicBezTo>
                  <a:cubicBezTo>
                    <a:pt x="264" y="1107"/>
                    <a:pt x="347" y="1109"/>
                    <a:pt x="432" y="1109"/>
                  </a:cubicBezTo>
                  <a:cubicBezTo>
                    <a:pt x="643" y="1109"/>
                    <a:pt x="857" y="1098"/>
                    <a:pt x="1055" y="1022"/>
                  </a:cubicBezTo>
                  <a:cubicBezTo>
                    <a:pt x="1512" y="862"/>
                    <a:pt x="1885" y="511"/>
                    <a:pt x="2237" y="223"/>
                  </a:cubicBezTo>
                  <a:cubicBezTo>
                    <a:pt x="2347" y="139"/>
                    <a:pt x="2248" y="1"/>
                    <a:pt x="2139"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7" name="Google Shape;77;p15"/>
            <p:cNvSpPr/>
            <p:nvPr/>
          </p:nvSpPr>
          <p:spPr>
            <a:xfrm flipH="1">
              <a:off x="7730966" y="4178921"/>
              <a:ext cx="165171" cy="139101"/>
            </a:xfrm>
            <a:custGeom>
              <a:avLst/>
              <a:gdLst/>
              <a:ahLst/>
              <a:cxnLst/>
              <a:rect l="l" t="t" r="r" b="b"/>
              <a:pathLst>
                <a:path w="906" h="763" extrusionOk="0">
                  <a:moveTo>
                    <a:pt x="762" y="0"/>
                  </a:moveTo>
                  <a:cubicBezTo>
                    <a:pt x="730" y="0"/>
                    <a:pt x="698" y="14"/>
                    <a:pt x="672" y="40"/>
                  </a:cubicBezTo>
                  <a:cubicBezTo>
                    <a:pt x="565" y="125"/>
                    <a:pt x="459" y="221"/>
                    <a:pt x="331" y="306"/>
                  </a:cubicBezTo>
                  <a:cubicBezTo>
                    <a:pt x="310" y="317"/>
                    <a:pt x="278" y="338"/>
                    <a:pt x="267" y="360"/>
                  </a:cubicBezTo>
                  <a:cubicBezTo>
                    <a:pt x="256" y="370"/>
                    <a:pt x="246" y="370"/>
                    <a:pt x="224" y="381"/>
                  </a:cubicBezTo>
                  <a:lnTo>
                    <a:pt x="214" y="392"/>
                  </a:lnTo>
                  <a:cubicBezTo>
                    <a:pt x="214" y="392"/>
                    <a:pt x="214" y="392"/>
                    <a:pt x="214" y="392"/>
                  </a:cubicBezTo>
                  <a:lnTo>
                    <a:pt x="214" y="392"/>
                  </a:lnTo>
                  <a:cubicBezTo>
                    <a:pt x="214" y="392"/>
                    <a:pt x="214" y="392"/>
                    <a:pt x="214" y="392"/>
                  </a:cubicBezTo>
                  <a:lnTo>
                    <a:pt x="214" y="392"/>
                  </a:lnTo>
                  <a:cubicBezTo>
                    <a:pt x="171" y="434"/>
                    <a:pt x="118" y="466"/>
                    <a:pt x="86" y="498"/>
                  </a:cubicBezTo>
                  <a:cubicBezTo>
                    <a:pt x="54" y="530"/>
                    <a:pt x="33" y="541"/>
                    <a:pt x="11" y="583"/>
                  </a:cubicBezTo>
                  <a:cubicBezTo>
                    <a:pt x="1" y="605"/>
                    <a:pt x="11" y="658"/>
                    <a:pt x="33" y="690"/>
                  </a:cubicBezTo>
                  <a:cubicBezTo>
                    <a:pt x="55" y="734"/>
                    <a:pt x="107" y="762"/>
                    <a:pt x="154" y="762"/>
                  </a:cubicBezTo>
                  <a:cubicBezTo>
                    <a:pt x="176" y="762"/>
                    <a:pt x="197" y="756"/>
                    <a:pt x="214" y="743"/>
                  </a:cubicBezTo>
                  <a:cubicBezTo>
                    <a:pt x="427" y="583"/>
                    <a:pt x="650" y="413"/>
                    <a:pt x="853" y="221"/>
                  </a:cubicBezTo>
                  <a:cubicBezTo>
                    <a:pt x="906" y="179"/>
                    <a:pt x="906" y="72"/>
                    <a:pt x="853" y="40"/>
                  </a:cubicBezTo>
                  <a:cubicBezTo>
                    <a:pt x="826" y="14"/>
                    <a:pt x="794" y="0"/>
                    <a:pt x="762"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8" name="Google Shape;78;p15"/>
            <p:cNvSpPr/>
            <p:nvPr/>
          </p:nvSpPr>
          <p:spPr>
            <a:xfrm flipH="1">
              <a:off x="7381485" y="4110556"/>
              <a:ext cx="136001" cy="227155"/>
            </a:xfrm>
            <a:custGeom>
              <a:avLst/>
              <a:gdLst/>
              <a:ahLst/>
              <a:cxnLst/>
              <a:rect l="l" t="t" r="r" b="b"/>
              <a:pathLst>
                <a:path w="746" h="1246" extrusionOk="0">
                  <a:moveTo>
                    <a:pt x="590" y="1"/>
                  </a:moveTo>
                  <a:cubicBezTo>
                    <a:pt x="544" y="1"/>
                    <a:pt x="498" y="19"/>
                    <a:pt x="469" y="64"/>
                  </a:cubicBezTo>
                  <a:cubicBezTo>
                    <a:pt x="362" y="234"/>
                    <a:pt x="266" y="415"/>
                    <a:pt x="181" y="596"/>
                  </a:cubicBezTo>
                  <a:cubicBezTo>
                    <a:pt x="107" y="756"/>
                    <a:pt x="32" y="926"/>
                    <a:pt x="11" y="1118"/>
                  </a:cubicBezTo>
                  <a:cubicBezTo>
                    <a:pt x="0" y="1182"/>
                    <a:pt x="75" y="1246"/>
                    <a:pt x="149" y="1246"/>
                  </a:cubicBezTo>
                  <a:cubicBezTo>
                    <a:pt x="217" y="1246"/>
                    <a:pt x="258" y="1194"/>
                    <a:pt x="273" y="1137"/>
                  </a:cubicBezTo>
                  <a:lnTo>
                    <a:pt x="273" y="1137"/>
                  </a:lnTo>
                  <a:cubicBezTo>
                    <a:pt x="273" y="1137"/>
                    <a:pt x="273" y="1137"/>
                    <a:pt x="273" y="1137"/>
                  </a:cubicBezTo>
                  <a:cubicBezTo>
                    <a:pt x="274" y="1137"/>
                    <a:pt x="275" y="1135"/>
                    <a:pt x="277" y="1129"/>
                  </a:cubicBezTo>
                  <a:lnTo>
                    <a:pt x="277" y="1107"/>
                  </a:lnTo>
                  <a:cubicBezTo>
                    <a:pt x="277" y="1086"/>
                    <a:pt x="298" y="1075"/>
                    <a:pt x="298" y="1065"/>
                  </a:cubicBezTo>
                  <a:cubicBezTo>
                    <a:pt x="309" y="1022"/>
                    <a:pt x="320" y="1001"/>
                    <a:pt x="330" y="958"/>
                  </a:cubicBezTo>
                  <a:cubicBezTo>
                    <a:pt x="352" y="926"/>
                    <a:pt x="352" y="916"/>
                    <a:pt x="362" y="894"/>
                  </a:cubicBezTo>
                  <a:cubicBezTo>
                    <a:pt x="362" y="873"/>
                    <a:pt x="373" y="873"/>
                    <a:pt x="373" y="862"/>
                  </a:cubicBezTo>
                  <a:cubicBezTo>
                    <a:pt x="373" y="855"/>
                    <a:pt x="378" y="847"/>
                    <a:pt x="378" y="847"/>
                  </a:cubicBezTo>
                  <a:lnTo>
                    <a:pt x="378" y="847"/>
                  </a:lnTo>
                  <a:cubicBezTo>
                    <a:pt x="377" y="847"/>
                    <a:pt x="376" y="849"/>
                    <a:pt x="373" y="852"/>
                  </a:cubicBezTo>
                  <a:cubicBezTo>
                    <a:pt x="384" y="799"/>
                    <a:pt x="416" y="756"/>
                    <a:pt x="437" y="703"/>
                  </a:cubicBezTo>
                  <a:cubicBezTo>
                    <a:pt x="522" y="532"/>
                    <a:pt x="618" y="351"/>
                    <a:pt x="703" y="192"/>
                  </a:cubicBezTo>
                  <a:cubicBezTo>
                    <a:pt x="746" y="128"/>
                    <a:pt x="724" y="53"/>
                    <a:pt x="650" y="11"/>
                  </a:cubicBezTo>
                  <a:cubicBezTo>
                    <a:pt x="630" y="4"/>
                    <a:pt x="610" y="1"/>
                    <a:pt x="590"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9" name="Google Shape;79;p15"/>
            <p:cNvSpPr/>
            <p:nvPr/>
          </p:nvSpPr>
          <p:spPr>
            <a:xfrm flipH="1">
              <a:off x="7264992" y="4104357"/>
              <a:ext cx="108838" cy="187777"/>
            </a:xfrm>
            <a:custGeom>
              <a:avLst/>
              <a:gdLst/>
              <a:ahLst/>
              <a:cxnLst/>
              <a:rect l="l" t="t" r="r" b="b"/>
              <a:pathLst>
                <a:path w="597" h="1030" extrusionOk="0">
                  <a:moveTo>
                    <a:pt x="446" y="1"/>
                  </a:moveTo>
                  <a:cubicBezTo>
                    <a:pt x="407" y="1"/>
                    <a:pt x="361" y="22"/>
                    <a:pt x="341" y="55"/>
                  </a:cubicBezTo>
                  <a:cubicBezTo>
                    <a:pt x="266" y="194"/>
                    <a:pt x="213" y="343"/>
                    <a:pt x="160" y="481"/>
                  </a:cubicBezTo>
                  <a:cubicBezTo>
                    <a:pt x="107" y="598"/>
                    <a:pt x="53" y="737"/>
                    <a:pt x="11" y="865"/>
                  </a:cubicBezTo>
                  <a:cubicBezTo>
                    <a:pt x="0" y="939"/>
                    <a:pt x="43" y="1014"/>
                    <a:pt x="107" y="1024"/>
                  </a:cubicBezTo>
                  <a:cubicBezTo>
                    <a:pt x="118" y="1028"/>
                    <a:pt x="130" y="1030"/>
                    <a:pt x="142" y="1030"/>
                  </a:cubicBezTo>
                  <a:cubicBezTo>
                    <a:pt x="198" y="1030"/>
                    <a:pt x="258" y="992"/>
                    <a:pt x="266" y="939"/>
                  </a:cubicBezTo>
                  <a:cubicBezTo>
                    <a:pt x="309" y="801"/>
                    <a:pt x="352" y="684"/>
                    <a:pt x="394" y="566"/>
                  </a:cubicBezTo>
                  <a:cubicBezTo>
                    <a:pt x="416" y="524"/>
                    <a:pt x="426" y="481"/>
                    <a:pt x="437" y="460"/>
                  </a:cubicBezTo>
                  <a:cubicBezTo>
                    <a:pt x="437" y="439"/>
                    <a:pt x="437" y="439"/>
                    <a:pt x="447" y="428"/>
                  </a:cubicBezTo>
                  <a:cubicBezTo>
                    <a:pt x="469" y="417"/>
                    <a:pt x="469" y="385"/>
                    <a:pt x="479" y="375"/>
                  </a:cubicBezTo>
                  <a:cubicBezTo>
                    <a:pt x="501" y="321"/>
                    <a:pt x="533" y="258"/>
                    <a:pt x="554" y="204"/>
                  </a:cubicBezTo>
                  <a:cubicBezTo>
                    <a:pt x="597" y="140"/>
                    <a:pt x="575" y="55"/>
                    <a:pt x="501" y="23"/>
                  </a:cubicBezTo>
                  <a:cubicBezTo>
                    <a:pt x="489" y="8"/>
                    <a:pt x="469" y="1"/>
                    <a:pt x="446"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 name="Google Shape;80;p15"/>
            <p:cNvSpPr/>
            <p:nvPr/>
          </p:nvSpPr>
          <p:spPr>
            <a:xfrm flipH="1">
              <a:off x="6418545" y="3132660"/>
              <a:ext cx="112848" cy="103186"/>
            </a:xfrm>
            <a:custGeom>
              <a:avLst/>
              <a:gdLst/>
              <a:ahLst/>
              <a:cxnLst/>
              <a:rect l="l" t="t" r="r" b="b"/>
              <a:pathLst>
                <a:path w="619" h="566" extrusionOk="0">
                  <a:moveTo>
                    <a:pt x="236" y="275"/>
                  </a:moveTo>
                  <a:cubicBezTo>
                    <a:pt x="236" y="275"/>
                    <a:pt x="236" y="275"/>
                    <a:pt x="237" y="275"/>
                  </a:cubicBezTo>
                  <a:lnTo>
                    <a:pt x="237" y="275"/>
                  </a:lnTo>
                  <a:cubicBezTo>
                    <a:pt x="236" y="275"/>
                    <a:pt x="236" y="275"/>
                    <a:pt x="236" y="276"/>
                  </a:cubicBezTo>
                  <a:lnTo>
                    <a:pt x="236" y="276"/>
                  </a:lnTo>
                  <a:cubicBezTo>
                    <a:pt x="236" y="275"/>
                    <a:pt x="236" y="275"/>
                    <a:pt x="236" y="275"/>
                  </a:cubicBezTo>
                  <a:close/>
                  <a:moveTo>
                    <a:pt x="248" y="280"/>
                  </a:moveTo>
                  <a:cubicBezTo>
                    <a:pt x="249" y="280"/>
                    <a:pt x="249" y="280"/>
                    <a:pt x="250" y="281"/>
                  </a:cubicBezTo>
                  <a:lnTo>
                    <a:pt x="250" y="281"/>
                  </a:lnTo>
                  <a:lnTo>
                    <a:pt x="250" y="281"/>
                  </a:lnTo>
                  <a:lnTo>
                    <a:pt x="250" y="281"/>
                  </a:lnTo>
                  <a:cubicBezTo>
                    <a:pt x="250" y="281"/>
                    <a:pt x="250" y="281"/>
                    <a:pt x="250" y="281"/>
                  </a:cubicBezTo>
                  <a:lnTo>
                    <a:pt x="250" y="281"/>
                  </a:lnTo>
                  <a:cubicBezTo>
                    <a:pt x="250" y="281"/>
                    <a:pt x="250" y="281"/>
                    <a:pt x="250" y="281"/>
                  </a:cubicBezTo>
                  <a:lnTo>
                    <a:pt x="250" y="281"/>
                  </a:lnTo>
                  <a:lnTo>
                    <a:pt x="244" y="286"/>
                  </a:lnTo>
                  <a:lnTo>
                    <a:pt x="244" y="286"/>
                  </a:lnTo>
                  <a:cubicBezTo>
                    <a:pt x="244" y="285"/>
                    <a:pt x="243" y="285"/>
                    <a:pt x="243" y="284"/>
                  </a:cubicBezTo>
                  <a:lnTo>
                    <a:pt x="243" y="284"/>
                  </a:lnTo>
                  <a:cubicBezTo>
                    <a:pt x="245" y="283"/>
                    <a:pt x="247" y="281"/>
                    <a:pt x="248" y="280"/>
                  </a:cubicBezTo>
                  <a:close/>
                  <a:moveTo>
                    <a:pt x="271" y="1"/>
                  </a:moveTo>
                  <a:cubicBezTo>
                    <a:pt x="222" y="1"/>
                    <a:pt x="174" y="14"/>
                    <a:pt x="129" y="40"/>
                  </a:cubicBezTo>
                  <a:cubicBezTo>
                    <a:pt x="86" y="61"/>
                    <a:pt x="33" y="103"/>
                    <a:pt x="22" y="146"/>
                  </a:cubicBezTo>
                  <a:cubicBezTo>
                    <a:pt x="11" y="167"/>
                    <a:pt x="1" y="210"/>
                    <a:pt x="11" y="253"/>
                  </a:cubicBezTo>
                  <a:cubicBezTo>
                    <a:pt x="22" y="274"/>
                    <a:pt x="33" y="316"/>
                    <a:pt x="75" y="327"/>
                  </a:cubicBezTo>
                  <a:cubicBezTo>
                    <a:pt x="92" y="344"/>
                    <a:pt x="115" y="353"/>
                    <a:pt x="138" y="353"/>
                  </a:cubicBezTo>
                  <a:cubicBezTo>
                    <a:pt x="172" y="353"/>
                    <a:pt x="210" y="333"/>
                    <a:pt x="235" y="295"/>
                  </a:cubicBezTo>
                  <a:lnTo>
                    <a:pt x="244" y="286"/>
                  </a:lnTo>
                  <a:lnTo>
                    <a:pt x="244" y="286"/>
                  </a:lnTo>
                  <a:cubicBezTo>
                    <a:pt x="250" y="291"/>
                    <a:pt x="257" y="295"/>
                    <a:pt x="267" y="295"/>
                  </a:cubicBezTo>
                  <a:lnTo>
                    <a:pt x="267" y="295"/>
                  </a:lnTo>
                  <a:cubicBezTo>
                    <a:pt x="262" y="290"/>
                    <a:pt x="256" y="285"/>
                    <a:pt x="250" y="281"/>
                  </a:cubicBezTo>
                  <a:lnTo>
                    <a:pt x="250" y="281"/>
                  </a:lnTo>
                  <a:cubicBezTo>
                    <a:pt x="255" y="284"/>
                    <a:pt x="261" y="289"/>
                    <a:pt x="267" y="295"/>
                  </a:cubicBezTo>
                  <a:lnTo>
                    <a:pt x="267" y="295"/>
                  </a:lnTo>
                  <a:lnTo>
                    <a:pt x="252" y="281"/>
                  </a:lnTo>
                  <a:lnTo>
                    <a:pt x="252" y="281"/>
                  </a:lnTo>
                  <a:lnTo>
                    <a:pt x="267" y="295"/>
                  </a:lnTo>
                  <a:lnTo>
                    <a:pt x="267" y="295"/>
                  </a:lnTo>
                  <a:lnTo>
                    <a:pt x="267" y="295"/>
                  </a:lnTo>
                  <a:lnTo>
                    <a:pt x="267" y="295"/>
                  </a:lnTo>
                  <a:lnTo>
                    <a:pt x="288" y="316"/>
                  </a:lnTo>
                  <a:lnTo>
                    <a:pt x="267" y="295"/>
                  </a:lnTo>
                  <a:lnTo>
                    <a:pt x="267" y="295"/>
                  </a:lnTo>
                  <a:cubicBezTo>
                    <a:pt x="267" y="295"/>
                    <a:pt x="267" y="295"/>
                    <a:pt x="267" y="295"/>
                  </a:cubicBezTo>
                  <a:lnTo>
                    <a:pt x="267" y="295"/>
                  </a:lnTo>
                  <a:cubicBezTo>
                    <a:pt x="267" y="295"/>
                    <a:pt x="267" y="295"/>
                    <a:pt x="267" y="296"/>
                  </a:cubicBezTo>
                  <a:lnTo>
                    <a:pt x="267" y="296"/>
                  </a:lnTo>
                  <a:cubicBezTo>
                    <a:pt x="275" y="311"/>
                    <a:pt x="289" y="332"/>
                    <a:pt x="304" y="351"/>
                  </a:cubicBezTo>
                  <a:lnTo>
                    <a:pt x="304" y="351"/>
                  </a:lnTo>
                  <a:cubicBezTo>
                    <a:pt x="301" y="349"/>
                    <a:pt x="299" y="348"/>
                    <a:pt x="299" y="348"/>
                  </a:cubicBezTo>
                  <a:lnTo>
                    <a:pt x="299" y="348"/>
                  </a:lnTo>
                  <a:lnTo>
                    <a:pt x="342" y="466"/>
                  </a:lnTo>
                  <a:cubicBezTo>
                    <a:pt x="342" y="487"/>
                    <a:pt x="384" y="529"/>
                    <a:pt x="405" y="540"/>
                  </a:cubicBezTo>
                  <a:cubicBezTo>
                    <a:pt x="429" y="556"/>
                    <a:pt x="458" y="566"/>
                    <a:pt x="484" y="566"/>
                  </a:cubicBezTo>
                  <a:cubicBezTo>
                    <a:pt x="494" y="566"/>
                    <a:pt x="503" y="564"/>
                    <a:pt x="512" y="561"/>
                  </a:cubicBezTo>
                  <a:cubicBezTo>
                    <a:pt x="544" y="540"/>
                    <a:pt x="586" y="529"/>
                    <a:pt x="597" y="487"/>
                  </a:cubicBezTo>
                  <a:cubicBezTo>
                    <a:pt x="608" y="466"/>
                    <a:pt x="618" y="423"/>
                    <a:pt x="608" y="380"/>
                  </a:cubicBezTo>
                  <a:cubicBezTo>
                    <a:pt x="597" y="316"/>
                    <a:pt x="565" y="253"/>
                    <a:pt x="544" y="189"/>
                  </a:cubicBezTo>
                  <a:cubicBezTo>
                    <a:pt x="512" y="135"/>
                    <a:pt x="480" y="82"/>
                    <a:pt x="427" y="50"/>
                  </a:cubicBezTo>
                  <a:cubicBezTo>
                    <a:pt x="377" y="17"/>
                    <a:pt x="324" y="1"/>
                    <a:pt x="27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1" name="Google Shape;81;p15"/>
            <p:cNvSpPr/>
            <p:nvPr/>
          </p:nvSpPr>
          <p:spPr>
            <a:xfrm flipH="1">
              <a:off x="6276893" y="3206677"/>
              <a:ext cx="136001" cy="103915"/>
            </a:xfrm>
            <a:custGeom>
              <a:avLst/>
              <a:gdLst/>
              <a:ahLst/>
              <a:cxnLst/>
              <a:rect l="l" t="t" r="r" b="b"/>
              <a:pathLst>
                <a:path w="746" h="570" extrusionOk="0">
                  <a:moveTo>
                    <a:pt x="330" y="272"/>
                  </a:moveTo>
                  <a:cubicBezTo>
                    <a:pt x="330" y="272"/>
                    <a:pt x="337" y="272"/>
                    <a:pt x="340" y="278"/>
                  </a:cubicBezTo>
                  <a:lnTo>
                    <a:pt x="340" y="278"/>
                  </a:lnTo>
                  <a:cubicBezTo>
                    <a:pt x="333" y="275"/>
                    <a:pt x="325" y="272"/>
                    <a:pt x="330" y="272"/>
                  </a:cubicBezTo>
                  <a:close/>
                  <a:moveTo>
                    <a:pt x="356" y="280"/>
                  </a:moveTo>
                  <a:cubicBezTo>
                    <a:pt x="356" y="280"/>
                    <a:pt x="358" y="281"/>
                    <a:pt x="362" y="283"/>
                  </a:cubicBezTo>
                  <a:cubicBezTo>
                    <a:pt x="363" y="284"/>
                    <a:pt x="363" y="284"/>
                    <a:pt x="364" y="285"/>
                  </a:cubicBezTo>
                  <a:lnTo>
                    <a:pt x="364" y="285"/>
                  </a:lnTo>
                  <a:cubicBezTo>
                    <a:pt x="360" y="282"/>
                    <a:pt x="356" y="280"/>
                    <a:pt x="356" y="280"/>
                  </a:cubicBezTo>
                  <a:close/>
                  <a:moveTo>
                    <a:pt x="279" y="287"/>
                  </a:moveTo>
                  <a:lnTo>
                    <a:pt x="279" y="287"/>
                  </a:lnTo>
                  <a:cubicBezTo>
                    <a:pt x="278" y="291"/>
                    <a:pt x="277" y="294"/>
                    <a:pt x="277" y="294"/>
                  </a:cubicBezTo>
                  <a:cubicBezTo>
                    <a:pt x="277" y="291"/>
                    <a:pt x="278" y="289"/>
                    <a:pt x="279" y="287"/>
                  </a:cubicBezTo>
                  <a:close/>
                  <a:moveTo>
                    <a:pt x="324" y="1"/>
                  </a:moveTo>
                  <a:cubicBezTo>
                    <a:pt x="291" y="1"/>
                    <a:pt x="256" y="6"/>
                    <a:pt x="224" y="17"/>
                  </a:cubicBezTo>
                  <a:cubicBezTo>
                    <a:pt x="160" y="38"/>
                    <a:pt x="107" y="81"/>
                    <a:pt x="64" y="134"/>
                  </a:cubicBezTo>
                  <a:cubicBezTo>
                    <a:pt x="22" y="187"/>
                    <a:pt x="0" y="272"/>
                    <a:pt x="0" y="336"/>
                  </a:cubicBezTo>
                  <a:cubicBezTo>
                    <a:pt x="0" y="400"/>
                    <a:pt x="64" y="464"/>
                    <a:pt x="128" y="464"/>
                  </a:cubicBezTo>
                  <a:cubicBezTo>
                    <a:pt x="235" y="454"/>
                    <a:pt x="288" y="400"/>
                    <a:pt x="288" y="326"/>
                  </a:cubicBezTo>
                  <a:cubicBezTo>
                    <a:pt x="288" y="326"/>
                    <a:pt x="309" y="315"/>
                    <a:pt x="288" y="294"/>
                  </a:cubicBezTo>
                  <a:lnTo>
                    <a:pt x="288" y="283"/>
                  </a:lnTo>
                  <a:lnTo>
                    <a:pt x="288" y="272"/>
                  </a:lnTo>
                  <a:cubicBezTo>
                    <a:pt x="288" y="251"/>
                    <a:pt x="309" y="251"/>
                    <a:pt x="320" y="251"/>
                  </a:cubicBezTo>
                  <a:lnTo>
                    <a:pt x="330" y="251"/>
                  </a:lnTo>
                  <a:cubicBezTo>
                    <a:pt x="330" y="251"/>
                    <a:pt x="325" y="254"/>
                    <a:pt x="319" y="257"/>
                  </a:cubicBezTo>
                  <a:lnTo>
                    <a:pt x="319" y="257"/>
                  </a:lnTo>
                  <a:cubicBezTo>
                    <a:pt x="320" y="256"/>
                    <a:pt x="320" y="254"/>
                    <a:pt x="320" y="251"/>
                  </a:cubicBezTo>
                  <a:lnTo>
                    <a:pt x="320" y="251"/>
                  </a:lnTo>
                  <a:lnTo>
                    <a:pt x="315" y="260"/>
                  </a:lnTo>
                  <a:lnTo>
                    <a:pt x="315" y="260"/>
                  </a:lnTo>
                  <a:cubicBezTo>
                    <a:pt x="310" y="264"/>
                    <a:pt x="305" y="269"/>
                    <a:pt x="310" y="271"/>
                  </a:cubicBezTo>
                  <a:lnTo>
                    <a:pt x="310" y="271"/>
                  </a:lnTo>
                  <a:lnTo>
                    <a:pt x="309" y="272"/>
                  </a:lnTo>
                  <a:cubicBezTo>
                    <a:pt x="309" y="272"/>
                    <a:pt x="310" y="272"/>
                    <a:pt x="312" y="272"/>
                  </a:cubicBezTo>
                  <a:lnTo>
                    <a:pt x="312" y="272"/>
                  </a:lnTo>
                  <a:cubicBezTo>
                    <a:pt x="314" y="272"/>
                    <a:pt x="316" y="272"/>
                    <a:pt x="320" y="272"/>
                  </a:cubicBezTo>
                  <a:lnTo>
                    <a:pt x="309" y="272"/>
                  </a:lnTo>
                  <a:cubicBezTo>
                    <a:pt x="320" y="272"/>
                    <a:pt x="330" y="272"/>
                    <a:pt x="330" y="283"/>
                  </a:cubicBezTo>
                  <a:lnTo>
                    <a:pt x="341" y="283"/>
                  </a:lnTo>
                  <a:lnTo>
                    <a:pt x="362" y="294"/>
                  </a:lnTo>
                  <a:lnTo>
                    <a:pt x="373" y="294"/>
                  </a:lnTo>
                  <a:cubicBezTo>
                    <a:pt x="375" y="294"/>
                    <a:pt x="375" y="293"/>
                    <a:pt x="374" y="292"/>
                  </a:cubicBezTo>
                  <a:lnTo>
                    <a:pt x="374" y="292"/>
                  </a:lnTo>
                  <a:cubicBezTo>
                    <a:pt x="380" y="295"/>
                    <a:pt x="384" y="298"/>
                    <a:pt x="384" y="304"/>
                  </a:cubicBezTo>
                  <a:lnTo>
                    <a:pt x="384" y="304"/>
                  </a:lnTo>
                  <a:lnTo>
                    <a:pt x="384" y="304"/>
                  </a:lnTo>
                  <a:cubicBezTo>
                    <a:pt x="384" y="304"/>
                    <a:pt x="384" y="326"/>
                    <a:pt x="394" y="326"/>
                  </a:cubicBezTo>
                  <a:cubicBezTo>
                    <a:pt x="416" y="336"/>
                    <a:pt x="426" y="347"/>
                    <a:pt x="426" y="379"/>
                  </a:cubicBezTo>
                  <a:cubicBezTo>
                    <a:pt x="437" y="390"/>
                    <a:pt x="448" y="422"/>
                    <a:pt x="448" y="432"/>
                  </a:cubicBezTo>
                  <a:cubicBezTo>
                    <a:pt x="448" y="417"/>
                    <a:pt x="442" y="407"/>
                    <a:pt x="443" y="407"/>
                  </a:cubicBezTo>
                  <a:lnTo>
                    <a:pt x="443" y="407"/>
                  </a:lnTo>
                  <a:cubicBezTo>
                    <a:pt x="443" y="407"/>
                    <a:pt x="445" y="408"/>
                    <a:pt x="448" y="411"/>
                  </a:cubicBezTo>
                  <a:lnTo>
                    <a:pt x="448" y="432"/>
                  </a:lnTo>
                  <a:cubicBezTo>
                    <a:pt x="448" y="443"/>
                    <a:pt x="469" y="454"/>
                    <a:pt x="469" y="464"/>
                  </a:cubicBezTo>
                  <a:cubicBezTo>
                    <a:pt x="486" y="524"/>
                    <a:pt x="530" y="569"/>
                    <a:pt x="585" y="569"/>
                  </a:cubicBezTo>
                  <a:cubicBezTo>
                    <a:pt x="599" y="569"/>
                    <a:pt x="614" y="566"/>
                    <a:pt x="629" y="560"/>
                  </a:cubicBezTo>
                  <a:cubicBezTo>
                    <a:pt x="693" y="539"/>
                    <a:pt x="746" y="464"/>
                    <a:pt x="714" y="400"/>
                  </a:cubicBezTo>
                  <a:cubicBezTo>
                    <a:pt x="661" y="241"/>
                    <a:pt x="575" y="81"/>
                    <a:pt x="416" y="17"/>
                  </a:cubicBezTo>
                  <a:cubicBezTo>
                    <a:pt x="389" y="6"/>
                    <a:pt x="357" y="1"/>
                    <a:pt x="324"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2" name="Google Shape;82;p15"/>
            <p:cNvSpPr/>
            <p:nvPr/>
          </p:nvSpPr>
          <p:spPr>
            <a:xfrm flipH="1">
              <a:off x="6102061" y="3249701"/>
              <a:ext cx="132173" cy="107561"/>
            </a:xfrm>
            <a:custGeom>
              <a:avLst/>
              <a:gdLst/>
              <a:ahLst/>
              <a:cxnLst/>
              <a:rect l="l" t="t" r="r" b="b"/>
              <a:pathLst>
                <a:path w="725" h="590" extrusionOk="0">
                  <a:moveTo>
                    <a:pt x="362" y="218"/>
                  </a:moveTo>
                  <a:cubicBezTo>
                    <a:pt x="365" y="218"/>
                    <a:pt x="364" y="219"/>
                    <a:pt x="361" y="221"/>
                  </a:cubicBezTo>
                  <a:lnTo>
                    <a:pt x="361" y="221"/>
                  </a:lnTo>
                  <a:cubicBezTo>
                    <a:pt x="361" y="220"/>
                    <a:pt x="362" y="219"/>
                    <a:pt x="362" y="218"/>
                  </a:cubicBezTo>
                  <a:close/>
                  <a:moveTo>
                    <a:pt x="348" y="224"/>
                  </a:moveTo>
                  <a:cubicBezTo>
                    <a:pt x="348" y="225"/>
                    <a:pt x="349" y="226"/>
                    <a:pt x="350" y="227"/>
                  </a:cubicBezTo>
                  <a:lnTo>
                    <a:pt x="350" y="227"/>
                  </a:lnTo>
                  <a:cubicBezTo>
                    <a:pt x="346" y="229"/>
                    <a:pt x="342" y="232"/>
                    <a:pt x="339" y="233"/>
                  </a:cubicBezTo>
                  <a:lnTo>
                    <a:pt x="339" y="233"/>
                  </a:lnTo>
                  <a:cubicBezTo>
                    <a:pt x="339" y="233"/>
                    <a:pt x="339" y="233"/>
                    <a:pt x="338" y="233"/>
                  </a:cubicBezTo>
                  <a:lnTo>
                    <a:pt x="338" y="233"/>
                  </a:lnTo>
                  <a:cubicBezTo>
                    <a:pt x="341" y="231"/>
                    <a:pt x="345" y="227"/>
                    <a:pt x="348" y="224"/>
                  </a:cubicBezTo>
                  <a:close/>
                  <a:moveTo>
                    <a:pt x="351" y="236"/>
                  </a:moveTo>
                  <a:cubicBezTo>
                    <a:pt x="351" y="237"/>
                    <a:pt x="351" y="238"/>
                    <a:pt x="351" y="239"/>
                  </a:cubicBezTo>
                  <a:cubicBezTo>
                    <a:pt x="355" y="240"/>
                    <a:pt x="356" y="241"/>
                    <a:pt x="356" y="241"/>
                  </a:cubicBezTo>
                  <a:cubicBezTo>
                    <a:pt x="356" y="241"/>
                    <a:pt x="353" y="240"/>
                    <a:pt x="349" y="238"/>
                  </a:cubicBezTo>
                  <a:lnTo>
                    <a:pt x="349" y="238"/>
                  </a:lnTo>
                  <a:cubicBezTo>
                    <a:pt x="350" y="238"/>
                    <a:pt x="351" y="237"/>
                    <a:pt x="351" y="236"/>
                  </a:cubicBezTo>
                  <a:close/>
                  <a:moveTo>
                    <a:pt x="362" y="271"/>
                  </a:moveTo>
                  <a:cubicBezTo>
                    <a:pt x="362" y="271"/>
                    <a:pt x="362" y="292"/>
                    <a:pt x="373" y="292"/>
                  </a:cubicBezTo>
                  <a:lnTo>
                    <a:pt x="362" y="271"/>
                  </a:lnTo>
                  <a:close/>
                  <a:moveTo>
                    <a:pt x="320" y="1"/>
                  </a:moveTo>
                  <a:cubicBezTo>
                    <a:pt x="303" y="1"/>
                    <a:pt x="285" y="2"/>
                    <a:pt x="266" y="5"/>
                  </a:cubicBezTo>
                  <a:cubicBezTo>
                    <a:pt x="213" y="26"/>
                    <a:pt x="160" y="58"/>
                    <a:pt x="128" y="100"/>
                  </a:cubicBezTo>
                  <a:cubicBezTo>
                    <a:pt x="75" y="154"/>
                    <a:pt x="43" y="218"/>
                    <a:pt x="21" y="292"/>
                  </a:cubicBezTo>
                  <a:cubicBezTo>
                    <a:pt x="0" y="356"/>
                    <a:pt x="43" y="430"/>
                    <a:pt x="107" y="452"/>
                  </a:cubicBezTo>
                  <a:cubicBezTo>
                    <a:pt x="192" y="420"/>
                    <a:pt x="256" y="377"/>
                    <a:pt x="288" y="313"/>
                  </a:cubicBezTo>
                  <a:cubicBezTo>
                    <a:pt x="288" y="303"/>
                    <a:pt x="298" y="292"/>
                    <a:pt x="298" y="271"/>
                  </a:cubicBezTo>
                  <a:cubicBezTo>
                    <a:pt x="300" y="268"/>
                    <a:pt x="301" y="266"/>
                    <a:pt x="301" y="266"/>
                  </a:cubicBezTo>
                  <a:lnTo>
                    <a:pt x="301" y="266"/>
                  </a:lnTo>
                  <a:cubicBezTo>
                    <a:pt x="303" y="266"/>
                    <a:pt x="294" y="296"/>
                    <a:pt x="295" y="296"/>
                  </a:cubicBezTo>
                  <a:cubicBezTo>
                    <a:pt x="296" y="296"/>
                    <a:pt x="297" y="295"/>
                    <a:pt x="298" y="292"/>
                  </a:cubicBezTo>
                  <a:cubicBezTo>
                    <a:pt x="298" y="292"/>
                    <a:pt x="298" y="271"/>
                    <a:pt x="309" y="271"/>
                  </a:cubicBezTo>
                  <a:cubicBezTo>
                    <a:pt x="309" y="260"/>
                    <a:pt x="320" y="260"/>
                    <a:pt x="320" y="249"/>
                  </a:cubicBezTo>
                  <a:lnTo>
                    <a:pt x="332" y="237"/>
                  </a:lnTo>
                  <a:lnTo>
                    <a:pt x="332" y="237"/>
                  </a:lnTo>
                  <a:cubicBezTo>
                    <a:pt x="333" y="237"/>
                    <a:pt x="334" y="236"/>
                    <a:pt x="336" y="235"/>
                  </a:cubicBezTo>
                  <a:lnTo>
                    <a:pt x="336" y="235"/>
                  </a:lnTo>
                  <a:cubicBezTo>
                    <a:pt x="336" y="235"/>
                    <a:pt x="336" y="236"/>
                    <a:pt x="336" y="236"/>
                  </a:cubicBezTo>
                  <a:lnTo>
                    <a:pt x="336" y="236"/>
                  </a:lnTo>
                  <a:cubicBezTo>
                    <a:pt x="335" y="238"/>
                    <a:pt x="336" y="239"/>
                    <a:pt x="341" y="239"/>
                  </a:cubicBezTo>
                  <a:cubicBezTo>
                    <a:pt x="341" y="239"/>
                    <a:pt x="351" y="239"/>
                    <a:pt x="351" y="249"/>
                  </a:cubicBezTo>
                  <a:cubicBezTo>
                    <a:pt x="362" y="260"/>
                    <a:pt x="373" y="271"/>
                    <a:pt x="373" y="292"/>
                  </a:cubicBezTo>
                  <a:cubicBezTo>
                    <a:pt x="373" y="303"/>
                    <a:pt x="394" y="303"/>
                    <a:pt x="394" y="313"/>
                  </a:cubicBezTo>
                  <a:cubicBezTo>
                    <a:pt x="405" y="324"/>
                    <a:pt x="405" y="356"/>
                    <a:pt x="415" y="367"/>
                  </a:cubicBezTo>
                  <a:cubicBezTo>
                    <a:pt x="415" y="367"/>
                    <a:pt x="415" y="367"/>
                    <a:pt x="415" y="367"/>
                  </a:cubicBezTo>
                  <a:lnTo>
                    <a:pt x="415" y="367"/>
                  </a:lnTo>
                  <a:cubicBezTo>
                    <a:pt x="415" y="368"/>
                    <a:pt x="416" y="370"/>
                    <a:pt x="416" y="372"/>
                  </a:cubicBezTo>
                  <a:lnTo>
                    <a:pt x="416" y="372"/>
                  </a:lnTo>
                  <a:cubicBezTo>
                    <a:pt x="418" y="383"/>
                    <a:pt x="426" y="400"/>
                    <a:pt x="426" y="409"/>
                  </a:cubicBezTo>
                  <a:cubicBezTo>
                    <a:pt x="447" y="430"/>
                    <a:pt x="447" y="462"/>
                    <a:pt x="458" y="484"/>
                  </a:cubicBezTo>
                  <a:cubicBezTo>
                    <a:pt x="466" y="543"/>
                    <a:pt x="522" y="589"/>
                    <a:pt x="577" y="589"/>
                  </a:cubicBezTo>
                  <a:cubicBezTo>
                    <a:pt x="591" y="589"/>
                    <a:pt x="605" y="586"/>
                    <a:pt x="618" y="580"/>
                  </a:cubicBezTo>
                  <a:cubicBezTo>
                    <a:pt x="682" y="558"/>
                    <a:pt x="724" y="484"/>
                    <a:pt x="714" y="420"/>
                  </a:cubicBezTo>
                  <a:cubicBezTo>
                    <a:pt x="682" y="345"/>
                    <a:pt x="660" y="249"/>
                    <a:pt x="618" y="186"/>
                  </a:cubicBezTo>
                  <a:cubicBezTo>
                    <a:pt x="575" y="132"/>
                    <a:pt x="522" y="58"/>
                    <a:pt x="469" y="36"/>
                  </a:cubicBezTo>
                  <a:cubicBezTo>
                    <a:pt x="421" y="13"/>
                    <a:pt x="373" y="1"/>
                    <a:pt x="320"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3" name="Google Shape;83;p15"/>
            <p:cNvSpPr/>
            <p:nvPr/>
          </p:nvSpPr>
          <p:spPr>
            <a:xfrm flipH="1">
              <a:off x="6253557" y="3289262"/>
              <a:ext cx="215670" cy="159337"/>
            </a:xfrm>
            <a:custGeom>
              <a:avLst/>
              <a:gdLst/>
              <a:ahLst/>
              <a:cxnLst/>
              <a:rect l="l" t="t" r="r" b="b"/>
              <a:pathLst>
                <a:path w="1183" h="874" extrusionOk="0">
                  <a:moveTo>
                    <a:pt x="277" y="294"/>
                  </a:moveTo>
                  <a:cubicBezTo>
                    <a:pt x="375" y="318"/>
                    <a:pt x="474" y="337"/>
                    <a:pt x="565" y="363"/>
                  </a:cubicBezTo>
                  <a:cubicBezTo>
                    <a:pt x="654" y="385"/>
                    <a:pt x="740" y="401"/>
                    <a:pt x="826" y="415"/>
                  </a:cubicBezTo>
                  <a:lnTo>
                    <a:pt x="826" y="415"/>
                  </a:lnTo>
                  <a:cubicBezTo>
                    <a:pt x="806" y="437"/>
                    <a:pt x="781" y="457"/>
                    <a:pt x="757" y="469"/>
                  </a:cubicBezTo>
                  <a:lnTo>
                    <a:pt x="735" y="501"/>
                  </a:lnTo>
                  <a:lnTo>
                    <a:pt x="725" y="512"/>
                  </a:lnTo>
                  <a:cubicBezTo>
                    <a:pt x="703" y="522"/>
                    <a:pt x="682" y="533"/>
                    <a:pt x="671" y="554"/>
                  </a:cubicBezTo>
                  <a:cubicBezTo>
                    <a:pt x="650" y="565"/>
                    <a:pt x="629" y="565"/>
                    <a:pt x="618" y="576"/>
                  </a:cubicBezTo>
                  <a:cubicBezTo>
                    <a:pt x="597" y="576"/>
                    <a:pt x="597" y="586"/>
                    <a:pt x="586" y="586"/>
                  </a:cubicBezTo>
                  <a:cubicBezTo>
                    <a:pt x="576" y="586"/>
                    <a:pt x="544" y="607"/>
                    <a:pt x="533" y="607"/>
                  </a:cubicBezTo>
                  <a:lnTo>
                    <a:pt x="458" y="607"/>
                  </a:lnTo>
                  <a:lnTo>
                    <a:pt x="416" y="576"/>
                  </a:lnTo>
                  <a:cubicBezTo>
                    <a:pt x="416" y="565"/>
                    <a:pt x="405" y="565"/>
                    <a:pt x="384" y="565"/>
                  </a:cubicBezTo>
                  <a:lnTo>
                    <a:pt x="373" y="554"/>
                  </a:lnTo>
                  <a:cubicBezTo>
                    <a:pt x="363" y="533"/>
                    <a:pt x="352" y="512"/>
                    <a:pt x="331" y="501"/>
                  </a:cubicBezTo>
                  <a:lnTo>
                    <a:pt x="331" y="480"/>
                  </a:lnTo>
                  <a:cubicBezTo>
                    <a:pt x="331" y="469"/>
                    <a:pt x="320" y="458"/>
                    <a:pt x="320" y="448"/>
                  </a:cubicBezTo>
                  <a:cubicBezTo>
                    <a:pt x="309" y="416"/>
                    <a:pt x="309" y="373"/>
                    <a:pt x="299" y="352"/>
                  </a:cubicBezTo>
                  <a:cubicBezTo>
                    <a:pt x="299" y="341"/>
                    <a:pt x="299" y="320"/>
                    <a:pt x="277" y="299"/>
                  </a:cubicBezTo>
                  <a:lnTo>
                    <a:pt x="277" y="294"/>
                  </a:lnTo>
                  <a:close/>
                  <a:moveTo>
                    <a:pt x="139" y="1"/>
                  </a:moveTo>
                  <a:cubicBezTo>
                    <a:pt x="105" y="1"/>
                    <a:pt x="74" y="16"/>
                    <a:pt x="49" y="38"/>
                  </a:cubicBezTo>
                  <a:lnTo>
                    <a:pt x="49" y="38"/>
                  </a:lnTo>
                  <a:cubicBezTo>
                    <a:pt x="31" y="50"/>
                    <a:pt x="14" y="66"/>
                    <a:pt x="1" y="86"/>
                  </a:cubicBezTo>
                  <a:cubicBezTo>
                    <a:pt x="3" y="88"/>
                    <a:pt x="5" y="93"/>
                    <a:pt x="8" y="100"/>
                  </a:cubicBezTo>
                  <a:lnTo>
                    <a:pt x="8" y="100"/>
                  </a:lnTo>
                  <a:cubicBezTo>
                    <a:pt x="3" y="113"/>
                    <a:pt x="1" y="126"/>
                    <a:pt x="1" y="139"/>
                  </a:cubicBezTo>
                  <a:cubicBezTo>
                    <a:pt x="1" y="373"/>
                    <a:pt x="54" y="682"/>
                    <a:pt x="277" y="820"/>
                  </a:cubicBezTo>
                  <a:cubicBezTo>
                    <a:pt x="342" y="858"/>
                    <a:pt x="408" y="873"/>
                    <a:pt x="475" y="873"/>
                  </a:cubicBezTo>
                  <a:cubicBezTo>
                    <a:pt x="618" y="873"/>
                    <a:pt x="761" y="801"/>
                    <a:pt x="884" y="714"/>
                  </a:cubicBezTo>
                  <a:cubicBezTo>
                    <a:pt x="991" y="618"/>
                    <a:pt x="1076" y="512"/>
                    <a:pt x="1161" y="395"/>
                  </a:cubicBezTo>
                  <a:cubicBezTo>
                    <a:pt x="1183" y="352"/>
                    <a:pt x="1183" y="299"/>
                    <a:pt x="1161" y="256"/>
                  </a:cubicBezTo>
                  <a:cubicBezTo>
                    <a:pt x="1129" y="213"/>
                    <a:pt x="1097" y="192"/>
                    <a:pt x="1044" y="192"/>
                  </a:cubicBezTo>
                  <a:lnTo>
                    <a:pt x="970" y="192"/>
                  </a:lnTo>
                  <a:cubicBezTo>
                    <a:pt x="938" y="192"/>
                    <a:pt x="895" y="182"/>
                    <a:pt x="863" y="182"/>
                  </a:cubicBezTo>
                  <a:cubicBezTo>
                    <a:pt x="778" y="160"/>
                    <a:pt x="682" y="150"/>
                    <a:pt x="597" y="128"/>
                  </a:cubicBezTo>
                  <a:cubicBezTo>
                    <a:pt x="522" y="107"/>
                    <a:pt x="427" y="86"/>
                    <a:pt x="352" y="75"/>
                  </a:cubicBezTo>
                  <a:cubicBezTo>
                    <a:pt x="309" y="54"/>
                    <a:pt x="277" y="54"/>
                    <a:pt x="245" y="43"/>
                  </a:cubicBezTo>
                  <a:cubicBezTo>
                    <a:pt x="237" y="43"/>
                    <a:pt x="231" y="42"/>
                    <a:pt x="225" y="40"/>
                  </a:cubicBezTo>
                  <a:lnTo>
                    <a:pt x="225" y="40"/>
                  </a:lnTo>
                  <a:cubicBezTo>
                    <a:pt x="203" y="16"/>
                    <a:pt x="173" y="1"/>
                    <a:pt x="139"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4" name="Google Shape;84;p15"/>
            <p:cNvSpPr/>
            <p:nvPr/>
          </p:nvSpPr>
          <p:spPr>
            <a:xfrm flipH="1">
              <a:off x="6803026" y="3452062"/>
              <a:ext cx="345290" cy="59615"/>
            </a:xfrm>
            <a:custGeom>
              <a:avLst/>
              <a:gdLst/>
              <a:ahLst/>
              <a:cxnLst/>
              <a:rect l="l" t="t" r="r" b="b"/>
              <a:pathLst>
                <a:path w="1894" h="327" extrusionOk="0">
                  <a:moveTo>
                    <a:pt x="879" y="0"/>
                  </a:moveTo>
                  <a:cubicBezTo>
                    <a:pt x="636" y="0"/>
                    <a:pt x="394" y="18"/>
                    <a:pt x="158" y="66"/>
                  </a:cubicBezTo>
                  <a:cubicBezTo>
                    <a:pt x="0" y="95"/>
                    <a:pt x="44" y="326"/>
                    <a:pt x="186" y="326"/>
                  </a:cubicBezTo>
                  <a:cubicBezTo>
                    <a:pt x="198" y="326"/>
                    <a:pt x="210" y="325"/>
                    <a:pt x="222" y="321"/>
                  </a:cubicBezTo>
                  <a:cubicBezTo>
                    <a:pt x="439" y="280"/>
                    <a:pt x="661" y="264"/>
                    <a:pt x="884" y="264"/>
                  </a:cubicBezTo>
                  <a:cubicBezTo>
                    <a:pt x="1177" y="264"/>
                    <a:pt x="1471" y="291"/>
                    <a:pt x="1756" y="321"/>
                  </a:cubicBezTo>
                  <a:cubicBezTo>
                    <a:pt x="1760" y="322"/>
                    <a:pt x="1764" y="322"/>
                    <a:pt x="1768" y="322"/>
                  </a:cubicBezTo>
                  <a:cubicBezTo>
                    <a:pt x="1829" y="322"/>
                    <a:pt x="1894" y="253"/>
                    <a:pt x="1894" y="194"/>
                  </a:cubicBezTo>
                  <a:cubicBezTo>
                    <a:pt x="1894" y="108"/>
                    <a:pt x="1819" y="66"/>
                    <a:pt x="1756" y="55"/>
                  </a:cubicBezTo>
                  <a:cubicBezTo>
                    <a:pt x="1470" y="26"/>
                    <a:pt x="1174" y="0"/>
                    <a:pt x="87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5" name="Google Shape;85;p15"/>
            <p:cNvSpPr/>
            <p:nvPr/>
          </p:nvSpPr>
          <p:spPr>
            <a:xfrm flipH="1">
              <a:off x="5661971" y="3370753"/>
              <a:ext cx="539083" cy="314298"/>
            </a:xfrm>
            <a:custGeom>
              <a:avLst/>
              <a:gdLst/>
              <a:ahLst/>
              <a:cxnLst/>
              <a:rect l="l" t="t" r="r" b="b"/>
              <a:pathLst>
                <a:path w="2957" h="1724" extrusionOk="0">
                  <a:moveTo>
                    <a:pt x="2763" y="0"/>
                  </a:moveTo>
                  <a:cubicBezTo>
                    <a:pt x="2741" y="0"/>
                    <a:pt x="2717" y="7"/>
                    <a:pt x="2693" y="22"/>
                  </a:cubicBezTo>
                  <a:lnTo>
                    <a:pt x="1341" y="778"/>
                  </a:lnTo>
                  <a:cubicBezTo>
                    <a:pt x="936" y="1012"/>
                    <a:pt x="510" y="1225"/>
                    <a:pt x="127" y="1470"/>
                  </a:cubicBezTo>
                  <a:cubicBezTo>
                    <a:pt x="1" y="1551"/>
                    <a:pt x="80" y="1724"/>
                    <a:pt x="198" y="1724"/>
                  </a:cubicBezTo>
                  <a:cubicBezTo>
                    <a:pt x="219" y="1724"/>
                    <a:pt x="242" y="1718"/>
                    <a:pt x="265" y="1705"/>
                  </a:cubicBezTo>
                  <a:cubicBezTo>
                    <a:pt x="649" y="1449"/>
                    <a:pt x="1075" y="1236"/>
                    <a:pt x="1469" y="1012"/>
                  </a:cubicBezTo>
                  <a:lnTo>
                    <a:pt x="2832" y="246"/>
                  </a:lnTo>
                  <a:cubicBezTo>
                    <a:pt x="2957" y="183"/>
                    <a:pt x="2879" y="0"/>
                    <a:pt x="276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6" name="Google Shape;86;p15"/>
            <p:cNvSpPr/>
            <p:nvPr/>
          </p:nvSpPr>
          <p:spPr>
            <a:xfrm flipH="1">
              <a:off x="5356612" y="3225455"/>
              <a:ext cx="114671" cy="122875"/>
            </a:xfrm>
            <a:custGeom>
              <a:avLst/>
              <a:gdLst/>
              <a:ahLst/>
              <a:cxnLst/>
              <a:rect l="l" t="t" r="r" b="b"/>
              <a:pathLst>
                <a:path w="629" h="674" extrusionOk="0">
                  <a:moveTo>
                    <a:pt x="75" y="265"/>
                  </a:moveTo>
                  <a:lnTo>
                    <a:pt x="75" y="265"/>
                  </a:lnTo>
                  <a:cubicBezTo>
                    <a:pt x="84" y="270"/>
                    <a:pt x="91" y="273"/>
                    <a:pt x="97" y="274"/>
                  </a:cubicBezTo>
                  <a:lnTo>
                    <a:pt x="97" y="274"/>
                  </a:lnTo>
                  <a:cubicBezTo>
                    <a:pt x="91" y="271"/>
                    <a:pt x="83" y="268"/>
                    <a:pt x="75" y="265"/>
                  </a:cubicBezTo>
                  <a:close/>
                  <a:moveTo>
                    <a:pt x="107" y="276"/>
                  </a:moveTo>
                  <a:cubicBezTo>
                    <a:pt x="109" y="278"/>
                    <a:pt x="111" y="280"/>
                    <a:pt x="114" y="282"/>
                  </a:cubicBezTo>
                  <a:lnTo>
                    <a:pt x="114" y="282"/>
                  </a:lnTo>
                  <a:cubicBezTo>
                    <a:pt x="112" y="280"/>
                    <a:pt x="109" y="278"/>
                    <a:pt x="107" y="276"/>
                  </a:cubicBezTo>
                  <a:close/>
                  <a:moveTo>
                    <a:pt x="140" y="0"/>
                  </a:moveTo>
                  <a:cubicBezTo>
                    <a:pt x="86" y="0"/>
                    <a:pt x="30" y="46"/>
                    <a:pt x="21" y="106"/>
                  </a:cubicBezTo>
                  <a:cubicBezTo>
                    <a:pt x="0" y="180"/>
                    <a:pt x="43" y="244"/>
                    <a:pt x="107" y="276"/>
                  </a:cubicBezTo>
                  <a:cubicBezTo>
                    <a:pt x="107" y="276"/>
                    <a:pt x="103" y="276"/>
                    <a:pt x="97" y="274"/>
                  </a:cubicBezTo>
                  <a:lnTo>
                    <a:pt x="97" y="274"/>
                  </a:lnTo>
                  <a:cubicBezTo>
                    <a:pt x="112" y="282"/>
                    <a:pt x="120" y="290"/>
                    <a:pt x="128" y="297"/>
                  </a:cubicBezTo>
                  <a:cubicBezTo>
                    <a:pt x="128" y="296"/>
                    <a:pt x="128" y="295"/>
                    <a:pt x="127" y="294"/>
                  </a:cubicBezTo>
                  <a:lnTo>
                    <a:pt x="127" y="294"/>
                  </a:lnTo>
                  <a:cubicBezTo>
                    <a:pt x="171" y="332"/>
                    <a:pt x="207" y="376"/>
                    <a:pt x="234" y="404"/>
                  </a:cubicBezTo>
                  <a:lnTo>
                    <a:pt x="213" y="382"/>
                  </a:lnTo>
                  <a:lnTo>
                    <a:pt x="213" y="382"/>
                  </a:lnTo>
                  <a:cubicBezTo>
                    <a:pt x="266" y="446"/>
                    <a:pt x="320" y="532"/>
                    <a:pt x="362" y="606"/>
                  </a:cubicBezTo>
                  <a:cubicBezTo>
                    <a:pt x="377" y="650"/>
                    <a:pt x="427" y="674"/>
                    <a:pt x="478" y="674"/>
                  </a:cubicBezTo>
                  <a:cubicBezTo>
                    <a:pt x="501" y="674"/>
                    <a:pt x="523" y="669"/>
                    <a:pt x="543" y="659"/>
                  </a:cubicBezTo>
                  <a:cubicBezTo>
                    <a:pt x="607" y="617"/>
                    <a:pt x="628" y="542"/>
                    <a:pt x="596" y="478"/>
                  </a:cubicBezTo>
                  <a:cubicBezTo>
                    <a:pt x="575" y="425"/>
                    <a:pt x="532" y="372"/>
                    <a:pt x="501" y="319"/>
                  </a:cubicBezTo>
                  <a:cubicBezTo>
                    <a:pt x="447" y="233"/>
                    <a:pt x="394" y="159"/>
                    <a:pt x="330" y="106"/>
                  </a:cubicBezTo>
                  <a:cubicBezTo>
                    <a:pt x="288" y="63"/>
                    <a:pt x="234" y="31"/>
                    <a:pt x="181" y="10"/>
                  </a:cubicBezTo>
                  <a:cubicBezTo>
                    <a:pt x="168" y="3"/>
                    <a:pt x="154" y="0"/>
                    <a:pt x="140"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7" name="Google Shape;87;p15"/>
            <p:cNvSpPr/>
            <p:nvPr/>
          </p:nvSpPr>
          <p:spPr>
            <a:xfrm flipH="1">
              <a:off x="6898009" y="2881988"/>
              <a:ext cx="161342" cy="70553"/>
            </a:xfrm>
            <a:custGeom>
              <a:avLst/>
              <a:gdLst/>
              <a:ahLst/>
              <a:cxnLst/>
              <a:rect l="l" t="t" r="r" b="b"/>
              <a:pathLst>
                <a:path w="885" h="387" extrusionOk="0">
                  <a:moveTo>
                    <a:pt x="623" y="0"/>
                  </a:moveTo>
                  <a:cubicBezTo>
                    <a:pt x="550" y="0"/>
                    <a:pt x="478" y="12"/>
                    <a:pt x="416" y="30"/>
                  </a:cubicBezTo>
                  <a:cubicBezTo>
                    <a:pt x="362" y="41"/>
                    <a:pt x="298" y="52"/>
                    <a:pt x="245" y="83"/>
                  </a:cubicBezTo>
                  <a:cubicBezTo>
                    <a:pt x="192" y="94"/>
                    <a:pt x="139" y="126"/>
                    <a:pt x="86" y="158"/>
                  </a:cubicBezTo>
                  <a:cubicBezTo>
                    <a:pt x="54" y="190"/>
                    <a:pt x="32" y="201"/>
                    <a:pt x="22" y="243"/>
                  </a:cubicBezTo>
                  <a:cubicBezTo>
                    <a:pt x="0" y="264"/>
                    <a:pt x="22" y="318"/>
                    <a:pt x="32" y="350"/>
                  </a:cubicBezTo>
                  <a:cubicBezTo>
                    <a:pt x="67" y="363"/>
                    <a:pt x="110" y="386"/>
                    <a:pt x="156" y="386"/>
                  </a:cubicBezTo>
                  <a:cubicBezTo>
                    <a:pt x="182" y="386"/>
                    <a:pt x="208" y="379"/>
                    <a:pt x="235" y="360"/>
                  </a:cubicBezTo>
                  <a:cubicBezTo>
                    <a:pt x="245" y="350"/>
                    <a:pt x="256" y="339"/>
                    <a:pt x="288" y="339"/>
                  </a:cubicBezTo>
                  <a:cubicBezTo>
                    <a:pt x="295" y="339"/>
                    <a:pt x="312" y="325"/>
                    <a:pt x="312" y="325"/>
                  </a:cubicBezTo>
                  <a:lnTo>
                    <a:pt x="312" y="325"/>
                  </a:lnTo>
                  <a:cubicBezTo>
                    <a:pt x="313" y="325"/>
                    <a:pt x="309" y="328"/>
                    <a:pt x="298" y="339"/>
                  </a:cubicBezTo>
                  <a:cubicBezTo>
                    <a:pt x="309" y="339"/>
                    <a:pt x="320" y="318"/>
                    <a:pt x="320" y="318"/>
                  </a:cubicBezTo>
                  <a:cubicBezTo>
                    <a:pt x="373" y="307"/>
                    <a:pt x="426" y="286"/>
                    <a:pt x="480" y="286"/>
                  </a:cubicBezTo>
                  <a:cubicBezTo>
                    <a:pt x="511" y="286"/>
                    <a:pt x="533" y="264"/>
                    <a:pt x="565" y="264"/>
                  </a:cubicBezTo>
                  <a:lnTo>
                    <a:pt x="682" y="264"/>
                  </a:lnTo>
                  <a:cubicBezTo>
                    <a:pt x="696" y="272"/>
                    <a:pt x="702" y="274"/>
                    <a:pt x="703" y="274"/>
                  </a:cubicBezTo>
                  <a:cubicBezTo>
                    <a:pt x="706" y="274"/>
                    <a:pt x="689" y="264"/>
                    <a:pt x="682" y="264"/>
                  </a:cubicBezTo>
                  <a:lnTo>
                    <a:pt x="714" y="264"/>
                  </a:lnTo>
                  <a:cubicBezTo>
                    <a:pt x="725" y="268"/>
                    <a:pt x="736" y="270"/>
                    <a:pt x="748" y="270"/>
                  </a:cubicBezTo>
                  <a:cubicBezTo>
                    <a:pt x="802" y="270"/>
                    <a:pt x="854" y="230"/>
                    <a:pt x="863" y="169"/>
                  </a:cubicBezTo>
                  <a:cubicBezTo>
                    <a:pt x="884" y="105"/>
                    <a:pt x="842" y="30"/>
                    <a:pt x="778" y="20"/>
                  </a:cubicBezTo>
                  <a:cubicBezTo>
                    <a:pt x="729" y="6"/>
                    <a:pt x="676" y="0"/>
                    <a:pt x="623"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8" name="Google Shape;88;p15"/>
            <p:cNvSpPr/>
            <p:nvPr/>
          </p:nvSpPr>
          <p:spPr>
            <a:xfrm flipH="1">
              <a:off x="7028175" y="1728166"/>
              <a:ext cx="227337" cy="78210"/>
            </a:xfrm>
            <a:custGeom>
              <a:avLst/>
              <a:gdLst/>
              <a:ahLst/>
              <a:cxnLst/>
              <a:rect l="l" t="t" r="r" b="b"/>
              <a:pathLst>
                <a:path w="1247" h="429" extrusionOk="0">
                  <a:moveTo>
                    <a:pt x="604" y="1"/>
                  </a:moveTo>
                  <a:cubicBezTo>
                    <a:pt x="588" y="1"/>
                    <a:pt x="571" y="1"/>
                    <a:pt x="555" y="2"/>
                  </a:cubicBezTo>
                  <a:cubicBezTo>
                    <a:pt x="384" y="23"/>
                    <a:pt x="224" y="76"/>
                    <a:pt x="75" y="151"/>
                  </a:cubicBezTo>
                  <a:cubicBezTo>
                    <a:pt x="11" y="194"/>
                    <a:pt x="1" y="268"/>
                    <a:pt x="22" y="343"/>
                  </a:cubicBezTo>
                  <a:cubicBezTo>
                    <a:pt x="42" y="376"/>
                    <a:pt x="83" y="393"/>
                    <a:pt x="126" y="393"/>
                  </a:cubicBezTo>
                  <a:cubicBezTo>
                    <a:pt x="152" y="393"/>
                    <a:pt x="179" y="387"/>
                    <a:pt x="203" y="375"/>
                  </a:cubicBezTo>
                  <a:cubicBezTo>
                    <a:pt x="224" y="364"/>
                    <a:pt x="246" y="353"/>
                    <a:pt x="267" y="343"/>
                  </a:cubicBezTo>
                  <a:cubicBezTo>
                    <a:pt x="278" y="343"/>
                    <a:pt x="278" y="343"/>
                    <a:pt x="299" y="321"/>
                  </a:cubicBezTo>
                  <a:cubicBezTo>
                    <a:pt x="310" y="321"/>
                    <a:pt x="320" y="311"/>
                    <a:pt x="342" y="311"/>
                  </a:cubicBezTo>
                  <a:cubicBezTo>
                    <a:pt x="384" y="300"/>
                    <a:pt x="416" y="289"/>
                    <a:pt x="459" y="289"/>
                  </a:cubicBezTo>
                  <a:cubicBezTo>
                    <a:pt x="469" y="289"/>
                    <a:pt x="491" y="268"/>
                    <a:pt x="501" y="268"/>
                  </a:cubicBezTo>
                  <a:lnTo>
                    <a:pt x="746" y="268"/>
                  </a:lnTo>
                  <a:cubicBezTo>
                    <a:pt x="757" y="268"/>
                    <a:pt x="768" y="268"/>
                    <a:pt x="789" y="289"/>
                  </a:cubicBezTo>
                  <a:cubicBezTo>
                    <a:pt x="874" y="311"/>
                    <a:pt x="949" y="343"/>
                    <a:pt x="1012" y="396"/>
                  </a:cubicBezTo>
                  <a:cubicBezTo>
                    <a:pt x="1042" y="414"/>
                    <a:pt x="1079" y="428"/>
                    <a:pt x="1114" y="428"/>
                  </a:cubicBezTo>
                  <a:cubicBezTo>
                    <a:pt x="1142" y="428"/>
                    <a:pt x="1170" y="419"/>
                    <a:pt x="1193" y="396"/>
                  </a:cubicBezTo>
                  <a:cubicBezTo>
                    <a:pt x="1236" y="353"/>
                    <a:pt x="1247" y="247"/>
                    <a:pt x="1193" y="204"/>
                  </a:cubicBezTo>
                  <a:cubicBezTo>
                    <a:pt x="1025" y="66"/>
                    <a:pt x="820" y="1"/>
                    <a:pt x="604" y="1"/>
                  </a:cubicBezTo>
                  <a:close/>
                </a:path>
              </a:pathLst>
            </a:custGeom>
            <a:solidFill>
              <a:srgbClr val="3D1C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9" name="Google Shape;89;p15"/>
            <p:cNvSpPr/>
            <p:nvPr/>
          </p:nvSpPr>
          <p:spPr>
            <a:xfrm flipH="1">
              <a:off x="6935018" y="1940189"/>
              <a:ext cx="97170" cy="220774"/>
            </a:xfrm>
            <a:custGeom>
              <a:avLst/>
              <a:gdLst/>
              <a:ahLst/>
              <a:cxnLst/>
              <a:rect l="l" t="t" r="r" b="b"/>
              <a:pathLst>
                <a:path w="533" h="1211" extrusionOk="0">
                  <a:moveTo>
                    <a:pt x="387" y="1"/>
                  </a:moveTo>
                  <a:cubicBezTo>
                    <a:pt x="350" y="1"/>
                    <a:pt x="315" y="14"/>
                    <a:pt x="299" y="42"/>
                  </a:cubicBezTo>
                  <a:cubicBezTo>
                    <a:pt x="149" y="191"/>
                    <a:pt x="0" y="372"/>
                    <a:pt x="64" y="585"/>
                  </a:cubicBezTo>
                  <a:cubicBezTo>
                    <a:pt x="86" y="639"/>
                    <a:pt x="107" y="681"/>
                    <a:pt x="139" y="724"/>
                  </a:cubicBezTo>
                  <a:cubicBezTo>
                    <a:pt x="149" y="745"/>
                    <a:pt x="160" y="777"/>
                    <a:pt x="171" y="788"/>
                  </a:cubicBezTo>
                  <a:lnTo>
                    <a:pt x="171" y="798"/>
                  </a:lnTo>
                  <a:cubicBezTo>
                    <a:pt x="171" y="820"/>
                    <a:pt x="192" y="830"/>
                    <a:pt x="192" y="830"/>
                  </a:cubicBezTo>
                  <a:lnTo>
                    <a:pt x="192" y="852"/>
                  </a:lnTo>
                  <a:lnTo>
                    <a:pt x="192" y="873"/>
                  </a:lnTo>
                  <a:cubicBezTo>
                    <a:pt x="192" y="882"/>
                    <a:pt x="192" y="883"/>
                    <a:pt x="178" y="890"/>
                  </a:cubicBezTo>
                  <a:lnTo>
                    <a:pt x="178" y="890"/>
                  </a:lnTo>
                  <a:cubicBezTo>
                    <a:pt x="180" y="888"/>
                    <a:pt x="180" y="887"/>
                    <a:pt x="180" y="887"/>
                  </a:cubicBezTo>
                  <a:cubicBezTo>
                    <a:pt x="179" y="887"/>
                    <a:pt x="176" y="889"/>
                    <a:pt x="171" y="894"/>
                  </a:cubicBezTo>
                  <a:cubicBezTo>
                    <a:pt x="174" y="893"/>
                    <a:pt x="176" y="891"/>
                    <a:pt x="178" y="890"/>
                  </a:cubicBezTo>
                  <a:lnTo>
                    <a:pt x="178" y="890"/>
                  </a:lnTo>
                  <a:cubicBezTo>
                    <a:pt x="175" y="896"/>
                    <a:pt x="166" y="905"/>
                    <a:pt x="160" y="905"/>
                  </a:cubicBezTo>
                  <a:cubicBezTo>
                    <a:pt x="160" y="926"/>
                    <a:pt x="149" y="926"/>
                    <a:pt x="149" y="937"/>
                  </a:cubicBezTo>
                  <a:lnTo>
                    <a:pt x="139" y="947"/>
                  </a:lnTo>
                  <a:lnTo>
                    <a:pt x="96" y="990"/>
                  </a:lnTo>
                  <a:cubicBezTo>
                    <a:pt x="43" y="1043"/>
                    <a:pt x="43" y="1139"/>
                    <a:pt x="96" y="1171"/>
                  </a:cubicBezTo>
                  <a:cubicBezTo>
                    <a:pt x="123" y="1198"/>
                    <a:pt x="155" y="1211"/>
                    <a:pt x="187" y="1211"/>
                  </a:cubicBezTo>
                  <a:cubicBezTo>
                    <a:pt x="219" y="1211"/>
                    <a:pt x="251" y="1198"/>
                    <a:pt x="277" y="1171"/>
                  </a:cubicBezTo>
                  <a:cubicBezTo>
                    <a:pt x="373" y="1096"/>
                    <a:pt x="437" y="990"/>
                    <a:pt x="437" y="873"/>
                  </a:cubicBezTo>
                  <a:cubicBezTo>
                    <a:pt x="437" y="766"/>
                    <a:pt x="394" y="660"/>
                    <a:pt x="341" y="564"/>
                  </a:cubicBezTo>
                  <a:cubicBezTo>
                    <a:pt x="331" y="553"/>
                    <a:pt x="320" y="521"/>
                    <a:pt x="320" y="511"/>
                  </a:cubicBezTo>
                  <a:cubicBezTo>
                    <a:pt x="320" y="500"/>
                    <a:pt x="320" y="500"/>
                    <a:pt x="309" y="479"/>
                  </a:cubicBezTo>
                  <a:lnTo>
                    <a:pt x="309" y="458"/>
                  </a:lnTo>
                  <a:lnTo>
                    <a:pt x="309" y="426"/>
                  </a:lnTo>
                  <a:cubicBezTo>
                    <a:pt x="309" y="416"/>
                    <a:pt x="309" y="415"/>
                    <a:pt x="317" y="407"/>
                  </a:cubicBezTo>
                  <a:lnTo>
                    <a:pt x="317" y="407"/>
                  </a:lnTo>
                  <a:cubicBezTo>
                    <a:pt x="316" y="411"/>
                    <a:pt x="315" y="413"/>
                    <a:pt x="315" y="413"/>
                  </a:cubicBezTo>
                  <a:cubicBezTo>
                    <a:pt x="315" y="413"/>
                    <a:pt x="317" y="411"/>
                    <a:pt x="320" y="404"/>
                  </a:cubicBezTo>
                  <a:lnTo>
                    <a:pt x="320" y="404"/>
                  </a:lnTo>
                  <a:cubicBezTo>
                    <a:pt x="319" y="405"/>
                    <a:pt x="318" y="406"/>
                    <a:pt x="317" y="407"/>
                  </a:cubicBezTo>
                  <a:lnTo>
                    <a:pt x="317" y="407"/>
                  </a:lnTo>
                  <a:cubicBezTo>
                    <a:pt x="318" y="403"/>
                    <a:pt x="320" y="398"/>
                    <a:pt x="320" y="394"/>
                  </a:cubicBezTo>
                  <a:cubicBezTo>
                    <a:pt x="331" y="372"/>
                    <a:pt x="341" y="351"/>
                    <a:pt x="362" y="340"/>
                  </a:cubicBezTo>
                  <a:lnTo>
                    <a:pt x="373" y="319"/>
                  </a:lnTo>
                  <a:lnTo>
                    <a:pt x="405" y="298"/>
                  </a:lnTo>
                  <a:lnTo>
                    <a:pt x="480" y="213"/>
                  </a:lnTo>
                  <a:cubicBezTo>
                    <a:pt x="533" y="159"/>
                    <a:pt x="533" y="85"/>
                    <a:pt x="480" y="32"/>
                  </a:cubicBezTo>
                  <a:cubicBezTo>
                    <a:pt x="454" y="11"/>
                    <a:pt x="420" y="1"/>
                    <a:pt x="387"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0" name="Google Shape;90;p15"/>
            <p:cNvSpPr/>
            <p:nvPr/>
          </p:nvSpPr>
          <p:spPr>
            <a:xfrm flipH="1">
              <a:off x="7055340" y="2055590"/>
              <a:ext cx="93341" cy="105921"/>
            </a:xfrm>
            <a:custGeom>
              <a:avLst/>
              <a:gdLst/>
              <a:ahLst/>
              <a:cxnLst/>
              <a:rect l="l" t="t" r="r" b="b"/>
              <a:pathLst>
                <a:path w="512" h="581" extrusionOk="0">
                  <a:moveTo>
                    <a:pt x="287" y="154"/>
                  </a:moveTo>
                  <a:cubicBezTo>
                    <a:pt x="288" y="154"/>
                    <a:pt x="288" y="155"/>
                    <a:pt x="288" y="155"/>
                  </a:cubicBezTo>
                  <a:lnTo>
                    <a:pt x="288" y="155"/>
                  </a:lnTo>
                  <a:cubicBezTo>
                    <a:pt x="288" y="154"/>
                    <a:pt x="288" y="154"/>
                    <a:pt x="287" y="154"/>
                  </a:cubicBezTo>
                  <a:close/>
                  <a:moveTo>
                    <a:pt x="148" y="1"/>
                  </a:moveTo>
                  <a:cubicBezTo>
                    <a:pt x="138" y="1"/>
                    <a:pt x="127" y="2"/>
                    <a:pt x="118" y="6"/>
                  </a:cubicBezTo>
                  <a:cubicBezTo>
                    <a:pt x="43" y="37"/>
                    <a:pt x="0" y="101"/>
                    <a:pt x="32" y="165"/>
                  </a:cubicBezTo>
                  <a:cubicBezTo>
                    <a:pt x="54" y="272"/>
                    <a:pt x="118" y="368"/>
                    <a:pt x="192" y="453"/>
                  </a:cubicBezTo>
                  <a:cubicBezTo>
                    <a:pt x="213" y="485"/>
                    <a:pt x="256" y="517"/>
                    <a:pt x="277" y="538"/>
                  </a:cubicBezTo>
                  <a:cubicBezTo>
                    <a:pt x="309" y="570"/>
                    <a:pt x="331" y="581"/>
                    <a:pt x="373" y="581"/>
                  </a:cubicBezTo>
                  <a:cubicBezTo>
                    <a:pt x="405" y="581"/>
                    <a:pt x="437" y="570"/>
                    <a:pt x="469" y="538"/>
                  </a:cubicBezTo>
                  <a:cubicBezTo>
                    <a:pt x="490" y="517"/>
                    <a:pt x="512" y="485"/>
                    <a:pt x="512" y="453"/>
                  </a:cubicBezTo>
                  <a:cubicBezTo>
                    <a:pt x="512" y="421"/>
                    <a:pt x="490" y="378"/>
                    <a:pt x="469" y="357"/>
                  </a:cubicBezTo>
                  <a:cubicBezTo>
                    <a:pt x="416" y="314"/>
                    <a:pt x="373" y="272"/>
                    <a:pt x="331" y="219"/>
                  </a:cubicBezTo>
                  <a:lnTo>
                    <a:pt x="331" y="219"/>
                  </a:lnTo>
                  <a:lnTo>
                    <a:pt x="363" y="250"/>
                  </a:lnTo>
                  <a:lnTo>
                    <a:pt x="280" y="137"/>
                  </a:lnTo>
                  <a:lnTo>
                    <a:pt x="280" y="137"/>
                  </a:lnTo>
                  <a:cubicBezTo>
                    <a:pt x="277" y="124"/>
                    <a:pt x="277" y="108"/>
                    <a:pt x="277" y="101"/>
                  </a:cubicBezTo>
                  <a:cubicBezTo>
                    <a:pt x="268" y="47"/>
                    <a:pt x="206" y="1"/>
                    <a:pt x="148"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1" name="Google Shape;91;p15"/>
            <p:cNvSpPr/>
            <p:nvPr/>
          </p:nvSpPr>
          <p:spPr>
            <a:xfrm flipH="1">
              <a:off x="7035833" y="2106089"/>
              <a:ext cx="188506" cy="160431"/>
            </a:xfrm>
            <a:custGeom>
              <a:avLst/>
              <a:gdLst/>
              <a:ahLst/>
              <a:cxnLst/>
              <a:rect l="l" t="t" r="r" b="b"/>
              <a:pathLst>
                <a:path w="1034" h="880" extrusionOk="0">
                  <a:moveTo>
                    <a:pt x="157" y="1"/>
                  </a:moveTo>
                  <a:cubicBezTo>
                    <a:pt x="147" y="1"/>
                    <a:pt x="138" y="2"/>
                    <a:pt x="128" y="5"/>
                  </a:cubicBezTo>
                  <a:cubicBezTo>
                    <a:pt x="75" y="27"/>
                    <a:pt x="0" y="91"/>
                    <a:pt x="43" y="155"/>
                  </a:cubicBezTo>
                  <a:cubicBezTo>
                    <a:pt x="107" y="336"/>
                    <a:pt x="234" y="495"/>
                    <a:pt x="362" y="623"/>
                  </a:cubicBezTo>
                  <a:cubicBezTo>
                    <a:pt x="505" y="756"/>
                    <a:pt x="678" y="879"/>
                    <a:pt x="871" y="879"/>
                  </a:cubicBezTo>
                  <a:cubicBezTo>
                    <a:pt x="879" y="879"/>
                    <a:pt x="887" y="879"/>
                    <a:pt x="895" y="879"/>
                  </a:cubicBezTo>
                  <a:cubicBezTo>
                    <a:pt x="959" y="879"/>
                    <a:pt x="1033" y="825"/>
                    <a:pt x="1033" y="740"/>
                  </a:cubicBezTo>
                  <a:cubicBezTo>
                    <a:pt x="1033" y="676"/>
                    <a:pt x="980" y="612"/>
                    <a:pt x="895" y="612"/>
                  </a:cubicBezTo>
                  <a:lnTo>
                    <a:pt x="799" y="612"/>
                  </a:lnTo>
                  <a:cubicBezTo>
                    <a:pt x="794" y="612"/>
                    <a:pt x="782" y="608"/>
                    <a:pt x="771" y="603"/>
                  </a:cubicBezTo>
                  <a:lnTo>
                    <a:pt x="771" y="603"/>
                  </a:lnTo>
                  <a:cubicBezTo>
                    <a:pt x="771" y="600"/>
                    <a:pt x="770" y="596"/>
                    <a:pt x="767" y="591"/>
                  </a:cubicBezTo>
                  <a:lnTo>
                    <a:pt x="746" y="591"/>
                  </a:lnTo>
                  <a:cubicBezTo>
                    <a:pt x="735" y="591"/>
                    <a:pt x="735" y="580"/>
                    <a:pt x="724" y="580"/>
                  </a:cubicBezTo>
                  <a:cubicBezTo>
                    <a:pt x="714" y="570"/>
                    <a:pt x="682" y="559"/>
                    <a:pt x="671" y="538"/>
                  </a:cubicBezTo>
                  <a:cubicBezTo>
                    <a:pt x="660" y="538"/>
                    <a:pt x="660" y="527"/>
                    <a:pt x="639" y="527"/>
                  </a:cubicBezTo>
                  <a:cubicBezTo>
                    <a:pt x="635" y="523"/>
                    <a:pt x="630" y="520"/>
                    <a:pt x="628" y="519"/>
                  </a:cubicBezTo>
                  <a:lnTo>
                    <a:pt x="628" y="519"/>
                  </a:lnTo>
                  <a:cubicBezTo>
                    <a:pt x="600" y="498"/>
                    <a:pt x="570" y="469"/>
                    <a:pt x="533" y="431"/>
                  </a:cubicBezTo>
                  <a:cubicBezTo>
                    <a:pt x="511" y="410"/>
                    <a:pt x="479" y="367"/>
                    <a:pt x="447" y="346"/>
                  </a:cubicBezTo>
                  <a:cubicBezTo>
                    <a:pt x="447" y="346"/>
                    <a:pt x="427" y="319"/>
                    <a:pt x="435" y="319"/>
                  </a:cubicBezTo>
                  <a:cubicBezTo>
                    <a:pt x="437" y="319"/>
                    <a:pt x="441" y="321"/>
                    <a:pt x="447" y="325"/>
                  </a:cubicBezTo>
                  <a:cubicBezTo>
                    <a:pt x="447" y="314"/>
                    <a:pt x="426" y="314"/>
                    <a:pt x="426" y="304"/>
                  </a:cubicBezTo>
                  <a:cubicBezTo>
                    <a:pt x="415" y="293"/>
                    <a:pt x="405" y="261"/>
                    <a:pt x="394" y="250"/>
                  </a:cubicBezTo>
                  <a:cubicBezTo>
                    <a:pt x="362" y="218"/>
                    <a:pt x="352" y="186"/>
                    <a:pt x="320" y="155"/>
                  </a:cubicBezTo>
                  <a:cubicBezTo>
                    <a:pt x="309" y="144"/>
                    <a:pt x="309" y="133"/>
                    <a:pt x="298" y="112"/>
                  </a:cubicBezTo>
                  <a:cubicBezTo>
                    <a:pt x="298" y="105"/>
                    <a:pt x="284" y="78"/>
                    <a:pt x="281" y="78"/>
                  </a:cubicBezTo>
                  <a:cubicBezTo>
                    <a:pt x="279" y="78"/>
                    <a:pt x="281" y="84"/>
                    <a:pt x="288" y="101"/>
                  </a:cubicBezTo>
                  <a:cubicBezTo>
                    <a:pt x="261" y="47"/>
                    <a:pt x="211" y="1"/>
                    <a:pt x="157"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2" name="Google Shape;92;p15"/>
            <p:cNvSpPr/>
            <p:nvPr/>
          </p:nvSpPr>
          <p:spPr>
            <a:xfrm flipH="1">
              <a:off x="6700025" y="1833175"/>
              <a:ext cx="161342" cy="131261"/>
            </a:xfrm>
            <a:custGeom>
              <a:avLst/>
              <a:gdLst/>
              <a:ahLst/>
              <a:cxnLst/>
              <a:rect l="l" t="t" r="r" b="b"/>
              <a:pathLst>
                <a:path w="885" h="720" extrusionOk="0">
                  <a:moveTo>
                    <a:pt x="544" y="448"/>
                  </a:moveTo>
                  <a:lnTo>
                    <a:pt x="544" y="448"/>
                  </a:lnTo>
                  <a:cubicBezTo>
                    <a:pt x="547" y="456"/>
                    <a:pt x="550" y="459"/>
                    <a:pt x="551" y="460"/>
                  </a:cubicBezTo>
                  <a:lnTo>
                    <a:pt x="551" y="460"/>
                  </a:lnTo>
                  <a:cubicBezTo>
                    <a:pt x="548" y="456"/>
                    <a:pt x="545" y="452"/>
                    <a:pt x="544" y="448"/>
                  </a:cubicBezTo>
                  <a:close/>
                  <a:moveTo>
                    <a:pt x="128" y="1"/>
                  </a:moveTo>
                  <a:cubicBezTo>
                    <a:pt x="64" y="1"/>
                    <a:pt x="0" y="65"/>
                    <a:pt x="0" y="139"/>
                  </a:cubicBezTo>
                  <a:cubicBezTo>
                    <a:pt x="0" y="193"/>
                    <a:pt x="54" y="246"/>
                    <a:pt x="128" y="257"/>
                  </a:cubicBezTo>
                  <a:lnTo>
                    <a:pt x="182" y="257"/>
                  </a:lnTo>
                  <a:cubicBezTo>
                    <a:pt x="203" y="257"/>
                    <a:pt x="245" y="267"/>
                    <a:pt x="277" y="288"/>
                  </a:cubicBezTo>
                  <a:cubicBezTo>
                    <a:pt x="299" y="299"/>
                    <a:pt x="341" y="310"/>
                    <a:pt x="363" y="310"/>
                  </a:cubicBezTo>
                  <a:cubicBezTo>
                    <a:pt x="384" y="310"/>
                    <a:pt x="384" y="320"/>
                    <a:pt x="395" y="320"/>
                  </a:cubicBezTo>
                  <a:cubicBezTo>
                    <a:pt x="405" y="342"/>
                    <a:pt x="416" y="342"/>
                    <a:pt x="437" y="352"/>
                  </a:cubicBezTo>
                  <a:cubicBezTo>
                    <a:pt x="448" y="363"/>
                    <a:pt x="458" y="363"/>
                    <a:pt x="469" y="374"/>
                  </a:cubicBezTo>
                  <a:lnTo>
                    <a:pt x="490" y="395"/>
                  </a:lnTo>
                  <a:lnTo>
                    <a:pt x="501" y="406"/>
                  </a:lnTo>
                  <a:lnTo>
                    <a:pt x="533" y="427"/>
                  </a:lnTo>
                  <a:lnTo>
                    <a:pt x="544" y="448"/>
                  </a:lnTo>
                  <a:cubicBezTo>
                    <a:pt x="544" y="448"/>
                    <a:pt x="544" y="448"/>
                    <a:pt x="544" y="448"/>
                  </a:cubicBezTo>
                  <a:lnTo>
                    <a:pt x="544" y="448"/>
                  </a:lnTo>
                  <a:cubicBezTo>
                    <a:pt x="550" y="454"/>
                    <a:pt x="552" y="460"/>
                    <a:pt x="551" y="460"/>
                  </a:cubicBezTo>
                  <a:cubicBezTo>
                    <a:pt x="551" y="460"/>
                    <a:pt x="551" y="460"/>
                    <a:pt x="551" y="460"/>
                  </a:cubicBezTo>
                  <a:lnTo>
                    <a:pt x="551" y="460"/>
                  </a:lnTo>
                  <a:cubicBezTo>
                    <a:pt x="565" y="481"/>
                    <a:pt x="588" y="507"/>
                    <a:pt x="597" y="533"/>
                  </a:cubicBezTo>
                  <a:cubicBezTo>
                    <a:pt x="593" y="530"/>
                    <a:pt x="591" y="528"/>
                    <a:pt x="590" y="528"/>
                  </a:cubicBezTo>
                  <a:cubicBezTo>
                    <a:pt x="587" y="528"/>
                    <a:pt x="593" y="539"/>
                    <a:pt x="597" y="543"/>
                  </a:cubicBezTo>
                  <a:lnTo>
                    <a:pt x="597" y="543"/>
                  </a:lnTo>
                  <a:cubicBezTo>
                    <a:pt x="597" y="540"/>
                    <a:pt x="597" y="537"/>
                    <a:pt x="597" y="533"/>
                  </a:cubicBezTo>
                  <a:lnTo>
                    <a:pt x="597" y="533"/>
                  </a:lnTo>
                  <a:cubicBezTo>
                    <a:pt x="599" y="541"/>
                    <a:pt x="599" y="544"/>
                    <a:pt x="598" y="544"/>
                  </a:cubicBezTo>
                  <a:cubicBezTo>
                    <a:pt x="598" y="544"/>
                    <a:pt x="598" y="544"/>
                    <a:pt x="597" y="543"/>
                  </a:cubicBezTo>
                  <a:lnTo>
                    <a:pt x="597" y="543"/>
                  </a:lnTo>
                  <a:cubicBezTo>
                    <a:pt x="597" y="555"/>
                    <a:pt x="599" y="557"/>
                    <a:pt x="607" y="565"/>
                  </a:cubicBezTo>
                  <a:cubicBezTo>
                    <a:pt x="607" y="576"/>
                    <a:pt x="618" y="608"/>
                    <a:pt x="618" y="619"/>
                  </a:cubicBezTo>
                  <a:cubicBezTo>
                    <a:pt x="636" y="673"/>
                    <a:pt x="692" y="719"/>
                    <a:pt x="748" y="719"/>
                  </a:cubicBezTo>
                  <a:cubicBezTo>
                    <a:pt x="758" y="719"/>
                    <a:pt x="768" y="718"/>
                    <a:pt x="778" y="714"/>
                  </a:cubicBezTo>
                  <a:cubicBezTo>
                    <a:pt x="852" y="682"/>
                    <a:pt x="884" y="619"/>
                    <a:pt x="874" y="555"/>
                  </a:cubicBezTo>
                  <a:cubicBezTo>
                    <a:pt x="831" y="374"/>
                    <a:pt x="725" y="235"/>
                    <a:pt x="565" y="139"/>
                  </a:cubicBezTo>
                  <a:cubicBezTo>
                    <a:pt x="437" y="54"/>
                    <a:pt x="277" y="22"/>
                    <a:pt x="128" y="1"/>
                  </a:cubicBezTo>
                  <a:close/>
                </a:path>
              </a:pathLst>
            </a:custGeom>
            <a:solidFill>
              <a:srgbClr val="3D1C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3" name="Google Shape;93;p15"/>
            <p:cNvSpPr/>
            <p:nvPr/>
          </p:nvSpPr>
          <p:spPr>
            <a:xfrm flipH="1">
              <a:off x="7129174" y="1910838"/>
              <a:ext cx="52505" cy="47035"/>
            </a:xfrm>
            <a:custGeom>
              <a:avLst/>
              <a:gdLst/>
              <a:ahLst/>
              <a:cxnLst/>
              <a:rect l="l" t="t" r="r" b="b"/>
              <a:pathLst>
                <a:path w="288" h="258" extrusionOk="0">
                  <a:moveTo>
                    <a:pt x="232" y="0"/>
                  </a:moveTo>
                  <a:cubicBezTo>
                    <a:pt x="229" y="0"/>
                    <a:pt x="227" y="0"/>
                    <a:pt x="224" y="1"/>
                  </a:cubicBezTo>
                  <a:cubicBezTo>
                    <a:pt x="139" y="1"/>
                    <a:pt x="0" y="193"/>
                    <a:pt x="86" y="246"/>
                  </a:cubicBezTo>
                  <a:cubicBezTo>
                    <a:pt x="96" y="254"/>
                    <a:pt x="107" y="257"/>
                    <a:pt x="119" y="257"/>
                  </a:cubicBezTo>
                  <a:cubicBezTo>
                    <a:pt x="169" y="257"/>
                    <a:pt x="228" y="193"/>
                    <a:pt x="245" y="150"/>
                  </a:cubicBezTo>
                  <a:cubicBezTo>
                    <a:pt x="276" y="109"/>
                    <a:pt x="287" y="0"/>
                    <a:pt x="232"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4" name="Google Shape;94;p15"/>
            <p:cNvSpPr/>
            <p:nvPr/>
          </p:nvSpPr>
          <p:spPr>
            <a:xfrm flipH="1">
              <a:off x="7103833" y="1883492"/>
              <a:ext cx="89513" cy="95529"/>
            </a:xfrm>
            <a:custGeom>
              <a:avLst/>
              <a:gdLst/>
              <a:ahLst/>
              <a:cxnLst/>
              <a:rect l="l" t="t" r="r" b="b"/>
              <a:pathLst>
                <a:path w="491" h="524" extrusionOk="0">
                  <a:moveTo>
                    <a:pt x="203" y="257"/>
                  </a:moveTo>
                  <a:lnTo>
                    <a:pt x="182" y="279"/>
                  </a:lnTo>
                  <a:lnTo>
                    <a:pt x="196" y="257"/>
                  </a:lnTo>
                  <a:close/>
                  <a:moveTo>
                    <a:pt x="235" y="264"/>
                  </a:moveTo>
                  <a:cubicBezTo>
                    <a:pt x="241" y="270"/>
                    <a:pt x="245" y="279"/>
                    <a:pt x="245" y="279"/>
                  </a:cubicBezTo>
                  <a:cubicBezTo>
                    <a:pt x="245" y="279"/>
                    <a:pt x="237" y="279"/>
                    <a:pt x="235" y="264"/>
                  </a:cubicBezTo>
                  <a:close/>
                  <a:moveTo>
                    <a:pt x="288" y="311"/>
                  </a:moveTo>
                  <a:cubicBezTo>
                    <a:pt x="288" y="329"/>
                    <a:pt x="271" y="340"/>
                    <a:pt x="268" y="342"/>
                  </a:cubicBezTo>
                  <a:lnTo>
                    <a:pt x="268" y="342"/>
                  </a:lnTo>
                  <a:cubicBezTo>
                    <a:pt x="268" y="342"/>
                    <a:pt x="268" y="342"/>
                    <a:pt x="268" y="342"/>
                  </a:cubicBezTo>
                  <a:lnTo>
                    <a:pt x="268" y="342"/>
                  </a:lnTo>
                  <a:cubicBezTo>
                    <a:pt x="278" y="331"/>
                    <a:pt x="283" y="321"/>
                    <a:pt x="287" y="312"/>
                  </a:cubicBezTo>
                  <a:lnTo>
                    <a:pt x="287" y="312"/>
                  </a:lnTo>
                  <a:cubicBezTo>
                    <a:pt x="287" y="312"/>
                    <a:pt x="288" y="311"/>
                    <a:pt x="288" y="311"/>
                  </a:cubicBezTo>
                  <a:close/>
                  <a:moveTo>
                    <a:pt x="320" y="0"/>
                  </a:moveTo>
                  <a:cubicBezTo>
                    <a:pt x="300" y="0"/>
                    <a:pt x="278" y="4"/>
                    <a:pt x="256" y="12"/>
                  </a:cubicBezTo>
                  <a:cubicBezTo>
                    <a:pt x="244" y="19"/>
                    <a:pt x="224" y="25"/>
                    <a:pt x="207" y="38"/>
                  </a:cubicBezTo>
                  <a:lnTo>
                    <a:pt x="207" y="38"/>
                  </a:lnTo>
                  <a:cubicBezTo>
                    <a:pt x="192" y="44"/>
                    <a:pt x="179" y="53"/>
                    <a:pt x="171" y="66"/>
                  </a:cubicBezTo>
                  <a:cubicBezTo>
                    <a:pt x="139" y="87"/>
                    <a:pt x="96" y="98"/>
                    <a:pt x="86" y="140"/>
                  </a:cubicBezTo>
                  <a:cubicBezTo>
                    <a:pt x="75" y="151"/>
                    <a:pt x="64" y="183"/>
                    <a:pt x="43" y="193"/>
                  </a:cubicBezTo>
                  <a:cubicBezTo>
                    <a:pt x="32" y="225"/>
                    <a:pt x="22" y="236"/>
                    <a:pt x="22" y="257"/>
                  </a:cubicBezTo>
                  <a:cubicBezTo>
                    <a:pt x="1" y="289"/>
                    <a:pt x="1" y="300"/>
                    <a:pt x="1" y="332"/>
                  </a:cubicBezTo>
                  <a:cubicBezTo>
                    <a:pt x="1" y="353"/>
                    <a:pt x="1" y="364"/>
                    <a:pt x="22" y="396"/>
                  </a:cubicBezTo>
                  <a:cubicBezTo>
                    <a:pt x="32" y="460"/>
                    <a:pt x="86" y="513"/>
                    <a:pt x="150" y="524"/>
                  </a:cubicBezTo>
                  <a:lnTo>
                    <a:pt x="256" y="524"/>
                  </a:lnTo>
                  <a:cubicBezTo>
                    <a:pt x="288" y="513"/>
                    <a:pt x="309" y="513"/>
                    <a:pt x="331" y="492"/>
                  </a:cubicBezTo>
                  <a:cubicBezTo>
                    <a:pt x="363" y="449"/>
                    <a:pt x="405" y="417"/>
                    <a:pt x="437" y="364"/>
                  </a:cubicBezTo>
                  <a:cubicBezTo>
                    <a:pt x="448" y="343"/>
                    <a:pt x="458" y="311"/>
                    <a:pt x="469" y="279"/>
                  </a:cubicBezTo>
                  <a:cubicBezTo>
                    <a:pt x="469" y="247"/>
                    <a:pt x="490" y="225"/>
                    <a:pt x="490" y="193"/>
                  </a:cubicBezTo>
                  <a:cubicBezTo>
                    <a:pt x="490" y="151"/>
                    <a:pt x="469" y="130"/>
                    <a:pt x="458" y="87"/>
                  </a:cubicBezTo>
                  <a:cubicBezTo>
                    <a:pt x="427" y="32"/>
                    <a:pt x="378" y="0"/>
                    <a:pt x="32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5" name="Google Shape;95;p15"/>
            <p:cNvSpPr/>
            <p:nvPr/>
          </p:nvSpPr>
          <p:spPr>
            <a:xfrm flipH="1">
              <a:off x="6834203" y="2002174"/>
              <a:ext cx="50499" cy="38102"/>
            </a:xfrm>
            <a:custGeom>
              <a:avLst/>
              <a:gdLst/>
              <a:ahLst/>
              <a:cxnLst/>
              <a:rect l="l" t="t" r="r" b="b"/>
              <a:pathLst>
                <a:path w="277" h="209" extrusionOk="0">
                  <a:moveTo>
                    <a:pt x="160" y="0"/>
                  </a:moveTo>
                  <a:cubicBezTo>
                    <a:pt x="97" y="0"/>
                    <a:pt x="1" y="107"/>
                    <a:pt x="33" y="171"/>
                  </a:cubicBezTo>
                  <a:cubicBezTo>
                    <a:pt x="42" y="198"/>
                    <a:pt x="58" y="208"/>
                    <a:pt x="79" y="208"/>
                  </a:cubicBezTo>
                  <a:cubicBezTo>
                    <a:pt x="154" y="208"/>
                    <a:pt x="277" y="53"/>
                    <a:pt x="192" y="11"/>
                  </a:cubicBezTo>
                  <a:lnTo>
                    <a:pt x="160"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 name="Google Shape;96;p15"/>
            <p:cNvSpPr/>
            <p:nvPr/>
          </p:nvSpPr>
          <p:spPr>
            <a:xfrm flipH="1">
              <a:off x="6818524" y="1975010"/>
              <a:ext cx="85502" cy="89513"/>
            </a:xfrm>
            <a:custGeom>
              <a:avLst/>
              <a:gdLst/>
              <a:ahLst/>
              <a:cxnLst/>
              <a:rect l="l" t="t" r="r" b="b"/>
              <a:pathLst>
                <a:path w="469" h="491" extrusionOk="0">
                  <a:moveTo>
                    <a:pt x="266" y="256"/>
                  </a:moveTo>
                  <a:cubicBezTo>
                    <a:pt x="266" y="267"/>
                    <a:pt x="256" y="277"/>
                    <a:pt x="256" y="277"/>
                  </a:cubicBezTo>
                  <a:cubicBezTo>
                    <a:pt x="256" y="272"/>
                    <a:pt x="258" y="267"/>
                    <a:pt x="262" y="260"/>
                  </a:cubicBezTo>
                  <a:lnTo>
                    <a:pt x="262" y="260"/>
                  </a:lnTo>
                  <a:lnTo>
                    <a:pt x="266" y="256"/>
                  </a:lnTo>
                  <a:close/>
                  <a:moveTo>
                    <a:pt x="373" y="0"/>
                  </a:moveTo>
                  <a:cubicBezTo>
                    <a:pt x="364" y="6"/>
                    <a:pt x="355" y="10"/>
                    <a:pt x="345" y="12"/>
                  </a:cubicBezTo>
                  <a:lnTo>
                    <a:pt x="345" y="12"/>
                  </a:lnTo>
                  <a:cubicBezTo>
                    <a:pt x="333" y="9"/>
                    <a:pt x="319" y="7"/>
                    <a:pt x="303" y="7"/>
                  </a:cubicBezTo>
                  <a:cubicBezTo>
                    <a:pt x="291" y="7"/>
                    <a:pt x="279" y="8"/>
                    <a:pt x="266" y="11"/>
                  </a:cubicBezTo>
                  <a:cubicBezTo>
                    <a:pt x="213" y="11"/>
                    <a:pt x="181" y="22"/>
                    <a:pt x="139" y="64"/>
                  </a:cubicBezTo>
                  <a:cubicBezTo>
                    <a:pt x="107" y="75"/>
                    <a:pt x="96" y="85"/>
                    <a:pt x="85" y="117"/>
                  </a:cubicBezTo>
                  <a:cubicBezTo>
                    <a:pt x="75" y="128"/>
                    <a:pt x="53" y="160"/>
                    <a:pt x="43" y="181"/>
                  </a:cubicBezTo>
                  <a:cubicBezTo>
                    <a:pt x="32" y="213"/>
                    <a:pt x="22" y="224"/>
                    <a:pt x="22" y="245"/>
                  </a:cubicBezTo>
                  <a:cubicBezTo>
                    <a:pt x="0" y="288"/>
                    <a:pt x="0" y="320"/>
                    <a:pt x="22" y="352"/>
                  </a:cubicBezTo>
                  <a:lnTo>
                    <a:pt x="22" y="373"/>
                  </a:lnTo>
                  <a:cubicBezTo>
                    <a:pt x="22" y="384"/>
                    <a:pt x="32" y="394"/>
                    <a:pt x="32" y="416"/>
                  </a:cubicBezTo>
                  <a:cubicBezTo>
                    <a:pt x="43" y="437"/>
                    <a:pt x="75" y="448"/>
                    <a:pt x="96" y="479"/>
                  </a:cubicBezTo>
                  <a:cubicBezTo>
                    <a:pt x="107" y="490"/>
                    <a:pt x="128" y="490"/>
                    <a:pt x="139" y="490"/>
                  </a:cubicBezTo>
                  <a:lnTo>
                    <a:pt x="245" y="490"/>
                  </a:lnTo>
                  <a:cubicBezTo>
                    <a:pt x="256" y="490"/>
                    <a:pt x="288" y="479"/>
                    <a:pt x="298" y="469"/>
                  </a:cubicBezTo>
                  <a:cubicBezTo>
                    <a:pt x="309" y="469"/>
                    <a:pt x="309" y="448"/>
                    <a:pt x="320" y="448"/>
                  </a:cubicBezTo>
                  <a:cubicBezTo>
                    <a:pt x="352" y="437"/>
                    <a:pt x="373" y="416"/>
                    <a:pt x="394" y="384"/>
                  </a:cubicBezTo>
                  <a:cubicBezTo>
                    <a:pt x="405" y="362"/>
                    <a:pt x="426" y="330"/>
                    <a:pt x="447" y="309"/>
                  </a:cubicBezTo>
                  <a:cubicBezTo>
                    <a:pt x="458" y="267"/>
                    <a:pt x="469" y="224"/>
                    <a:pt x="469" y="181"/>
                  </a:cubicBezTo>
                  <a:cubicBezTo>
                    <a:pt x="469" y="160"/>
                    <a:pt x="458" y="117"/>
                    <a:pt x="447" y="96"/>
                  </a:cubicBezTo>
                  <a:cubicBezTo>
                    <a:pt x="436" y="78"/>
                    <a:pt x="424" y="64"/>
                    <a:pt x="410" y="51"/>
                  </a:cubicBezTo>
                  <a:lnTo>
                    <a:pt x="410" y="51"/>
                  </a:lnTo>
                  <a:cubicBezTo>
                    <a:pt x="404" y="30"/>
                    <a:pt x="392" y="13"/>
                    <a:pt x="37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7" name="Google Shape;97;p15"/>
            <p:cNvSpPr/>
            <p:nvPr/>
          </p:nvSpPr>
          <p:spPr>
            <a:xfrm flipH="1">
              <a:off x="7155968" y="1376313"/>
              <a:ext cx="774989" cy="1339231"/>
            </a:xfrm>
            <a:custGeom>
              <a:avLst/>
              <a:gdLst/>
              <a:ahLst/>
              <a:cxnLst/>
              <a:rect l="l" t="t" r="r" b="b"/>
              <a:pathLst>
                <a:path w="4251" h="7346" extrusionOk="0">
                  <a:moveTo>
                    <a:pt x="3659" y="0"/>
                  </a:moveTo>
                  <a:cubicBezTo>
                    <a:pt x="3492" y="0"/>
                    <a:pt x="3321" y="64"/>
                    <a:pt x="3163" y="186"/>
                  </a:cubicBezTo>
                  <a:cubicBezTo>
                    <a:pt x="3024" y="292"/>
                    <a:pt x="2907" y="409"/>
                    <a:pt x="2854" y="580"/>
                  </a:cubicBezTo>
                  <a:cubicBezTo>
                    <a:pt x="2790" y="792"/>
                    <a:pt x="2737" y="995"/>
                    <a:pt x="2577" y="1165"/>
                  </a:cubicBezTo>
                  <a:cubicBezTo>
                    <a:pt x="2332" y="1421"/>
                    <a:pt x="1959" y="1485"/>
                    <a:pt x="1736" y="1762"/>
                  </a:cubicBezTo>
                  <a:cubicBezTo>
                    <a:pt x="1629" y="1900"/>
                    <a:pt x="1544" y="2070"/>
                    <a:pt x="1544" y="2241"/>
                  </a:cubicBezTo>
                  <a:cubicBezTo>
                    <a:pt x="1544" y="2347"/>
                    <a:pt x="1576" y="2454"/>
                    <a:pt x="1597" y="2560"/>
                  </a:cubicBezTo>
                  <a:cubicBezTo>
                    <a:pt x="1640" y="2667"/>
                    <a:pt x="1693" y="2763"/>
                    <a:pt x="1672" y="2880"/>
                  </a:cubicBezTo>
                  <a:cubicBezTo>
                    <a:pt x="1629" y="3071"/>
                    <a:pt x="1438" y="3167"/>
                    <a:pt x="1352" y="3306"/>
                  </a:cubicBezTo>
                  <a:cubicBezTo>
                    <a:pt x="1257" y="3455"/>
                    <a:pt x="1257" y="3625"/>
                    <a:pt x="1310" y="3785"/>
                  </a:cubicBezTo>
                  <a:cubicBezTo>
                    <a:pt x="1352" y="3881"/>
                    <a:pt x="1438" y="3987"/>
                    <a:pt x="1416" y="4094"/>
                  </a:cubicBezTo>
                  <a:cubicBezTo>
                    <a:pt x="1406" y="4179"/>
                    <a:pt x="1310" y="4232"/>
                    <a:pt x="1246" y="4264"/>
                  </a:cubicBezTo>
                  <a:cubicBezTo>
                    <a:pt x="1065" y="4392"/>
                    <a:pt x="852" y="4466"/>
                    <a:pt x="692" y="4626"/>
                  </a:cubicBezTo>
                  <a:cubicBezTo>
                    <a:pt x="511" y="4818"/>
                    <a:pt x="511" y="5009"/>
                    <a:pt x="618" y="5244"/>
                  </a:cubicBezTo>
                  <a:cubicBezTo>
                    <a:pt x="660" y="5318"/>
                    <a:pt x="735" y="5425"/>
                    <a:pt x="671" y="5521"/>
                  </a:cubicBezTo>
                  <a:cubicBezTo>
                    <a:pt x="618" y="5595"/>
                    <a:pt x="501" y="5627"/>
                    <a:pt x="405" y="5670"/>
                  </a:cubicBezTo>
                  <a:cubicBezTo>
                    <a:pt x="256" y="5734"/>
                    <a:pt x="106" y="5840"/>
                    <a:pt x="53" y="6010"/>
                  </a:cubicBezTo>
                  <a:cubicBezTo>
                    <a:pt x="0" y="6202"/>
                    <a:pt x="75" y="6340"/>
                    <a:pt x="149" y="6500"/>
                  </a:cubicBezTo>
                  <a:cubicBezTo>
                    <a:pt x="256" y="6745"/>
                    <a:pt x="160" y="7001"/>
                    <a:pt x="234" y="7235"/>
                  </a:cubicBezTo>
                  <a:cubicBezTo>
                    <a:pt x="260" y="7313"/>
                    <a:pt x="320" y="7345"/>
                    <a:pt x="377" y="7345"/>
                  </a:cubicBezTo>
                  <a:cubicBezTo>
                    <a:pt x="462" y="7345"/>
                    <a:pt x="543" y="7277"/>
                    <a:pt x="511" y="7182"/>
                  </a:cubicBezTo>
                  <a:cubicBezTo>
                    <a:pt x="458" y="6979"/>
                    <a:pt x="522" y="6788"/>
                    <a:pt x="490" y="6585"/>
                  </a:cubicBezTo>
                  <a:cubicBezTo>
                    <a:pt x="447" y="6436"/>
                    <a:pt x="309" y="6277"/>
                    <a:pt x="341" y="6128"/>
                  </a:cubicBezTo>
                  <a:cubicBezTo>
                    <a:pt x="362" y="5968"/>
                    <a:pt x="554" y="5936"/>
                    <a:pt x="671" y="5861"/>
                  </a:cubicBezTo>
                  <a:cubicBezTo>
                    <a:pt x="809" y="5797"/>
                    <a:pt x="937" y="5702"/>
                    <a:pt x="980" y="5542"/>
                  </a:cubicBezTo>
                  <a:cubicBezTo>
                    <a:pt x="1022" y="5414"/>
                    <a:pt x="948" y="5276"/>
                    <a:pt x="884" y="5158"/>
                  </a:cubicBezTo>
                  <a:cubicBezTo>
                    <a:pt x="841" y="5063"/>
                    <a:pt x="788" y="4977"/>
                    <a:pt x="863" y="4882"/>
                  </a:cubicBezTo>
                  <a:cubicBezTo>
                    <a:pt x="948" y="4733"/>
                    <a:pt x="1161" y="4658"/>
                    <a:pt x="1299" y="4562"/>
                  </a:cubicBezTo>
                  <a:cubicBezTo>
                    <a:pt x="1448" y="4466"/>
                    <a:pt x="1619" y="4360"/>
                    <a:pt x="1672" y="4189"/>
                  </a:cubicBezTo>
                  <a:cubicBezTo>
                    <a:pt x="1693" y="4104"/>
                    <a:pt x="1693" y="4019"/>
                    <a:pt x="1672" y="3923"/>
                  </a:cubicBezTo>
                  <a:cubicBezTo>
                    <a:pt x="1619" y="3763"/>
                    <a:pt x="1470" y="3614"/>
                    <a:pt x="1587" y="3444"/>
                  </a:cubicBezTo>
                  <a:cubicBezTo>
                    <a:pt x="1683" y="3295"/>
                    <a:pt x="1832" y="3220"/>
                    <a:pt x="1895" y="3061"/>
                  </a:cubicBezTo>
                  <a:cubicBezTo>
                    <a:pt x="1959" y="2912"/>
                    <a:pt x="1959" y="2752"/>
                    <a:pt x="1906" y="2592"/>
                  </a:cubicBezTo>
                  <a:cubicBezTo>
                    <a:pt x="1842" y="2379"/>
                    <a:pt x="1778" y="2187"/>
                    <a:pt x="1895" y="1996"/>
                  </a:cubicBezTo>
                  <a:cubicBezTo>
                    <a:pt x="1991" y="1847"/>
                    <a:pt x="2140" y="1751"/>
                    <a:pt x="2279" y="1676"/>
                  </a:cubicBezTo>
                  <a:cubicBezTo>
                    <a:pt x="2630" y="1485"/>
                    <a:pt x="2907" y="1272"/>
                    <a:pt x="3046" y="888"/>
                  </a:cubicBezTo>
                  <a:cubicBezTo>
                    <a:pt x="3078" y="782"/>
                    <a:pt x="3078" y="675"/>
                    <a:pt x="3131" y="580"/>
                  </a:cubicBezTo>
                  <a:cubicBezTo>
                    <a:pt x="3184" y="484"/>
                    <a:pt x="3280" y="409"/>
                    <a:pt x="3376" y="356"/>
                  </a:cubicBezTo>
                  <a:cubicBezTo>
                    <a:pt x="3475" y="291"/>
                    <a:pt x="3567" y="257"/>
                    <a:pt x="3657" y="257"/>
                  </a:cubicBezTo>
                  <a:cubicBezTo>
                    <a:pt x="3760" y="257"/>
                    <a:pt x="3859" y="302"/>
                    <a:pt x="3961" y="398"/>
                  </a:cubicBezTo>
                  <a:cubicBezTo>
                    <a:pt x="3987" y="424"/>
                    <a:pt x="4017" y="435"/>
                    <a:pt x="4046" y="435"/>
                  </a:cubicBezTo>
                  <a:cubicBezTo>
                    <a:pt x="4151" y="435"/>
                    <a:pt x="4250" y="298"/>
                    <a:pt x="4142" y="207"/>
                  </a:cubicBezTo>
                  <a:cubicBezTo>
                    <a:pt x="3997" y="67"/>
                    <a:pt x="3830" y="0"/>
                    <a:pt x="3659"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8" name="Google Shape;98;p15"/>
            <p:cNvSpPr/>
            <p:nvPr/>
          </p:nvSpPr>
          <p:spPr>
            <a:xfrm flipH="1">
              <a:off x="7236005" y="1376860"/>
              <a:ext cx="118500" cy="284582"/>
            </a:xfrm>
            <a:custGeom>
              <a:avLst/>
              <a:gdLst/>
              <a:ahLst/>
              <a:cxnLst/>
              <a:rect l="l" t="t" r="r" b="b"/>
              <a:pathLst>
                <a:path w="650" h="1561" extrusionOk="0">
                  <a:moveTo>
                    <a:pt x="535" y="1"/>
                  </a:moveTo>
                  <a:cubicBezTo>
                    <a:pt x="531" y="1"/>
                    <a:pt x="527" y="1"/>
                    <a:pt x="522" y="1"/>
                  </a:cubicBezTo>
                  <a:cubicBezTo>
                    <a:pt x="224" y="44"/>
                    <a:pt x="1" y="310"/>
                    <a:pt x="1" y="608"/>
                  </a:cubicBezTo>
                  <a:cubicBezTo>
                    <a:pt x="1" y="747"/>
                    <a:pt x="65" y="875"/>
                    <a:pt x="107" y="1002"/>
                  </a:cubicBezTo>
                  <a:cubicBezTo>
                    <a:pt x="150" y="1120"/>
                    <a:pt x="160" y="1247"/>
                    <a:pt x="75" y="1333"/>
                  </a:cubicBezTo>
                  <a:cubicBezTo>
                    <a:pt x="43" y="1386"/>
                    <a:pt x="22" y="1471"/>
                    <a:pt x="75" y="1524"/>
                  </a:cubicBezTo>
                  <a:cubicBezTo>
                    <a:pt x="98" y="1547"/>
                    <a:pt x="138" y="1560"/>
                    <a:pt x="177" y="1560"/>
                  </a:cubicBezTo>
                  <a:cubicBezTo>
                    <a:pt x="212" y="1560"/>
                    <a:pt x="247" y="1549"/>
                    <a:pt x="267" y="1524"/>
                  </a:cubicBezTo>
                  <a:cubicBezTo>
                    <a:pt x="363" y="1407"/>
                    <a:pt x="416" y="1279"/>
                    <a:pt x="395" y="1141"/>
                  </a:cubicBezTo>
                  <a:cubicBezTo>
                    <a:pt x="384" y="1002"/>
                    <a:pt x="331" y="885"/>
                    <a:pt x="288" y="747"/>
                  </a:cubicBezTo>
                  <a:cubicBezTo>
                    <a:pt x="256" y="640"/>
                    <a:pt x="235" y="555"/>
                    <a:pt x="288" y="459"/>
                  </a:cubicBezTo>
                  <a:cubicBezTo>
                    <a:pt x="331" y="374"/>
                    <a:pt x="416" y="289"/>
                    <a:pt x="501" y="268"/>
                  </a:cubicBezTo>
                  <a:cubicBezTo>
                    <a:pt x="576" y="257"/>
                    <a:pt x="640" y="214"/>
                    <a:pt x="640" y="140"/>
                  </a:cubicBezTo>
                  <a:cubicBezTo>
                    <a:pt x="650" y="80"/>
                    <a:pt x="603" y="1"/>
                    <a:pt x="53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9" name="Google Shape;99;p15"/>
            <p:cNvSpPr/>
            <p:nvPr/>
          </p:nvSpPr>
          <p:spPr>
            <a:xfrm flipH="1">
              <a:off x="7396065" y="1560443"/>
              <a:ext cx="711728" cy="1063582"/>
            </a:xfrm>
            <a:custGeom>
              <a:avLst/>
              <a:gdLst/>
              <a:ahLst/>
              <a:cxnLst/>
              <a:rect l="l" t="t" r="r" b="b"/>
              <a:pathLst>
                <a:path w="3904" h="5834" extrusionOk="0">
                  <a:moveTo>
                    <a:pt x="3709" y="0"/>
                  </a:moveTo>
                  <a:cubicBezTo>
                    <a:pt x="3679" y="0"/>
                    <a:pt x="3648" y="11"/>
                    <a:pt x="3622" y="38"/>
                  </a:cubicBezTo>
                  <a:cubicBezTo>
                    <a:pt x="3398" y="251"/>
                    <a:pt x="3121" y="315"/>
                    <a:pt x="2823" y="379"/>
                  </a:cubicBezTo>
                  <a:cubicBezTo>
                    <a:pt x="2546" y="432"/>
                    <a:pt x="2227" y="453"/>
                    <a:pt x="1982" y="624"/>
                  </a:cubicBezTo>
                  <a:cubicBezTo>
                    <a:pt x="1801" y="752"/>
                    <a:pt x="1683" y="965"/>
                    <a:pt x="1641" y="1199"/>
                  </a:cubicBezTo>
                  <a:cubicBezTo>
                    <a:pt x="1598" y="1433"/>
                    <a:pt x="1662" y="1699"/>
                    <a:pt x="1556" y="1912"/>
                  </a:cubicBezTo>
                  <a:cubicBezTo>
                    <a:pt x="1439" y="2157"/>
                    <a:pt x="1108" y="2157"/>
                    <a:pt x="906" y="2285"/>
                  </a:cubicBezTo>
                  <a:cubicBezTo>
                    <a:pt x="693" y="2434"/>
                    <a:pt x="619" y="2658"/>
                    <a:pt x="704" y="2903"/>
                  </a:cubicBezTo>
                  <a:cubicBezTo>
                    <a:pt x="800" y="3169"/>
                    <a:pt x="1066" y="3403"/>
                    <a:pt x="1013" y="3712"/>
                  </a:cubicBezTo>
                  <a:cubicBezTo>
                    <a:pt x="959" y="3978"/>
                    <a:pt x="704" y="4127"/>
                    <a:pt x="523" y="4298"/>
                  </a:cubicBezTo>
                  <a:cubicBezTo>
                    <a:pt x="427" y="4393"/>
                    <a:pt x="342" y="4511"/>
                    <a:pt x="320" y="4638"/>
                  </a:cubicBezTo>
                  <a:cubicBezTo>
                    <a:pt x="299" y="4787"/>
                    <a:pt x="374" y="4958"/>
                    <a:pt x="299" y="5107"/>
                  </a:cubicBezTo>
                  <a:cubicBezTo>
                    <a:pt x="246" y="5213"/>
                    <a:pt x="139" y="5277"/>
                    <a:pt x="86" y="5373"/>
                  </a:cubicBezTo>
                  <a:cubicBezTo>
                    <a:pt x="12" y="5480"/>
                    <a:pt x="1" y="5597"/>
                    <a:pt x="44" y="5725"/>
                  </a:cubicBezTo>
                  <a:cubicBezTo>
                    <a:pt x="70" y="5800"/>
                    <a:pt x="131" y="5833"/>
                    <a:pt x="188" y="5833"/>
                  </a:cubicBezTo>
                  <a:cubicBezTo>
                    <a:pt x="267" y="5833"/>
                    <a:pt x="341" y="5770"/>
                    <a:pt x="310" y="5671"/>
                  </a:cubicBezTo>
                  <a:cubicBezTo>
                    <a:pt x="246" y="5480"/>
                    <a:pt x="533" y="5309"/>
                    <a:pt x="587" y="5118"/>
                  </a:cubicBezTo>
                  <a:cubicBezTo>
                    <a:pt x="619" y="5000"/>
                    <a:pt x="587" y="4883"/>
                    <a:pt x="587" y="4755"/>
                  </a:cubicBezTo>
                  <a:cubicBezTo>
                    <a:pt x="587" y="4617"/>
                    <a:pt x="682" y="4521"/>
                    <a:pt x="789" y="4425"/>
                  </a:cubicBezTo>
                  <a:cubicBezTo>
                    <a:pt x="959" y="4266"/>
                    <a:pt x="1151" y="4138"/>
                    <a:pt x="1247" y="3914"/>
                  </a:cubicBezTo>
                  <a:cubicBezTo>
                    <a:pt x="1332" y="3669"/>
                    <a:pt x="1289" y="3414"/>
                    <a:pt x="1172" y="3190"/>
                  </a:cubicBezTo>
                  <a:cubicBezTo>
                    <a:pt x="1055" y="2956"/>
                    <a:pt x="778" y="2647"/>
                    <a:pt x="1140" y="2477"/>
                  </a:cubicBezTo>
                  <a:cubicBezTo>
                    <a:pt x="1332" y="2370"/>
                    <a:pt x="1577" y="2338"/>
                    <a:pt x="1737" y="2157"/>
                  </a:cubicBezTo>
                  <a:cubicBezTo>
                    <a:pt x="2056" y="1784"/>
                    <a:pt x="1715" y="1177"/>
                    <a:pt x="2120" y="847"/>
                  </a:cubicBezTo>
                  <a:cubicBezTo>
                    <a:pt x="2354" y="645"/>
                    <a:pt x="2759" y="666"/>
                    <a:pt x="3036" y="613"/>
                  </a:cubicBezTo>
                  <a:cubicBezTo>
                    <a:pt x="3334" y="539"/>
                    <a:pt x="3579" y="432"/>
                    <a:pt x="3813" y="219"/>
                  </a:cubicBezTo>
                  <a:cubicBezTo>
                    <a:pt x="3904" y="129"/>
                    <a:pt x="3810" y="0"/>
                    <a:pt x="3709"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0" name="Google Shape;100;p15"/>
            <p:cNvSpPr/>
            <p:nvPr/>
          </p:nvSpPr>
          <p:spPr>
            <a:xfrm flipH="1">
              <a:off x="7262979" y="1266564"/>
              <a:ext cx="1088740" cy="1057019"/>
            </a:xfrm>
            <a:custGeom>
              <a:avLst/>
              <a:gdLst/>
              <a:ahLst/>
              <a:cxnLst/>
              <a:rect l="l" t="t" r="r" b="b"/>
              <a:pathLst>
                <a:path w="5972" h="5798" extrusionOk="0">
                  <a:moveTo>
                    <a:pt x="5332" y="1"/>
                  </a:moveTo>
                  <a:cubicBezTo>
                    <a:pt x="5161" y="1"/>
                    <a:pt x="4992" y="18"/>
                    <a:pt x="4832" y="85"/>
                  </a:cubicBezTo>
                  <a:cubicBezTo>
                    <a:pt x="4555" y="212"/>
                    <a:pt x="4374" y="447"/>
                    <a:pt x="4235" y="702"/>
                  </a:cubicBezTo>
                  <a:cubicBezTo>
                    <a:pt x="4150" y="830"/>
                    <a:pt x="4086" y="990"/>
                    <a:pt x="3980" y="1096"/>
                  </a:cubicBezTo>
                  <a:cubicBezTo>
                    <a:pt x="3863" y="1203"/>
                    <a:pt x="3703" y="1256"/>
                    <a:pt x="3543" y="1299"/>
                  </a:cubicBezTo>
                  <a:cubicBezTo>
                    <a:pt x="3277" y="1363"/>
                    <a:pt x="3064" y="1458"/>
                    <a:pt x="2926" y="1714"/>
                  </a:cubicBezTo>
                  <a:cubicBezTo>
                    <a:pt x="2798" y="1970"/>
                    <a:pt x="2766" y="2246"/>
                    <a:pt x="2500" y="2406"/>
                  </a:cubicBezTo>
                  <a:cubicBezTo>
                    <a:pt x="2244" y="2566"/>
                    <a:pt x="1946" y="2577"/>
                    <a:pt x="1808" y="2875"/>
                  </a:cubicBezTo>
                  <a:cubicBezTo>
                    <a:pt x="1754" y="3002"/>
                    <a:pt x="1754" y="3162"/>
                    <a:pt x="1754" y="3311"/>
                  </a:cubicBezTo>
                  <a:cubicBezTo>
                    <a:pt x="1765" y="3524"/>
                    <a:pt x="1765" y="3695"/>
                    <a:pt x="1541" y="3780"/>
                  </a:cubicBezTo>
                  <a:cubicBezTo>
                    <a:pt x="1275" y="3865"/>
                    <a:pt x="1020" y="3897"/>
                    <a:pt x="849" y="4131"/>
                  </a:cubicBezTo>
                  <a:cubicBezTo>
                    <a:pt x="775" y="4259"/>
                    <a:pt x="732" y="4397"/>
                    <a:pt x="743" y="4547"/>
                  </a:cubicBezTo>
                  <a:cubicBezTo>
                    <a:pt x="753" y="4696"/>
                    <a:pt x="838" y="4866"/>
                    <a:pt x="796" y="5004"/>
                  </a:cubicBezTo>
                  <a:cubicBezTo>
                    <a:pt x="743" y="5196"/>
                    <a:pt x="434" y="5185"/>
                    <a:pt x="295" y="5271"/>
                  </a:cubicBezTo>
                  <a:cubicBezTo>
                    <a:pt x="146" y="5335"/>
                    <a:pt x="72" y="5462"/>
                    <a:pt x="40" y="5611"/>
                  </a:cubicBezTo>
                  <a:cubicBezTo>
                    <a:pt x="1" y="5728"/>
                    <a:pt x="77" y="5798"/>
                    <a:pt x="154" y="5798"/>
                  </a:cubicBezTo>
                  <a:cubicBezTo>
                    <a:pt x="203" y="5798"/>
                    <a:pt x="253" y="5769"/>
                    <a:pt x="274" y="5707"/>
                  </a:cubicBezTo>
                  <a:cubicBezTo>
                    <a:pt x="327" y="5526"/>
                    <a:pt x="466" y="5505"/>
                    <a:pt x="636" y="5452"/>
                  </a:cubicBezTo>
                  <a:cubicBezTo>
                    <a:pt x="775" y="5420"/>
                    <a:pt x="902" y="5345"/>
                    <a:pt x="988" y="5217"/>
                  </a:cubicBezTo>
                  <a:cubicBezTo>
                    <a:pt x="1126" y="4994"/>
                    <a:pt x="988" y="4749"/>
                    <a:pt x="988" y="4504"/>
                  </a:cubicBezTo>
                  <a:cubicBezTo>
                    <a:pt x="998" y="4163"/>
                    <a:pt x="1360" y="4131"/>
                    <a:pt x="1605" y="4046"/>
                  </a:cubicBezTo>
                  <a:cubicBezTo>
                    <a:pt x="1903" y="3940"/>
                    <a:pt x="2020" y="3705"/>
                    <a:pt x="2010" y="3407"/>
                  </a:cubicBezTo>
                  <a:cubicBezTo>
                    <a:pt x="2010" y="3247"/>
                    <a:pt x="1967" y="3056"/>
                    <a:pt x="2074" y="2928"/>
                  </a:cubicBezTo>
                  <a:cubicBezTo>
                    <a:pt x="2170" y="2821"/>
                    <a:pt x="2329" y="2789"/>
                    <a:pt x="2457" y="2726"/>
                  </a:cubicBezTo>
                  <a:cubicBezTo>
                    <a:pt x="2702" y="2619"/>
                    <a:pt x="2904" y="2449"/>
                    <a:pt x="3011" y="2204"/>
                  </a:cubicBezTo>
                  <a:cubicBezTo>
                    <a:pt x="3117" y="1970"/>
                    <a:pt x="3149" y="1703"/>
                    <a:pt x="3437" y="1597"/>
                  </a:cubicBezTo>
                  <a:cubicBezTo>
                    <a:pt x="3714" y="1501"/>
                    <a:pt x="3980" y="1469"/>
                    <a:pt x="4193" y="1245"/>
                  </a:cubicBezTo>
                  <a:cubicBezTo>
                    <a:pt x="4416" y="1022"/>
                    <a:pt x="4480" y="670"/>
                    <a:pt x="4725" y="457"/>
                  </a:cubicBezTo>
                  <a:cubicBezTo>
                    <a:pt x="4895" y="301"/>
                    <a:pt x="5112" y="266"/>
                    <a:pt x="5336" y="266"/>
                  </a:cubicBezTo>
                  <a:cubicBezTo>
                    <a:pt x="5493" y="266"/>
                    <a:pt x="5652" y="283"/>
                    <a:pt x="5801" y="287"/>
                  </a:cubicBezTo>
                  <a:cubicBezTo>
                    <a:pt x="5971" y="287"/>
                    <a:pt x="5971" y="21"/>
                    <a:pt x="5801" y="21"/>
                  </a:cubicBezTo>
                  <a:cubicBezTo>
                    <a:pt x="5647" y="16"/>
                    <a:pt x="5489" y="1"/>
                    <a:pt x="533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1" name="Google Shape;101;p15"/>
            <p:cNvSpPr/>
            <p:nvPr/>
          </p:nvSpPr>
          <p:spPr>
            <a:xfrm flipH="1">
              <a:off x="7157248" y="1114702"/>
              <a:ext cx="260153" cy="343467"/>
            </a:xfrm>
            <a:custGeom>
              <a:avLst/>
              <a:gdLst/>
              <a:ahLst/>
              <a:cxnLst/>
              <a:rect l="l" t="t" r="r" b="b"/>
              <a:pathLst>
                <a:path w="1427" h="1884" extrusionOk="0">
                  <a:moveTo>
                    <a:pt x="161" y="1"/>
                  </a:moveTo>
                  <a:cubicBezTo>
                    <a:pt x="82" y="1"/>
                    <a:pt x="1" y="66"/>
                    <a:pt x="26" y="162"/>
                  </a:cubicBezTo>
                  <a:cubicBezTo>
                    <a:pt x="48" y="311"/>
                    <a:pt x="175" y="417"/>
                    <a:pt x="250" y="556"/>
                  </a:cubicBezTo>
                  <a:cubicBezTo>
                    <a:pt x="346" y="694"/>
                    <a:pt x="431" y="843"/>
                    <a:pt x="548" y="982"/>
                  </a:cubicBezTo>
                  <a:cubicBezTo>
                    <a:pt x="761" y="1248"/>
                    <a:pt x="995" y="1493"/>
                    <a:pt x="1144" y="1812"/>
                  </a:cubicBezTo>
                  <a:cubicBezTo>
                    <a:pt x="1165" y="1863"/>
                    <a:pt x="1203" y="1883"/>
                    <a:pt x="1243" y="1883"/>
                  </a:cubicBezTo>
                  <a:cubicBezTo>
                    <a:pt x="1330" y="1883"/>
                    <a:pt x="1426" y="1786"/>
                    <a:pt x="1368" y="1684"/>
                  </a:cubicBezTo>
                  <a:cubicBezTo>
                    <a:pt x="1219" y="1376"/>
                    <a:pt x="995" y="1109"/>
                    <a:pt x="782" y="854"/>
                  </a:cubicBezTo>
                  <a:cubicBezTo>
                    <a:pt x="676" y="737"/>
                    <a:pt x="580" y="609"/>
                    <a:pt x="505" y="470"/>
                  </a:cubicBezTo>
                  <a:lnTo>
                    <a:pt x="388" y="268"/>
                  </a:lnTo>
                  <a:cubicBezTo>
                    <a:pt x="346" y="215"/>
                    <a:pt x="292" y="162"/>
                    <a:pt x="282" y="98"/>
                  </a:cubicBezTo>
                  <a:cubicBezTo>
                    <a:pt x="265" y="30"/>
                    <a:pt x="214" y="1"/>
                    <a:pt x="16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2" name="Google Shape;102;p15"/>
            <p:cNvSpPr/>
            <p:nvPr/>
          </p:nvSpPr>
          <p:spPr>
            <a:xfrm flipH="1">
              <a:off x="6818521" y="1042691"/>
              <a:ext cx="502986" cy="264710"/>
            </a:xfrm>
            <a:custGeom>
              <a:avLst/>
              <a:gdLst/>
              <a:ahLst/>
              <a:cxnLst/>
              <a:rect l="l" t="t" r="r" b="b"/>
              <a:pathLst>
                <a:path w="2759" h="1452" extrusionOk="0">
                  <a:moveTo>
                    <a:pt x="2616" y="0"/>
                  </a:moveTo>
                  <a:cubicBezTo>
                    <a:pt x="2607" y="0"/>
                    <a:pt x="2598" y="1"/>
                    <a:pt x="2588" y="3"/>
                  </a:cubicBezTo>
                  <a:cubicBezTo>
                    <a:pt x="2450" y="14"/>
                    <a:pt x="2354" y="67"/>
                    <a:pt x="2269" y="163"/>
                  </a:cubicBezTo>
                  <a:cubicBezTo>
                    <a:pt x="2195" y="220"/>
                    <a:pt x="2153" y="259"/>
                    <a:pt x="2084" y="259"/>
                  </a:cubicBezTo>
                  <a:cubicBezTo>
                    <a:pt x="2063" y="259"/>
                    <a:pt x="2040" y="255"/>
                    <a:pt x="2013" y="248"/>
                  </a:cubicBezTo>
                  <a:cubicBezTo>
                    <a:pt x="1962" y="240"/>
                    <a:pt x="1912" y="234"/>
                    <a:pt x="1863" y="234"/>
                  </a:cubicBezTo>
                  <a:cubicBezTo>
                    <a:pt x="1770" y="234"/>
                    <a:pt x="1682" y="256"/>
                    <a:pt x="1598" y="333"/>
                  </a:cubicBezTo>
                  <a:cubicBezTo>
                    <a:pt x="1502" y="429"/>
                    <a:pt x="1492" y="557"/>
                    <a:pt x="1438" y="663"/>
                  </a:cubicBezTo>
                  <a:cubicBezTo>
                    <a:pt x="1419" y="720"/>
                    <a:pt x="1383" y="761"/>
                    <a:pt x="1314" y="761"/>
                  </a:cubicBezTo>
                  <a:cubicBezTo>
                    <a:pt x="1306" y="761"/>
                    <a:pt x="1298" y="760"/>
                    <a:pt x="1289" y="759"/>
                  </a:cubicBezTo>
                  <a:cubicBezTo>
                    <a:pt x="1215" y="748"/>
                    <a:pt x="1130" y="695"/>
                    <a:pt x="1055" y="674"/>
                  </a:cubicBezTo>
                  <a:cubicBezTo>
                    <a:pt x="1004" y="663"/>
                    <a:pt x="950" y="656"/>
                    <a:pt x="897" y="656"/>
                  </a:cubicBezTo>
                  <a:cubicBezTo>
                    <a:pt x="796" y="656"/>
                    <a:pt x="699" y="682"/>
                    <a:pt x="629" y="759"/>
                  </a:cubicBezTo>
                  <a:cubicBezTo>
                    <a:pt x="576" y="812"/>
                    <a:pt x="565" y="865"/>
                    <a:pt x="533" y="929"/>
                  </a:cubicBezTo>
                  <a:cubicBezTo>
                    <a:pt x="523" y="983"/>
                    <a:pt x="512" y="1068"/>
                    <a:pt x="469" y="1100"/>
                  </a:cubicBezTo>
                  <a:cubicBezTo>
                    <a:pt x="384" y="1174"/>
                    <a:pt x="246" y="1185"/>
                    <a:pt x="150" y="1228"/>
                  </a:cubicBezTo>
                  <a:cubicBezTo>
                    <a:pt x="0" y="1274"/>
                    <a:pt x="80" y="1452"/>
                    <a:pt x="210" y="1452"/>
                  </a:cubicBezTo>
                  <a:cubicBezTo>
                    <a:pt x="228" y="1452"/>
                    <a:pt x="247" y="1448"/>
                    <a:pt x="267" y="1440"/>
                  </a:cubicBezTo>
                  <a:cubicBezTo>
                    <a:pt x="373" y="1387"/>
                    <a:pt x="480" y="1387"/>
                    <a:pt x="586" y="1323"/>
                  </a:cubicBezTo>
                  <a:cubicBezTo>
                    <a:pt x="704" y="1249"/>
                    <a:pt x="735" y="1142"/>
                    <a:pt x="778" y="1015"/>
                  </a:cubicBezTo>
                  <a:cubicBezTo>
                    <a:pt x="796" y="944"/>
                    <a:pt x="813" y="903"/>
                    <a:pt x="879" y="903"/>
                  </a:cubicBezTo>
                  <a:cubicBezTo>
                    <a:pt x="893" y="903"/>
                    <a:pt x="909" y="904"/>
                    <a:pt x="927" y="908"/>
                  </a:cubicBezTo>
                  <a:cubicBezTo>
                    <a:pt x="1002" y="919"/>
                    <a:pt x="1066" y="961"/>
                    <a:pt x="1151" y="983"/>
                  </a:cubicBezTo>
                  <a:cubicBezTo>
                    <a:pt x="1214" y="1005"/>
                    <a:pt x="1274" y="1018"/>
                    <a:pt x="1331" y="1018"/>
                  </a:cubicBezTo>
                  <a:cubicBezTo>
                    <a:pt x="1407" y="1018"/>
                    <a:pt x="1478" y="995"/>
                    <a:pt x="1545" y="940"/>
                  </a:cubicBezTo>
                  <a:cubicBezTo>
                    <a:pt x="1651" y="865"/>
                    <a:pt x="1694" y="727"/>
                    <a:pt x="1736" y="621"/>
                  </a:cubicBezTo>
                  <a:cubicBezTo>
                    <a:pt x="1747" y="589"/>
                    <a:pt x="1758" y="535"/>
                    <a:pt x="1800" y="503"/>
                  </a:cubicBezTo>
                  <a:cubicBezTo>
                    <a:pt x="1816" y="498"/>
                    <a:pt x="1834" y="496"/>
                    <a:pt x="1853" y="496"/>
                  </a:cubicBezTo>
                  <a:cubicBezTo>
                    <a:pt x="1910" y="496"/>
                    <a:pt x="1976" y="514"/>
                    <a:pt x="2024" y="514"/>
                  </a:cubicBezTo>
                  <a:cubicBezTo>
                    <a:pt x="2048" y="518"/>
                    <a:pt x="2072" y="521"/>
                    <a:pt x="2096" y="521"/>
                  </a:cubicBezTo>
                  <a:cubicBezTo>
                    <a:pt x="2185" y="521"/>
                    <a:pt x="2268" y="490"/>
                    <a:pt x="2343" y="439"/>
                  </a:cubicBezTo>
                  <a:cubicBezTo>
                    <a:pt x="2429" y="386"/>
                    <a:pt x="2482" y="280"/>
                    <a:pt x="2588" y="269"/>
                  </a:cubicBezTo>
                  <a:cubicBezTo>
                    <a:pt x="2749" y="239"/>
                    <a:pt x="2758" y="0"/>
                    <a:pt x="2616"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3" name="Google Shape;103;p15"/>
            <p:cNvSpPr/>
            <p:nvPr/>
          </p:nvSpPr>
          <p:spPr>
            <a:xfrm flipH="1">
              <a:off x="6634391" y="1181791"/>
              <a:ext cx="673991" cy="134908"/>
            </a:xfrm>
            <a:custGeom>
              <a:avLst/>
              <a:gdLst/>
              <a:ahLst/>
              <a:cxnLst/>
              <a:rect l="l" t="t" r="r" b="b"/>
              <a:pathLst>
                <a:path w="3697" h="740" extrusionOk="0">
                  <a:moveTo>
                    <a:pt x="2672" y="0"/>
                  </a:moveTo>
                  <a:cubicBezTo>
                    <a:pt x="2565" y="0"/>
                    <a:pt x="2452" y="34"/>
                    <a:pt x="2367" y="102"/>
                  </a:cubicBezTo>
                  <a:cubicBezTo>
                    <a:pt x="2314" y="145"/>
                    <a:pt x="2261" y="230"/>
                    <a:pt x="2197" y="252"/>
                  </a:cubicBezTo>
                  <a:cubicBezTo>
                    <a:pt x="2182" y="255"/>
                    <a:pt x="2168" y="256"/>
                    <a:pt x="2155" y="256"/>
                  </a:cubicBezTo>
                  <a:cubicBezTo>
                    <a:pt x="2084" y="256"/>
                    <a:pt x="2034" y="213"/>
                    <a:pt x="1963" y="177"/>
                  </a:cubicBezTo>
                  <a:cubicBezTo>
                    <a:pt x="1887" y="136"/>
                    <a:pt x="1817" y="119"/>
                    <a:pt x="1750" y="119"/>
                  </a:cubicBezTo>
                  <a:cubicBezTo>
                    <a:pt x="1522" y="119"/>
                    <a:pt x="1330" y="313"/>
                    <a:pt x="1100" y="411"/>
                  </a:cubicBezTo>
                  <a:cubicBezTo>
                    <a:pt x="1056" y="430"/>
                    <a:pt x="1011" y="438"/>
                    <a:pt x="964" y="438"/>
                  </a:cubicBezTo>
                  <a:cubicBezTo>
                    <a:pt x="828" y="438"/>
                    <a:pt x="681" y="377"/>
                    <a:pt x="546" y="369"/>
                  </a:cubicBezTo>
                  <a:cubicBezTo>
                    <a:pt x="522" y="367"/>
                    <a:pt x="498" y="366"/>
                    <a:pt x="475" y="366"/>
                  </a:cubicBezTo>
                  <a:cubicBezTo>
                    <a:pt x="342" y="366"/>
                    <a:pt x="217" y="394"/>
                    <a:pt x="99" y="475"/>
                  </a:cubicBezTo>
                  <a:cubicBezTo>
                    <a:pt x="0" y="565"/>
                    <a:pt x="76" y="739"/>
                    <a:pt x="186" y="739"/>
                  </a:cubicBezTo>
                  <a:cubicBezTo>
                    <a:pt x="206" y="739"/>
                    <a:pt x="227" y="733"/>
                    <a:pt x="248" y="720"/>
                  </a:cubicBezTo>
                  <a:cubicBezTo>
                    <a:pt x="332" y="661"/>
                    <a:pt x="420" y="642"/>
                    <a:pt x="510" y="642"/>
                  </a:cubicBezTo>
                  <a:cubicBezTo>
                    <a:pt x="672" y="642"/>
                    <a:pt x="839" y="704"/>
                    <a:pt x="1001" y="704"/>
                  </a:cubicBezTo>
                  <a:cubicBezTo>
                    <a:pt x="1056" y="704"/>
                    <a:pt x="1111" y="697"/>
                    <a:pt x="1164" y="677"/>
                  </a:cubicBezTo>
                  <a:cubicBezTo>
                    <a:pt x="1313" y="624"/>
                    <a:pt x="1452" y="518"/>
                    <a:pt x="1579" y="454"/>
                  </a:cubicBezTo>
                  <a:cubicBezTo>
                    <a:pt x="1640" y="420"/>
                    <a:pt x="1689" y="395"/>
                    <a:pt x="1740" y="395"/>
                  </a:cubicBezTo>
                  <a:cubicBezTo>
                    <a:pt x="1770" y="395"/>
                    <a:pt x="1800" y="403"/>
                    <a:pt x="1835" y="422"/>
                  </a:cubicBezTo>
                  <a:cubicBezTo>
                    <a:pt x="1899" y="454"/>
                    <a:pt x="1952" y="507"/>
                    <a:pt x="2016" y="518"/>
                  </a:cubicBezTo>
                  <a:cubicBezTo>
                    <a:pt x="2056" y="531"/>
                    <a:pt x="2095" y="537"/>
                    <a:pt x="2133" y="537"/>
                  </a:cubicBezTo>
                  <a:cubicBezTo>
                    <a:pt x="2216" y="537"/>
                    <a:pt x="2294" y="508"/>
                    <a:pt x="2367" y="465"/>
                  </a:cubicBezTo>
                  <a:cubicBezTo>
                    <a:pt x="2467" y="392"/>
                    <a:pt x="2543" y="259"/>
                    <a:pt x="2661" y="259"/>
                  </a:cubicBezTo>
                  <a:cubicBezTo>
                    <a:pt x="2682" y="259"/>
                    <a:pt x="2705" y="263"/>
                    <a:pt x="2729" y="273"/>
                  </a:cubicBezTo>
                  <a:cubicBezTo>
                    <a:pt x="2847" y="315"/>
                    <a:pt x="2910" y="465"/>
                    <a:pt x="3017" y="539"/>
                  </a:cubicBezTo>
                  <a:cubicBezTo>
                    <a:pt x="3155" y="635"/>
                    <a:pt x="3315" y="646"/>
                    <a:pt x="3475" y="688"/>
                  </a:cubicBezTo>
                  <a:cubicBezTo>
                    <a:pt x="3487" y="691"/>
                    <a:pt x="3499" y="693"/>
                    <a:pt x="3510" y="693"/>
                  </a:cubicBezTo>
                  <a:cubicBezTo>
                    <a:pt x="3644" y="693"/>
                    <a:pt x="3696" y="472"/>
                    <a:pt x="3539" y="433"/>
                  </a:cubicBezTo>
                  <a:cubicBezTo>
                    <a:pt x="3368" y="390"/>
                    <a:pt x="3219" y="390"/>
                    <a:pt x="3102" y="252"/>
                  </a:cubicBezTo>
                  <a:cubicBezTo>
                    <a:pt x="3006" y="145"/>
                    <a:pt x="2900" y="39"/>
                    <a:pt x="2751" y="7"/>
                  </a:cubicBezTo>
                  <a:cubicBezTo>
                    <a:pt x="2725" y="2"/>
                    <a:pt x="2699" y="0"/>
                    <a:pt x="2672"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4" name="Google Shape;104;p15"/>
            <p:cNvSpPr/>
            <p:nvPr/>
          </p:nvSpPr>
          <p:spPr>
            <a:xfrm flipH="1">
              <a:off x="6665020" y="1331101"/>
              <a:ext cx="382846" cy="109749"/>
            </a:xfrm>
            <a:custGeom>
              <a:avLst/>
              <a:gdLst/>
              <a:ahLst/>
              <a:cxnLst/>
              <a:rect l="l" t="t" r="r" b="b"/>
              <a:pathLst>
                <a:path w="2100" h="602" extrusionOk="0">
                  <a:moveTo>
                    <a:pt x="217" y="300"/>
                  </a:moveTo>
                  <a:cubicBezTo>
                    <a:pt x="215" y="300"/>
                    <a:pt x="217" y="303"/>
                    <a:pt x="225" y="305"/>
                  </a:cubicBezTo>
                  <a:lnTo>
                    <a:pt x="225" y="305"/>
                  </a:lnTo>
                  <a:cubicBezTo>
                    <a:pt x="221" y="302"/>
                    <a:pt x="218" y="300"/>
                    <a:pt x="217" y="300"/>
                  </a:cubicBezTo>
                  <a:close/>
                  <a:moveTo>
                    <a:pt x="914" y="1"/>
                  </a:moveTo>
                  <a:cubicBezTo>
                    <a:pt x="764" y="1"/>
                    <a:pt x="629" y="70"/>
                    <a:pt x="512" y="178"/>
                  </a:cubicBezTo>
                  <a:cubicBezTo>
                    <a:pt x="459" y="231"/>
                    <a:pt x="406" y="284"/>
                    <a:pt x="342" y="306"/>
                  </a:cubicBezTo>
                  <a:lnTo>
                    <a:pt x="235" y="306"/>
                  </a:lnTo>
                  <a:cubicBezTo>
                    <a:pt x="231" y="306"/>
                    <a:pt x="228" y="305"/>
                    <a:pt x="225" y="305"/>
                  </a:cubicBezTo>
                  <a:lnTo>
                    <a:pt x="225" y="305"/>
                  </a:lnTo>
                  <a:cubicBezTo>
                    <a:pt x="231" y="309"/>
                    <a:pt x="238" y="316"/>
                    <a:pt x="246" y="327"/>
                  </a:cubicBezTo>
                  <a:cubicBezTo>
                    <a:pt x="247" y="329"/>
                    <a:pt x="248" y="331"/>
                    <a:pt x="249" y="333"/>
                  </a:cubicBezTo>
                  <a:lnTo>
                    <a:pt x="249" y="333"/>
                  </a:lnTo>
                  <a:cubicBezTo>
                    <a:pt x="220" y="307"/>
                    <a:pt x="179" y="293"/>
                    <a:pt x="140" y="293"/>
                  </a:cubicBezTo>
                  <a:cubicBezTo>
                    <a:pt x="69" y="293"/>
                    <a:pt x="1" y="339"/>
                    <a:pt x="12" y="434"/>
                  </a:cubicBezTo>
                  <a:cubicBezTo>
                    <a:pt x="20" y="565"/>
                    <a:pt x="149" y="601"/>
                    <a:pt x="266" y="601"/>
                  </a:cubicBezTo>
                  <a:cubicBezTo>
                    <a:pt x="300" y="601"/>
                    <a:pt x="334" y="598"/>
                    <a:pt x="363" y="593"/>
                  </a:cubicBezTo>
                  <a:cubicBezTo>
                    <a:pt x="459" y="572"/>
                    <a:pt x="555" y="519"/>
                    <a:pt x="619" y="455"/>
                  </a:cubicBezTo>
                  <a:cubicBezTo>
                    <a:pt x="683" y="402"/>
                    <a:pt x="736" y="327"/>
                    <a:pt x="821" y="295"/>
                  </a:cubicBezTo>
                  <a:cubicBezTo>
                    <a:pt x="849" y="283"/>
                    <a:pt x="875" y="277"/>
                    <a:pt x="901" y="277"/>
                  </a:cubicBezTo>
                  <a:cubicBezTo>
                    <a:pt x="963" y="277"/>
                    <a:pt x="1020" y="308"/>
                    <a:pt x="1087" y="338"/>
                  </a:cubicBezTo>
                  <a:cubicBezTo>
                    <a:pt x="1166" y="381"/>
                    <a:pt x="1230" y="418"/>
                    <a:pt x="1309" y="418"/>
                  </a:cubicBezTo>
                  <a:cubicBezTo>
                    <a:pt x="1327" y="418"/>
                    <a:pt x="1345" y="416"/>
                    <a:pt x="1364" y="412"/>
                  </a:cubicBezTo>
                  <a:cubicBezTo>
                    <a:pt x="1471" y="412"/>
                    <a:pt x="1567" y="359"/>
                    <a:pt x="1662" y="327"/>
                  </a:cubicBezTo>
                  <a:cubicBezTo>
                    <a:pt x="1694" y="295"/>
                    <a:pt x="1737" y="295"/>
                    <a:pt x="1780" y="295"/>
                  </a:cubicBezTo>
                  <a:lnTo>
                    <a:pt x="1833" y="295"/>
                  </a:lnTo>
                  <a:cubicBezTo>
                    <a:pt x="1843" y="300"/>
                    <a:pt x="1846" y="300"/>
                    <a:pt x="1847" y="300"/>
                  </a:cubicBezTo>
                  <a:cubicBezTo>
                    <a:pt x="1849" y="300"/>
                    <a:pt x="1849" y="300"/>
                    <a:pt x="1854" y="306"/>
                  </a:cubicBezTo>
                  <a:cubicBezTo>
                    <a:pt x="1874" y="331"/>
                    <a:pt x="1909" y="342"/>
                    <a:pt x="1944" y="342"/>
                  </a:cubicBezTo>
                  <a:cubicBezTo>
                    <a:pt x="1983" y="342"/>
                    <a:pt x="2023" y="328"/>
                    <a:pt x="2046" y="306"/>
                  </a:cubicBezTo>
                  <a:cubicBezTo>
                    <a:pt x="2099" y="252"/>
                    <a:pt x="2078" y="178"/>
                    <a:pt x="2046" y="125"/>
                  </a:cubicBezTo>
                  <a:cubicBezTo>
                    <a:pt x="1988" y="50"/>
                    <a:pt x="1890" y="22"/>
                    <a:pt x="1789" y="22"/>
                  </a:cubicBezTo>
                  <a:cubicBezTo>
                    <a:pt x="1703" y="22"/>
                    <a:pt x="1614" y="42"/>
                    <a:pt x="1545" y="71"/>
                  </a:cubicBezTo>
                  <a:cubicBezTo>
                    <a:pt x="1487" y="91"/>
                    <a:pt x="1420" y="137"/>
                    <a:pt x="1344" y="137"/>
                  </a:cubicBezTo>
                  <a:cubicBezTo>
                    <a:pt x="1337" y="137"/>
                    <a:pt x="1329" y="136"/>
                    <a:pt x="1322" y="135"/>
                  </a:cubicBezTo>
                  <a:cubicBezTo>
                    <a:pt x="1226" y="125"/>
                    <a:pt x="1141" y="40"/>
                    <a:pt x="1045" y="18"/>
                  </a:cubicBezTo>
                  <a:cubicBezTo>
                    <a:pt x="1000" y="6"/>
                    <a:pt x="957" y="1"/>
                    <a:pt x="91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5" name="Google Shape;105;p15"/>
            <p:cNvSpPr/>
            <p:nvPr/>
          </p:nvSpPr>
          <p:spPr>
            <a:xfrm flipH="1">
              <a:off x="6589726" y="1346779"/>
              <a:ext cx="632789" cy="200538"/>
            </a:xfrm>
            <a:custGeom>
              <a:avLst/>
              <a:gdLst/>
              <a:ahLst/>
              <a:cxnLst/>
              <a:rect l="l" t="t" r="r" b="b"/>
              <a:pathLst>
                <a:path w="3471" h="1100" extrusionOk="0">
                  <a:moveTo>
                    <a:pt x="683" y="0"/>
                  </a:moveTo>
                  <a:cubicBezTo>
                    <a:pt x="436" y="0"/>
                    <a:pt x="210" y="160"/>
                    <a:pt x="75" y="358"/>
                  </a:cubicBezTo>
                  <a:cubicBezTo>
                    <a:pt x="1" y="470"/>
                    <a:pt x="93" y="566"/>
                    <a:pt x="189" y="566"/>
                  </a:cubicBezTo>
                  <a:cubicBezTo>
                    <a:pt x="229" y="566"/>
                    <a:pt x="270" y="549"/>
                    <a:pt x="299" y="507"/>
                  </a:cubicBezTo>
                  <a:cubicBezTo>
                    <a:pt x="384" y="401"/>
                    <a:pt x="523" y="294"/>
                    <a:pt x="672" y="273"/>
                  </a:cubicBezTo>
                  <a:cubicBezTo>
                    <a:pt x="831" y="273"/>
                    <a:pt x="991" y="433"/>
                    <a:pt x="1140" y="507"/>
                  </a:cubicBezTo>
                  <a:cubicBezTo>
                    <a:pt x="1268" y="571"/>
                    <a:pt x="1406" y="614"/>
                    <a:pt x="1566" y="624"/>
                  </a:cubicBezTo>
                  <a:cubicBezTo>
                    <a:pt x="1630" y="624"/>
                    <a:pt x="1694" y="624"/>
                    <a:pt x="1769" y="646"/>
                  </a:cubicBezTo>
                  <a:cubicBezTo>
                    <a:pt x="1832" y="678"/>
                    <a:pt x="1875" y="742"/>
                    <a:pt x="1928" y="763"/>
                  </a:cubicBezTo>
                  <a:cubicBezTo>
                    <a:pt x="1998" y="812"/>
                    <a:pt x="2072" y="833"/>
                    <a:pt x="2148" y="833"/>
                  </a:cubicBezTo>
                  <a:cubicBezTo>
                    <a:pt x="2188" y="833"/>
                    <a:pt x="2229" y="827"/>
                    <a:pt x="2269" y="816"/>
                  </a:cubicBezTo>
                  <a:cubicBezTo>
                    <a:pt x="2352" y="801"/>
                    <a:pt x="2456" y="754"/>
                    <a:pt x="2555" y="754"/>
                  </a:cubicBezTo>
                  <a:cubicBezTo>
                    <a:pt x="2596" y="754"/>
                    <a:pt x="2636" y="762"/>
                    <a:pt x="2674" y="784"/>
                  </a:cubicBezTo>
                  <a:cubicBezTo>
                    <a:pt x="2780" y="848"/>
                    <a:pt x="2833" y="965"/>
                    <a:pt x="2951" y="1029"/>
                  </a:cubicBezTo>
                  <a:cubicBezTo>
                    <a:pt x="3020" y="1078"/>
                    <a:pt x="3099" y="1099"/>
                    <a:pt x="3181" y="1099"/>
                  </a:cubicBezTo>
                  <a:cubicBezTo>
                    <a:pt x="3224" y="1099"/>
                    <a:pt x="3268" y="1093"/>
                    <a:pt x="3313" y="1082"/>
                  </a:cubicBezTo>
                  <a:cubicBezTo>
                    <a:pt x="3470" y="1063"/>
                    <a:pt x="3409" y="833"/>
                    <a:pt x="3272" y="833"/>
                  </a:cubicBezTo>
                  <a:cubicBezTo>
                    <a:pt x="3261" y="833"/>
                    <a:pt x="3250" y="834"/>
                    <a:pt x="3238" y="837"/>
                  </a:cubicBezTo>
                  <a:cubicBezTo>
                    <a:pt x="3226" y="839"/>
                    <a:pt x="3215" y="840"/>
                    <a:pt x="3204" y="840"/>
                  </a:cubicBezTo>
                  <a:cubicBezTo>
                    <a:pt x="3067" y="840"/>
                    <a:pt x="2996" y="723"/>
                    <a:pt x="2897" y="624"/>
                  </a:cubicBezTo>
                  <a:cubicBezTo>
                    <a:pt x="2810" y="537"/>
                    <a:pt x="2695" y="485"/>
                    <a:pt x="2570" y="485"/>
                  </a:cubicBezTo>
                  <a:cubicBezTo>
                    <a:pt x="2559" y="485"/>
                    <a:pt x="2547" y="485"/>
                    <a:pt x="2535" y="486"/>
                  </a:cubicBezTo>
                  <a:cubicBezTo>
                    <a:pt x="2424" y="495"/>
                    <a:pt x="2289" y="577"/>
                    <a:pt x="2164" y="577"/>
                  </a:cubicBezTo>
                  <a:cubicBezTo>
                    <a:pt x="2146" y="577"/>
                    <a:pt x="2127" y="575"/>
                    <a:pt x="2109" y="571"/>
                  </a:cubicBezTo>
                  <a:cubicBezTo>
                    <a:pt x="2045" y="539"/>
                    <a:pt x="1992" y="475"/>
                    <a:pt x="1939" y="433"/>
                  </a:cubicBezTo>
                  <a:cubicBezTo>
                    <a:pt x="1886" y="411"/>
                    <a:pt x="1832" y="379"/>
                    <a:pt x="1769" y="369"/>
                  </a:cubicBezTo>
                  <a:cubicBezTo>
                    <a:pt x="1683" y="358"/>
                    <a:pt x="1619" y="358"/>
                    <a:pt x="1534" y="358"/>
                  </a:cubicBezTo>
                  <a:cubicBezTo>
                    <a:pt x="1428" y="358"/>
                    <a:pt x="1343" y="316"/>
                    <a:pt x="1247" y="262"/>
                  </a:cubicBezTo>
                  <a:cubicBezTo>
                    <a:pt x="1098" y="198"/>
                    <a:pt x="981" y="71"/>
                    <a:pt x="821" y="17"/>
                  </a:cubicBezTo>
                  <a:cubicBezTo>
                    <a:pt x="774" y="6"/>
                    <a:pt x="728" y="0"/>
                    <a:pt x="68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6" name="Google Shape;106;p15"/>
            <p:cNvSpPr/>
            <p:nvPr/>
          </p:nvSpPr>
          <p:spPr>
            <a:xfrm flipH="1">
              <a:off x="6414716" y="2969678"/>
              <a:ext cx="120505" cy="69095"/>
            </a:xfrm>
            <a:custGeom>
              <a:avLst/>
              <a:gdLst/>
              <a:ahLst/>
              <a:cxnLst/>
              <a:rect l="l" t="t" r="r" b="b"/>
              <a:pathLst>
                <a:path w="661" h="379" extrusionOk="0">
                  <a:moveTo>
                    <a:pt x="458" y="1"/>
                  </a:moveTo>
                  <a:cubicBezTo>
                    <a:pt x="402" y="1"/>
                    <a:pt x="346" y="8"/>
                    <a:pt x="299" y="28"/>
                  </a:cubicBezTo>
                  <a:cubicBezTo>
                    <a:pt x="213" y="50"/>
                    <a:pt x="128" y="92"/>
                    <a:pt x="54" y="156"/>
                  </a:cubicBezTo>
                  <a:cubicBezTo>
                    <a:pt x="0" y="209"/>
                    <a:pt x="0" y="295"/>
                    <a:pt x="54" y="348"/>
                  </a:cubicBezTo>
                  <a:cubicBezTo>
                    <a:pt x="79" y="368"/>
                    <a:pt x="114" y="379"/>
                    <a:pt x="149" y="379"/>
                  </a:cubicBezTo>
                  <a:cubicBezTo>
                    <a:pt x="188" y="379"/>
                    <a:pt x="228" y="365"/>
                    <a:pt x="256" y="337"/>
                  </a:cubicBezTo>
                  <a:cubicBezTo>
                    <a:pt x="288" y="305"/>
                    <a:pt x="309" y="295"/>
                    <a:pt x="320" y="295"/>
                  </a:cubicBezTo>
                  <a:lnTo>
                    <a:pt x="320" y="295"/>
                  </a:lnTo>
                  <a:cubicBezTo>
                    <a:pt x="309" y="295"/>
                    <a:pt x="299" y="305"/>
                    <a:pt x="299" y="305"/>
                  </a:cubicBezTo>
                  <a:cubicBezTo>
                    <a:pt x="352" y="295"/>
                    <a:pt x="395" y="284"/>
                    <a:pt x="448" y="263"/>
                  </a:cubicBezTo>
                  <a:lnTo>
                    <a:pt x="469" y="263"/>
                  </a:lnTo>
                  <a:cubicBezTo>
                    <a:pt x="482" y="269"/>
                    <a:pt x="493" y="272"/>
                    <a:pt x="504" y="272"/>
                  </a:cubicBezTo>
                  <a:cubicBezTo>
                    <a:pt x="527" y="272"/>
                    <a:pt x="546" y="259"/>
                    <a:pt x="576" y="252"/>
                  </a:cubicBezTo>
                  <a:cubicBezTo>
                    <a:pt x="607" y="241"/>
                    <a:pt x="629" y="199"/>
                    <a:pt x="639" y="167"/>
                  </a:cubicBezTo>
                  <a:cubicBezTo>
                    <a:pt x="661" y="103"/>
                    <a:pt x="618" y="28"/>
                    <a:pt x="554" y="7"/>
                  </a:cubicBezTo>
                  <a:cubicBezTo>
                    <a:pt x="523" y="3"/>
                    <a:pt x="490" y="1"/>
                    <a:pt x="458"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7" name="Google Shape;107;p15"/>
            <p:cNvSpPr/>
            <p:nvPr/>
          </p:nvSpPr>
          <p:spPr>
            <a:xfrm flipH="1">
              <a:off x="6011273" y="3029474"/>
              <a:ext cx="125974" cy="115948"/>
            </a:xfrm>
            <a:custGeom>
              <a:avLst/>
              <a:gdLst/>
              <a:ahLst/>
              <a:cxnLst/>
              <a:rect l="l" t="t" r="r" b="b"/>
              <a:pathLst>
                <a:path w="691" h="636" extrusionOk="0">
                  <a:moveTo>
                    <a:pt x="141" y="0"/>
                  </a:moveTo>
                  <a:cubicBezTo>
                    <a:pt x="129" y="0"/>
                    <a:pt x="117" y="3"/>
                    <a:pt x="107" y="9"/>
                  </a:cubicBezTo>
                  <a:cubicBezTo>
                    <a:pt x="86" y="20"/>
                    <a:pt x="43" y="31"/>
                    <a:pt x="32" y="73"/>
                  </a:cubicBezTo>
                  <a:cubicBezTo>
                    <a:pt x="11" y="94"/>
                    <a:pt x="1" y="137"/>
                    <a:pt x="11" y="180"/>
                  </a:cubicBezTo>
                  <a:cubicBezTo>
                    <a:pt x="11" y="190"/>
                    <a:pt x="32" y="201"/>
                    <a:pt x="32" y="201"/>
                  </a:cubicBezTo>
                  <a:cubicBezTo>
                    <a:pt x="32" y="222"/>
                    <a:pt x="43" y="233"/>
                    <a:pt x="75" y="244"/>
                  </a:cubicBezTo>
                  <a:cubicBezTo>
                    <a:pt x="102" y="271"/>
                    <a:pt x="138" y="283"/>
                    <a:pt x="174" y="292"/>
                  </a:cubicBezTo>
                  <a:lnTo>
                    <a:pt x="174" y="292"/>
                  </a:lnTo>
                  <a:cubicBezTo>
                    <a:pt x="167" y="289"/>
                    <a:pt x="160" y="286"/>
                    <a:pt x="160" y="286"/>
                  </a:cubicBezTo>
                  <a:lnTo>
                    <a:pt x="160" y="286"/>
                  </a:lnTo>
                  <a:cubicBezTo>
                    <a:pt x="168" y="289"/>
                    <a:pt x="175" y="291"/>
                    <a:pt x="182" y="294"/>
                  </a:cubicBezTo>
                  <a:lnTo>
                    <a:pt x="182" y="294"/>
                  </a:lnTo>
                  <a:cubicBezTo>
                    <a:pt x="179" y="294"/>
                    <a:pt x="177" y="293"/>
                    <a:pt x="174" y="292"/>
                  </a:cubicBezTo>
                  <a:lnTo>
                    <a:pt x="174" y="292"/>
                  </a:lnTo>
                  <a:cubicBezTo>
                    <a:pt x="178" y="294"/>
                    <a:pt x="182" y="295"/>
                    <a:pt x="186" y="296"/>
                  </a:cubicBezTo>
                  <a:lnTo>
                    <a:pt x="186" y="296"/>
                  </a:lnTo>
                  <a:cubicBezTo>
                    <a:pt x="185" y="295"/>
                    <a:pt x="183" y="295"/>
                    <a:pt x="182" y="294"/>
                  </a:cubicBezTo>
                  <a:lnTo>
                    <a:pt x="182" y="294"/>
                  </a:lnTo>
                  <a:cubicBezTo>
                    <a:pt x="185" y="295"/>
                    <a:pt x="189" y="296"/>
                    <a:pt x="192" y="297"/>
                  </a:cubicBezTo>
                  <a:cubicBezTo>
                    <a:pt x="190" y="297"/>
                    <a:pt x="188" y="296"/>
                    <a:pt x="186" y="296"/>
                  </a:cubicBezTo>
                  <a:lnTo>
                    <a:pt x="186" y="296"/>
                  </a:lnTo>
                  <a:cubicBezTo>
                    <a:pt x="205" y="305"/>
                    <a:pt x="223" y="317"/>
                    <a:pt x="245" y="339"/>
                  </a:cubicBezTo>
                  <a:lnTo>
                    <a:pt x="213" y="307"/>
                  </a:lnTo>
                  <a:lnTo>
                    <a:pt x="213" y="307"/>
                  </a:lnTo>
                  <a:cubicBezTo>
                    <a:pt x="256" y="339"/>
                    <a:pt x="299" y="371"/>
                    <a:pt x="320" y="414"/>
                  </a:cubicBezTo>
                  <a:lnTo>
                    <a:pt x="299" y="393"/>
                  </a:lnTo>
                  <a:lnTo>
                    <a:pt x="299" y="393"/>
                  </a:lnTo>
                  <a:cubicBezTo>
                    <a:pt x="320" y="425"/>
                    <a:pt x="352" y="456"/>
                    <a:pt x="363" y="499"/>
                  </a:cubicBezTo>
                  <a:cubicBezTo>
                    <a:pt x="395" y="542"/>
                    <a:pt x="416" y="584"/>
                    <a:pt x="469" y="616"/>
                  </a:cubicBezTo>
                  <a:cubicBezTo>
                    <a:pt x="489" y="630"/>
                    <a:pt x="511" y="636"/>
                    <a:pt x="534" y="636"/>
                  </a:cubicBezTo>
                  <a:cubicBezTo>
                    <a:pt x="582" y="636"/>
                    <a:pt x="632" y="607"/>
                    <a:pt x="661" y="563"/>
                  </a:cubicBezTo>
                  <a:cubicBezTo>
                    <a:pt x="691" y="503"/>
                    <a:pt x="674" y="425"/>
                    <a:pt x="620" y="389"/>
                  </a:cubicBezTo>
                  <a:lnTo>
                    <a:pt x="620" y="389"/>
                  </a:lnTo>
                  <a:cubicBezTo>
                    <a:pt x="578" y="334"/>
                    <a:pt x="549" y="279"/>
                    <a:pt x="512" y="233"/>
                  </a:cubicBezTo>
                  <a:cubicBezTo>
                    <a:pt x="480" y="201"/>
                    <a:pt x="458" y="158"/>
                    <a:pt x="416" y="137"/>
                  </a:cubicBezTo>
                  <a:cubicBezTo>
                    <a:pt x="395" y="126"/>
                    <a:pt x="363" y="94"/>
                    <a:pt x="341" y="84"/>
                  </a:cubicBezTo>
                  <a:lnTo>
                    <a:pt x="274" y="50"/>
                  </a:lnTo>
                  <a:lnTo>
                    <a:pt x="274" y="50"/>
                  </a:lnTo>
                  <a:cubicBezTo>
                    <a:pt x="281" y="56"/>
                    <a:pt x="288" y="62"/>
                    <a:pt x="288" y="62"/>
                  </a:cubicBezTo>
                  <a:cubicBezTo>
                    <a:pt x="276" y="55"/>
                    <a:pt x="267" y="48"/>
                    <a:pt x="259" y="43"/>
                  </a:cubicBezTo>
                  <a:lnTo>
                    <a:pt x="259" y="43"/>
                  </a:lnTo>
                  <a:lnTo>
                    <a:pt x="274" y="50"/>
                  </a:lnTo>
                  <a:lnTo>
                    <a:pt x="274" y="50"/>
                  </a:lnTo>
                  <a:cubicBezTo>
                    <a:pt x="268" y="46"/>
                    <a:pt x="262" y="42"/>
                    <a:pt x="257" y="41"/>
                  </a:cubicBezTo>
                  <a:lnTo>
                    <a:pt x="257" y="41"/>
                  </a:lnTo>
                  <a:cubicBezTo>
                    <a:pt x="258" y="42"/>
                    <a:pt x="259" y="42"/>
                    <a:pt x="259" y="43"/>
                  </a:cubicBezTo>
                  <a:lnTo>
                    <a:pt x="259" y="43"/>
                  </a:lnTo>
                  <a:lnTo>
                    <a:pt x="256" y="41"/>
                  </a:lnTo>
                  <a:cubicBezTo>
                    <a:pt x="256" y="41"/>
                    <a:pt x="257" y="41"/>
                    <a:pt x="257" y="41"/>
                  </a:cubicBezTo>
                  <a:lnTo>
                    <a:pt x="257" y="41"/>
                  </a:lnTo>
                  <a:cubicBezTo>
                    <a:pt x="244" y="33"/>
                    <a:pt x="233" y="26"/>
                    <a:pt x="213" y="20"/>
                  </a:cubicBezTo>
                  <a:cubicBezTo>
                    <a:pt x="199" y="13"/>
                    <a:pt x="169" y="0"/>
                    <a:pt x="141"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405EA-BAF5-0361-88A3-D69D0912B0A1}"/>
              </a:ext>
            </a:extLst>
          </p:cNvPr>
          <p:cNvSpPr>
            <a:spLocks noGrp="1"/>
          </p:cNvSpPr>
          <p:nvPr>
            <p:ph type="title"/>
          </p:nvPr>
        </p:nvSpPr>
        <p:spPr>
          <a:xfrm>
            <a:off x="311700" y="445025"/>
            <a:ext cx="4040844" cy="572700"/>
          </a:xfrm>
        </p:spPr>
        <p:txBody>
          <a:bodyPr/>
          <a:lstStyle/>
          <a:p>
            <a:r>
              <a:rPr lang="en-US" dirty="0"/>
              <a:t>Purpose StatemENT</a:t>
            </a:r>
          </a:p>
        </p:txBody>
      </p:sp>
      <p:sp>
        <p:nvSpPr>
          <p:cNvPr id="3" name="Text Placeholder 2">
            <a:extLst>
              <a:ext uri="{FF2B5EF4-FFF2-40B4-BE49-F238E27FC236}">
                <a16:creationId xmlns:a16="http://schemas.microsoft.com/office/drawing/2014/main" id="{C29E0D0E-71ED-52A2-CD03-C7CA6082E822}"/>
              </a:ext>
            </a:extLst>
          </p:cNvPr>
          <p:cNvSpPr>
            <a:spLocks noGrp="1"/>
          </p:cNvSpPr>
          <p:nvPr>
            <p:ph type="body" idx="1"/>
          </p:nvPr>
        </p:nvSpPr>
        <p:spPr>
          <a:xfrm>
            <a:off x="311700" y="1152475"/>
            <a:ext cx="5663100" cy="3126176"/>
          </a:xfrm>
        </p:spPr>
        <p:txBody>
          <a:bodyPr/>
          <a:lstStyle/>
          <a:p>
            <a:pPr marL="342900" marR="0" lvl="0" indent="-342900">
              <a:lnSpc>
                <a:spcPct val="100000"/>
              </a:lnSpc>
              <a:spcBef>
                <a:spcPts val="0"/>
              </a:spcBef>
              <a:spcAft>
                <a:spcPts val="0"/>
              </a:spcAft>
              <a:buFont typeface="Symbol" pitchFamily="2" charset="2"/>
              <a:buChar char=""/>
            </a:pPr>
            <a:r>
              <a:rPr lang="en-US" sz="1800" b="1" dirty="0">
                <a:solidFill>
                  <a:srgbClr val="0E101A"/>
                </a:solidFill>
                <a:effectLst/>
                <a:latin typeface="Times New Roman" panose="02020603050405020304" pitchFamily="18" charset="0"/>
                <a:ea typeface="Times New Roman" panose="02020603050405020304" pitchFamily="18" charset="0"/>
              </a:rPr>
              <a:t>Goal 1:</a:t>
            </a:r>
            <a:r>
              <a:rPr lang="en-US" sz="1800" dirty="0">
                <a:solidFill>
                  <a:srgbClr val="0E101A"/>
                </a:solidFill>
                <a:effectLst/>
                <a:latin typeface="Times New Roman" panose="02020603050405020304" pitchFamily="18" charset="0"/>
                <a:ea typeface="Times New Roman" panose="02020603050405020304" pitchFamily="18" charset="0"/>
              </a:rPr>
              <a:t> Increase the number of African American women who exclusively breastfeed for the first six weeks of life.</a:t>
            </a:r>
          </a:p>
          <a:p>
            <a:pPr marL="342900" marR="0" lvl="0" indent="-342900">
              <a:lnSpc>
                <a:spcPct val="100000"/>
              </a:lnSpc>
              <a:spcBef>
                <a:spcPts val="0"/>
              </a:spcBef>
              <a:spcAft>
                <a:spcPts val="0"/>
              </a:spcAft>
              <a:buFont typeface="Symbol" pitchFamily="2" charset="2"/>
              <a:buChar char=""/>
            </a:pPr>
            <a:r>
              <a:rPr lang="en-US" sz="1800" b="1" dirty="0">
                <a:solidFill>
                  <a:srgbClr val="0E101A"/>
                </a:solidFill>
                <a:effectLst/>
                <a:latin typeface="Times New Roman" panose="02020603050405020304" pitchFamily="18" charset="0"/>
                <a:ea typeface="Times New Roman" panose="02020603050405020304" pitchFamily="18" charset="0"/>
              </a:rPr>
              <a:t>Goal 2:</a:t>
            </a:r>
            <a:r>
              <a:rPr lang="en-US" sz="1800" dirty="0">
                <a:solidFill>
                  <a:srgbClr val="0E101A"/>
                </a:solidFill>
                <a:effectLst/>
                <a:latin typeface="Times New Roman" panose="02020603050405020304" pitchFamily="18" charset="0"/>
                <a:ea typeface="Times New Roman" panose="02020603050405020304" pitchFamily="18" charset="0"/>
              </a:rPr>
              <a:t> Increase self-efficacy of breastfeeding African American mothers.</a:t>
            </a:r>
          </a:p>
          <a:p>
            <a:pPr marL="342900" marR="0" lvl="0" indent="-342900">
              <a:lnSpc>
                <a:spcPct val="100000"/>
              </a:lnSpc>
              <a:spcBef>
                <a:spcPts val="0"/>
              </a:spcBef>
              <a:spcAft>
                <a:spcPts val="0"/>
              </a:spcAft>
              <a:buFont typeface="Symbol" pitchFamily="2" charset="2"/>
              <a:buChar char=""/>
            </a:pPr>
            <a:r>
              <a:rPr lang="en-US" sz="1800" b="1" dirty="0">
                <a:solidFill>
                  <a:srgbClr val="0E101A"/>
                </a:solidFill>
                <a:latin typeface="Times New Roman" panose="02020603050405020304" pitchFamily="18" charset="0"/>
                <a:ea typeface="Times New Roman" panose="02020603050405020304" pitchFamily="18" charset="0"/>
              </a:rPr>
              <a:t>Goal 3: </a:t>
            </a:r>
            <a:r>
              <a:rPr lang="en-US" sz="1800" dirty="0">
                <a:solidFill>
                  <a:srgbClr val="0E101A"/>
                </a:solidFill>
                <a:latin typeface="Times New Roman" panose="02020603050405020304" pitchFamily="18" charset="0"/>
                <a:ea typeface="Times New Roman" panose="02020603050405020304" pitchFamily="18" charset="0"/>
              </a:rPr>
              <a:t>I</a:t>
            </a:r>
            <a:r>
              <a:rPr lang="en-US" sz="1800" dirty="0">
                <a:solidFill>
                  <a:srgbClr val="0E101A"/>
                </a:solidFill>
                <a:effectLst/>
                <a:latin typeface="Times New Roman" panose="02020603050405020304" pitchFamily="18" charset="0"/>
                <a:ea typeface="Times New Roman" panose="02020603050405020304" pitchFamily="18" charset="0"/>
              </a:rPr>
              <a:t>ncrease breastfeeding continuation rates in African American mothers and their infants.</a:t>
            </a:r>
          </a:p>
          <a:p>
            <a:pPr marL="342900">
              <a:lnSpc>
                <a:spcPct val="100000"/>
              </a:lnSpc>
              <a:buFont typeface="Symbol" pitchFamily="2" charset="2"/>
              <a:buChar char=""/>
            </a:pPr>
            <a:r>
              <a:rPr lang="en-US" sz="1800" b="1" dirty="0">
                <a:solidFill>
                  <a:srgbClr val="0E101A"/>
                </a:solidFill>
                <a:latin typeface="Times New Roman" panose="02020603050405020304" pitchFamily="18" charset="0"/>
                <a:ea typeface="Times New Roman" panose="02020603050405020304" pitchFamily="18" charset="0"/>
              </a:rPr>
              <a:t>Goal 4: </a:t>
            </a:r>
            <a:r>
              <a:rPr lang="en-US" sz="1800" dirty="0">
                <a:solidFill>
                  <a:srgbClr val="0E101A"/>
                </a:solidFill>
                <a:latin typeface="Times New Roman" panose="02020603050405020304" pitchFamily="18" charset="0"/>
                <a:ea typeface="Times New Roman" panose="02020603050405020304" pitchFamily="18" charset="0"/>
              </a:rPr>
              <a:t>Support</a:t>
            </a:r>
            <a:r>
              <a:rPr lang="en-US" sz="1800" dirty="0">
                <a:solidFill>
                  <a:srgbClr val="0E101A"/>
                </a:solidFill>
                <a:effectLst/>
                <a:latin typeface="Times New Roman" panose="02020603050405020304" pitchFamily="18" charset="0"/>
                <a:ea typeface="Times New Roman" panose="02020603050405020304" pitchFamily="18" charset="0"/>
              </a:rPr>
              <a:t> equitable access to skilled postpartum lactation support to address disparities in maternal/infant breastfeeding rates.</a:t>
            </a:r>
            <a:endParaRPr lang="en-US" sz="1800" dirty="0">
              <a:effectLst/>
              <a:latin typeface="Times New Roman" panose="02020603050405020304" pitchFamily="18" charset="0"/>
              <a:ea typeface="Times New Roman" panose="02020603050405020304" pitchFamily="18" charset="0"/>
            </a:endParaRPr>
          </a:p>
          <a:p>
            <a:pPr marL="342900" marR="0" lvl="0" indent="-342900">
              <a:lnSpc>
                <a:spcPct val="100000"/>
              </a:lnSpc>
              <a:spcBef>
                <a:spcPts val="0"/>
              </a:spcBef>
              <a:spcAft>
                <a:spcPts val="0"/>
              </a:spcAft>
              <a:buFont typeface="Symbol" pitchFamily="2" charset="2"/>
              <a:buChar char=""/>
            </a:pPr>
            <a:endParaRPr lang="en-US" sz="1800" b="1" dirty="0">
              <a:effectLst/>
              <a:latin typeface="Times New Roman" panose="02020603050405020304" pitchFamily="18" charset="0"/>
              <a:ea typeface="Times New Roman" panose="02020603050405020304" pitchFamily="18" charset="0"/>
            </a:endParaRPr>
          </a:p>
        </p:txBody>
      </p:sp>
      <p:grpSp>
        <p:nvGrpSpPr>
          <p:cNvPr id="55" name="Google Shape;425;p19">
            <a:extLst>
              <a:ext uri="{FF2B5EF4-FFF2-40B4-BE49-F238E27FC236}">
                <a16:creationId xmlns:a16="http://schemas.microsoft.com/office/drawing/2014/main" id="{13320073-8A7D-9B22-9DC2-D12710B6DCB9}"/>
              </a:ext>
            </a:extLst>
          </p:cNvPr>
          <p:cNvGrpSpPr/>
          <p:nvPr/>
        </p:nvGrpSpPr>
        <p:grpSpPr>
          <a:xfrm>
            <a:off x="6468803" y="1106087"/>
            <a:ext cx="2211573" cy="3721607"/>
            <a:chOff x="9228925" y="2685068"/>
            <a:chExt cx="1848528" cy="3587862"/>
          </a:xfrm>
        </p:grpSpPr>
        <p:grpSp>
          <p:nvGrpSpPr>
            <p:cNvPr id="5" name="Google Shape;426;p19">
              <a:extLst>
                <a:ext uri="{FF2B5EF4-FFF2-40B4-BE49-F238E27FC236}">
                  <a16:creationId xmlns:a16="http://schemas.microsoft.com/office/drawing/2014/main" id="{52FEE3FA-4AE0-7DE3-93A9-1593674A79B2}"/>
                </a:ext>
              </a:extLst>
            </p:cNvPr>
            <p:cNvGrpSpPr/>
            <p:nvPr/>
          </p:nvGrpSpPr>
          <p:grpSpPr>
            <a:xfrm>
              <a:off x="9228925" y="2685068"/>
              <a:ext cx="1848528" cy="3058550"/>
              <a:chOff x="388875" y="2571750"/>
              <a:chExt cx="2203250" cy="3928775"/>
            </a:xfrm>
          </p:grpSpPr>
          <p:sp>
            <p:nvSpPr>
              <p:cNvPr id="16" name="Google Shape;427;p19">
                <a:extLst>
                  <a:ext uri="{FF2B5EF4-FFF2-40B4-BE49-F238E27FC236}">
                    <a16:creationId xmlns:a16="http://schemas.microsoft.com/office/drawing/2014/main" id="{17D20AE8-C20C-8887-9244-05DF49E3D6CB}"/>
                  </a:ext>
                </a:extLst>
              </p:cNvPr>
              <p:cNvSpPr/>
              <p:nvPr/>
            </p:nvSpPr>
            <p:spPr>
              <a:xfrm>
                <a:off x="1210300" y="2792825"/>
                <a:ext cx="1138325" cy="2193225"/>
              </a:xfrm>
              <a:custGeom>
                <a:avLst/>
                <a:gdLst/>
                <a:ahLst/>
                <a:cxnLst/>
                <a:rect l="l" t="t" r="r" b="b"/>
                <a:pathLst>
                  <a:path w="45533" h="87729" extrusionOk="0">
                    <a:moveTo>
                      <a:pt x="11163" y="1"/>
                    </a:moveTo>
                    <a:cubicBezTo>
                      <a:pt x="4518" y="1"/>
                      <a:pt x="2408" y="6548"/>
                      <a:pt x="1668" y="12810"/>
                    </a:cubicBezTo>
                    <a:cubicBezTo>
                      <a:pt x="834" y="20115"/>
                      <a:pt x="0" y="27454"/>
                      <a:pt x="634" y="34793"/>
                    </a:cubicBezTo>
                    <a:cubicBezTo>
                      <a:pt x="1168" y="40797"/>
                      <a:pt x="2669" y="46668"/>
                      <a:pt x="3036" y="52705"/>
                    </a:cubicBezTo>
                    <a:cubicBezTo>
                      <a:pt x="3369" y="58643"/>
                      <a:pt x="2635" y="64681"/>
                      <a:pt x="3836" y="70518"/>
                    </a:cubicBezTo>
                    <a:cubicBezTo>
                      <a:pt x="4370" y="73020"/>
                      <a:pt x="5337" y="75555"/>
                      <a:pt x="7339" y="77190"/>
                    </a:cubicBezTo>
                    <a:cubicBezTo>
                      <a:pt x="8673" y="78257"/>
                      <a:pt x="10341" y="78824"/>
                      <a:pt x="11842" y="79658"/>
                    </a:cubicBezTo>
                    <a:cubicBezTo>
                      <a:pt x="14677" y="81159"/>
                      <a:pt x="16912" y="83527"/>
                      <a:pt x="19647" y="85195"/>
                    </a:cubicBezTo>
                    <a:cubicBezTo>
                      <a:pt x="22399" y="86847"/>
                      <a:pt x="25621" y="87728"/>
                      <a:pt x="28832" y="87728"/>
                    </a:cubicBezTo>
                    <a:cubicBezTo>
                      <a:pt x="29903" y="87728"/>
                      <a:pt x="30972" y="87630"/>
                      <a:pt x="32023" y="87430"/>
                    </a:cubicBezTo>
                    <a:cubicBezTo>
                      <a:pt x="33524" y="87197"/>
                      <a:pt x="35058" y="86663"/>
                      <a:pt x="36159" y="85562"/>
                    </a:cubicBezTo>
                    <a:cubicBezTo>
                      <a:pt x="38327" y="83394"/>
                      <a:pt x="38061" y="79892"/>
                      <a:pt x="37860" y="76856"/>
                    </a:cubicBezTo>
                    <a:cubicBezTo>
                      <a:pt x="37427" y="70518"/>
                      <a:pt x="37894" y="64080"/>
                      <a:pt x="39228" y="57876"/>
                    </a:cubicBezTo>
                    <a:cubicBezTo>
                      <a:pt x="41330" y="48202"/>
                      <a:pt x="45533" y="38729"/>
                      <a:pt x="44732" y="28855"/>
                    </a:cubicBezTo>
                    <a:cubicBezTo>
                      <a:pt x="44065" y="20682"/>
                      <a:pt x="39762" y="12944"/>
                      <a:pt x="33357" y="7773"/>
                    </a:cubicBezTo>
                    <a:cubicBezTo>
                      <a:pt x="27353" y="2970"/>
                      <a:pt x="20315" y="1169"/>
                      <a:pt x="12876" y="134"/>
                    </a:cubicBezTo>
                    <a:cubicBezTo>
                      <a:pt x="12274" y="44"/>
                      <a:pt x="11703" y="1"/>
                      <a:pt x="11163" y="1"/>
                    </a:cubicBezTo>
                    <a:close/>
                  </a:path>
                </a:pathLst>
              </a:custGeom>
              <a:solidFill>
                <a:schemeClr val="tx1">
                  <a:lumMod val="95000"/>
                  <a:lumOff val="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428;p19">
                <a:extLst>
                  <a:ext uri="{FF2B5EF4-FFF2-40B4-BE49-F238E27FC236}">
                    <a16:creationId xmlns:a16="http://schemas.microsoft.com/office/drawing/2014/main" id="{F3D828FA-C46D-3BFF-1E31-CF17D9F89FAF}"/>
                  </a:ext>
                </a:extLst>
              </p:cNvPr>
              <p:cNvSpPr/>
              <p:nvPr/>
            </p:nvSpPr>
            <p:spPr>
              <a:xfrm>
                <a:off x="629875" y="3397100"/>
                <a:ext cx="833950" cy="1584725"/>
              </a:xfrm>
              <a:custGeom>
                <a:avLst/>
                <a:gdLst/>
                <a:ahLst/>
                <a:cxnLst/>
                <a:rect l="l" t="t" r="r" b="b"/>
                <a:pathLst>
                  <a:path w="33358" h="63389" extrusionOk="0">
                    <a:moveTo>
                      <a:pt x="9880" y="1"/>
                    </a:moveTo>
                    <a:cubicBezTo>
                      <a:pt x="5313" y="1"/>
                      <a:pt x="3789" y="2789"/>
                      <a:pt x="4270" y="7119"/>
                    </a:cubicBezTo>
                    <a:cubicBezTo>
                      <a:pt x="4871" y="12990"/>
                      <a:pt x="6038" y="18961"/>
                      <a:pt x="6939" y="24898"/>
                    </a:cubicBezTo>
                    <a:cubicBezTo>
                      <a:pt x="7372" y="27734"/>
                      <a:pt x="7739" y="30803"/>
                      <a:pt x="6372" y="33305"/>
                    </a:cubicBezTo>
                    <a:cubicBezTo>
                      <a:pt x="5438" y="34906"/>
                      <a:pt x="3903" y="36140"/>
                      <a:pt x="2836" y="37641"/>
                    </a:cubicBezTo>
                    <a:cubicBezTo>
                      <a:pt x="1" y="41477"/>
                      <a:pt x="401" y="46981"/>
                      <a:pt x="2669" y="51184"/>
                    </a:cubicBezTo>
                    <a:cubicBezTo>
                      <a:pt x="4871" y="55387"/>
                      <a:pt x="8607" y="58589"/>
                      <a:pt x="12276" y="61591"/>
                    </a:cubicBezTo>
                    <a:cubicBezTo>
                      <a:pt x="12943" y="62158"/>
                      <a:pt x="13677" y="62726"/>
                      <a:pt x="14511" y="63059"/>
                    </a:cubicBezTo>
                    <a:cubicBezTo>
                      <a:pt x="15126" y="63298"/>
                      <a:pt x="15784" y="63389"/>
                      <a:pt x="16455" y="63389"/>
                    </a:cubicBezTo>
                    <a:cubicBezTo>
                      <a:pt x="17095" y="63389"/>
                      <a:pt x="17745" y="63307"/>
                      <a:pt x="18380" y="63193"/>
                    </a:cubicBezTo>
                    <a:cubicBezTo>
                      <a:pt x="22283" y="62359"/>
                      <a:pt x="25886" y="59857"/>
                      <a:pt x="28021" y="56421"/>
                    </a:cubicBezTo>
                    <a:cubicBezTo>
                      <a:pt x="29755" y="53586"/>
                      <a:pt x="30556" y="50250"/>
                      <a:pt x="31189" y="46981"/>
                    </a:cubicBezTo>
                    <a:cubicBezTo>
                      <a:pt x="32757" y="38308"/>
                      <a:pt x="33358" y="29235"/>
                      <a:pt x="30923" y="20729"/>
                    </a:cubicBezTo>
                    <a:cubicBezTo>
                      <a:pt x="28421" y="11889"/>
                      <a:pt x="20715" y="481"/>
                      <a:pt x="10441" y="14"/>
                    </a:cubicBezTo>
                    <a:cubicBezTo>
                      <a:pt x="10249" y="5"/>
                      <a:pt x="10062" y="1"/>
                      <a:pt x="9880" y="1"/>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 name="Google Shape;429;p19">
                <a:extLst>
                  <a:ext uri="{FF2B5EF4-FFF2-40B4-BE49-F238E27FC236}">
                    <a16:creationId xmlns:a16="http://schemas.microsoft.com/office/drawing/2014/main" id="{FC96CBDC-77A3-4B33-4C4C-2E9F30224F92}"/>
                  </a:ext>
                </a:extLst>
              </p:cNvPr>
              <p:cNvSpPr/>
              <p:nvPr/>
            </p:nvSpPr>
            <p:spPr>
              <a:xfrm>
                <a:off x="1899950" y="3516525"/>
                <a:ext cx="254375" cy="292875"/>
              </a:xfrm>
              <a:custGeom>
                <a:avLst/>
                <a:gdLst/>
                <a:ahLst/>
                <a:cxnLst/>
                <a:rect l="l" t="t" r="r" b="b"/>
                <a:pathLst>
                  <a:path w="10175" h="11715" extrusionOk="0">
                    <a:moveTo>
                      <a:pt x="4881" y="0"/>
                    </a:moveTo>
                    <a:cubicBezTo>
                      <a:pt x="3946" y="0"/>
                      <a:pt x="3004" y="370"/>
                      <a:pt x="2469" y="1108"/>
                    </a:cubicBezTo>
                    <a:lnTo>
                      <a:pt x="0" y="9781"/>
                    </a:lnTo>
                    <a:cubicBezTo>
                      <a:pt x="926" y="11080"/>
                      <a:pt x="2517" y="11715"/>
                      <a:pt x="4123" y="11715"/>
                    </a:cubicBezTo>
                    <a:cubicBezTo>
                      <a:pt x="5527" y="11715"/>
                      <a:pt x="6944" y="11230"/>
                      <a:pt x="7939" y="10281"/>
                    </a:cubicBezTo>
                    <a:cubicBezTo>
                      <a:pt x="10108" y="8213"/>
                      <a:pt x="10174" y="4610"/>
                      <a:pt x="8507" y="2209"/>
                    </a:cubicBezTo>
                    <a:cubicBezTo>
                      <a:pt x="7839" y="1241"/>
                      <a:pt x="6905" y="407"/>
                      <a:pt x="5738" y="107"/>
                    </a:cubicBezTo>
                    <a:cubicBezTo>
                      <a:pt x="5461" y="36"/>
                      <a:pt x="5172" y="0"/>
                      <a:pt x="4881" y="0"/>
                    </a:cubicBezTo>
                    <a:close/>
                  </a:path>
                </a:pathLst>
              </a:custGeom>
              <a:solidFill>
                <a:srgbClr val="8E4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 name="Google Shape;430;p19">
                <a:extLst>
                  <a:ext uri="{FF2B5EF4-FFF2-40B4-BE49-F238E27FC236}">
                    <a16:creationId xmlns:a16="http://schemas.microsoft.com/office/drawing/2014/main" id="{EF3FD8C7-D60E-0955-10FE-0FE1BC6A7869}"/>
                  </a:ext>
                </a:extLst>
              </p:cNvPr>
              <p:cNvSpPr/>
              <p:nvPr/>
            </p:nvSpPr>
            <p:spPr>
              <a:xfrm>
                <a:off x="729950" y="3442050"/>
                <a:ext cx="248525" cy="293275"/>
              </a:xfrm>
              <a:custGeom>
                <a:avLst/>
                <a:gdLst/>
                <a:ahLst/>
                <a:cxnLst/>
                <a:rect l="l" t="t" r="r" b="b"/>
                <a:pathLst>
                  <a:path w="9941" h="11731" extrusionOk="0">
                    <a:moveTo>
                      <a:pt x="5467" y="1"/>
                    </a:moveTo>
                    <a:cubicBezTo>
                      <a:pt x="5265" y="1"/>
                      <a:pt x="5065" y="17"/>
                      <a:pt x="4871" y="51"/>
                    </a:cubicBezTo>
                    <a:cubicBezTo>
                      <a:pt x="3703" y="251"/>
                      <a:pt x="2636" y="1051"/>
                      <a:pt x="1935" y="1985"/>
                    </a:cubicBezTo>
                    <a:cubicBezTo>
                      <a:pt x="100" y="4287"/>
                      <a:pt x="0" y="7890"/>
                      <a:pt x="2035" y="10058"/>
                    </a:cubicBezTo>
                    <a:cubicBezTo>
                      <a:pt x="3047" y="11154"/>
                      <a:pt x="4587" y="11730"/>
                      <a:pt x="6100" y="11730"/>
                    </a:cubicBezTo>
                    <a:cubicBezTo>
                      <a:pt x="7580" y="11730"/>
                      <a:pt x="9034" y="11179"/>
                      <a:pt x="9941" y="10024"/>
                    </a:cubicBezTo>
                    <a:lnTo>
                      <a:pt x="8039" y="1252"/>
                    </a:lnTo>
                    <a:cubicBezTo>
                      <a:pt x="7511" y="418"/>
                      <a:pt x="6474" y="1"/>
                      <a:pt x="5467" y="1"/>
                    </a:cubicBezTo>
                    <a:close/>
                  </a:path>
                </a:pathLst>
              </a:custGeom>
              <a:solidFill>
                <a:srgbClr val="8E4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 name="Google Shape;431;p19">
                <a:extLst>
                  <a:ext uri="{FF2B5EF4-FFF2-40B4-BE49-F238E27FC236}">
                    <a16:creationId xmlns:a16="http://schemas.microsoft.com/office/drawing/2014/main" id="{89D51F05-B2A3-5964-804B-3F2F3C98BE2E}"/>
                  </a:ext>
                </a:extLst>
              </p:cNvPr>
              <p:cNvSpPr/>
              <p:nvPr/>
            </p:nvSpPr>
            <p:spPr>
              <a:xfrm>
                <a:off x="800825" y="3492500"/>
                <a:ext cx="164325" cy="195475"/>
              </a:xfrm>
              <a:custGeom>
                <a:avLst/>
                <a:gdLst/>
                <a:ahLst/>
                <a:cxnLst/>
                <a:rect l="l" t="t" r="r" b="b"/>
                <a:pathLst>
                  <a:path w="6573" h="7819" extrusionOk="0">
                    <a:moveTo>
                      <a:pt x="3628" y="1"/>
                    </a:moveTo>
                    <a:cubicBezTo>
                      <a:pt x="3496" y="1"/>
                      <a:pt x="3364" y="12"/>
                      <a:pt x="3236" y="34"/>
                    </a:cubicBezTo>
                    <a:cubicBezTo>
                      <a:pt x="2436" y="201"/>
                      <a:pt x="1769" y="701"/>
                      <a:pt x="1268" y="1335"/>
                    </a:cubicBezTo>
                    <a:cubicBezTo>
                      <a:pt x="67" y="2869"/>
                      <a:pt x="1" y="5238"/>
                      <a:pt x="1335" y="6706"/>
                    </a:cubicBezTo>
                    <a:cubicBezTo>
                      <a:pt x="2006" y="7444"/>
                      <a:pt x="3023" y="7819"/>
                      <a:pt x="4020" y="7819"/>
                    </a:cubicBezTo>
                    <a:cubicBezTo>
                      <a:pt x="5007" y="7819"/>
                      <a:pt x="5975" y="7452"/>
                      <a:pt x="6572" y="6706"/>
                    </a:cubicBezTo>
                    <a:lnTo>
                      <a:pt x="5338" y="835"/>
                    </a:lnTo>
                    <a:cubicBezTo>
                      <a:pt x="4977" y="279"/>
                      <a:pt x="4291" y="1"/>
                      <a:pt x="3628" y="1"/>
                    </a:cubicBezTo>
                    <a:close/>
                  </a:path>
                </a:pathLst>
              </a:custGeom>
              <a:solidFill>
                <a:srgbClr val="8E4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 name="Google Shape;432;p19">
                <a:extLst>
                  <a:ext uri="{FF2B5EF4-FFF2-40B4-BE49-F238E27FC236}">
                    <a16:creationId xmlns:a16="http://schemas.microsoft.com/office/drawing/2014/main" id="{EE0114CE-8BAC-0B96-0070-2F748F9BCB04}"/>
                  </a:ext>
                </a:extLst>
              </p:cNvPr>
              <p:cNvSpPr/>
              <p:nvPr/>
            </p:nvSpPr>
            <p:spPr>
              <a:xfrm>
                <a:off x="1949975" y="3578375"/>
                <a:ext cx="155975" cy="195400"/>
              </a:xfrm>
              <a:custGeom>
                <a:avLst/>
                <a:gdLst/>
                <a:ahLst/>
                <a:cxnLst/>
                <a:rect l="l" t="t" r="r" b="b"/>
                <a:pathLst>
                  <a:path w="6239" h="7816" extrusionOk="0">
                    <a:moveTo>
                      <a:pt x="1995" y="1"/>
                    </a:moveTo>
                    <a:cubicBezTo>
                      <a:pt x="1319" y="1"/>
                      <a:pt x="662" y="189"/>
                      <a:pt x="134" y="602"/>
                    </a:cubicBezTo>
                    <a:lnTo>
                      <a:pt x="1" y="6573"/>
                    </a:lnTo>
                    <a:cubicBezTo>
                      <a:pt x="268" y="7307"/>
                      <a:pt x="1102" y="7774"/>
                      <a:pt x="1902" y="7807"/>
                    </a:cubicBezTo>
                    <a:cubicBezTo>
                      <a:pt x="1968" y="7813"/>
                      <a:pt x="2034" y="7816"/>
                      <a:pt x="2100" y="7816"/>
                    </a:cubicBezTo>
                    <a:cubicBezTo>
                      <a:pt x="2805" y="7816"/>
                      <a:pt x="3521" y="7497"/>
                      <a:pt x="4070" y="7040"/>
                    </a:cubicBezTo>
                    <a:cubicBezTo>
                      <a:pt x="5605" y="5806"/>
                      <a:pt x="6239" y="3537"/>
                      <a:pt x="5271" y="1803"/>
                    </a:cubicBezTo>
                    <a:cubicBezTo>
                      <a:pt x="4637" y="686"/>
                      <a:pt x="3284" y="1"/>
                      <a:pt x="1995" y="1"/>
                    </a:cubicBezTo>
                    <a:close/>
                  </a:path>
                </a:pathLst>
              </a:custGeom>
              <a:solidFill>
                <a:srgbClr val="8E4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 name="Google Shape;433;p19">
                <a:extLst>
                  <a:ext uri="{FF2B5EF4-FFF2-40B4-BE49-F238E27FC236}">
                    <a16:creationId xmlns:a16="http://schemas.microsoft.com/office/drawing/2014/main" id="{80137FD5-E8D2-7C69-0FF0-3DCDC63974F3}"/>
                  </a:ext>
                </a:extLst>
              </p:cNvPr>
              <p:cNvSpPr/>
              <p:nvPr/>
            </p:nvSpPr>
            <p:spPr>
              <a:xfrm>
                <a:off x="1352050" y="4130450"/>
                <a:ext cx="233525" cy="357450"/>
              </a:xfrm>
              <a:custGeom>
                <a:avLst/>
                <a:gdLst/>
                <a:ahLst/>
                <a:cxnLst/>
                <a:rect l="l" t="t" r="r" b="b"/>
                <a:pathLst>
                  <a:path w="9341" h="14298" extrusionOk="0">
                    <a:moveTo>
                      <a:pt x="8807" y="1"/>
                    </a:moveTo>
                    <a:lnTo>
                      <a:pt x="468" y="1168"/>
                    </a:lnTo>
                    <a:cubicBezTo>
                      <a:pt x="835" y="3904"/>
                      <a:pt x="1168" y="7206"/>
                      <a:pt x="501" y="9908"/>
                    </a:cubicBezTo>
                    <a:cubicBezTo>
                      <a:pt x="1" y="12076"/>
                      <a:pt x="68" y="13210"/>
                      <a:pt x="2669" y="14011"/>
                    </a:cubicBezTo>
                    <a:cubicBezTo>
                      <a:pt x="3329" y="14218"/>
                      <a:pt x="4009" y="14298"/>
                      <a:pt x="4705" y="14298"/>
                    </a:cubicBezTo>
                    <a:cubicBezTo>
                      <a:pt x="5241" y="14298"/>
                      <a:pt x="5787" y="14250"/>
                      <a:pt x="6339" y="14178"/>
                    </a:cubicBezTo>
                    <a:cubicBezTo>
                      <a:pt x="6405" y="14178"/>
                      <a:pt x="6539" y="14178"/>
                      <a:pt x="6639" y="14144"/>
                    </a:cubicBezTo>
                    <a:cubicBezTo>
                      <a:pt x="9341" y="13544"/>
                      <a:pt x="8907" y="11142"/>
                      <a:pt x="9074" y="8641"/>
                    </a:cubicBezTo>
                    <a:cubicBezTo>
                      <a:pt x="9307" y="5738"/>
                      <a:pt x="9174" y="2870"/>
                      <a:pt x="8807" y="1"/>
                    </a:cubicBezTo>
                    <a:close/>
                  </a:path>
                </a:pathLst>
              </a:custGeom>
              <a:solidFill>
                <a:srgbClr val="8E4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 name="Google Shape;434;p19">
                <a:extLst>
                  <a:ext uri="{FF2B5EF4-FFF2-40B4-BE49-F238E27FC236}">
                    <a16:creationId xmlns:a16="http://schemas.microsoft.com/office/drawing/2014/main" id="{52417E9B-7043-539C-72EF-8DF723EB4F94}"/>
                  </a:ext>
                </a:extLst>
              </p:cNvPr>
              <p:cNvSpPr/>
              <p:nvPr/>
            </p:nvSpPr>
            <p:spPr>
              <a:xfrm>
                <a:off x="889225" y="2893750"/>
                <a:ext cx="1118325" cy="1363925"/>
              </a:xfrm>
              <a:custGeom>
                <a:avLst/>
                <a:gdLst/>
                <a:ahLst/>
                <a:cxnLst/>
                <a:rect l="l" t="t" r="r" b="b"/>
                <a:pathLst>
                  <a:path w="44733" h="54557" extrusionOk="0">
                    <a:moveTo>
                      <a:pt x="12756" y="889"/>
                    </a:moveTo>
                    <a:cubicBezTo>
                      <a:pt x="12678" y="889"/>
                      <a:pt x="12616" y="903"/>
                      <a:pt x="12576" y="934"/>
                    </a:cubicBezTo>
                    <a:cubicBezTo>
                      <a:pt x="10208" y="2936"/>
                      <a:pt x="8640" y="5271"/>
                      <a:pt x="5871" y="6805"/>
                    </a:cubicBezTo>
                    <a:cubicBezTo>
                      <a:pt x="2636" y="8606"/>
                      <a:pt x="1235" y="10241"/>
                      <a:pt x="701" y="12643"/>
                    </a:cubicBezTo>
                    <a:cubicBezTo>
                      <a:pt x="401" y="13843"/>
                      <a:pt x="368" y="15278"/>
                      <a:pt x="368" y="17012"/>
                    </a:cubicBezTo>
                    <a:cubicBezTo>
                      <a:pt x="368" y="21349"/>
                      <a:pt x="1" y="25252"/>
                      <a:pt x="634" y="29621"/>
                    </a:cubicBezTo>
                    <a:cubicBezTo>
                      <a:pt x="1302" y="34458"/>
                      <a:pt x="2469" y="39262"/>
                      <a:pt x="4003" y="43865"/>
                    </a:cubicBezTo>
                    <a:cubicBezTo>
                      <a:pt x="4504" y="45299"/>
                      <a:pt x="5004" y="46734"/>
                      <a:pt x="5838" y="48001"/>
                    </a:cubicBezTo>
                    <a:cubicBezTo>
                      <a:pt x="9174" y="53038"/>
                      <a:pt x="15145" y="54306"/>
                      <a:pt x="20815" y="54473"/>
                    </a:cubicBezTo>
                    <a:cubicBezTo>
                      <a:pt x="22099" y="54513"/>
                      <a:pt x="23383" y="54556"/>
                      <a:pt x="24652" y="54556"/>
                    </a:cubicBezTo>
                    <a:cubicBezTo>
                      <a:pt x="29650" y="54556"/>
                      <a:pt x="34424" y="53886"/>
                      <a:pt x="38094" y="49736"/>
                    </a:cubicBezTo>
                    <a:cubicBezTo>
                      <a:pt x="41597" y="45833"/>
                      <a:pt x="42731" y="40396"/>
                      <a:pt x="43732" y="35225"/>
                    </a:cubicBezTo>
                    <a:cubicBezTo>
                      <a:pt x="44232" y="32524"/>
                      <a:pt x="44733" y="30355"/>
                      <a:pt x="44266" y="27687"/>
                    </a:cubicBezTo>
                    <a:cubicBezTo>
                      <a:pt x="44099" y="26686"/>
                      <a:pt x="44099" y="19281"/>
                      <a:pt x="43765" y="18714"/>
                    </a:cubicBezTo>
                    <a:cubicBezTo>
                      <a:pt x="32257" y="0"/>
                      <a:pt x="32424" y="7706"/>
                      <a:pt x="25352" y="1668"/>
                    </a:cubicBezTo>
                    <a:cubicBezTo>
                      <a:pt x="24913" y="1309"/>
                      <a:pt x="23683" y="1210"/>
                      <a:pt x="22272" y="1210"/>
                    </a:cubicBezTo>
                    <a:cubicBezTo>
                      <a:pt x="20533" y="1210"/>
                      <a:pt x="18519" y="1360"/>
                      <a:pt x="17371" y="1360"/>
                    </a:cubicBezTo>
                    <a:cubicBezTo>
                      <a:pt x="17115" y="1360"/>
                      <a:pt x="16903" y="1353"/>
                      <a:pt x="16746" y="1335"/>
                    </a:cubicBezTo>
                    <a:cubicBezTo>
                      <a:pt x="16594" y="1314"/>
                      <a:pt x="16437" y="1303"/>
                      <a:pt x="16278" y="1303"/>
                    </a:cubicBezTo>
                    <a:cubicBezTo>
                      <a:pt x="15911" y="1303"/>
                      <a:pt x="15537" y="1362"/>
                      <a:pt x="15211" y="1501"/>
                    </a:cubicBezTo>
                    <a:cubicBezTo>
                      <a:pt x="15180" y="1514"/>
                      <a:pt x="15140" y="1520"/>
                      <a:pt x="15092" y="1520"/>
                    </a:cubicBezTo>
                    <a:cubicBezTo>
                      <a:pt x="14598" y="1520"/>
                      <a:pt x="13289" y="889"/>
                      <a:pt x="12756" y="889"/>
                    </a:cubicBezTo>
                    <a:close/>
                  </a:path>
                </a:pathLst>
              </a:custGeom>
              <a:solidFill>
                <a:srgbClr val="8E4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 name="Google Shape;435;p19">
                <a:extLst>
                  <a:ext uri="{FF2B5EF4-FFF2-40B4-BE49-F238E27FC236}">
                    <a16:creationId xmlns:a16="http://schemas.microsoft.com/office/drawing/2014/main" id="{EE84A6A3-2E0F-C55C-787B-92A8A87A1053}"/>
                  </a:ext>
                </a:extLst>
              </p:cNvPr>
              <p:cNvSpPr/>
              <p:nvPr/>
            </p:nvSpPr>
            <p:spPr>
              <a:xfrm>
                <a:off x="560650" y="4394325"/>
                <a:ext cx="1541975" cy="2072825"/>
              </a:xfrm>
              <a:custGeom>
                <a:avLst/>
                <a:gdLst/>
                <a:ahLst/>
                <a:cxnLst/>
                <a:rect l="l" t="t" r="r" b="b"/>
                <a:pathLst>
                  <a:path w="61679" h="82913" extrusionOk="0">
                    <a:moveTo>
                      <a:pt x="26834" y="0"/>
                    </a:moveTo>
                    <a:cubicBezTo>
                      <a:pt x="24482" y="0"/>
                      <a:pt x="22156" y="80"/>
                      <a:pt x="19915" y="287"/>
                    </a:cubicBezTo>
                    <a:cubicBezTo>
                      <a:pt x="17280" y="521"/>
                      <a:pt x="14711" y="988"/>
                      <a:pt x="12643" y="1621"/>
                    </a:cubicBezTo>
                    <a:cubicBezTo>
                      <a:pt x="11809" y="1922"/>
                      <a:pt x="11075" y="2155"/>
                      <a:pt x="10408" y="2489"/>
                    </a:cubicBezTo>
                    <a:cubicBezTo>
                      <a:pt x="8841" y="29341"/>
                      <a:pt x="1" y="56327"/>
                      <a:pt x="4171" y="82913"/>
                    </a:cubicBezTo>
                    <a:lnTo>
                      <a:pt x="50871" y="77209"/>
                    </a:lnTo>
                    <a:cubicBezTo>
                      <a:pt x="56241" y="54993"/>
                      <a:pt x="61678" y="32544"/>
                      <a:pt x="61545" y="9694"/>
                    </a:cubicBezTo>
                    <a:cubicBezTo>
                      <a:pt x="61545" y="7826"/>
                      <a:pt x="61411" y="5824"/>
                      <a:pt x="60844" y="4023"/>
                    </a:cubicBezTo>
                    <a:cubicBezTo>
                      <a:pt x="60044" y="3856"/>
                      <a:pt x="59210" y="3756"/>
                      <a:pt x="58376" y="3589"/>
                    </a:cubicBezTo>
                    <a:cubicBezTo>
                      <a:pt x="50303" y="2122"/>
                      <a:pt x="40163" y="454"/>
                      <a:pt x="32291" y="120"/>
                    </a:cubicBezTo>
                    <a:cubicBezTo>
                      <a:pt x="30475" y="48"/>
                      <a:pt x="28647" y="0"/>
                      <a:pt x="26834" y="0"/>
                    </a:cubicBezTo>
                    <a:close/>
                  </a:path>
                </a:pathLst>
              </a:custGeom>
              <a:solidFill>
                <a:srgbClr val="002060"/>
              </a:solidFill>
              <a:ln>
                <a:solidFill>
                  <a:schemeClr val="accent2">
                    <a:lumMod val="60000"/>
                    <a:lumOff val="4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 name="Google Shape;438;p19">
                <a:extLst>
                  <a:ext uri="{FF2B5EF4-FFF2-40B4-BE49-F238E27FC236}">
                    <a16:creationId xmlns:a16="http://schemas.microsoft.com/office/drawing/2014/main" id="{3B1BE36F-B5F8-FAD0-6692-E00154E04D40}"/>
                  </a:ext>
                </a:extLst>
              </p:cNvPr>
              <p:cNvSpPr/>
              <p:nvPr/>
            </p:nvSpPr>
            <p:spPr>
              <a:xfrm>
                <a:off x="1084050" y="3235575"/>
                <a:ext cx="213200" cy="92400"/>
              </a:xfrm>
              <a:custGeom>
                <a:avLst/>
                <a:gdLst/>
                <a:ahLst/>
                <a:cxnLst/>
                <a:rect l="l" t="t" r="r" b="b"/>
                <a:pathLst>
                  <a:path w="8528" h="3696" extrusionOk="0">
                    <a:moveTo>
                      <a:pt x="4601" y="0"/>
                    </a:moveTo>
                    <a:cubicBezTo>
                      <a:pt x="3773" y="0"/>
                      <a:pt x="2959" y="110"/>
                      <a:pt x="2215" y="404"/>
                    </a:cubicBezTo>
                    <a:cubicBezTo>
                      <a:pt x="1448" y="671"/>
                      <a:pt x="747" y="1238"/>
                      <a:pt x="280" y="1905"/>
                    </a:cubicBezTo>
                    <a:cubicBezTo>
                      <a:pt x="0" y="2269"/>
                      <a:pt x="307" y="2727"/>
                      <a:pt x="709" y="2727"/>
                    </a:cubicBezTo>
                    <a:cubicBezTo>
                      <a:pt x="786" y="2727"/>
                      <a:pt x="867" y="2710"/>
                      <a:pt x="947" y="2672"/>
                    </a:cubicBezTo>
                    <a:cubicBezTo>
                      <a:pt x="1621" y="2380"/>
                      <a:pt x="2370" y="2255"/>
                      <a:pt x="3134" y="2255"/>
                    </a:cubicBezTo>
                    <a:cubicBezTo>
                      <a:pt x="3505" y="2255"/>
                      <a:pt x="3879" y="2284"/>
                      <a:pt x="4250" y="2339"/>
                    </a:cubicBezTo>
                    <a:cubicBezTo>
                      <a:pt x="5450" y="2572"/>
                      <a:pt x="6585" y="3073"/>
                      <a:pt x="7652" y="3640"/>
                    </a:cubicBezTo>
                    <a:cubicBezTo>
                      <a:pt x="7735" y="3678"/>
                      <a:pt x="7819" y="3696"/>
                      <a:pt x="7900" y="3696"/>
                    </a:cubicBezTo>
                    <a:cubicBezTo>
                      <a:pt x="8243" y="3696"/>
                      <a:pt x="8527" y="3383"/>
                      <a:pt x="8419" y="3006"/>
                    </a:cubicBezTo>
                    <a:cubicBezTo>
                      <a:pt x="8219" y="2272"/>
                      <a:pt x="7952" y="1571"/>
                      <a:pt x="7552" y="904"/>
                    </a:cubicBezTo>
                    <a:cubicBezTo>
                      <a:pt x="7418" y="671"/>
                      <a:pt x="7252" y="471"/>
                      <a:pt x="7052" y="337"/>
                    </a:cubicBezTo>
                    <a:cubicBezTo>
                      <a:pt x="6818" y="237"/>
                      <a:pt x="6585" y="170"/>
                      <a:pt x="6351" y="137"/>
                    </a:cubicBezTo>
                    <a:cubicBezTo>
                      <a:pt x="5773" y="55"/>
                      <a:pt x="5183" y="0"/>
                      <a:pt x="4601"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 name="Google Shape;439;p19">
                <a:extLst>
                  <a:ext uri="{FF2B5EF4-FFF2-40B4-BE49-F238E27FC236}">
                    <a16:creationId xmlns:a16="http://schemas.microsoft.com/office/drawing/2014/main" id="{23AF202C-D3EB-FA68-9D71-0E6D276B5E14}"/>
                  </a:ext>
                </a:extLst>
              </p:cNvPr>
              <p:cNvSpPr/>
              <p:nvPr/>
            </p:nvSpPr>
            <p:spPr>
              <a:xfrm>
                <a:off x="1554500" y="3286575"/>
                <a:ext cx="214050" cy="88325"/>
              </a:xfrm>
              <a:custGeom>
                <a:avLst/>
                <a:gdLst/>
                <a:ahLst/>
                <a:cxnLst/>
                <a:rect l="l" t="t" r="r" b="b"/>
                <a:pathLst>
                  <a:path w="8562" h="3533" extrusionOk="0">
                    <a:moveTo>
                      <a:pt x="3556" y="1"/>
                    </a:moveTo>
                    <a:cubicBezTo>
                      <a:pt x="3141" y="1"/>
                      <a:pt x="2724" y="26"/>
                      <a:pt x="2310" y="65"/>
                    </a:cubicBezTo>
                    <a:cubicBezTo>
                      <a:pt x="2077" y="99"/>
                      <a:pt x="1810" y="99"/>
                      <a:pt x="1610" y="232"/>
                    </a:cubicBezTo>
                    <a:cubicBezTo>
                      <a:pt x="1410" y="299"/>
                      <a:pt x="1243" y="532"/>
                      <a:pt x="1109" y="732"/>
                    </a:cubicBezTo>
                    <a:cubicBezTo>
                      <a:pt x="642" y="1399"/>
                      <a:pt x="376" y="2067"/>
                      <a:pt x="109" y="2800"/>
                    </a:cubicBezTo>
                    <a:cubicBezTo>
                      <a:pt x="1" y="3178"/>
                      <a:pt x="285" y="3533"/>
                      <a:pt x="626" y="3533"/>
                    </a:cubicBezTo>
                    <a:cubicBezTo>
                      <a:pt x="708" y="3533"/>
                      <a:pt x="792" y="3513"/>
                      <a:pt x="876" y="3468"/>
                    </a:cubicBezTo>
                    <a:cubicBezTo>
                      <a:pt x="1977" y="2967"/>
                      <a:pt x="3144" y="2534"/>
                      <a:pt x="4378" y="2400"/>
                    </a:cubicBezTo>
                    <a:cubicBezTo>
                      <a:pt x="4613" y="2371"/>
                      <a:pt x="4854" y="2356"/>
                      <a:pt x="5097" y="2356"/>
                    </a:cubicBezTo>
                    <a:cubicBezTo>
                      <a:pt x="5962" y="2356"/>
                      <a:pt x="6859" y="2543"/>
                      <a:pt x="7614" y="2934"/>
                    </a:cubicBezTo>
                    <a:cubicBezTo>
                      <a:pt x="7697" y="2982"/>
                      <a:pt x="7783" y="3003"/>
                      <a:pt x="7865" y="3003"/>
                    </a:cubicBezTo>
                    <a:cubicBezTo>
                      <a:pt x="8245" y="3003"/>
                      <a:pt x="8561" y="2556"/>
                      <a:pt x="8315" y="2200"/>
                    </a:cubicBezTo>
                    <a:cubicBezTo>
                      <a:pt x="7914" y="1466"/>
                      <a:pt x="7214" y="899"/>
                      <a:pt x="6447" y="566"/>
                    </a:cubicBezTo>
                    <a:cubicBezTo>
                      <a:pt x="5530" y="142"/>
                      <a:pt x="4547" y="1"/>
                      <a:pt x="3556" y="1"/>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 name="Google Shape;440;p19">
                <a:extLst>
                  <a:ext uri="{FF2B5EF4-FFF2-40B4-BE49-F238E27FC236}">
                    <a16:creationId xmlns:a16="http://schemas.microsoft.com/office/drawing/2014/main" id="{03007521-EAE6-9F9E-B21D-3B72EDA896B8}"/>
                  </a:ext>
                </a:extLst>
              </p:cNvPr>
              <p:cNvSpPr/>
              <p:nvPr/>
            </p:nvSpPr>
            <p:spPr>
              <a:xfrm>
                <a:off x="1560075" y="3459150"/>
                <a:ext cx="230650" cy="202675"/>
              </a:xfrm>
              <a:custGeom>
                <a:avLst/>
                <a:gdLst/>
                <a:ahLst/>
                <a:cxnLst/>
                <a:rect l="l" t="t" r="r" b="b"/>
                <a:pathLst>
                  <a:path w="9226" h="8107" extrusionOk="0">
                    <a:moveTo>
                      <a:pt x="4187" y="0"/>
                    </a:moveTo>
                    <a:cubicBezTo>
                      <a:pt x="4177" y="0"/>
                      <a:pt x="4166" y="0"/>
                      <a:pt x="4155" y="0"/>
                    </a:cubicBezTo>
                    <a:cubicBezTo>
                      <a:pt x="553" y="34"/>
                      <a:pt x="253" y="5137"/>
                      <a:pt x="19" y="7639"/>
                    </a:cubicBezTo>
                    <a:cubicBezTo>
                      <a:pt x="1" y="7934"/>
                      <a:pt x="267" y="8107"/>
                      <a:pt x="526" y="8107"/>
                    </a:cubicBezTo>
                    <a:cubicBezTo>
                      <a:pt x="736" y="8107"/>
                      <a:pt x="942" y="7993"/>
                      <a:pt x="986" y="7739"/>
                    </a:cubicBezTo>
                    <a:cubicBezTo>
                      <a:pt x="1353" y="5805"/>
                      <a:pt x="1220" y="1001"/>
                      <a:pt x="4155" y="968"/>
                    </a:cubicBezTo>
                    <a:cubicBezTo>
                      <a:pt x="4175" y="967"/>
                      <a:pt x="4194" y="967"/>
                      <a:pt x="4213" y="967"/>
                    </a:cubicBezTo>
                    <a:cubicBezTo>
                      <a:pt x="6939" y="967"/>
                      <a:pt x="7996" y="5684"/>
                      <a:pt x="8692" y="7573"/>
                    </a:cubicBezTo>
                    <a:cubicBezTo>
                      <a:pt x="8755" y="7699"/>
                      <a:pt x="8877" y="7765"/>
                      <a:pt x="8989" y="7765"/>
                    </a:cubicBezTo>
                    <a:cubicBezTo>
                      <a:pt x="9114" y="7765"/>
                      <a:pt x="9226" y="7682"/>
                      <a:pt x="9226" y="7506"/>
                    </a:cubicBezTo>
                    <a:cubicBezTo>
                      <a:pt x="9192" y="4946"/>
                      <a:pt x="7370" y="0"/>
                      <a:pt x="4187"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 name="Google Shape;441;p19">
                <a:extLst>
                  <a:ext uri="{FF2B5EF4-FFF2-40B4-BE49-F238E27FC236}">
                    <a16:creationId xmlns:a16="http://schemas.microsoft.com/office/drawing/2014/main" id="{8FB6D928-5273-1D6A-735A-AF863B04479E}"/>
                  </a:ext>
                </a:extLst>
              </p:cNvPr>
              <p:cNvSpPr/>
              <p:nvPr/>
            </p:nvSpPr>
            <p:spPr>
              <a:xfrm>
                <a:off x="1095975" y="3423275"/>
                <a:ext cx="236775" cy="205950"/>
              </a:xfrm>
              <a:custGeom>
                <a:avLst/>
                <a:gdLst/>
                <a:ahLst/>
                <a:cxnLst/>
                <a:rect l="l" t="t" r="r" b="b"/>
                <a:pathLst>
                  <a:path w="9471" h="8238" extrusionOk="0">
                    <a:moveTo>
                      <a:pt x="4830" y="0"/>
                    </a:moveTo>
                    <a:cubicBezTo>
                      <a:pt x="4811" y="0"/>
                      <a:pt x="4792" y="1"/>
                      <a:pt x="4773" y="1"/>
                    </a:cubicBezTo>
                    <a:cubicBezTo>
                      <a:pt x="1471" y="135"/>
                      <a:pt x="237" y="5472"/>
                      <a:pt x="37" y="7973"/>
                    </a:cubicBezTo>
                    <a:cubicBezTo>
                      <a:pt x="0" y="8155"/>
                      <a:pt x="122" y="8238"/>
                      <a:pt x="251" y="8238"/>
                    </a:cubicBezTo>
                    <a:cubicBezTo>
                      <a:pt x="360" y="8238"/>
                      <a:pt x="473" y="8180"/>
                      <a:pt x="504" y="8074"/>
                    </a:cubicBezTo>
                    <a:cubicBezTo>
                      <a:pt x="1271" y="6139"/>
                      <a:pt x="1905" y="2403"/>
                      <a:pt x="3939" y="1435"/>
                    </a:cubicBezTo>
                    <a:cubicBezTo>
                      <a:pt x="4311" y="1260"/>
                      <a:pt x="4644" y="1180"/>
                      <a:pt x="4944" y="1180"/>
                    </a:cubicBezTo>
                    <a:cubicBezTo>
                      <a:pt x="7207" y="1180"/>
                      <a:pt x="7565" y="5683"/>
                      <a:pt x="7742" y="7273"/>
                    </a:cubicBezTo>
                    <a:cubicBezTo>
                      <a:pt x="7773" y="7487"/>
                      <a:pt x="7916" y="7575"/>
                      <a:pt x="8078" y="7575"/>
                    </a:cubicBezTo>
                    <a:cubicBezTo>
                      <a:pt x="8269" y="7575"/>
                      <a:pt x="8486" y="7453"/>
                      <a:pt x="8576" y="7273"/>
                    </a:cubicBezTo>
                    <a:cubicBezTo>
                      <a:pt x="9471" y="5019"/>
                      <a:pt x="7699" y="0"/>
                      <a:pt x="4830"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 name="Google Shape;442;p19">
                <a:extLst>
                  <a:ext uri="{FF2B5EF4-FFF2-40B4-BE49-F238E27FC236}">
                    <a16:creationId xmlns:a16="http://schemas.microsoft.com/office/drawing/2014/main" id="{DC74613F-87BC-9901-3B0F-186FB96D7D62}"/>
                  </a:ext>
                </a:extLst>
              </p:cNvPr>
              <p:cNvSpPr/>
              <p:nvPr/>
            </p:nvSpPr>
            <p:spPr>
              <a:xfrm>
                <a:off x="1263650" y="3857175"/>
                <a:ext cx="338000" cy="228725"/>
              </a:xfrm>
              <a:custGeom>
                <a:avLst/>
                <a:gdLst/>
                <a:ahLst/>
                <a:cxnLst/>
                <a:rect l="l" t="t" r="r" b="b"/>
                <a:pathLst>
                  <a:path w="13520" h="9149" extrusionOk="0">
                    <a:moveTo>
                      <a:pt x="12250" y="0"/>
                    </a:moveTo>
                    <a:cubicBezTo>
                      <a:pt x="12129" y="0"/>
                      <a:pt x="12003" y="18"/>
                      <a:pt x="11876" y="58"/>
                    </a:cubicBezTo>
                    <a:cubicBezTo>
                      <a:pt x="10975" y="291"/>
                      <a:pt x="10075" y="424"/>
                      <a:pt x="9141" y="458"/>
                    </a:cubicBezTo>
                    <a:cubicBezTo>
                      <a:pt x="8109" y="539"/>
                      <a:pt x="7078" y="571"/>
                      <a:pt x="6046" y="571"/>
                    </a:cubicBezTo>
                    <a:cubicBezTo>
                      <a:pt x="4542" y="571"/>
                      <a:pt x="3039" y="504"/>
                      <a:pt x="1535" y="424"/>
                    </a:cubicBezTo>
                    <a:cubicBezTo>
                      <a:pt x="1483" y="418"/>
                      <a:pt x="1430" y="415"/>
                      <a:pt x="1379" y="415"/>
                    </a:cubicBezTo>
                    <a:cubicBezTo>
                      <a:pt x="877" y="415"/>
                      <a:pt x="446" y="702"/>
                      <a:pt x="234" y="1125"/>
                    </a:cubicBezTo>
                    <a:cubicBezTo>
                      <a:pt x="68" y="1392"/>
                      <a:pt x="1" y="1659"/>
                      <a:pt x="68" y="1992"/>
                    </a:cubicBezTo>
                    <a:cubicBezTo>
                      <a:pt x="234" y="2893"/>
                      <a:pt x="468" y="3727"/>
                      <a:pt x="868" y="4561"/>
                    </a:cubicBezTo>
                    <a:cubicBezTo>
                      <a:pt x="1102" y="5094"/>
                      <a:pt x="1402" y="5628"/>
                      <a:pt x="1736" y="6162"/>
                    </a:cubicBezTo>
                    <a:cubicBezTo>
                      <a:pt x="2842" y="7897"/>
                      <a:pt x="4807" y="9149"/>
                      <a:pt x="6836" y="9149"/>
                    </a:cubicBezTo>
                    <a:cubicBezTo>
                      <a:pt x="7070" y="9149"/>
                      <a:pt x="7305" y="9132"/>
                      <a:pt x="7540" y="9097"/>
                    </a:cubicBezTo>
                    <a:cubicBezTo>
                      <a:pt x="8974" y="8897"/>
                      <a:pt x="10275" y="7963"/>
                      <a:pt x="11242" y="6796"/>
                    </a:cubicBezTo>
                    <a:cubicBezTo>
                      <a:pt x="11609" y="6329"/>
                      <a:pt x="11909" y="5828"/>
                      <a:pt x="12210" y="5328"/>
                    </a:cubicBezTo>
                    <a:cubicBezTo>
                      <a:pt x="12810" y="4127"/>
                      <a:pt x="13144" y="2759"/>
                      <a:pt x="13377" y="1425"/>
                    </a:cubicBezTo>
                    <a:lnTo>
                      <a:pt x="13377" y="1392"/>
                    </a:lnTo>
                    <a:cubicBezTo>
                      <a:pt x="13520" y="623"/>
                      <a:pt x="12957" y="0"/>
                      <a:pt x="12250"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 name="Google Shape;443;p19">
                <a:extLst>
                  <a:ext uri="{FF2B5EF4-FFF2-40B4-BE49-F238E27FC236}">
                    <a16:creationId xmlns:a16="http://schemas.microsoft.com/office/drawing/2014/main" id="{A84ADC06-4F8F-D4BA-4FD9-5C5AEEBFE2B8}"/>
                  </a:ext>
                </a:extLst>
              </p:cNvPr>
              <p:cNvSpPr/>
              <p:nvPr/>
            </p:nvSpPr>
            <p:spPr>
              <a:xfrm>
                <a:off x="1376250" y="3636150"/>
                <a:ext cx="98425" cy="91325"/>
              </a:xfrm>
              <a:custGeom>
                <a:avLst/>
                <a:gdLst/>
                <a:ahLst/>
                <a:cxnLst/>
                <a:rect l="l" t="t" r="r" b="b"/>
                <a:pathLst>
                  <a:path w="3937" h="3653" extrusionOk="0">
                    <a:moveTo>
                      <a:pt x="1695" y="1"/>
                    </a:moveTo>
                    <a:cubicBezTo>
                      <a:pt x="1484" y="1"/>
                      <a:pt x="1270" y="45"/>
                      <a:pt x="1068" y="126"/>
                    </a:cubicBezTo>
                    <a:cubicBezTo>
                      <a:pt x="1029" y="115"/>
                      <a:pt x="990" y="110"/>
                      <a:pt x="952" y="110"/>
                    </a:cubicBezTo>
                    <a:cubicBezTo>
                      <a:pt x="507" y="110"/>
                      <a:pt x="159" y="798"/>
                      <a:pt x="67" y="1260"/>
                    </a:cubicBezTo>
                    <a:cubicBezTo>
                      <a:pt x="0" y="1760"/>
                      <a:pt x="200" y="2260"/>
                      <a:pt x="501" y="2661"/>
                    </a:cubicBezTo>
                    <a:cubicBezTo>
                      <a:pt x="701" y="2961"/>
                      <a:pt x="901" y="3261"/>
                      <a:pt x="1201" y="3428"/>
                    </a:cubicBezTo>
                    <a:cubicBezTo>
                      <a:pt x="1437" y="3582"/>
                      <a:pt x="1709" y="3652"/>
                      <a:pt x="1987" y="3652"/>
                    </a:cubicBezTo>
                    <a:cubicBezTo>
                      <a:pt x="2730" y="3652"/>
                      <a:pt x="3508" y="3147"/>
                      <a:pt x="3703" y="2394"/>
                    </a:cubicBezTo>
                    <a:cubicBezTo>
                      <a:pt x="3936" y="1326"/>
                      <a:pt x="3169" y="226"/>
                      <a:pt x="2102" y="59"/>
                    </a:cubicBezTo>
                    <a:cubicBezTo>
                      <a:pt x="1970" y="19"/>
                      <a:pt x="1833" y="1"/>
                      <a:pt x="1695" y="1"/>
                    </a:cubicBezTo>
                    <a:close/>
                  </a:path>
                </a:pathLst>
              </a:custGeom>
              <a:solidFill>
                <a:srgbClr val="6633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 name="Google Shape;444;p19">
                <a:extLst>
                  <a:ext uri="{FF2B5EF4-FFF2-40B4-BE49-F238E27FC236}">
                    <a16:creationId xmlns:a16="http://schemas.microsoft.com/office/drawing/2014/main" id="{327B2F6A-D61D-4B0F-F84A-56217A59667B}"/>
                  </a:ext>
                </a:extLst>
              </p:cNvPr>
              <p:cNvSpPr/>
              <p:nvPr/>
            </p:nvSpPr>
            <p:spPr>
              <a:xfrm>
                <a:off x="1936650" y="4510725"/>
                <a:ext cx="655475" cy="1480552"/>
              </a:xfrm>
              <a:custGeom>
                <a:avLst/>
                <a:gdLst/>
                <a:ahLst/>
                <a:cxnLst/>
                <a:rect l="l" t="t" r="r" b="b"/>
                <a:pathLst>
                  <a:path w="26219" h="80225" extrusionOk="0">
                    <a:moveTo>
                      <a:pt x="4003" y="1"/>
                    </a:moveTo>
                    <a:lnTo>
                      <a:pt x="4637" y="668"/>
                    </a:lnTo>
                    <a:cubicBezTo>
                      <a:pt x="867" y="5805"/>
                      <a:pt x="0" y="12577"/>
                      <a:pt x="834" y="18881"/>
                    </a:cubicBezTo>
                    <a:cubicBezTo>
                      <a:pt x="1668" y="25219"/>
                      <a:pt x="3970" y="31223"/>
                      <a:pt x="6004" y="37228"/>
                    </a:cubicBezTo>
                    <a:cubicBezTo>
                      <a:pt x="10341" y="50037"/>
                      <a:pt x="13610" y="63213"/>
                      <a:pt x="15645" y="76589"/>
                    </a:cubicBezTo>
                    <a:cubicBezTo>
                      <a:pt x="18814" y="77823"/>
                      <a:pt x="21949" y="79024"/>
                      <a:pt x="25118" y="80225"/>
                    </a:cubicBezTo>
                    <a:cubicBezTo>
                      <a:pt x="26219" y="57208"/>
                      <a:pt x="22483" y="33959"/>
                      <a:pt x="14144" y="12476"/>
                    </a:cubicBezTo>
                    <a:cubicBezTo>
                      <a:pt x="12142" y="7306"/>
                      <a:pt x="9307" y="1702"/>
                      <a:pt x="4003" y="1"/>
                    </a:cubicBezTo>
                    <a:close/>
                  </a:path>
                </a:pathLst>
              </a:custGeom>
              <a:solidFill>
                <a:srgbClr val="002060"/>
              </a:solidFill>
              <a:ln>
                <a:solidFill>
                  <a:schemeClr val="accent2">
                    <a:lumMod val="60000"/>
                    <a:lumOff val="4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 name="Google Shape;445;p19">
                <a:extLst>
                  <a:ext uri="{FF2B5EF4-FFF2-40B4-BE49-F238E27FC236}">
                    <a16:creationId xmlns:a16="http://schemas.microsoft.com/office/drawing/2014/main" id="{88BEB9F8-E6C2-98F6-84CC-1649C0825F16}"/>
                  </a:ext>
                </a:extLst>
              </p:cNvPr>
              <p:cNvSpPr/>
              <p:nvPr/>
            </p:nvSpPr>
            <p:spPr>
              <a:xfrm>
                <a:off x="388875" y="4456525"/>
                <a:ext cx="575425" cy="2044000"/>
              </a:xfrm>
              <a:custGeom>
                <a:avLst/>
                <a:gdLst/>
                <a:ahLst/>
                <a:cxnLst/>
                <a:rect l="l" t="t" r="r" b="b"/>
                <a:pathLst>
                  <a:path w="23017" h="81760" extrusionOk="0">
                    <a:moveTo>
                      <a:pt x="17313" y="1"/>
                    </a:moveTo>
                    <a:cubicBezTo>
                      <a:pt x="12176" y="2035"/>
                      <a:pt x="10541" y="8073"/>
                      <a:pt x="8907" y="13377"/>
                    </a:cubicBezTo>
                    <a:cubicBezTo>
                      <a:pt x="2068" y="35393"/>
                      <a:pt x="0" y="58876"/>
                      <a:pt x="2736" y="81759"/>
                    </a:cubicBezTo>
                    <a:cubicBezTo>
                      <a:pt x="5804" y="80358"/>
                      <a:pt x="8873" y="78890"/>
                      <a:pt x="11909" y="77489"/>
                    </a:cubicBezTo>
                    <a:cubicBezTo>
                      <a:pt x="13043" y="64013"/>
                      <a:pt x="15345" y="50637"/>
                      <a:pt x="18747" y="37528"/>
                    </a:cubicBezTo>
                    <a:cubicBezTo>
                      <a:pt x="20382" y="31356"/>
                      <a:pt x="22250" y="25219"/>
                      <a:pt x="22616" y="18881"/>
                    </a:cubicBezTo>
                    <a:cubicBezTo>
                      <a:pt x="23017" y="12543"/>
                      <a:pt x="21682" y="5838"/>
                      <a:pt x="17580" y="968"/>
                    </a:cubicBezTo>
                    <a:lnTo>
                      <a:pt x="17313" y="1"/>
                    </a:lnTo>
                    <a:close/>
                  </a:path>
                </a:pathLst>
              </a:custGeom>
              <a:solidFill>
                <a:srgbClr val="002060"/>
              </a:solidFill>
              <a:ln>
                <a:solidFill>
                  <a:schemeClr val="accent2">
                    <a:lumMod val="60000"/>
                    <a:lumOff val="4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 name="Google Shape;446;p19">
                <a:extLst>
                  <a:ext uri="{FF2B5EF4-FFF2-40B4-BE49-F238E27FC236}">
                    <a16:creationId xmlns:a16="http://schemas.microsoft.com/office/drawing/2014/main" id="{31F9FE6B-9AB0-77DF-2AE5-E2C97C6CA78A}"/>
                  </a:ext>
                </a:extLst>
              </p:cNvPr>
              <p:cNvSpPr/>
              <p:nvPr/>
            </p:nvSpPr>
            <p:spPr>
              <a:xfrm>
                <a:off x="1285350" y="3935700"/>
                <a:ext cx="259375" cy="150200"/>
              </a:xfrm>
              <a:custGeom>
                <a:avLst/>
                <a:gdLst/>
                <a:ahLst/>
                <a:cxnLst/>
                <a:rect l="l" t="t" r="r" b="b"/>
                <a:pathLst>
                  <a:path w="10375" h="6008" extrusionOk="0">
                    <a:moveTo>
                      <a:pt x="4397" y="0"/>
                    </a:moveTo>
                    <a:cubicBezTo>
                      <a:pt x="2826" y="0"/>
                      <a:pt x="1280" y="506"/>
                      <a:pt x="0" y="1420"/>
                    </a:cubicBezTo>
                    <a:cubicBezTo>
                      <a:pt x="234" y="1953"/>
                      <a:pt x="534" y="2487"/>
                      <a:pt x="868" y="3021"/>
                    </a:cubicBezTo>
                    <a:cubicBezTo>
                      <a:pt x="2004" y="4756"/>
                      <a:pt x="3945" y="6008"/>
                      <a:pt x="5969" y="6008"/>
                    </a:cubicBezTo>
                    <a:cubicBezTo>
                      <a:pt x="6203" y="6008"/>
                      <a:pt x="6437" y="5991"/>
                      <a:pt x="6672" y="5956"/>
                    </a:cubicBezTo>
                    <a:cubicBezTo>
                      <a:pt x="8139" y="5756"/>
                      <a:pt x="9407" y="4822"/>
                      <a:pt x="10374" y="3655"/>
                    </a:cubicBezTo>
                    <a:cubicBezTo>
                      <a:pt x="9407" y="1920"/>
                      <a:pt x="7672" y="519"/>
                      <a:pt x="5704" y="119"/>
                    </a:cubicBezTo>
                    <a:cubicBezTo>
                      <a:pt x="5270" y="39"/>
                      <a:pt x="4833" y="0"/>
                      <a:pt x="4397" y="0"/>
                    </a:cubicBezTo>
                    <a:close/>
                  </a:path>
                </a:pathLst>
              </a:custGeom>
              <a:solidFill>
                <a:srgbClr val="B21F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 name="Google Shape;447;p19">
                <a:extLst>
                  <a:ext uri="{FF2B5EF4-FFF2-40B4-BE49-F238E27FC236}">
                    <a16:creationId xmlns:a16="http://schemas.microsoft.com/office/drawing/2014/main" id="{6EED5385-392C-3783-29FD-474D71C07C52}"/>
                  </a:ext>
                </a:extLst>
              </p:cNvPr>
              <p:cNvSpPr/>
              <p:nvPr/>
            </p:nvSpPr>
            <p:spPr>
              <a:xfrm>
                <a:off x="1268675" y="3857175"/>
                <a:ext cx="332150" cy="56775"/>
              </a:xfrm>
              <a:custGeom>
                <a:avLst/>
                <a:gdLst/>
                <a:ahLst/>
                <a:cxnLst/>
                <a:rect l="l" t="t" r="r" b="b"/>
                <a:pathLst>
                  <a:path w="13286" h="2271" extrusionOk="0">
                    <a:moveTo>
                      <a:pt x="12016" y="0"/>
                    </a:moveTo>
                    <a:cubicBezTo>
                      <a:pt x="11894" y="0"/>
                      <a:pt x="11769" y="18"/>
                      <a:pt x="11642" y="58"/>
                    </a:cubicBezTo>
                    <a:cubicBezTo>
                      <a:pt x="10741" y="291"/>
                      <a:pt x="9840" y="424"/>
                      <a:pt x="8906" y="458"/>
                    </a:cubicBezTo>
                    <a:cubicBezTo>
                      <a:pt x="7875" y="539"/>
                      <a:pt x="6843" y="571"/>
                      <a:pt x="5809" y="571"/>
                    </a:cubicBezTo>
                    <a:cubicBezTo>
                      <a:pt x="4303" y="571"/>
                      <a:pt x="2791" y="504"/>
                      <a:pt x="1268" y="424"/>
                    </a:cubicBezTo>
                    <a:cubicBezTo>
                      <a:pt x="1238" y="423"/>
                      <a:pt x="1208" y="422"/>
                      <a:pt x="1178" y="422"/>
                    </a:cubicBezTo>
                    <a:cubicBezTo>
                      <a:pt x="679" y="422"/>
                      <a:pt x="221" y="684"/>
                      <a:pt x="0" y="1125"/>
                    </a:cubicBezTo>
                    <a:cubicBezTo>
                      <a:pt x="267" y="1258"/>
                      <a:pt x="567" y="1292"/>
                      <a:pt x="834" y="1392"/>
                    </a:cubicBezTo>
                    <a:cubicBezTo>
                      <a:pt x="3007" y="1843"/>
                      <a:pt x="5251" y="2271"/>
                      <a:pt x="7486" y="2271"/>
                    </a:cubicBezTo>
                    <a:cubicBezTo>
                      <a:pt x="7893" y="2271"/>
                      <a:pt x="8300" y="2257"/>
                      <a:pt x="8706" y="2226"/>
                    </a:cubicBezTo>
                    <a:cubicBezTo>
                      <a:pt x="10074" y="2092"/>
                      <a:pt x="11742" y="1792"/>
                      <a:pt x="13143" y="1425"/>
                    </a:cubicBezTo>
                    <a:lnTo>
                      <a:pt x="13143" y="1392"/>
                    </a:lnTo>
                    <a:cubicBezTo>
                      <a:pt x="13285" y="623"/>
                      <a:pt x="12723" y="0"/>
                      <a:pt x="12016" y="0"/>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 name="Google Shape;448;p19">
                <a:extLst>
                  <a:ext uri="{FF2B5EF4-FFF2-40B4-BE49-F238E27FC236}">
                    <a16:creationId xmlns:a16="http://schemas.microsoft.com/office/drawing/2014/main" id="{0B6BB577-9ABB-DF6F-C2D2-802E2446C255}"/>
                  </a:ext>
                </a:extLst>
              </p:cNvPr>
              <p:cNvSpPr/>
              <p:nvPr/>
            </p:nvSpPr>
            <p:spPr>
              <a:xfrm>
                <a:off x="1767300" y="3600850"/>
                <a:ext cx="63275" cy="52225"/>
              </a:xfrm>
              <a:custGeom>
                <a:avLst/>
                <a:gdLst/>
                <a:ahLst/>
                <a:cxnLst/>
                <a:rect l="l" t="t" r="r" b="b"/>
                <a:pathLst>
                  <a:path w="2531" h="2089" extrusionOk="0">
                    <a:moveTo>
                      <a:pt x="2111" y="0"/>
                    </a:moveTo>
                    <a:cubicBezTo>
                      <a:pt x="2048" y="0"/>
                      <a:pt x="1986" y="22"/>
                      <a:pt x="1937" y="70"/>
                    </a:cubicBezTo>
                    <a:cubicBezTo>
                      <a:pt x="1437" y="504"/>
                      <a:pt x="870" y="870"/>
                      <a:pt x="370" y="1271"/>
                    </a:cubicBezTo>
                    <a:cubicBezTo>
                      <a:pt x="1" y="1583"/>
                      <a:pt x="332" y="2088"/>
                      <a:pt x="727" y="2088"/>
                    </a:cubicBezTo>
                    <a:cubicBezTo>
                      <a:pt x="796" y="2088"/>
                      <a:pt x="867" y="2073"/>
                      <a:pt x="937" y="2038"/>
                    </a:cubicBezTo>
                    <a:cubicBezTo>
                      <a:pt x="1570" y="1638"/>
                      <a:pt x="2037" y="1071"/>
                      <a:pt x="2404" y="437"/>
                    </a:cubicBezTo>
                    <a:cubicBezTo>
                      <a:pt x="2531" y="209"/>
                      <a:pt x="2312" y="0"/>
                      <a:pt x="2111"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 name="Google Shape;449;p19">
                <a:extLst>
                  <a:ext uri="{FF2B5EF4-FFF2-40B4-BE49-F238E27FC236}">
                    <a16:creationId xmlns:a16="http://schemas.microsoft.com/office/drawing/2014/main" id="{2DF1D326-BBA2-23E6-2F95-C40E09B67930}"/>
                  </a:ext>
                </a:extLst>
              </p:cNvPr>
              <p:cNvSpPr/>
              <p:nvPr/>
            </p:nvSpPr>
            <p:spPr>
              <a:xfrm>
                <a:off x="1760600" y="3557950"/>
                <a:ext cx="55075" cy="35350"/>
              </a:xfrm>
              <a:custGeom>
                <a:avLst/>
                <a:gdLst/>
                <a:ahLst/>
                <a:cxnLst/>
                <a:rect l="l" t="t" r="r" b="b"/>
                <a:pathLst>
                  <a:path w="2203" h="1414" extrusionOk="0">
                    <a:moveTo>
                      <a:pt x="1774" y="0"/>
                    </a:moveTo>
                    <a:cubicBezTo>
                      <a:pt x="1742" y="0"/>
                      <a:pt x="1708" y="6"/>
                      <a:pt x="1672" y="18"/>
                    </a:cubicBezTo>
                    <a:cubicBezTo>
                      <a:pt x="1205" y="118"/>
                      <a:pt x="571" y="251"/>
                      <a:pt x="237" y="618"/>
                    </a:cubicBezTo>
                    <a:cubicBezTo>
                      <a:pt x="1" y="885"/>
                      <a:pt x="184" y="1413"/>
                      <a:pt x="531" y="1413"/>
                    </a:cubicBezTo>
                    <a:cubicBezTo>
                      <a:pt x="575" y="1413"/>
                      <a:pt x="622" y="1404"/>
                      <a:pt x="671" y="1386"/>
                    </a:cubicBezTo>
                    <a:cubicBezTo>
                      <a:pt x="1071" y="1219"/>
                      <a:pt x="1405" y="852"/>
                      <a:pt x="1838" y="718"/>
                    </a:cubicBezTo>
                    <a:cubicBezTo>
                      <a:pt x="2203" y="567"/>
                      <a:pt x="2097" y="0"/>
                      <a:pt x="1774"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450;p19">
                <a:extLst>
                  <a:ext uri="{FF2B5EF4-FFF2-40B4-BE49-F238E27FC236}">
                    <a16:creationId xmlns:a16="http://schemas.microsoft.com/office/drawing/2014/main" id="{C457AF62-2936-3515-D8B5-DB048A44A31D}"/>
                  </a:ext>
                </a:extLst>
              </p:cNvPr>
              <p:cNvSpPr/>
              <p:nvPr/>
            </p:nvSpPr>
            <p:spPr>
              <a:xfrm>
                <a:off x="1056025" y="3570750"/>
                <a:ext cx="61475" cy="57625"/>
              </a:xfrm>
              <a:custGeom>
                <a:avLst/>
                <a:gdLst/>
                <a:ahLst/>
                <a:cxnLst/>
                <a:rect l="l" t="t" r="r" b="b"/>
                <a:pathLst>
                  <a:path w="2459" h="2305" extrusionOk="0">
                    <a:moveTo>
                      <a:pt x="417" y="0"/>
                    </a:moveTo>
                    <a:cubicBezTo>
                      <a:pt x="272" y="0"/>
                      <a:pt x="116" y="93"/>
                      <a:pt x="67" y="240"/>
                    </a:cubicBezTo>
                    <a:cubicBezTo>
                      <a:pt x="0" y="673"/>
                      <a:pt x="234" y="1074"/>
                      <a:pt x="500" y="1374"/>
                    </a:cubicBezTo>
                    <a:cubicBezTo>
                      <a:pt x="734" y="1708"/>
                      <a:pt x="1067" y="2074"/>
                      <a:pt x="1468" y="2241"/>
                    </a:cubicBezTo>
                    <a:cubicBezTo>
                      <a:pt x="1550" y="2285"/>
                      <a:pt x="1634" y="2305"/>
                      <a:pt x="1716" y="2305"/>
                    </a:cubicBezTo>
                    <a:cubicBezTo>
                      <a:pt x="2127" y="2305"/>
                      <a:pt x="2458" y="1803"/>
                      <a:pt x="2068" y="1441"/>
                    </a:cubicBezTo>
                    <a:cubicBezTo>
                      <a:pt x="1835" y="1207"/>
                      <a:pt x="1534" y="1040"/>
                      <a:pt x="1301" y="774"/>
                    </a:cubicBezTo>
                    <a:cubicBezTo>
                      <a:pt x="1034" y="540"/>
                      <a:pt x="867" y="206"/>
                      <a:pt x="567" y="40"/>
                    </a:cubicBezTo>
                    <a:cubicBezTo>
                      <a:pt x="522" y="13"/>
                      <a:pt x="471" y="0"/>
                      <a:pt x="417"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 name="Google Shape;451;p19">
                <a:extLst>
                  <a:ext uri="{FF2B5EF4-FFF2-40B4-BE49-F238E27FC236}">
                    <a16:creationId xmlns:a16="http://schemas.microsoft.com/office/drawing/2014/main" id="{DBB0C73F-78B0-B4A3-A473-069ED2A9EF01}"/>
                  </a:ext>
                </a:extLst>
              </p:cNvPr>
              <p:cNvSpPr/>
              <p:nvPr/>
            </p:nvSpPr>
            <p:spPr>
              <a:xfrm>
                <a:off x="1073900" y="3543575"/>
                <a:ext cx="51075" cy="46050"/>
              </a:xfrm>
              <a:custGeom>
                <a:avLst/>
                <a:gdLst/>
                <a:ahLst/>
                <a:cxnLst/>
                <a:rect l="l" t="t" r="r" b="b"/>
                <a:pathLst>
                  <a:path w="2043" h="1842" extrusionOk="0">
                    <a:moveTo>
                      <a:pt x="354" y="0"/>
                    </a:moveTo>
                    <a:cubicBezTo>
                      <a:pt x="174" y="0"/>
                      <a:pt x="1" y="266"/>
                      <a:pt x="152" y="493"/>
                    </a:cubicBezTo>
                    <a:cubicBezTo>
                      <a:pt x="319" y="693"/>
                      <a:pt x="453" y="960"/>
                      <a:pt x="619" y="1160"/>
                    </a:cubicBezTo>
                    <a:cubicBezTo>
                      <a:pt x="786" y="1360"/>
                      <a:pt x="953" y="1627"/>
                      <a:pt x="1186" y="1794"/>
                    </a:cubicBezTo>
                    <a:cubicBezTo>
                      <a:pt x="1247" y="1827"/>
                      <a:pt x="1313" y="1842"/>
                      <a:pt x="1378" y="1842"/>
                    </a:cubicBezTo>
                    <a:cubicBezTo>
                      <a:pt x="1708" y="1842"/>
                      <a:pt x="2043" y="1466"/>
                      <a:pt x="1820" y="1160"/>
                    </a:cubicBezTo>
                    <a:cubicBezTo>
                      <a:pt x="1487" y="693"/>
                      <a:pt x="920" y="493"/>
                      <a:pt x="519" y="93"/>
                    </a:cubicBezTo>
                    <a:cubicBezTo>
                      <a:pt x="471" y="28"/>
                      <a:pt x="412" y="0"/>
                      <a:pt x="354"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 name="Google Shape;452;p19">
                <a:extLst>
                  <a:ext uri="{FF2B5EF4-FFF2-40B4-BE49-F238E27FC236}">
                    <a16:creationId xmlns:a16="http://schemas.microsoft.com/office/drawing/2014/main" id="{66288AFC-2CB4-6810-5005-3ADB6B4BDCC5}"/>
                  </a:ext>
                </a:extLst>
              </p:cNvPr>
              <p:cNvSpPr/>
              <p:nvPr/>
            </p:nvSpPr>
            <p:spPr>
              <a:xfrm>
                <a:off x="1100125" y="3497000"/>
                <a:ext cx="37300" cy="51950"/>
              </a:xfrm>
              <a:custGeom>
                <a:avLst/>
                <a:gdLst/>
                <a:ahLst/>
                <a:cxnLst/>
                <a:rect l="l" t="t" r="r" b="b"/>
                <a:pathLst>
                  <a:path w="1492" h="2078" extrusionOk="0">
                    <a:moveTo>
                      <a:pt x="369" y="0"/>
                    </a:moveTo>
                    <a:cubicBezTo>
                      <a:pt x="191" y="0"/>
                      <a:pt x="1" y="145"/>
                      <a:pt x="71" y="354"/>
                    </a:cubicBezTo>
                    <a:cubicBezTo>
                      <a:pt x="237" y="888"/>
                      <a:pt x="338" y="1455"/>
                      <a:pt x="638" y="1889"/>
                    </a:cubicBezTo>
                    <a:cubicBezTo>
                      <a:pt x="732" y="2018"/>
                      <a:pt x="872" y="2077"/>
                      <a:pt x="1007" y="2077"/>
                    </a:cubicBezTo>
                    <a:cubicBezTo>
                      <a:pt x="1256" y="2077"/>
                      <a:pt x="1491" y="1879"/>
                      <a:pt x="1405" y="1555"/>
                    </a:cubicBezTo>
                    <a:cubicBezTo>
                      <a:pt x="1238" y="1022"/>
                      <a:pt x="838" y="555"/>
                      <a:pt x="571" y="88"/>
                    </a:cubicBezTo>
                    <a:cubicBezTo>
                      <a:pt x="521" y="27"/>
                      <a:pt x="446" y="0"/>
                      <a:pt x="369"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0" name="Google Shape;453;p19">
                <a:extLst>
                  <a:ext uri="{FF2B5EF4-FFF2-40B4-BE49-F238E27FC236}">
                    <a16:creationId xmlns:a16="http://schemas.microsoft.com/office/drawing/2014/main" id="{5CDEEF33-3F15-7E02-7158-8259DDD57C82}"/>
                  </a:ext>
                </a:extLst>
              </p:cNvPr>
              <p:cNvSpPr/>
              <p:nvPr/>
            </p:nvSpPr>
            <p:spPr>
              <a:xfrm>
                <a:off x="1744850" y="3513650"/>
                <a:ext cx="48375" cy="46050"/>
              </a:xfrm>
              <a:custGeom>
                <a:avLst/>
                <a:gdLst/>
                <a:ahLst/>
                <a:cxnLst/>
                <a:rect l="l" t="t" r="r" b="b"/>
                <a:pathLst>
                  <a:path w="1935" h="1842" extrusionOk="0">
                    <a:moveTo>
                      <a:pt x="1557" y="1"/>
                    </a:moveTo>
                    <a:cubicBezTo>
                      <a:pt x="1485" y="1"/>
                      <a:pt x="1416" y="19"/>
                      <a:pt x="1368" y="55"/>
                    </a:cubicBezTo>
                    <a:cubicBezTo>
                      <a:pt x="1134" y="322"/>
                      <a:pt x="934" y="622"/>
                      <a:pt x="667" y="856"/>
                    </a:cubicBezTo>
                    <a:cubicBezTo>
                      <a:pt x="467" y="1056"/>
                      <a:pt x="0" y="1523"/>
                      <a:pt x="467" y="1790"/>
                    </a:cubicBezTo>
                    <a:cubicBezTo>
                      <a:pt x="538" y="1826"/>
                      <a:pt x="612" y="1841"/>
                      <a:pt x="685" y="1841"/>
                    </a:cubicBezTo>
                    <a:cubicBezTo>
                      <a:pt x="1025" y="1841"/>
                      <a:pt x="1370" y="1509"/>
                      <a:pt x="1534" y="1290"/>
                    </a:cubicBezTo>
                    <a:cubicBezTo>
                      <a:pt x="1801" y="956"/>
                      <a:pt x="1935" y="589"/>
                      <a:pt x="1868" y="189"/>
                    </a:cubicBezTo>
                    <a:cubicBezTo>
                      <a:pt x="1825" y="60"/>
                      <a:pt x="1687" y="1"/>
                      <a:pt x="1557" y="1"/>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 name="Google Shape;454;p19">
                <a:extLst>
                  <a:ext uri="{FF2B5EF4-FFF2-40B4-BE49-F238E27FC236}">
                    <a16:creationId xmlns:a16="http://schemas.microsoft.com/office/drawing/2014/main" id="{F2DEFD75-DDED-CAAA-7CD3-A6EA6844D7F5}"/>
                  </a:ext>
                </a:extLst>
              </p:cNvPr>
              <p:cNvSpPr/>
              <p:nvPr/>
            </p:nvSpPr>
            <p:spPr>
              <a:xfrm>
                <a:off x="1040175" y="2790000"/>
                <a:ext cx="552075" cy="293075"/>
              </a:xfrm>
              <a:custGeom>
                <a:avLst/>
                <a:gdLst/>
                <a:ahLst/>
                <a:cxnLst/>
                <a:rect l="l" t="t" r="r" b="b"/>
                <a:pathLst>
                  <a:path w="22083" h="11723" extrusionOk="0">
                    <a:moveTo>
                      <a:pt x="11251" y="1"/>
                    </a:moveTo>
                    <a:cubicBezTo>
                      <a:pt x="10970" y="1"/>
                      <a:pt x="10688" y="16"/>
                      <a:pt x="10408" y="47"/>
                    </a:cubicBezTo>
                    <a:cubicBezTo>
                      <a:pt x="9640" y="114"/>
                      <a:pt x="8840" y="314"/>
                      <a:pt x="8073" y="581"/>
                    </a:cubicBezTo>
                    <a:cubicBezTo>
                      <a:pt x="3536" y="2249"/>
                      <a:pt x="167" y="6785"/>
                      <a:pt x="0" y="11656"/>
                    </a:cubicBezTo>
                    <a:lnTo>
                      <a:pt x="467" y="10788"/>
                    </a:lnTo>
                    <a:cubicBezTo>
                      <a:pt x="3598" y="8766"/>
                      <a:pt x="7016" y="6649"/>
                      <a:pt x="10721" y="6649"/>
                    </a:cubicBezTo>
                    <a:cubicBezTo>
                      <a:pt x="10805" y="6649"/>
                      <a:pt x="10890" y="6650"/>
                      <a:pt x="10975" y="6652"/>
                    </a:cubicBezTo>
                    <a:cubicBezTo>
                      <a:pt x="13143" y="6752"/>
                      <a:pt x="15178" y="7553"/>
                      <a:pt x="17146" y="8453"/>
                    </a:cubicBezTo>
                    <a:cubicBezTo>
                      <a:pt x="18947" y="9287"/>
                      <a:pt x="20782" y="10255"/>
                      <a:pt x="22083" y="11722"/>
                    </a:cubicBezTo>
                    <a:cubicBezTo>
                      <a:pt x="21649" y="8720"/>
                      <a:pt x="20515" y="5718"/>
                      <a:pt x="18513" y="3450"/>
                    </a:cubicBezTo>
                    <a:cubicBezTo>
                      <a:pt x="16669" y="1424"/>
                      <a:pt x="13975" y="1"/>
                      <a:pt x="11251" y="1"/>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 name="Google Shape;455;p19">
                <a:extLst>
                  <a:ext uri="{FF2B5EF4-FFF2-40B4-BE49-F238E27FC236}">
                    <a16:creationId xmlns:a16="http://schemas.microsoft.com/office/drawing/2014/main" id="{2CF0E677-197F-BEB1-DE73-478571609039}"/>
                  </a:ext>
                </a:extLst>
              </p:cNvPr>
              <p:cNvSpPr/>
              <p:nvPr/>
            </p:nvSpPr>
            <p:spPr>
              <a:xfrm>
                <a:off x="1004300" y="2571750"/>
                <a:ext cx="1162525" cy="1013250"/>
              </a:xfrm>
              <a:custGeom>
                <a:avLst/>
                <a:gdLst/>
                <a:ahLst/>
                <a:cxnLst/>
                <a:rect l="l" t="t" r="r" b="b"/>
                <a:pathLst>
                  <a:path w="46501" h="40530" extrusionOk="0">
                    <a:moveTo>
                      <a:pt x="15351" y="0"/>
                    </a:moveTo>
                    <a:cubicBezTo>
                      <a:pt x="15182" y="0"/>
                      <a:pt x="15013" y="2"/>
                      <a:pt x="14845" y="4"/>
                    </a:cubicBezTo>
                    <a:cubicBezTo>
                      <a:pt x="12910" y="38"/>
                      <a:pt x="10842" y="305"/>
                      <a:pt x="9074" y="1172"/>
                    </a:cubicBezTo>
                    <a:cubicBezTo>
                      <a:pt x="2736" y="4174"/>
                      <a:pt x="835" y="12613"/>
                      <a:pt x="368" y="18951"/>
                    </a:cubicBezTo>
                    <a:cubicBezTo>
                      <a:pt x="301" y="19385"/>
                      <a:pt x="1" y="20486"/>
                      <a:pt x="234" y="20886"/>
                    </a:cubicBezTo>
                    <a:cubicBezTo>
                      <a:pt x="332" y="21082"/>
                      <a:pt x="443" y="21162"/>
                      <a:pt x="560" y="21162"/>
                    </a:cubicBezTo>
                    <a:cubicBezTo>
                      <a:pt x="1001" y="21162"/>
                      <a:pt x="1525" y="20021"/>
                      <a:pt x="1735" y="19652"/>
                    </a:cubicBezTo>
                    <a:cubicBezTo>
                      <a:pt x="3136" y="17017"/>
                      <a:pt x="4738" y="14348"/>
                      <a:pt x="7106" y="12547"/>
                    </a:cubicBezTo>
                    <a:cubicBezTo>
                      <a:pt x="8667" y="11381"/>
                      <a:pt x="10678" y="10622"/>
                      <a:pt x="12622" y="10622"/>
                    </a:cubicBezTo>
                    <a:cubicBezTo>
                      <a:pt x="13627" y="10622"/>
                      <a:pt x="14614" y="10824"/>
                      <a:pt x="15512" y="11279"/>
                    </a:cubicBezTo>
                    <a:cubicBezTo>
                      <a:pt x="17280" y="12113"/>
                      <a:pt x="18481" y="13714"/>
                      <a:pt x="19648" y="15282"/>
                    </a:cubicBezTo>
                    <a:cubicBezTo>
                      <a:pt x="21316" y="17450"/>
                      <a:pt x="22650" y="19819"/>
                      <a:pt x="24151" y="22120"/>
                    </a:cubicBezTo>
                    <a:cubicBezTo>
                      <a:pt x="24985" y="23354"/>
                      <a:pt x="25786" y="24555"/>
                      <a:pt x="26587" y="25789"/>
                    </a:cubicBezTo>
                    <a:lnTo>
                      <a:pt x="27821" y="27657"/>
                    </a:lnTo>
                    <a:cubicBezTo>
                      <a:pt x="28088" y="28024"/>
                      <a:pt x="28922" y="28858"/>
                      <a:pt x="28922" y="29292"/>
                    </a:cubicBezTo>
                    <a:cubicBezTo>
                      <a:pt x="30923" y="32294"/>
                      <a:pt x="33258" y="35196"/>
                      <a:pt x="36127" y="37398"/>
                    </a:cubicBezTo>
                    <a:cubicBezTo>
                      <a:pt x="38529" y="39254"/>
                      <a:pt x="41534" y="40529"/>
                      <a:pt x="44521" y="40529"/>
                    </a:cubicBezTo>
                    <a:cubicBezTo>
                      <a:pt x="45184" y="40529"/>
                      <a:pt x="45846" y="40467"/>
                      <a:pt x="46501" y="40333"/>
                    </a:cubicBezTo>
                    <a:cubicBezTo>
                      <a:pt x="42731" y="37164"/>
                      <a:pt x="40597" y="32494"/>
                      <a:pt x="39262" y="27724"/>
                    </a:cubicBezTo>
                    <a:cubicBezTo>
                      <a:pt x="39062" y="27057"/>
                      <a:pt x="38895" y="26357"/>
                      <a:pt x="38729" y="25689"/>
                    </a:cubicBezTo>
                    <a:cubicBezTo>
                      <a:pt x="37728" y="21620"/>
                      <a:pt x="37094" y="17383"/>
                      <a:pt x="35826" y="13381"/>
                    </a:cubicBezTo>
                    <a:cubicBezTo>
                      <a:pt x="35026" y="10845"/>
                      <a:pt x="34025" y="8377"/>
                      <a:pt x="32324" y="6376"/>
                    </a:cubicBezTo>
                    <a:cubicBezTo>
                      <a:pt x="30923" y="4708"/>
                      <a:pt x="29122" y="3507"/>
                      <a:pt x="27154" y="2540"/>
                    </a:cubicBezTo>
                    <a:cubicBezTo>
                      <a:pt x="23502" y="778"/>
                      <a:pt x="19420" y="0"/>
                      <a:pt x="15351" y="0"/>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 name="Google Shape;456;p19">
                <a:extLst>
                  <a:ext uri="{FF2B5EF4-FFF2-40B4-BE49-F238E27FC236}">
                    <a16:creationId xmlns:a16="http://schemas.microsoft.com/office/drawing/2014/main" id="{D9BB14D6-4B60-8CB7-566D-2EE60E1BF1B5}"/>
                  </a:ext>
                </a:extLst>
              </p:cNvPr>
              <p:cNvSpPr/>
              <p:nvPr/>
            </p:nvSpPr>
            <p:spPr>
              <a:xfrm>
                <a:off x="1076850" y="2571750"/>
                <a:ext cx="1089150" cy="1010000"/>
              </a:xfrm>
              <a:custGeom>
                <a:avLst/>
                <a:gdLst/>
                <a:ahLst/>
                <a:cxnLst/>
                <a:rect l="l" t="t" r="r" b="b"/>
                <a:pathLst>
                  <a:path w="43566" h="40400" extrusionOk="0">
                    <a:moveTo>
                      <a:pt x="12512" y="0"/>
                    </a:moveTo>
                    <a:cubicBezTo>
                      <a:pt x="12344" y="0"/>
                      <a:pt x="12177" y="2"/>
                      <a:pt x="12010" y="4"/>
                    </a:cubicBezTo>
                    <a:cubicBezTo>
                      <a:pt x="10041" y="38"/>
                      <a:pt x="8007" y="305"/>
                      <a:pt x="6205" y="1172"/>
                    </a:cubicBezTo>
                    <a:cubicBezTo>
                      <a:pt x="3570" y="2439"/>
                      <a:pt x="735" y="5275"/>
                      <a:pt x="1" y="8144"/>
                    </a:cubicBezTo>
                    <a:cubicBezTo>
                      <a:pt x="668" y="8010"/>
                      <a:pt x="1335" y="7009"/>
                      <a:pt x="1902" y="6542"/>
                    </a:cubicBezTo>
                    <a:cubicBezTo>
                      <a:pt x="2603" y="5975"/>
                      <a:pt x="3437" y="5442"/>
                      <a:pt x="4271" y="5008"/>
                    </a:cubicBezTo>
                    <a:cubicBezTo>
                      <a:pt x="6072" y="4141"/>
                      <a:pt x="8040" y="3607"/>
                      <a:pt x="10008" y="3440"/>
                    </a:cubicBezTo>
                    <a:cubicBezTo>
                      <a:pt x="10450" y="3406"/>
                      <a:pt x="10892" y="3389"/>
                      <a:pt x="11333" y="3389"/>
                    </a:cubicBezTo>
                    <a:cubicBezTo>
                      <a:pt x="14721" y="3389"/>
                      <a:pt x="18068" y="4385"/>
                      <a:pt x="21049" y="6009"/>
                    </a:cubicBezTo>
                    <a:cubicBezTo>
                      <a:pt x="21983" y="6509"/>
                      <a:pt x="22817" y="7043"/>
                      <a:pt x="23584" y="7710"/>
                    </a:cubicBezTo>
                    <a:cubicBezTo>
                      <a:pt x="26553" y="10278"/>
                      <a:pt x="27187" y="13714"/>
                      <a:pt x="28688" y="17117"/>
                    </a:cubicBezTo>
                    <a:cubicBezTo>
                      <a:pt x="29355" y="18651"/>
                      <a:pt x="30256" y="20019"/>
                      <a:pt x="30890" y="21653"/>
                    </a:cubicBezTo>
                    <a:cubicBezTo>
                      <a:pt x="31657" y="23621"/>
                      <a:pt x="32391" y="25623"/>
                      <a:pt x="33225" y="27557"/>
                    </a:cubicBezTo>
                    <a:cubicBezTo>
                      <a:pt x="33525" y="28191"/>
                      <a:pt x="33825" y="28858"/>
                      <a:pt x="34092" y="29492"/>
                    </a:cubicBezTo>
                    <a:cubicBezTo>
                      <a:pt x="36093" y="33795"/>
                      <a:pt x="38862" y="37898"/>
                      <a:pt x="42865" y="40400"/>
                    </a:cubicBezTo>
                    <a:cubicBezTo>
                      <a:pt x="43098" y="40367"/>
                      <a:pt x="43332" y="40333"/>
                      <a:pt x="43565" y="40300"/>
                    </a:cubicBezTo>
                    <a:cubicBezTo>
                      <a:pt x="39829" y="37164"/>
                      <a:pt x="37661" y="32461"/>
                      <a:pt x="36360" y="27724"/>
                    </a:cubicBezTo>
                    <a:cubicBezTo>
                      <a:pt x="36127" y="27057"/>
                      <a:pt x="35960" y="26357"/>
                      <a:pt x="35793" y="25689"/>
                    </a:cubicBezTo>
                    <a:cubicBezTo>
                      <a:pt x="34859" y="21620"/>
                      <a:pt x="34192" y="17450"/>
                      <a:pt x="32958" y="13381"/>
                    </a:cubicBezTo>
                    <a:cubicBezTo>
                      <a:pt x="32191" y="10845"/>
                      <a:pt x="31190" y="8377"/>
                      <a:pt x="29455" y="6376"/>
                    </a:cubicBezTo>
                    <a:cubicBezTo>
                      <a:pt x="28054" y="4708"/>
                      <a:pt x="26253" y="3507"/>
                      <a:pt x="24285" y="2540"/>
                    </a:cubicBezTo>
                    <a:cubicBezTo>
                      <a:pt x="20666" y="778"/>
                      <a:pt x="16554" y="0"/>
                      <a:pt x="12512" y="0"/>
                    </a:cubicBezTo>
                    <a:close/>
                  </a:path>
                </a:pathLst>
              </a:custGeom>
              <a:solidFill>
                <a:schemeClr val="tx1"/>
              </a:solidFill>
              <a:ln>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 name="Google Shape;457;p19">
                <a:extLst>
                  <a:ext uri="{FF2B5EF4-FFF2-40B4-BE49-F238E27FC236}">
                    <a16:creationId xmlns:a16="http://schemas.microsoft.com/office/drawing/2014/main" id="{069B2CF2-3E89-12C8-8022-407DDEF80631}"/>
                  </a:ext>
                </a:extLst>
              </p:cNvPr>
              <p:cNvSpPr/>
              <p:nvPr/>
            </p:nvSpPr>
            <p:spPr>
              <a:xfrm>
                <a:off x="701600" y="2886575"/>
                <a:ext cx="403650" cy="678500"/>
              </a:xfrm>
              <a:custGeom>
                <a:avLst/>
                <a:gdLst/>
                <a:ahLst/>
                <a:cxnLst/>
                <a:rect l="l" t="t" r="r" b="b"/>
                <a:pathLst>
                  <a:path w="16146" h="27140" extrusionOk="0">
                    <a:moveTo>
                      <a:pt x="10518" y="0"/>
                    </a:moveTo>
                    <a:cubicBezTo>
                      <a:pt x="9068" y="0"/>
                      <a:pt x="7639" y="476"/>
                      <a:pt x="6405" y="1255"/>
                    </a:cubicBezTo>
                    <a:cubicBezTo>
                      <a:pt x="4870" y="2222"/>
                      <a:pt x="3703" y="3623"/>
                      <a:pt x="2736" y="5191"/>
                    </a:cubicBezTo>
                    <a:cubicBezTo>
                      <a:pt x="801" y="8426"/>
                      <a:pt x="0" y="12296"/>
                      <a:pt x="0" y="16132"/>
                    </a:cubicBezTo>
                    <a:cubicBezTo>
                      <a:pt x="0" y="18133"/>
                      <a:pt x="200" y="20135"/>
                      <a:pt x="501" y="22103"/>
                    </a:cubicBezTo>
                    <a:cubicBezTo>
                      <a:pt x="667" y="23237"/>
                      <a:pt x="567" y="26773"/>
                      <a:pt x="1868" y="27140"/>
                    </a:cubicBezTo>
                    <a:cubicBezTo>
                      <a:pt x="1668" y="27073"/>
                      <a:pt x="3269" y="24271"/>
                      <a:pt x="3503" y="24038"/>
                    </a:cubicBezTo>
                    <a:cubicBezTo>
                      <a:pt x="4210" y="23138"/>
                      <a:pt x="5320" y="22299"/>
                      <a:pt x="6534" y="22299"/>
                    </a:cubicBezTo>
                    <a:cubicBezTo>
                      <a:pt x="6580" y="22299"/>
                      <a:pt x="6626" y="22301"/>
                      <a:pt x="6672" y="22303"/>
                    </a:cubicBezTo>
                    <a:cubicBezTo>
                      <a:pt x="7072" y="22370"/>
                      <a:pt x="7539" y="22603"/>
                      <a:pt x="7672" y="23037"/>
                    </a:cubicBezTo>
                    <a:cubicBezTo>
                      <a:pt x="7703" y="23191"/>
                      <a:pt x="7734" y="23374"/>
                      <a:pt x="7871" y="23374"/>
                    </a:cubicBezTo>
                    <a:cubicBezTo>
                      <a:pt x="7882" y="23374"/>
                      <a:pt x="7893" y="23373"/>
                      <a:pt x="7906" y="23370"/>
                    </a:cubicBezTo>
                    <a:cubicBezTo>
                      <a:pt x="7939" y="23370"/>
                      <a:pt x="8006" y="23304"/>
                      <a:pt x="8039" y="23304"/>
                    </a:cubicBezTo>
                    <a:cubicBezTo>
                      <a:pt x="9707" y="22436"/>
                      <a:pt x="11041" y="20869"/>
                      <a:pt x="12076" y="19301"/>
                    </a:cubicBezTo>
                    <a:cubicBezTo>
                      <a:pt x="12609" y="18467"/>
                      <a:pt x="13043" y="17566"/>
                      <a:pt x="13376" y="16599"/>
                    </a:cubicBezTo>
                    <a:cubicBezTo>
                      <a:pt x="15011" y="12563"/>
                      <a:pt x="16145" y="8093"/>
                      <a:pt x="15111" y="3856"/>
                    </a:cubicBezTo>
                    <a:cubicBezTo>
                      <a:pt x="14844" y="2789"/>
                      <a:pt x="14411" y="1722"/>
                      <a:pt x="13577" y="954"/>
                    </a:cubicBezTo>
                    <a:cubicBezTo>
                      <a:pt x="13510" y="888"/>
                      <a:pt x="13410" y="854"/>
                      <a:pt x="13343" y="754"/>
                    </a:cubicBezTo>
                    <a:cubicBezTo>
                      <a:pt x="12843" y="387"/>
                      <a:pt x="12209" y="187"/>
                      <a:pt x="11575" y="87"/>
                    </a:cubicBezTo>
                    <a:cubicBezTo>
                      <a:pt x="11223" y="28"/>
                      <a:pt x="10870" y="0"/>
                      <a:pt x="10518" y="0"/>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 name="Google Shape;458;p19">
                <a:extLst>
                  <a:ext uri="{FF2B5EF4-FFF2-40B4-BE49-F238E27FC236}">
                    <a16:creationId xmlns:a16="http://schemas.microsoft.com/office/drawing/2014/main" id="{78297413-E8AE-E25A-CC4A-71D296109167}"/>
                  </a:ext>
                </a:extLst>
              </p:cNvPr>
              <p:cNvSpPr/>
              <p:nvPr/>
            </p:nvSpPr>
            <p:spPr>
              <a:xfrm>
                <a:off x="876725" y="4395150"/>
                <a:ext cx="1143325" cy="151825"/>
              </a:xfrm>
              <a:custGeom>
                <a:avLst/>
                <a:gdLst/>
                <a:ahLst/>
                <a:cxnLst/>
                <a:rect l="l" t="t" r="r" b="b"/>
                <a:pathLst>
                  <a:path w="45733" h="6073" extrusionOk="0">
                    <a:moveTo>
                      <a:pt x="14193" y="1"/>
                    </a:moveTo>
                    <a:cubicBezTo>
                      <a:pt x="11846" y="1"/>
                      <a:pt x="9528" y="80"/>
                      <a:pt x="7305" y="287"/>
                    </a:cubicBezTo>
                    <a:cubicBezTo>
                      <a:pt x="4637" y="554"/>
                      <a:pt x="2068" y="988"/>
                      <a:pt x="0" y="1622"/>
                    </a:cubicBezTo>
                    <a:cubicBezTo>
                      <a:pt x="8782" y="4403"/>
                      <a:pt x="18060" y="6072"/>
                      <a:pt x="27265" y="6072"/>
                    </a:cubicBezTo>
                    <a:cubicBezTo>
                      <a:pt x="33515" y="6072"/>
                      <a:pt x="39730" y="5303"/>
                      <a:pt x="45733" y="3590"/>
                    </a:cubicBezTo>
                    <a:cubicBezTo>
                      <a:pt x="37694" y="2122"/>
                      <a:pt x="27553" y="421"/>
                      <a:pt x="19648" y="121"/>
                    </a:cubicBezTo>
                    <a:cubicBezTo>
                      <a:pt x="17832" y="48"/>
                      <a:pt x="16004" y="1"/>
                      <a:pt x="14193" y="1"/>
                    </a:cubicBezTo>
                    <a:close/>
                  </a:path>
                </a:pathLst>
              </a:custGeom>
              <a:solidFill>
                <a:srgbClr val="8E4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 name="Google Shape;459;p19">
                <a:extLst>
                  <a:ext uri="{FF2B5EF4-FFF2-40B4-BE49-F238E27FC236}">
                    <a16:creationId xmlns:a16="http://schemas.microsoft.com/office/drawing/2014/main" id="{01C4BEAE-8514-993A-B41E-0B96C5217458}"/>
                  </a:ext>
                </a:extLst>
              </p:cNvPr>
              <p:cNvSpPr/>
              <p:nvPr/>
            </p:nvSpPr>
            <p:spPr>
              <a:xfrm>
                <a:off x="764150" y="2946250"/>
                <a:ext cx="205150" cy="387975"/>
              </a:xfrm>
              <a:custGeom>
                <a:avLst/>
                <a:gdLst/>
                <a:ahLst/>
                <a:cxnLst/>
                <a:rect l="l" t="t" r="r" b="b"/>
                <a:pathLst>
                  <a:path w="8206" h="15519" extrusionOk="0">
                    <a:moveTo>
                      <a:pt x="7904" y="0"/>
                    </a:moveTo>
                    <a:cubicBezTo>
                      <a:pt x="7893" y="0"/>
                      <a:pt x="7883" y="1"/>
                      <a:pt x="7872" y="2"/>
                    </a:cubicBezTo>
                    <a:cubicBezTo>
                      <a:pt x="1568" y="636"/>
                      <a:pt x="0" y="10476"/>
                      <a:pt x="1134" y="15313"/>
                    </a:cubicBezTo>
                    <a:cubicBezTo>
                      <a:pt x="1163" y="15455"/>
                      <a:pt x="1270" y="15518"/>
                      <a:pt x="1384" y="15518"/>
                    </a:cubicBezTo>
                    <a:cubicBezTo>
                      <a:pt x="1537" y="15518"/>
                      <a:pt x="1701" y="15404"/>
                      <a:pt x="1701" y="15213"/>
                    </a:cubicBezTo>
                    <a:cubicBezTo>
                      <a:pt x="2068" y="9875"/>
                      <a:pt x="1735" y="2804"/>
                      <a:pt x="7906" y="535"/>
                    </a:cubicBezTo>
                    <a:cubicBezTo>
                      <a:pt x="8196" y="471"/>
                      <a:pt x="8206" y="0"/>
                      <a:pt x="7904" y="0"/>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 name="Google Shape;460;p19">
                <a:extLst>
                  <a:ext uri="{FF2B5EF4-FFF2-40B4-BE49-F238E27FC236}">
                    <a16:creationId xmlns:a16="http://schemas.microsoft.com/office/drawing/2014/main" id="{4B312F8D-CA7B-BD75-9AC8-DDBF7223B5B1}"/>
                  </a:ext>
                </a:extLst>
              </p:cNvPr>
              <p:cNvSpPr/>
              <p:nvPr/>
            </p:nvSpPr>
            <p:spPr>
              <a:xfrm>
                <a:off x="868400" y="3006800"/>
                <a:ext cx="92575" cy="305825"/>
              </a:xfrm>
              <a:custGeom>
                <a:avLst/>
                <a:gdLst/>
                <a:ahLst/>
                <a:cxnLst/>
                <a:rect l="l" t="t" r="r" b="b"/>
                <a:pathLst>
                  <a:path w="3703" h="12233" extrusionOk="0">
                    <a:moveTo>
                      <a:pt x="3392" y="1"/>
                    </a:moveTo>
                    <a:cubicBezTo>
                      <a:pt x="3255" y="1"/>
                      <a:pt x="3115" y="78"/>
                      <a:pt x="3069" y="248"/>
                    </a:cubicBezTo>
                    <a:cubicBezTo>
                      <a:pt x="2401" y="4285"/>
                      <a:pt x="1501" y="7954"/>
                      <a:pt x="66" y="11790"/>
                    </a:cubicBezTo>
                    <a:cubicBezTo>
                      <a:pt x="0" y="12033"/>
                      <a:pt x="227" y="12232"/>
                      <a:pt x="436" y="12232"/>
                    </a:cubicBezTo>
                    <a:cubicBezTo>
                      <a:pt x="542" y="12232"/>
                      <a:pt x="644" y="12181"/>
                      <a:pt x="700" y="12057"/>
                    </a:cubicBezTo>
                    <a:cubicBezTo>
                      <a:pt x="2568" y="8554"/>
                      <a:pt x="3702" y="4285"/>
                      <a:pt x="3702" y="282"/>
                    </a:cubicBezTo>
                    <a:cubicBezTo>
                      <a:pt x="3702" y="103"/>
                      <a:pt x="3549" y="1"/>
                      <a:pt x="3392" y="1"/>
                    </a:cubicBezTo>
                    <a:close/>
                  </a:path>
                </a:pathLst>
              </a:custGeom>
              <a:solidFill>
                <a:srgbClr val="4F2A05"/>
              </a:solidFill>
              <a:ln>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 name="Google Shape;461;p19">
                <a:extLst>
                  <a:ext uri="{FF2B5EF4-FFF2-40B4-BE49-F238E27FC236}">
                    <a16:creationId xmlns:a16="http://schemas.microsoft.com/office/drawing/2014/main" id="{8AD2D795-F2DA-5431-39A4-583EA4B41F15}"/>
                  </a:ext>
                </a:extLst>
              </p:cNvPr>
              <p:cNvSpPr/>
              <p:nvPr/>
            </p:nvSpPr>
            <p:spPr>
              <a:xfrm>
                <a:off x="1053675" y="2740800"/>
                <a:ext cx="1052025" cy="822900"/>
              </a:xfrm>
              <a:custGeom>
                <a:avLst/>
                <a:gdLst/>
                <a:ahLst/>
                <a:cxnLst/>
                <a:rect l="l" t="t" r="r" b="b"/>
                <a:pathLst>
                  <a:path w="42081" h="32916" extrusionOk="0">
                    <a:moveTo>
                      <a:pt x="12356" y="0"/>
                    </a:moveTo>
                    <a:cubicBezTo>
                      <a:pt x="11044" y="0"/>
                      <a:pt x="9714" y="246"/>
                      <a:pt x="8400" y="781"/>
                    </a:cubicBezTo>
                    <a:cubicBezTo>
                      <a:pt x="3963" y="2582"/>
                      <a:pt x="1395" y="6418"/>
                      <a:pt x="61" y="10788"/>
                    </a:cubicBezTo>
                    <a:cubicBezTo>
                      <a:pt x="1" y="10968"/>
                      <a:pt x="109" y="11076"/>
                      <a:pt x="226" y="11076"/>
                    </a:cubicBezTo>
                    <a:cubicBezTo>
                      <a:pt x="305" y="11076"/>
                      <a:pt x="388" y="11028"/>
                      <a:pt x="428" y="10922"/>
                    </a:cubicBezTo>
                    <a:cubicBezTo>
                      <a:pt x="1962" y="6085"/>
                      <a:pt x="6565" y="1248"/>
                      <a:pt x="11902" y="1015"/>
                    </a:cubicBezTo>
                    <a:cubicBezTo>
                      <a:pt x="12059" y="1007"/>
                      <a:pt x="12214" y="1004"/>
                      <a:pt x="12369" y="1004"/>
                    </a:cubicBezTo>
                    <a:cubicBezTo>
                      <a:pt x="17813" y="1004"/>
                      <a:pt x="22009" y="5512"/>
                      <a:pt x="24345" y="10021"/>
                    </a:cubicBezTo>
                    <a:cubicBezTo>
                      <a:pt x="28481" y="17860"/>
                      <a:pt x="30449" y="30969"/>
                      <a:pt x="41023" y="32904"/>
                    </a:cubicBezTo>
                    <a:cubicBezTo>
                      <a:pt x="41067" y="32912"/>
                      <a:pt x="41109" y="32915"/>
                      <a:pt x="41150" y="32915"/>
                    </a:cubicBezTo>
                    <a:cubicBezTo>
                      <a:pt x="41825" y="32915"/>
                      <a:pt x="42080" y="31925"/>
                      <a:pt x="41357" y="31737"/>
                    </a:cubicBezTo>
                    <a:cubicBezTo>
                      <a:pt x="28481" y="28167"/>
                      <a:pt x="29648" y="11689"/>
                      <a:pt x="21076" y="3717"/>
                    </a:cubicBezTo>
                    <a:cubicBezTo>
                      <a:pt x="18619" y="1448"/>
                      <a:pt x="15542" y="0"/>
                      <a:pt x="12356" y="0"/>
                    </a:cubicBezTo>
                    <a:close/>
                  </a:path>
                </a:pathLst>
              </a:custGeom>
              <a:solidFill>
                <a:srgbClr val="4F2A0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 name="Google Shape;462;p19">
                <a:extLst>
                  <a:ext uri="{FF2B5EF4-FFF2-40B4-BE49-F238E27FC236}">
                    <a16:creationId xmlns:a16="http://schemas.microsoft.com/office/drawing/2014/main" id="{6FF11529-8321-EA03-CA82-0C64F7DEE27E}"/>
                  </a:ext>
                </a:extLst>
              </p:cNvPr>
              <p:cNvSpPr/>
              <p:nvPr/>
            </p:nvSpPr>
            <p:spPr>
              <a:xfrm>
                <a:off x="2055900" y="3786975"/>
                <a:ext cx="105100" cy="639275"/>
              </a:xfrm>
              <a:custGeom>
                <a:avLst/>
                <a:gdLst/>
                <a:ahLst/>
                <a:cxnLst/>
                <a:rect l="l" t="t" r="r" b="b"/>
                <a:pathLst>
                  <a:path w="4204" h="25571" extrusionOk="0">
                    <a:moveTo>
                      <a:pt x="3980" y="1"/>
                    </a:moveTo>
                    <a:cubicBezTo>
                      <a:pt x="3860" y="1"/>
                      <a:pt x="3736" y="76"/>
                      <a:pt x="3736" y="230"/>
                    </a:cubicBezTo>
                    <a:cubicBezTo>
                      <a:pt x="3503" y="4934"/>
                      <a:pt x="2035" y="9470"/>
                      <a:pt x="1201" y="14074"/>
                    </a:cubicBezTo>
                    <a:cubicBezTo>
                      <a:pt x="534" y="17676"/>
                      <a:pt x="0" y="21812"/>
                      <a:pt x="1335" y="25382"/>
                    </a:cubicBezTo>
                    <a:cubicBezTo>
                      <a:pt x="1381" y="25504"/>
                      <a:pt x="1511" y="25571"/>
                      <a:pt x="1636" y="25571"/>
                    </a:cubicBezTo>
                    <a:cubicBezTo>
                      <a:pt x="1782" y="25571"/>
                      <a:pt x="1920" y="25480"/>
                      <a:pt x="1902" y="25282"/>
                    </a:cubicBezTo>
                    <a:cubicBezTo>
                      <a:pt x="1468" y="20878"/>
                      <a:pt x="1568" y="16809"/>
                      <a:pt x="2435" y="12439"/>
                    </a:cubicBezTo>
                    <a:cubicBezTo>
                      <a:pt x="3269" y="8369"/>
                      <a:pt x="4070" y="4400"/>
                      <a:pt x="4203" y="197"/>
                    </a:cubicBezTo>
                    <a:cubicBezTo>
                      <a:pt x="4203" y="67"/>
                      <a:pt x="4093" y="1"/>
                      <a:pt x="3980" y="1"/>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 name="Google Shape;463;p19">
                <a:extLst>
                  <a:ext uri="{FF2B5EF4-FFF2-40B4-BE49-F238E27FC236}">
                    <a16:creationId xmlns:a16="http://schemas.microsoft.com/office/drawing/2014/main" id="{71840C2E-6FA3-30F0-85A5-9AA860DAD71F}"/>
                  </a:ext>
                </a:extLst>
              </p:cNvPr>
              <p:cNvSpPr/>
              <p:nvPr/>
            </p:nvSpPr>
            <p:spPr>
              <a:xfrm>
                <a:off x="1948325" y="3969450"/>
                <a:ext cx="60750" cy="361675"/>
              </a:xfrm>
              <a:custGeom>
                <a:avLst/>
                <a:gdLst/>
                <a:ahLst/>
                <a:cxnLst/>
                <a:rect l="l" t="t" r="r" b="b"/>
                <a:pathLst>
                  <a:path w="2430" h="14467" extrusionOk="0">
                    <a:moveTo>
                      <a:pt x="2163" y="1"/>
                    </a:moveTo>
                    <a:cubicBezTo>
                      <a:pt x="2078" y="1"/>
                      <a:pt x="1995" y="52"/>
                      <a:pt x="1968" y="170"/>
                    </a:cubicBezTo>
                    <a:cubicBezTo>
                      <a:pt x="1168" y="4740"/>
                      <a:pt x="0" y="9510"/>
                      <a:pt x="167" y="14147"/>
                    </a:cubicBezTo>
                    <a:cubicBezTo>
                      <a:pt x="167" y="14340"/>
                      <a:pt x="347" y="14466"/>
                      <a:pt x="517" y="14466"/>
                    </a:cubicBezTo>
                    <a:cubicBezTo>
                      <a:pt x="641" y="14466"/>
                      <a:pt x="759" y="14400"/>
                      <a:pt x="801" y="14247"/>
                    </a:cubicBezTo>
                    <a:cubicBezTo>
                      <a:pt x="1635" y="9643"/>
                      <a:pt x="1568" y="4907"/>
                      <a:pt x="2369" y="303"/>
                    </a:cubicBezTo>
                    <a:cubicBezTo>
                      <a:pt x="2429" y="121"/>
                      <a:pt x="2294" y="1"/>
                      <a:pt x="2163" y="1"/>
                    </a:cubicBezTo>
                    <a:close/>
                  </a:path>
                </a:pathLst>
              </a:custGeom>
              <a:solidFill>
                <a:srgbClr val="4F2A0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 name="Google Shape;464;p19">
                <a:extLst>
                  <a:ext uri="{FF2B5EF4-FFF2-40B4-BE49-F238E27FC236}">
                    <a16:creationId xmlns:a16="http://schemas.microsoft.com/office/drawing/2014/main" id="{D42D05D8-72F4-DD2D-1970-40D6782B6868}"/>
                  </a:ext>
                </a:extLst>
              </p:cNvPr>
              <p:cNvSpPr/>
              <p:nvPr/>
            </p:nvSpPr>
            <p:spPr>
              <a:xfrm>
                <a:off x="1790700" y="4238875"/>
                <a:ext cx="40050" cy="152000"/>
              </a:xfrm>
              <a:custGeom>
                <a:avLst/>
                <a:gdLst/>
                <a:ahLst/>
                <a:cxnLst/>
                <a:rect l="l" t="t" r="r" b="b"/>
                <a:pathLst>
                  <a:path w="1602" h="6080" extrusionOk="0">
                    <a:moveTo>
                      <a:pt x="860" y="0"/>
                    </a:moveTo>
                    <a:cubicBezTo>
                      <a:pt x="718" y="0"/>
                      <a:pt x="568" y="101"/>
                      <a:pt x="534" y="301"/>
                    </a:cubicBezTo>
                    <a:cubicBezTo>
                      <a:pt x="368" y="2002"/>
                      <a:pt x="1" y="4070"/>
                      <a:pt x="368" y="5805"/>
                    </a:cubicBezTo>
                    <a:cubicBezTo>
                      <a:pt x="418" y="5988"/>
                      <a:pt x="584" y="6080"/>
                      <a:pt x="751" y="6080"/>
                    </a:cubicBezTo>
                    <a:cubicBezTo>
                      <a:pt x="918" y="6080"/>
                      <a:pt x="1085" y="5988"/>
                      <a:pt x="1135" y="5805"/>
                    </a:cubicBezTo>
                    <a:cubicBezTo>
                      <a:pt x="1602" y="4070"/>
                      <a:pt x="1268" y="2002"/>
                      <a:pt x="1135" y="301"/>
                    </a:cubicBezTo>
                    <a:cubicBezTo>
                      <a:pt x="1135" y="101"/>
                      <a:pt x="1001" y="0"/>
                      <a:pt x="860" y="0"/>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 name="Google Shape;465;p19">
                <a:extLst>
                  <a:ext uri="{FF2B5EF4-FFF2-40B4-BE49-F238E27FC236}">
                    <a16:creationId xmlns:a16="http://schemas.microsoft.com/office/drawing/2014/main" id="{4B6E794F-1F2C-6FCD-1D02-F9D04D3BADDE}"/>
                  </a:ext>
                </a:extLst>
              </p:cNvPr>
              <p:cNvSpPr/>
              <p:nvPr/>
            </p:nvSpPr>
            <p:spPr>
              <a:xfrm>
                <a:off x="1106050" y="4252850"/>
                <a:ext cx="20050" cy="86525"/>
              </a:xfrm>
              <a:custGeom>
                <a:avLst/>
                <a:gdLst/>
                <a:ahLst/>
                <a:cxnLst/>
                <a:rect l="l" t="t" r="r" b="b"/>
                <a:pathLst>
                  <a:path w="802" h="3461" extrusionOk="0">
                    <a:moveTo>
                      <a:pt x="284" y="0"/>
                    </a:moveTo>
                    <a:cubicBezTo>
                      <a:pt x="142" y="0"/>
                      <a:pt x="17" y="92"/>
                      <a:pt x="34" y="275"/>
                    </a:cubicBezTo>
                    <a:cubicBezTo>
                      <a:pt x="34" y="1243"/>
                      <a:pt x="0" y="2143"/>
                      <a:pt x="67" y="3111"/>
                    </a:cubicBezTo>
                    <a:cubicBezTo>
                      <a:pt x="101" y="3344"/>
                      <a:pt x="284" y="3461"/>
                      <a:pt x="459" y="3461"/>
                    </a:cubicBezTo>
                    <a:cubicBezTo>
                      <a:pt x="634" y="3461"/>
                      <a:pt x="801" y="3344"/>
                      <a:pt x="801" y="3111"/>
                    </a:cubicBezTo>
                    <a:cubicBezTo>
                      <a:pt x="801" y="2143"/>
                      <a:pt x="668" y="1243"/>
                      <a:pt x="634" y="275"/>
                    </a:cubicBezTo>
                    <a:cubicBezTo>
                      <a:pt x="584" y="92"/>
                      <a:pt x="426" y="0"/>
                      <a:pt x="284" y="0"/>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 name="Google Shape;466;p19">
                <a:extLst>
                  <a:ext uri="{FF2B5EF4-FFF2-40B4-BE49-F238E27FC236}">
                    <a16:creationId xmlns:a16="http://schemas.microsoft.com/office/drawing/2014/main" id="{223EE487-4FD2-44DC-7D6A-A08312424B90}"/>
                  </a:ext>
                </a:extLst>
              </p:cNvPr>
              <p:cNvSpPr/>
              <p:nvPr/>
            </p:nvSpPr>
            <p:spPr>
              <a:xfrm>
                <a:off x="858600" y="3834600"/>
                <a:ext cx="104050" cy="502900"/>
              </a:xfrm>
              <a:custGeom>
                <a:avLst/>
                <a:gdLst/>
                <a:ahLst/>
                <a:cxnLst/>
                <a:rect l="l" t="t" r="r" b="b"/>
                <a:pathLst>
                  <a:path w="4162" h="20116" extrusionOk="0">
                    <a:moveTo>
                      <a:pt x="226" y="1"/>
                    </a:moveTo>
                    <a:cubicBezTo>
                      <a:pt x="110" y="1"/>
                      <a:pt x="0" y="91"/>
                      <a:pt x="58" y="227"/>
                    </a:cubicBezTo>
                    <a:cubicBezTo>
                      <a:pt x="1459" y="6731"/>
                      <a:pt x="2026" y="13236"/>
                      <a:pt x="2727" y="19841"/>
                    </a:cubicBezTo>
                    <a:cubicBezTo>
                      <a:pt x="2746" y="20010"/>
                      <a:pt x="2902" y="20116"/>
                      <a:pt x="3042" y="20116"/>
                    </a:cubicBezTo>
                    <a:cubicBezTo>
                      <a:pt x="3149" y="20116"/>
                      <a:pt x="3246" y="20053"/>
                      <a:pt x="3260" y="19907"/>
                    </a:cubicBezTo>
                    <a:cubicBezTo>
                      <a:pt x="4161" y="13336"/>
                      <a:pt x="1893" y="6498"/>
                      <a:pt x="425" y="160"/>
                    </a:cubicBezTo>
                    <a:cubicBezTo>
                      <a:pt x="397" y="48"/>
                      <a:pt x="310" y="1"/>
                      <a:pt x="226" y="1"/>
                    </a:cubicBezTo>
                    <a:close/>
                  </a:path>
                </a:pathLst>
              </a:custGeom>
              <a:solidFill>
                <a:srgbClr val="4F2A0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4" name="Google Shape;467;p19">
                <a:extLst>
                  <a:ext uri="{FF2B5EF4-FFF2-40B4-BE49-F238E27FC236}">
                    <a16:creationId xmlns:a16="http://schemas.microsoft.com/office/drawing/2014/main" id="{9539D693-AB54-3346-5A76-F4FE901F0B5A}"/>
                  </a:ext>
                </a:extLst>
              </p:cNvPr>
              <p:cNvSpPr/>
              <p:nvPr/>
            </p:nvSpPr>
            <p:spPr>
              <a:xfrm>
                <a:off x="990450" y="4169025"/>
                <a:ext cx="48075" cy="155350"/>
              </a:xfrm>
              <a:custGeom>
                <a:avLst/>
                <a:gdLst/>
                <a:ahLst/>
                <a:cxnLst/>
                <a:rect l="l" t="t" r="r" b="b"/>
                <a:pathLst>
                  <a:path w="1923" h="6214" extrusionOk="0">
                    <a:moveTo>
                      <a:pt x="276" y="1"/>
                    </a:moveTo>
                    <a:cubicBezTo>
                      <a:pt x="138" y="1"/>
                      <a:pt x="0" y="137"/>
                      <a:pt x="21" y="326"/>
                    </a:cubicBezTo>
                    <a:cubicBezTo>
                      <a:pt x="288" y="1327"/>
                      <a:pt x="522" y="2361"/>
                      <a:pt x="655" y="3428"/>
                    </a:cubicBezTo>
                    <a:cubicBezTo>
                      <a:pt x="755" y="4262"/>
                      <a:pt x="755" y="5129"/>
                      <a:pt x="855" y="5963"/>
                    </a:cubicBezTo>
                    <a:cubicBezTo>
                      <a:pt x="888" y="6130"/>
                      <a:pt x="1039" y="6214"/>
                      <a:pt x="1189" y="6214"/>
                    </a:cubicBezTo>
                    <a:cubicBezTo>
                      <a:pt x="1339" y="6214"/>
                      <a:pt x="1489" y="6130"/>
                      <a:pt x="1522" y="5963"/>
                    </a:cubicBezTo>
                    <a:cubicBezTo>
                      <a:pt x="1923" y="4029"/>
                      <a:pt x="1322" y="1860"/>
                      <a:pt x="488" y="159"/>
                    </a:cubicBezTo>
                    <a:cubicBezTo>
                      <a:pt x="439" y="48"/>
                      <a:pt x="357" y="1"/>
                      <a:pt x="276" y="1"/>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6" name="Google Shape;468;p19">
              <a:extLst>
                <a:ext uri="{FF2B5EF4-FFF2-40B4-BE49-F238E27FC236}">
                  <a16:creationId xmlns:a16="http://schemas.microsoft.com/office/drawing/2014/main" id="{30BE0512-4EE0-85FC-1C36-0C1B3CAFCDD7}"/>
                </a:ext>
              </a:extLst>
            </p:cNvPr>
            <p:cNvGrpSpPr/>
            <p:nvPr/>
          </p:nvGrpSpPr>
          <p:grpSpPr>
            <a:xfrm rot="2067430">
              <a:off x="9308193" y="4308885"/>
              <a:ext cx="1762154" cy="1964045"/>
              <a:chOff x="6610891" y="4026912"/>
              <a:chExt cx="2100294" cy="2340925"/>
            </a:xfrm>
          </p:grpSpPr>
          <p:sp>
            <p:nvSpPr>
              <p:cNvPr id="7" name="Google Shape;469;p19">
                <a:extLst>
                  <a:ext uri="{FF2B5EF4-FFF2-40B4-BE49-F238E27FC236}">
                    <a16:creationId xmlns:a16="http://schemas.microsoft.com/office/drawing/2014/main" id="{7DA35739-4E10-38AC-56CA-B23FF173C6AE}"/>
                  </a:ext>
                </a:extLst>
              </p:cNvPr>
              <p:cNvSpPr/>
              <p:nvPr/>
            </p:nvSpPr>
            <p:spPr>
              <a:xfrm>
                <a:off x="6610891" y="4026912"/>
                <a:ext cx="2100294" cy="2340925"/>
              </a:xfrm>
              <a:custGeom>
                <a:avLst/>
                <a:gdLst/>
                <a:ahLst/>
                <a:cxnLst/>
                <a:rect l="l" t="t" r="r" b="b"/>
                <a:pathLst>
                  <a:path w="82293" h="93637" extrusionOk="0">
                    <a:moveTo>
                      <a:pt x="59157" y="1"/>
                    </a:moveTo>
                    <a:cubicBezTo>
                      <a:pt x="56463" y="1"/>
                      <a:pt x="53751" y="788"/>
                      <a:pt x="51304" y="1927"/>
                    </a:cubicBezTo>
                    <a:cubicBezTo>
                      <a:pt x="44332" y="5196"/>
                      <a:pt x="39095" y="11200"/>
                      <a:pt x="34325" y="17237"/>
                    </a:cubicBezTo>
                    <a:cubicBezTo>
                      <a:pt x="22250" y="32715"/>
                      <a:pt x="12276" y="49794"/>
                      <a:pt x="4771" y="67940"/>
                    </a:cubicBezTo>
                    <a:cubicBezTo>
                      <a:pt x="2836" y="72477"/>
                      <a:pt x="0" y="78148"/>
                      <a:pt x="1969" y="83018"/>
                    </a:cubicBezTo>
                    <a:cubicBezTo>
                      <a:pt x="3970" y="88088"/>
                      <a:pt x="9307" y="91624"/>
                      <a:pt x="14411" y="92858"/>
                    </a:cubicBezTo>
                    <a:cubicBezTo>
                      <a:pt x="16576" y="93389"/>
                      <a:pt x="18781" y="93636"/>
                      <a:pt x="20990" y="93636"/>
                    </a:cubicBezTo>
                    <a:cubicBezTo>
                      <a:pt x="27801" y="93636"/>
                      <a:pt x="34653" y="91290"/>
                      <a:pt x="40496" y="87688"/>
                    </a:cubicBezTo>
                    <a:cubicBezTo>
                      <a:pt x="48268" y="82951"/>
                      <a:pt x="54539" y="76146"/>
                      <a:pt x="60444" y="69175"/>
                    </a:cubicBezTo>
                    <a:cubicBezTo>
                      <a:pt x="63779" y="65239"/>
                      <a:pt x="67048" y="61136"/>
                      <a:pt x="69617" y="56632"/>
                    </a:cubicBezTo>
                    <a:cubicBezTo>
                      <a:pt x="72052" y="52229"/>
                      <a:pt x="73820" y="47426"/>
                      <a:pt x="75521" y="42622"/>
                    </a:cubicBezTo>
                    <a:cubicBezTo>
                      <a:pt x="78890" y="33149"/>
                      <a:pt x="82293" y="22374"/>
                      <a:pt x="77689" y="13401"/>
                    </a:cubicBezTo>
                    <a:cubicBezTo>
                      <a:pt x="75721" y="9565"/>
                      <a:pt x="72519" y="6530"/>
                      <a:pt x="69050" y="3961"/>
                    </a:cubicBezTo>
                    <a:cubicBezTo>
                      <a:pt x="66982" y="2427"/>
                      <a:pt x="64713" y="959"/>
                      <a:pt x="62178" y="359"/>
                    </a:cubicBezTo>
                    <a:cubicBezTo>
                      <a:pt x="61184" y="112"/>
                      <a:pt x="60171" y="1"/>
                      <a:pt x="5915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 name="Google Shape;470;p19">
                <a:extLst>
                  <a:ext uri="{FF2B5EF4-FFF2-40B4-BE49-F238E27FC236}">
                    <a16:creationId xmlns:a16="http://schemas.microsoft.com/office/drawing/2014/main" id="{0A6F3E4C-340B-50C6-0639-F7237ABA1B59}"/>
                  </a:ext>
                </a:extLst>
              </p:cNvPr>
              <p:cNvSpPr/>
              <p:nvPr/>
            </p:nvSpPr>
            <p:spPr>
              <a:xfrm>
                <a:off x="7550850" y="4206700"/>
                <a:ext cx="940675" cy="995525"/>
              </a:xfrm>
              <a:custGeom>
                <a:avLst/>
                <a:gdLst/>
                <a:ahLst/>
                <a:cxnLst/>
                <a:rect l="l" t="t" r="r" b="b"/>
                <a:pathLst>
                  <a:path w="37627" h="39821" extrusionOk="0">
                    <a:moveTo>
                      <a:pt x="20318" y="0"/>
                    </a:moveTo>
                    <a:cubicBezTo>
                      <a:pt x="9584" y="0"/>
                      <a:pt x="0" y="10789"/>
                      <a:pt x="0" y="21271"/>
                    </a:cubicBezTo>
                    <a:cubicBezTo>
                      <a:pt x="0" y="26508"/>
                      <a:pt x="2168" y="31778"/>
                      <a:pt x="6071" y="35281"/>
                    </a:cubicBezTo>
                    <a:cubicBezTo>
                      <a:pt x="9361" y="38249"/>
                      <a:pt x="13825" y="39820"/>
                      <a:pt x="18271" y="39820"/>
                    </a:cubicBezTo>
                    <a:cubicBezTo>
                      <a:pt x="20271" y="39820"/>
                      <a:pt x="22267" y="39502"/>
                      <a:pt x="24151" y="38850"/>
                    </a:cubicBezTo>
                    <a:cubicBezTo>
                      <a:pt x="30255" y="36782"/>
                      <a:pt x="35092" y="31445"/>
                      <a:pt x="36760" y="25240"/>
                    </a:cubicBezTo>
                    <a:cubicBezTo>
                      <a:pt x="37627" y="21838"/>
                      <a:pt x="37627" y="18302"/>
                      <a:pt x="36826" y="14933"/>
                    </a:cubicBezTo>
                    <a:cubicBezTo>
                      <a:pt x="36326" y="12765"/>
                      <a:pt x="35492" y="10663"/>
                      <a:pt x="34358" y="8762"/>
                    </a:cubicBezTo>
                    <a:cubicBezTo>
                      <a:pt x="34158" y="8362"/>
                      <a:pt x="33958" y="8028"/>
                      <a:pt x="33691" y="7661"/>
                    </a:cubicBezTo>
                    <a:lnTo>
                      <a:pt x="33190" y="6927"/>
                    </a:lnTo>
                    <a:cubicBezTo>
                      <a:pt x="31122" y="4092"/>
                      <a:pt x="28287" y="1690"/>
                      <a:pt x="24951" y="689"/>
                    </a:cubicBezTo>
                    <a:cubicBezTo>
                      <a:pt x="23400" y="219"/>
                      <a:pt x="21847" y="0"/>
                      <a:pt x="20318" y="0"/>
                    </a:cubicBezTo>
                    <a:close/>
                  </a:path>
                </a:pathLst>
              </a:custGeom>
              <a:solidFill>
                <a:srgbClr val="8E4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 name="Google Shape;473;p19">
                <a:extLst>
                  <a:ext uri="{FF2B5EF4-FFF2-40B4-BE49-F238E27FC236}">
                    <a16:creationId xmlns:a16="http://schemas.microsoft.com/office/drawing/2014/main" id="{89CB7750-2904-7569-715F-32238D249BAA}"/>
                  </a:ext>
                </a:extLst>
              </p:cNvPr>
              <p:cNvSpPr/>
              <p:nvPr/>
            </p:nvSpPr>
            <p:spPr>
              <a:xfrm>
                <a:off x="7761825" y="4480400"/>
                <a:ext cx="231400" cy="192675"/>
              </a:xfrm>
              <a:custGeom>
                <a:avLst/>
                <a:gdLst/>
                <a:ahLst/>
                <a:cxnLst/>
                <a:rect l="l" t="t" r="r" b="b"/>
                <a:pathLst>
                  <a:path w="9256" h="7707" extrusionOk="0">
                    <a:moveTo>
                      <a:pt x="2970" y="0"/>
                    </a:moveTo>
                    <a:cubicBezTo>
                      <a:pt x="2947" y="0"/>
                      <a:pt x="2924" y="5"/>
                      <a:pt x="2903" y="15"/>
                    </a:cubicBezTo>
                    <a:cubicBezTo>
                      <a:pt x="801" y="1350"/>
                      <a:pt x="0" y="4385"/>
                      <a:pt x="1635" y="6420"/>
                    </a:cubicBezTo>
                    <a:cubicBezTo>
                      <a:pt x="2390" y="7339"/>
                      <a:pt x="3363" y="7706"/>
                      <a:pt x="4381" y="7706"/>
                    </a:cubicBezTo>
                    <a:cubicBezTo>
                      <a:pt x="6062" y="7706"/>
                      <a:pt x="7864" y="6703"/>
                      <a:pt x="9007" y="5519"/>
                    </a:cubicBezTo>
                    <a:cubicBezTo>
                      <a:pt x="9256" y="5243"/>
                      <a:pt x="9023" y="4828"/>
                      <a:pt x="8708" y="4828"/>
                    </a:cubicBezTo>
                    <a:cubicBezTo>
                      <a:pt x="8643" y="4828"/>
                      <a:pt x="8575" y="4846"/>
                      <a:pt x="8507" y="4886"/>
                    </a:cubicBezTo>
                    <a:cubicBezTo>
                      <a:pt x="7285" y="5554"/>
                      <a:pt x="5744" y="6780"/>
                      <a:pt x="4281" y="6780"/>
                    </a:cubicBezTo>
                    <a:cubicBezTo>
                      <a:pt x="3628" y="6780"/>
                      <a:pt x="2989" y="6535"/>
                      <a:pt x="2402" y="5886"/>
                    </a:cubicBezTo>
                    <a:cubicBezTo>
                      <a:pt x="801" y="4085"/>
                      <a:pt x="1935" y="1883"/>
                      <a:pt x="3136" y="216"/>
                    </a:cubicBezTo>
                    <a:cubicBezTo>
                      <a:pt x="3220" y="131"/>
                      <a:pt x="3092" y="0"/>
                      <a:pt x="2970"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 name="Google Shape;474;p19">
                <a:extLst>
                  <a:ext uri="{FF2B5EF4-FFF2-40B4-BE49-F238E27FC236}">
                    <a16:creationId xmlns:a16="http://schemas.microsoft.com/office/drawing/2014/main" id="{1AF02CC0-192A-0A43-13F2-6BBE83128D8D}"/>
                  </a:ext>
                </a:extLst>
              </p:cNvPr>
              <p:cNvSpPr/>
              <p:nvPr/>
            </p:nvSpPr>
            <p:spPr>
              <a:xfrm>
                <a:off x="8036175" y="4706700"/>
                <a:ext cx="233375" cy="211975"/>
              </a:xfrm>
              <a:custGeom>
                <a:avLst/>
                <a:gdLst/>
                <a:ahLst/>
                <a:cxnLst/>
                <a:rect l="l" t="t" r="r" b="b"/>
                <a:pathLst>
                  <a:path w="9335" h="8479" extrusionOk="0">
                    <a:moveTo>
                      <a:pt x="2415" y="1"/>
                    </a:moveTo>
                    <a:cubicBezTo>
                      <a:pt x="2362" y="1"/>
                      <a:pt x="2308" y="21"/>
                      <a:pt x="2269" y="70"/>
                    </a:cubicBezTo>
                    <a:cubicBezTo>
                      <a:pt x="368" y="2005"/>
                      <a:pt x="1" y="5641"/>
                      <a:pt x="2236" y="7475"/>
                    </a:cubicBezTo>
                    <a:cubicBezTo>
                      <a:pt x="3074" y="8159"/>
                      <a:pt x="4072" y="8478"/>
                      <a:pt x="5065" y="8478"/>
                    </a:cubicBezTo>
                    <a:cubicBezTo>
                      <a:pt x="6641" y="8478"/>
                      <a:pt x="8207" y="7673"/>
                      <a:pt x="9107" y="6241"/>
                    </a:cubicBezTo>
                    <a:cubicBezTo>
                      <a:pt x="9335" y="5913"/>
                      <a:pt x="9027" y="5547"/>
                      <a:pt x="8705" y="5547"/>
                    </a:cubicBezTo>
                    <a:cubicBezTo>
                      <a:pt x="8601" y="5547"/>
                      <a:pt x="8496" y="5585"/>
                      <a:pt x="8407" y="5674"/>
                    </a:cubicBezTo>
                    <a:cubicBezTo>
                      <a:pt x="7422" y="6659"/>
                      <a:pt x="6146" y="7405"/>
                      <a:pt x="4875" y="7405"/>
                    </a:cubicBezTo>
                    <a:cubicBezTo>
                      <a:pt x="4080" y="7405"/>
                      <a:pt x="3288" y="7113"/>
                      <a:pt x="2569" y="6408"/>
                    </a:cubicBezTo>
                    <a:cubicBezTo>
                      <a:pt x="768" y="4640"/>
                      <a:pt x="2002" y="2171"/>
                      <a:pt x="2603" y="237"/>
                    </a:cubicBezTo>
                    <a:cubicBezTo>
                      <a:pt x="2674" y="119"/>
                      <a:pt x="2544" y="1"/>
                      <a:pt x="2415" y="1"/>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 name="Google Shape;475;p19">
                <a:extLst>
                  <a:ext uri="{FF2B5EF4-FFF2-40B4-BE49-F238E27FC236}">
                    <a16:creationId xmlns:a16="http://schemas.microsoft.com/office/drawing/2014/main" id="{AF041907-6A29-B808-B99B-87D98A7A18EC}"/>
                  </a:ext>
                </a:extLst>
              </p:cNvPr>
              <p:cNvSpPr/>
              <p:nvPr/>
            </p:nvSpPr>
            <p:spPr>
              <a:xfrm>
                <a:off x="7756825" y="4755125"/>
                <a:ext cx="231025" cy="231025"/>
              </a:xfrm>
              <a:custGeom>
                <a:avLst/>
                <a:gdLst/>
                <a:ahLst/>
                <a:cxnLst/>
                <a:rect l="l" t="t" r="r" b="b"/>
                <a:pathLst>
                  <a:path w="9241" h="9241" extrusionOk="0">
                    <a:moveTo>
                      <a:pt x="4604" y="1"/>
                    </a:moveTo>
                    <a:cubicBezTo>
                      <a:pt x="2068" y="1"/>
                      <a:pt x="0" y="2069"/>
                      <a:pt x="0" y="4604"/>
                    </a:cubicBezTo>
                    <a:cubicBezTo>
                      <a:pt x="0" y="7173"/>
                      <a:pt x="2068" y="9241"/>
                      <a:pt x="4604" y="9241"/>
                    </a:cubicBezTo>
                    <a:cubicBezTo>
                      <a:pt x="7172" y="9241"/>
                      <a:pt x="9240" y="7173"/>
                      <a:pt x="9240" y="4604"/>
                    </a:cubicBezTo>
                    <a:cubicBezTo>
                      <a:pt x="9240" y="2069"/>
                      <a:pt x="7172" y="1"/>
                      <a:pt x="4604" y="1"/>
                    </a:cubicBezTo>
                    <a:close/>
                  </a:path>
                </a:pathLst>
              </a:custGeom>
              <a:solidFill>
                <a:schemeClr val="bg2">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476;p19">
                <a:extLst>
                  <a:ext uri="{FF2B5EF4-FFF2-40B4-BE49-F238E27FC236}">
                    <a16:creationId xmlns:a16="http://schemas.microsoft.com/office/drawing/2014/main" id="{12AD2B45-9077-BA95-3F10-6AD2352A69EA}"/>
                  </a:ext>
                </a:extLst>
              </p:cNvPr>
              <p:cNvSpPr/>
              <p:nvPr/>
            </p:nvSpPr>
            <p:spPr>
              <a:xfrm>
                <a:off x="7781539" y="4770002"/>
                <a:ext cx="131775" cy="131800"/>
              </a:xfrm>
              <a:custGeom>
                <a:avLst/>
                <a:gdLst/>
                <a:ahLst/>
                <a:cxnLst/>
                <a:rect l="l" t="t" r="r" b="b"/>
                <a:pathLst>
                  <a:path w="5271" h="5272" extrusionOk="0">
                    <a:moveTo>
                      <a:pt x="2635" y="1"/>
                    </a:moveTo>
                    <a:cubicBezTo>
                      <a:pt x="1201" y="1"/>
                      <a:pt x="0" y="1202"/>
                      <a:pt x="0" y="2636"/>
                    </a:cubicBezTo>
                    <a:cubicBezTo>
                      <a:pt x="0" y="4071"/>
                      <a:pt x="1201" y="5271"/>
                      <a:pt x="2635" y="5271"/>
                    </a:cubicBezTo>
                    <a:cubicBezTo>
                      <a:pt x="4103" y="5271"/>
                      <a:pt x="5270" y="4071"/>
                      <a:pt x="5270" y="2636"/>
                    </a:cubicBezTo>
                    <a:cubicBezTo>
                      <a:pt x="5270" y="1202"/>
                      <a:pt x="4103" y="1"/>
                      <a:pt x="2635" y="1"/>
                    </a:cubicBezTo>
                    <a:close/>
                  </a:path>
                </a:pathLst>
              </a:custGeom>
              <a:solidFill>
                <a:schemeClr val="bg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 name="Google Shape;477;p19">
                <a:extLst>
                  <a:ext uri="{FF2B5EF4-FFF2-40B4-BE49-F238E27FC236}">
                    <a16:creationId xmlns:a16="http://schemas.microsoft.com/office/drawing/2014/main" id="{9B6D8D80-A6EA-19A8-832E-9CF4A6452EFF}"/>
                  </a:ext>
                </a:extLst>
              </p:cNvPr>
              <p:cNvSpPr/>
              <p:nvPr/>
            </p:nvSpPr>
            <p:spPr>
              <a:xfrm>
                <a:off x="7617798" y="4876743"/>
                <a:ext cx="319951" cy="220479"/>
              </a:xfrm>
              <a:custGeom>
                <a:avLst/>
                <a:gdLst/>
                <a:ahLst/>
                <a:cxnLst/>
                <a:rect l="l" t="t" r="r" b="b"/>
                <a:pathLst>
                  <a:path w="11309" h="10784" extrusionOk="0">
                    <a:moveTo>
                      <a:pt x="6857" y="0"/>
                    </a:moveTo>
                    <a:cubicBezTo>
                      <a:pt x="4994" y="0"/>
                      <a:pt x="2491" y="1377"/>
                      <a:pt x="1535" y="2553"/>
                    </a:cubicBezTo>
                    <a:cubicBezTo>
                      <a:pt x="0" y="4454"/>
                      <a:pt x="501" y="7456"/>
                      <a:pt x="2102" y="9157"/>
                    </a:cubicBezTo>
                    <a:cubicBezTo>
                      <a:pt x="3060" y="10215"/>
                      <a:pt x="4400" y="10783"/>
                      <a:pt x="5765" y="10783"/>
                    </a:cubicBezTo>
                    <a:cubicBezTo>
                      <a:pt x="6681" y="10783"/>
                      <a:pt x="7609" y="10527"/>
                      <a:pt x="8440" y="9991"/>
                    </a:cubicBezTo>
                    <a:cubicBezTo>
                      <a:pt x="10675" y="8557"/>
                      <a:pt x="11308" y="4821"/>
                      <a:pt x="10841" y="2386"/>
                    </a:cubicBezTo>
                    <a:cubicBezTo>
                      <a:pt x="10808" y="2152"/>
                      <a:pt x="10600" y="2035"/>
                      <a:pt x="10391" y="2035"/>
                    </a:cubicBezTo>
                    <a:cubicBezTo>
                      <a:pt x="10183" y="2035"/>
                      <a:pt x="9974" y="2152"/>
                      <a:pt x="9941" y="2386"/>
                    </a:cubicBezTo>
                    <a:cubicBezTo>
                      <a:pt x="9540" y="4154"/>
                      <a:pt x="9774" y="6222"/>
                      <a:pt x="8807" y="7823"/>
                    </a:cubicBezTo>
                    <a:cubicBezTo>
                      <a:pt x="8126" y="8985"/>
                      <a:pt x="6940" y="9569"/>
                      <a:pt x="5740" y="9569"/>
                    </a:cubicBezTo>
                    <a:cubicBezTo>
                      <a:pt x="4941" y="9569"/>
                      <a:pt x="4136" y="9310"/>
                      <a:pt x="3469" y="8790"/>
                    </a:cubicBezTo>
                    <a:cubicBezTo>
                      <a:pt x="1768" y="7489"/>
                      <a:pt x="1001" y="4554"/>
                      <a:pt x="2669" y="2919"/>
                    </a:cubicBezTo>
                    <a:cubicBezTo>
                      <a:pt x="3677" y="1944"/>
                      <a:pt x="6205" y="715"/>
                      <a:pt x="7661" y="715"/>
                    </a:cubicBezTo>
                    <a:cubicBezTo>
                      <a:pt x="7699" y="715"/>
                      <a:pt x="7736" y="716"/>
                      <a:pt x="7773" y="718"/>
                    </a:cubicBezTo>
                    <a:cubicBezTo>
                      <a:pt x="7785" y="719"/>
                      <a:pt x="7797" y="720"/>
                      <a:pt x="7809" y="720"/>
                    </a:cubicBezTo>
                    <a:cubicBezTo>
                      <a:pt x="8118" y="720"/>
                      <a:pt x="8262" y="314"/>
                      <a:pt x="7973" y="218"/>
                    </a:cubicBezTo>
                    <a:cubicBezTo>
                      <a:pt x="7647" y="67"/>
                      <a:pt x="7268" y="0"/>
                      <a:pt x="6857" y="0"/>
                    </a:cubicBezTo>
                    <a:close/>
                  </a:path>
                </a:pathLst>
              </a:custGeom>
              <a:solidFill>
                <a:schemeClr val="accent2">
                  <a:lumMod val="5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 name="Google Shape;478;p19">
                <a:extLst>
                  <a:ext uri="{FF2B5EF4-FFF2-40B4-BE49-F238E27FC236}">
                    <a16:creationId xmlns:a16="http://schemas.microsoft.com/office/drawing/2014/main" id="{2BE986CD-4AD8-C0AF-F814-82C938B0202A}"/>
                  </a:ext>
                </a:extLst>
              </p:cNvPr>
              <p:cNvSpPr/>
              <p:nvPr/>
            </p:nvSpPr>
            <p:spPr>
              <a:xfrm>
                <a:off x="7816875" y="4282750"/>
                <a:ext cx="592100" cy="178025"/>
              </a:xfrm>
              <a:custGeom>
                <a:avLst/>
                <a:gdLst/>
                <a:ahLst/>
                <a:cxnLst/>
                <a:rect l="l" t="t" r="r" b="b"/>
                <a:pathLst>
                  <a:path w="23684" h="7121" extrusionOk="0">
                    <a:moveTo>
                      <a:pt x="7841" y="1"/>
                    </a:moveTo>
                    <a:cubicBezTo>
                      <a:pt x="4995" y="1"/>
                      <a:pt x="2175" y="879"/>
                      <a:pt x="0" y="2718"/>
                    </a:cubicBezTo>
                    <a:cubicBezTo>
                      <a:pt x="820" y="2338"/>
                      <a:pt x="1710" y="2179"/>
                      <a:pt x="2609" y="2179"/>
                    </a:cubicBezTo>
                    <a:cubicBezTo>
                      <a:pt x="3684" y="2179"/>
                      <a:pt x="4772" y="2406"/>
                      <a:pt x="5771" y="2751"/>
                    </a:cubicBezTo>
                    <a:cubicBezTo>
                      <a:pt x="7605" y="3418"/>
                      <a:pt x="9307" y="4452"/>
                      <a:pt x="11041" y="5286"/>
                    </a:cubicBezTo>
                    <a:cubicBezTo>
                      <a:pt x="13310" y="6354"/>
                      <a:pt x="15711" y="7121"/>
                      <a:pt x="18180" y="7121"/>
                    </a:cubicBezTo>
                    <a:cubicBezTo>
                      <a:pt x="20114" y="7121"/>
                      <a:pt x="22049" y="6687"/>
                      <a:pt x="23684" y="5686"/>
                    </a:cubicBezTo>
                    <a:cubicBezTo>
                      <a:pt x="23483" y="5286"/>
                      <a:pt x="23283" y="4953"/>
                      <a:pt x="23016" y="4586"/>
                    </a:cubicBezTo>
                    <a:lnTo>
                      <a:pt x="21882" y="4586"/>
                    </a:lnTo>
                    <a:cubicBezTo>
                      <a:pt x="18880" y="4486"/>
                      <a:pt x="16312" y="2417"/>
                      <a:pt x="13543" y="1217"/>
                    </a:cubicBezTo>
                    <a:cubicBezTo>
                      <a:pt x="11764" y="415"/>
                      <a:pt x="9796" y="1"/>
                      <a:pt x="7841" y="1"/>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 name="Google Shape;479;p19">
                <a:extLst>
                  <a:ext uri="{FF2B5EF4-FFF2-40B4-BE49-F238E27FC236}">
                    <a16:creationId xmlns:a16="http://schemas.microsoft.com/office/drawing/2014/main" id="{1FAED467-18E0-3EF9-F552-54E2E0F411F1}"/>
                  </a:ext>
                </a:extLst>
              </p:cNvPr>
              <p:cNvSpPr/>
              <p:nvPr/>
            </p:nvSpPr>
            <p:spPr>
              <a:xfrm>
                <a:off x="8440650" y="4399875"/>
                <a:ext cx="6700" cy="4200"/>
              </a:xfrm>
              <a:custGeom>
                <a:avLst/>
                <a:gdLst/>
                <a:ahLst/>
                <a:cxnLst/>
                <a:rect l="l" t="t" r="r" b="b"/>
                <a:pathLst>
                  <a:path w="268" h="168" extrusionOk="0">
                    <a:moveTo>
                      <a:pt x="67" y="1"/>
                    </a:moveTo>
                    <a:cubicBezTo>
                      <a:pt x="67" y="21"/>
                      <a:pt x="55" y="41"/>
                      <a:pt x="37" y="47"/>
                    </a:cubicBezTo>
                    <a:lnTo>
                      <a:pt x="37" y="47"/>
                    </a:lnTo>
                    <a:cubicBezTo>
                      <a:pt x="25" y="42"/>
                      <a:pt x="13" y="38"/>
                      <a:pt x="0" y="34"/>
                    </a:cubicBezTo>
                    <a:lnTo>
                      <a:pt x="0" y="34"/>
                    </a:lnTo>
                    <a:cubicBezTo>
                      <a:pt x="10" y="44"/>
                      <a:pt x="20" y="48"/>
                      <a:pt x="29" y="48"/>
                    </a:cubicBezTo>
                    <a:cubicBezTo>
                      <a:pt x="32" y="48"/>
                      <a:pt x="35" y="47"/>
                      <a:pt x="37" y="47"/>
                    </a:cubicBezTo>
                    <a:lnTo>
                      <a:pt x="37" y="47"/>
                    </a:lnTo>
                    <a:cubicBezTo>
                      <a:pt x="105" y="70"/>
                      <a:pt x="171" y="95"/>
                      <a:pt x="225" y="132"/>
                    </a:cubicBezTo>
                    <a:lnTo>
                      <a:pt x="225" y="132"/>
                    </a:lnTo>
                    <a:lnTo>
                      <a:pt x="67" y="1"/>
                    </a:lnTo>
                    <a:close/>
                    <a:moveTo>
                      <a:pt x="225" y="132"/>
                    </a:moveTo>
                    <a:lnTo>
                      <a:pt x="267" y="168"/>
                    </a:lnTo>
                    <a:cubicBezTo>
                      <a:pt x="254" y="155"/>
                      <a:pt x="240" y="143"/>
                      <a:pt x="225" y="132"/>
                    </a:cubicBezTo>
                    <a:close/>
                  </a:path>
                </a:pathLst>
              </a:custGeom>
              <a:solidFill>
                <a:srgbClr val="EF78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sp>
        <p:nvSpPr>
          <p:cNvPr id="56" name="Heart 55">
            <a:extLst>
              <a:ext uri="{FF2B5EF4-FFF2-40B4-BE49-F238E27FC236}">
                <a16:creationId xmlns:a16="http://schemas.microsoft.com/office/drawing/2014/main" id="{0FB4F53E-CCF3-538C-3FA6-80B543EE0920}"/>
              </a:ext>
            </a:extLst>
          </p:cNvPr>
          <p:cNvSpPr/>
          <p:nvPr/>
        </p:nvSpPr>
        <p:spPr>
          <a:xfrm>
            <a:off x="6575956" y="892969"/>
            <a:ext cx="269575" cy="204877"/>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art 56">
            <a:extLst>
              <a:ext uri="{FF2B5EF4-FFF2-40B4-BE49-F238E27FC236}">
                <a16:creationId xmlns:a16="http://schemas.microsoft.com/office/drawing/2014/main" id="{B91693F3-5F75-3864-643D-34C47A9289E8}"/>
              </a:ext>
            </a:extLst>
          </p:cNvPr>
          <p:cNvSpPr/>
          <p:nvPr/>
        </p:nvSpPr>
        <p:spPr>
          <a:xfrm>
            <a:off x="8613946" y="1831091"/>
            <a:ext cx="269575" cy="204877"/>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art 57">
            <a:extLst>
              <a:ext uri="{FF2B5EF4-FFF2-40B4-BE49-F238E27FC236}">
                <a16:creationId xmlns:a16="http://schemas.microsoft.com/office/drawing/2014/main" id="{CFCD1399-8B45-8A6C-EB69-D8BC82A0886B}"/>
              </a:ext>
            </a:extLst>
          </p:cNvPr>
          <p:cNvSpPr/>
          <p:nvPr/>
        </p:nvSpPr>
        <p:spPr>
          <a:xfrm>
            <a:off x="7363116" y="623393"/>
            <a:ext cx="269575" cy="204877"/>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art 58">
            <a:extLst>
              <a:ext uri="{FF2B5EF4-FFF2-40B4-BE49-F238E27FC236}">
                <a16:creationId xmlns:a16="http://schemas.microsoft.com/office/drawing/2014/main" id="{DE0F1169-AADA-A937-E2D2-C07B371416F8}"/>
              </a:ext>
            </a:extLst>
          </p:cNvPr>
          <p:cNvSpPr/>
          <p:nvPr/>
        </p:nvSpPr>
        <p:spPr>
          <a:xfrm>
            <a:off x="6198549" y="2704515"/>
            <a:ext cx="269575" cy="204877"/>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art 59">
            <a:extLst>
              <a:ext uri="{FF2B5EF4-FFF2-40B4-BE49-F238E27FC236}">
                <a16:creationId xmlns:a16="http://schemas.microsoft.com/office/drawing/2014/main" id="{E7F9DE6A-DE11-0589-D2CD-7A44624F9201}"/>
              </a:ext>
            </a:extLst>
          </p:cNvPr>
          <p:cNvSpPr/>
          <p:nvPr/>
        </p:nvSpPr>
        <p:spPr>
          <a:xfrm>
            <a:off x="8204192" y="892968"/>
            <a:ext cx="269575" cy="204877"/>
          </a:xfrm>
          <a:prstGeom prst="hear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art 60">
            <a:extLst>
              <a:ext uri="{FF2B5EF4-FFF2-40B4-BE49-F238E27FC236}">
                <a16:creationId xmlns:a16="http://schemas.microsoft.com/office/drawing/2014/main" id="{40EDE78E-2F5D-8E03-9FF4-06974449B447}"/>
              </a:ext>
            </a:extLst>
          </p:cNvPr>
          <p:cNvSpPr/>
          <p:nvPr/>
        </p:nvSpPr>
        <p:spPr>
          <a:xfrm>
            <a:off x="6198550" y="1626213"/>
            <a:ext cx="269575" cy="204877"/>
          </a:xfrm>
          <a:prstGeom prst="hear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art 61">
            <a:extLst>
              <a:ext uri="{FF2B5EF4-FFF2-40B4-BE49-F238E27FC236}">
                <a16:creationId xmlns:a16="http://schemas.microsoft.com/office/drawing/2014/main" id="{1770AA6F-8472-C853-FF0A-717ACFF11839}"/>
              </a:ext>
            </a:extLst>
          </p:cNvPr>
          <p:cNvSpPr/>
          <p:nvPr/>
        </p:nvSpPr>
        <p:spPr>
          <a:xfrm>
            <a:off x="8549248" y="2758430"/>
            <a:ext cx="269575" cy="204877"/>
          </a:xfrm>
          <a:prstGeom prst="hear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04094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AE8C7-1E30-BFDB-3390-969BEAA55826}"/>
              </a:ext>
            </a:extLst>
          </p:cNvPr>
          <p:cNvSpPr>
            <a:spLocks noGrp="1"/>
          </p:cNvSpPr>
          <p:nvPr>
            <p:ph type="title"/>
          </p:nvPr>
        </p:nvSpPr>
        <p:spPr>
          <a:xfrm>
            <a:off x="1008283" y="192369"/>
            <a:ext cx="7810495" cy="970456"/>
          </a:xfrm>
        </p:spPr>
        <p:txBody>
          <a:bodyPr/>
          <a:lstStyle/>
          <a:p>
            <a:pPr algn="ctr"/>
            <a:r>
              <a:rPr lang="en-US" sz="3200" dirty="0"/>
              <a:t>Breastfeeding Self-Efficacy Theory</a:t>
            </a:r>
            <a:br>
              <a:rPr lang="en-US" sz="3200" dirty="0"/>
            </a:br>
            <a:r>
              <a:rPr lang="en-US" sz="3200" dirty="0"/>
              <a:t>(Dennis, 1999) </a:t>
            </a:r>
          </a:p>
        </p:txBody>
      </p:sp>
      <p:grpSp>
        <p:nvGrpSpPr>
          <p:cNvPr id="6" name="Google Shape;1735;p39">
            <a:extLst>
              <a:ext uri="{FF2B5EF4-FFF2-40B4-BE49-F238E27FC236}">
                <a16:creationId xmlns:a16="http://schemas.microsoft.com/office/drawing/2014/main" id="{FEC3CDEC-7D32-793F-B257-318A70D3E3F5}"/>
              </a:ext>
            </a:extLst>
          </p:cNvPr>
          <p:cNvGrpSpPr/>
          <p:nvPr/>
        </p:nvGrpSpPr>
        <p:grpSpPr>
          <a:xfrm>
            <a:off x="6451345" y="891259"/>
            <a:ext cx="2241447" cy="3951672"/>
            <a:chOff x="6445351" y="757702"/>
            <a:chExt cx="2241447" cy="3894808"/>
          </a:xfrm>
        </p:grpSpPr>
        <p:sp>
          <p:nvSpPr>
            <p:cNvPr id="7" name="Google Shape;1736;p39">
              <a:extLst>
                <a:ext uri="{FF2B5EF4-FFF2-40B4-BE49-F238E27FC236}">
                  <a16:creationId xmlns:a16="http://schemas.microsoft.com/office/drawing/2014/main" id="{A1E27136-FE90-4E5B-1CD8-AA611E7781C3}"/>
                </a:ext>
              </a:extLst>
            </p:cNvPr>
            <p:cNvSpPr/>
            <p:nvPr/>
          </p:nvSpPr>
          <p:spPr>
            <a:xfrm>
              <a:off x="6996958" y="757702"/>
              <a:ext cx="1689839" cy="1245917"/>
            </a:xfrm>
            <a:custGeom>
              <a:avLst/>
              <a:gdLst/>
              <a:ahLst/>
              <a:cxnLst/>
              <a:rect l="l" t="t" r="r" b="b"/>
              <a:pathLst>
                <a:path w="10373" h="7648" extrusionOk="0">
                  <a:moveTo>
                    <a:pt x="5071" y="0"/>
                  </a:moveTo>
                  <a:cubicBezTo>
                    <a:pt x="5060" y="0"/>
                    <a:pt x="5049" y="0"/>
                    <a:pt x="5038" y="1"/>
                  </a:cubicBezTo>
                  <a:cubicBezTo>
                    <a:pt x="4686" y="118"/>
                    <a:pt x="4814" y="437"/>
                    <a:pt x="4612" y="512"/>
                  </a:cubicBezTo>
                  <a:cubicBezTo>
                    <a:pt x="4578" y="522"/>
                    <a:pt x="4543" y="526"/>
                    <a:pt x="4507" y="526"/>
                  </a:cubicBezTo>
                  <a:cubicBezTo>
                    <a:pt x="4408" y="526"/>
                    <a:pt x="4303" y="498"/>
                    <a:pt x="4204" y="498"/>
                  </a:cubicBezTo>
                  <a:cubicBezTo>
                    <a:pt x="4119" y="498"/>
                    <a:pt x="4038" y="519"/>
                    <a:pt x="3973" y="597"/>
                  </a:cubicBezTo>
                  <a:cubicBezTo>
                    <a:pt x="3802" y="810"/>
                    <a:pt x="3930" y="959"/>
                    <a:pt x="3728" y="1097"/>
                  </a:cubicBezTo>
                  <a:cubicBezTo>
                    <a:pt x="3536" y="1225"/>
                    <a:pt x="3291" y="1097"/>
                    <a:pt x="3174" y="1289"/>
                  </a:cubicBezTo>
                  <a:cubicBezTo>
                    <a:pt x="3057" y="1491"/>
                    <a:pt x="3270" y="1811"/>
                    <a:pt x="3036" y="1960"/>
                  </a:cubicBezTo>
                  <a:cubicBezTo>
                    <a:pt x="2812" y="2109"/>
                    <a:pt x="2524" y="2088"/>
                    <a:pt x="2482" y="2546"/>
                  </a:cubicBezTo>
                  <a:cubicBezTo>
                    <a:pt x="2439" y="2982"/>
                    <a:pt x="2312" y="2823"/>
                    <a:pt x="2099" y="2908"/>
                  </a:cubicBezTo>
                  <a:cubicBezTo>
                    <a:pt x="1683" y="3046"/>
                    <a:pt x="1971" y="3493"/>
                    <a:pt x="1843" y="3760"/>
                  </a:cubicBezTo>
                  <a:cubicBezTo>
                    <a:pt x="1736" y="3951"/>
                    <a:pt x="1247" y="3685"/>
                    <a:pt x="927" y="4260"/>
                  </a:cubicBezTo>
                  <a:cubicBezTo>
                    <a:pt x="739" y="4602"/>
                    <a:pt x="476" y="4665"/>
                    <a:pt x="290" y="4665"/>
                  </a:cubicBezTo>
                  <a:cubicBezTo>
                    <a:pt x="181" y="4665"/>
                    <a:pt x="99" y="4643"/>
                    <a:pt x="75" y="4643"/>
                  </a:cubicBezTo>
                  <a:cubicBezTo>
                    <a:pt x="1" y="4643"/>
                    <a:pt x="139" y="5037"/>
                    <a:pt x="853" y="5389"/>
                  </a:cubicBezTo>
                  <a:cubicBezTo>
                    <a:pt x="1385" y="4899"/>
                    <a:pt x="1470" y="4888"/>
                    <a:pt x="1470" y="4888"/>
                  </a:cubicBezTo>
                  <a:lnTo>
                    <a:pt x="1470" y="4888"/>
                  </a:lnTo>
                  <a:lnTo>
                    <a:pt x="1012" y="5549"/>
                  </a:lnTo>
                  <a:cubicBezTo>
                    <a:pt x="1012" y="5549"/>
                    <a:pt x="1340" y="6233"/>
                    <a:pt x="2176" y="6233"/>
                  </a:cubicBezTo>
                  <a:cubicBezTo>
                    <a:pt x="2206" y="6233"/>
                    <a:pt x="2237" y="6232"/>
                    <a:pt x="2269" y="6230"/>
                  </a:cubicBezTo>
                  <a:cubicBezTo>
                    <a:pt x="2429" y="5698"/>
                    <a:pt x="2493" y="5389"/>
                    <a:pt x="2493" y="5389"/>
                  </a:cubicBezTo>
                  <a:lnTo>
                    <a:pt x="2493" y="5389"/>
                  </a:lnTo>
                  <a:lnTo>
                    <a:pt x="2439" y="6443"/>
                  </a:lnTo>
                  <a:cubicBezTo>
                    <a:pt x="2439" y="6443"/>
                    <a:pt x="3430" y="7274"/>
                    <a:pt x="4676" y="7444"/>
                  </a:cubicBezTo>
                  <a:lnTo>
                    <a:pt x="4676" y="7455"/>
                  </a:lnTo>
                  <a:cubicBezTo>
                    <a:pt x="5093" y="7598"/>
                    <a:pt x="5521" y="7648"/>
                    <a:pt x="5910" y="7648"/>
                  </a:cubicBezTo>
                  <a:cubicBezTo>
                    <a:pt x="6762" y="7648"/>
                    <a:pt x="7434" y="7412"/>
                    <a:pt x="7434" y="7412"/>
                  </a:cubicBezTo>
                  <a:lnTo>
                    <a:pt x="7764" y="6422"/>
                  </a:lnTo>
                  <a:lnTo>
                    <a:pt x="7764" y="6422"/>
                  </a:lnTo>
                  <a:cubicBezTo>
                    <a:pt x="7764" y="6422"/>
                    <a:pt x="7710" y="6741"/>
                    <a:pt x="7668" y="7284"/>
                  </a:cubicBezTo>
                  <a:cubicBezTo>
                    <a:pt x="7880" y="7380"/>
                    <a:pt x="8076" y="7415"/>
                    <a:pt x="8251" y="7415"/>
                  </a:cubicBezTo>
                  <a:cubicBezTo>
                    <a:pt x="8760" y="7415"/>
                    <a:pt x="9084" y="7114"/>
                    <a:pt x="9084" y="7114"/>
                  </a:cubicBezTo>
                  <a:lnTo>
                    <a:pt x="8914" y="6326"/>
                  </a:lnTo>
                  <a:lnTo>
                    <a:pt x="8914" y="6326"/>
                  </a:lnTo>
                  <a:cubicBezTo>
                    <a:pt x="8914" y="6326"/>
                    <a:pt x="8988" y="6369"/>
                    <a:pt x="9308" y="7018"/>
                  </a:cubicBezTo>
                  <a:cubicBezTo>
                    <a:pt x="10117" y="6922"/>
                    <a:pt x="10373" y="6603"/>
                    <a:pt x="10319" y="6592"/>
                  </a:cubicBezTo>
                  <a:cubicBezTo>
                    <a:pt x="10266" y="6582"/>
                    <a:pt x="9744" y="6539"/>
                    <a:pt x="9670" y="5932"/>
                  </a:cubicBezTo>
                  <a:cubicBezTo>
                    <a:pt x="9574" y="5272"/>
                    <a:pt x="9020" y="5346"/>
                    <a:pt x="8988" y="5112"/>
                  </a:cubicBezTo>
                  <a:cubicBezTo>
                    <a:pt x="8946" y="4824"/>
                    <a:pt x="9393" y="4516"/>
                    <a:pt x="9052" y="4239"/>
                  </a:cubicBezTo>
                  <a:cubicBezTo>
                    <a:pt x="8882" y="4090"/>
                    <a:pt x="8701" y="4196"/>
                    <a:pt x="8818" y="3770"/>
                  </a:cubicBezTo>
                  <a:cubicBezTo>
                    <a:pt x="8935" y="3344"/>
                    <a:pt x="8658" y="3238"/>
                    <a:pt x="8498" y="3025"/>
                  </a:cubicBezTo>
                  <a:cubicBezTo>
                    <a:pt x="8339" y="2812"/>
                    <a:pt x="8658" y="2599"/>
                    <a:pt x="8616" y="2365"/>
                  </a:cubicBezTo>
                  <a:cubicBezTo>
                    <a:pt x="8573" y="2120"/>
                    <a:pt x="8296" y="2162"/>
                    <a:pt x="8168" y="1960"/>
                  </a:cubicBezTo>
                  <a:cubicBezTo>
                    <a:pt x="8030" y="1758"/>
                    <a:pt x="8222" y="1662"/>
                    <a:pt x="8126" y="1417"/>
                  </a:cubicBezTo>
                  <a:cubicBezTo>
                    <a:pt x="8030" y="1161"/>
                    <a:pt x="7710" y="1236"/>
                    <a:pt x="7551" y="1097"/>
                  </a:cubicBezTo>
                  <a:cubicBezTo>
                    <a:pt x="7391" y="959"/>
                    <a:pt x="7604" y="693"/>
                    <a:pt x="7338" y="469"/>
                  </a:cubicBezTo>
                  <a:cubicBezTo>
                    <a:pt x="7200" y="411"/>
                    <a:pt x="7063" y="389"/>
                    <a:pt x="6932" y="389"/>
                  </a:cubicBezTo>
                  <a:cubicBezTo>
                    <a:pt x="6556" y="389"/>
                    <a:pt x="6234" y="574"/>
                    <a:pt x="6124" y="629"/>
                  </a:cubicBezTo>
                  <a:lnTo>
                    <a:pt x="6124" y="618"/>
                  </a:lnTo>
                  <a:cubicBezTo>
                    <a:pt x="6071" y="576"/>
                    <a:pt x="5690" y="0"/>
                    <a:pt x="5071" y="0"/>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 name="Google Shape;1737;p39">
              <a:extLst>
                <a:ext uri="{FF2B5EF4-FFF2-40B4-BE49-F238E27FC236}">
                  <a16:creationId xmlns:a16="http://schemas.microsoft.com/office/drawing/2014/main" id="{28F85C6C-2CCB-1299-A841-801D82293477}"/>
                </a:ext>
              </a:extLst>
            </p:cNvPr>
            <p:cNvSpPr/>
            <p:nvPr/>
          </p:nvSpPr>
          <p:spPr>
            <a:xfrm>
              <a:off x="6445351" y="1696055"/>
              <a:ext cx="1283874" cy="1404588"/>
            </a:xfrm>
            <a:custGeom>
              <a:avLst/>
              <a:gdLst/>
              <a:ahLst/>
              <a:cxnLst/>
              <a:rect l="l" t="t" r="r" b="b"/>
              <a:pathLst>
                <a:path w="7881" h="8622" extrusionOk="0">
                  <a:moveTo>
                    <a:pt x="3019" y="1"/>
                  </a:moveTo>
                  <a:cubicBezTo>
                    <a:pt x="2794" y="1"/>
                    <a:pt x="2631" y="76"/>
                    <a:pt x="2631" y="76"/>
                  </a:cubicBezTo>
                  <a:lnTo>
                    <a:pt x="2535" y="172"/>
                  </a:lnTo>
                  <a:cubicBezTo>
                    <a:pt x="2077" y="672"/>
                    <a:pt x="0" y="3207"/>
                    <a:pt x="373" y="5816"/>
                  </a:cubicBezTo>
                  <a:cubicBezTo>
                    <a:pt x="639" y="7720"/>
                    <a:pt x="2190" y="8621"/>
                    <a:pt x="3639" y="8621"/>
                  </a:cubicBezTo>
                  <a:cubicBezTo>
                    <a:pt x="4393" y="8621"/>
                    <a:pt x="5120" y="8377"/>
                    <a:pt x="5623" y="7903"/>
                  </a:cubicBezTo>
                  <a:cubicBezTo>
                    <a:pt x="7103" y="6529"/>
                    <a:pt x="7881" y="4037"/>
                    <a:pt x="6283" y="1056"/>
                  </a:cubicBezTo>
                  <a:cubicBezTo>
                    <a:pt x="6038" y="609"/>
                    <a:pt x="5644" y="76"/>
                    <a:pt x="5644" y="76"/>
                  </a:cubicBezTo>
                  <a:cubicBezTo>
                    <a:pt x="5644" y="76"/>
                    <a:pt x="5644" y="76"/>
                    <a:pt x="5643" y="76"/>
                  </a:cubicBezTo>
                  <a:cubicBezTo>
                    <a:pt x="5610" y="76"/>
                    <a:pt x="4573" y="86"/>
                    <a:pt x="4185" y="1365"/>
                  </a:cubicBezTo>
                  <a:cubicBezTo>
                    <a:pt x="3951" y="215"/>
                    <a:pt x="3399" y="1"/>
                    <a:pt x="301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 name="Google Shape;1738;p39">
              <a:extLst>
                <a:ext uri="{FF2B5EF4-FFF2-40B4-BE49-F238E27FC236}">
                  <a16:creationId xmlns:a16="http://schemas.microsoft.com/office/drawing/2014/main" id="{69386EE5-802F-34B6-1744-EDDDB0E02D3E}"/>
                </a:ext>
              </a:extLst>
            </p:cNvPr>
            <p:cNvSpPr/>
            <p:nvPr/>
          </p:nvSpPr>
          <p:spPr>
            <a:xfrm>
              <a:off x="7111319" y="1912886"/>
              <a:ext cx="152970" cy="866179"/>
            </a:xfrm>
            <a:custGeom>
              <a:avLst/>
              <a:gdLst/>
              <a:ahLst/>
              <a:cxnLst/>
              <a:rect l="l" t="t" r="r" b="b"/>
              <a:pathLst>
                <a:path w="939" h="5317" extrusionOk="0">
                  <a:moveTo>
                    <a:pt x="67" y="1"/>
                  </a:moveTo>
                  <a:cubicBezTo>
                    <a:pt x="36" y="1"/>
                    <a:pt x="0" y="39"/>
                    <a:pt x="23" y="76"/>
                  </a:cubicBezTo>
                  <a:cubicBezTo>
                    <a:pt x="385" y="790"/>
                    <a:pt x="523" y="1631"/>
                    <a:pt x="672" y="2419"/>
                  </a:cubicBezTo>
                  <a:cubicBezTo>
                    <a:pt x="758" y="2824"/>
                    <a:pt x="832" y="3239"/>
                    <a:pt x="843" y="3665"/>
                  </a:cubicBezTo>
                  <a:cubicBezTo>
                    <a:pt x="864" y="4219"/>
                    <a:pt x="758" y="4751"/>
                    <a:pt x="513" y="5241"/>
                  </a:cubicBezTo>
                  <a:cubicBezTo>
                    <a:pt x="498" y="5279"/>
                    <a:pt x="530" y="5316"/>
                    <a:pt x="562" y="5316"/>
                  </a:cubicBezTo>
                  <a:cubicBezTo>
                    <a:pt x="576" y="5316"/>
                    <a:pt x="589" y="5310"/>
                    <a:pt x="598" y="5294"/>
                  </a:cubicBezTo>
                  <a:cubicBezTo>
                    <a:pt x="822" y="4826"/>
                    <a:pt x="928" y="4304"/>
                    <a:pt x="939" y="3793"/>
                  </a:cubicBezTo>
                  <a:cubicBezTo>
                    <a:pt x="939" y="3345"/>
                    <a:pt x="864" y="2909"/>
                    <a:pt x="779" y="2483"/>
                  </a:cubicBezTo>
                  <a:cubicBezTo>
                    <a:pt x="619" y="1663"/>
                    <a:pt x="470" y="779"/>
                    <a:pt x="97" y="23"/>
                  </a:cubicBezTo>
                  <a:cubicBezTo>
                    <a:pt x="91" y="7"/>
                    <a:pt x="79" y="1"/>
                    <a:pt x="6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 name="Google Shape;1739;p39">
              <a:extLst>
                <a:ext uri="{FF2B5EF4-FFF2-40B4-BE49-F238E27FC236}">
                  <a16:creationId xmlns:a16="http://schemas.microsoft.com/office/drawing/2014/main" id="{CB58145B-2216-CBFA-BD15-A9E5261846E5}"/>
                </a:ext>
              </a:extLst>
            </p:cNvPr>
            <p:cNvSpPr/>
            <p:nvPr/>
          </p:nvSpPr>
          <p:spPr>
            <a:xfrm>
              <a:off x="6931143" y="2896038"/>
              <a:ext cx="53922" cy="78521"/>
            </a:xfrm>
            <a:custGeom>
              <a:avLst/>
              <a:gdLst/>
              <a:ahLst/>
              <a:cxnLst/>
              <a:rect l="l" t="t" r="r" b="b"/>
              <a:pathLst>
                <a:path w="331" h="482" extrusionOk="0">
                  <a:moveTo>
                    <a:pt x="269" y="0"/>
                  </a:moveTo>
                  <a:cubicBezTo>
                    <a:pt x="251" y="0"/>
                    <a:pt x="234" y="10"/>
                    <a:pt x="234" y="26"/>
                  </a:cubicBezTo>
                  <a:cubicBezTo>
                    <a:pt x="192" y="175"/>
                    <a:pt x="128" y="313"/>
                    <a:pt x="11" y="399"/>
                  </a:cubicBezTo>
                  <a:cubicBezTo>
                    <a:pt x="0" y="420"/>
                    <a:pt x="0" y="452"/>
                    <a:pt x="11" y="473"/>
                  </a:cubicBezTo>
                  <a:cubicBezTo>
                    <a:pt x="16" y="478"/>
                    <a:pt x="29" y="481"/>
                    <a:pt x="43" y="481"/>
                  </a:cubicBezTo>
                  <a:cubicBezTo>
                    <a:pt x="56" y="481"/>
                    <a:pt x="69" y="478"/>
                    <a:pt x="75" y="473"/>
                  </a:cubicBezTo>
                  <a:cubicBezTo>
                    <a:pt x="192" y="367"/>
                    <a:pt x="288" y="218"/>
                    <a:pt x="330" y="58"/>
                  </a:cubicBezTo>
                  <a:cubicBezTo>
                    <a:pt x="330" y="26"/>
                    <a:pt x="320" y="5"/>
                    <a:pt x="288" y="5"/>
                  </a:cubicBezTo>
                  <a:cubicBezTo>
                    <a:pt x="282" y="2"/>
                    <a:pt x="275" y="0"/>
                    <a:pt x="269"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 name="Google Shape;1740;p39">
              <a:extLst>
                <a:ext uri="{FF2B5EF4-FFF2-40B4-BE49-F238E27FC236}">
                  <a16:creationId xmlns:a16="http://schemas.microsoft.com/office/drawing/2014/main" id="{FDBBA32A-8ECE-75D8-2059-C297F44EBB23}"/>
                </a:ext>
              </a:extLst>
            </p:cNvPr>
            <p:cNvSpPr/>
            <p:nvPr/>
          </p:nvSpPr>
          <p:spPr>
            <a:xfrm>
              <a:off x="6953624" y="2937417"/>
              <a:ext cx="60927" cy="72983"/>
            </a:xfrm>
            <a:custGeom>
              <a:avLst/>
              <a:gdLst/>
              <a:ahLst/>
              <a:cxnLst/>
              <a:rect l="l" t="t" r="r" b="b"/>
              <a:pathLst>
                <a:path w="374" h="448" extrusionOk="0">
                  <a:moveTo>
                    <a:pt x="321" y="0"/>
                  </a:moveTo>
                  <a:cubicBezTo>
                    <a:pt x="306" y="0"/>
                    <a:pt x="295" y="14"/>
                    <a:pt x="288" y="27"/>
                  </a:cubicBezTo>
                  <a:cubicBezTo>
                    <a:pt x="192" y="145"/>
                    <a:pt x="107" y="251"/>
                    <a:pt x="22" y="379"/>
                  </a:cubicBezTo>
                  <a:cubicBezTo>
                    <a:pt x="1" y="400"/>
                    <a:pt x="22" y="432"/>
                    <a:pt x="32" y="443"/>
                  </a:cubicBezTo>
                  <a:cubicBezTo>
                    <a:pt x="39" y="446"/>
                    <a:pt x="46" y="447"/>
                    <a:pt x="53" y="447"/>
                  </a:cubicBezTo>
                  <a:cubicBezTo>
                    <a:pt x="71" y="447"/>
                    <a:pt x="89" y="440"/>
                    <a:pt x="96" y="432"/>
                  </a:cubicBezTo>
                  <a:cubicBezTo>
                    <a:pt x="192" y="304"/>
                    <a:pt x="267" y="198"/>
                    <a:pt x="363" y="81"/>
                  </a:cubicBezTo>
                  <a:cubicBezTo>
                    <a:pt x="373" y="59"/>
                    <a:pt x="363" y="27"/>
                    <a:pt x="352" y="17"/>
                  </a:cubicBezTo>
                  <a:cubicBezTo>
                    <a:pt x="340" y="5"/>
                    <a:pt x="330" y="0"/>
                    <a:pt x="321"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1741;p39">
              <a:extLst>
                <a:ext uri="{FF2B5EF4-FFF2-40B4-BE49-F238E27FC236}">
                  <a16:creationId xmlns:a16="http://schemas.microsoft.com/office/drawing/2014/main" id="{1F84E9F8-92B8-689D-A211-546E74DB19DF}"/>
                </a:ext>
              </a:extLst>
            </p:cNvPr>
            <p:cNvSpPr/>
            <p:nvPr/>
          </p:nvSpPr>
          <p:spPr>
            <a:xfrm>
              <a:off x="7399504" y="2240984"/>
              <a:ext cx="198096" cy="588259"/>
            </a:xfrm>
            <a:custGeom>
              <a:avLst/>
              <a:gdLst/>
              <a:ahLst/>
              <a:cxnLst/>
              <a:rect l="l" t="t" r="r" b="b"/>
              <a:pathLst>
                <a:path w="1216" h="3611" extrusionOk="0">
                  <a:moveTo>
                    <a:pt x="1148" y="0"/>
                  </a:moveTo>
                  <a:cubicBezTo>
                    <a:pt x="1135" y="0"/>
                    <a:pt x="1124" y="7"/>
                    <a:pt x="1118" y="22"/>
                  </a:cubicBezTo>
                  <a:cubicBezTo>
                    <a:pt x="959" y="341"/>
                    <a:pt x="618" y="501"/>
                    <a:pt x="373" y="735"/>
                  </a:cubicBezTo>
                  <a:cubicBezTo>
                    <a:pt x="117" y="980"/>
                    <a:pt x="11" y="1299"/>
                    <a:pt x="0" y="1651"/>
                  </a:cubicBezTo>
                  <a:cubicBezTo>
                    <a:pt x="0" y="1853"/>
                    <a:pt x="32" y="2056"/>
                    <a:pt x="64" y="2258"/>
                  </a:cubicBezTo>
                  <a:cubicBezTo>
                    <a:pt x="107" y="2503"/>
                    <a:pt x="85" y="2716"/>
                    <a:pt x="75" y="2971"/>
                  </a:cubicBezTo>
                  <a:cubicBezTo>
                    <a:pt x="53" y="3238"/>
                    <a:pt x="128" y="3589"/>
                    <a:pt x="458" y="3610"/>
                  </a:cubicBezTo>
                  <a:cubicBezTo>
                    <a:pt x="533" y="3610"/>
                    <a:pt x="533" y="3514"/>
                    <a:pt x="458" y="3514"/>
                  </a:cubicBezTo>
                  <a:cubicBezTo>
                    <a:pt x="11" y="3493"/>
                    <a:pt x="224" y="2769"/>
                    <a:pt x="192" y="2492"/>
                  </a:cubicBezTo>
                  <a:cubicBezTo>
                    <a:pt x="171" y="2130"/>
                    <a:pt x="43" y="1779"/>
                    <a:pt x="117" y="1417"/>
                  </a:cubicBezTo>
                  <a:cubicBezTo>
                    <a:pt x="181" y="1086"/>
                    <a:pt x="384" y="852"/>
                    <a:pt x="629" y="661"/>
                  </a:cubicBezTo>
                  <a:cubicBezTo>
                    <a:pt x="842" y="501"/>
                    <a:pt x="1054" y="341"/>
                    <a:pt x="1193" y="96"/>
                  </a:cubicBezTo>
                  <a:cubicBezTo>
                    <a:pt x="1216" y="43"/>
                    <a:pt x="1178" y="0"/>
                    <a:pt x="1148"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 name="Google Shape;1742;p39">
              <a:extLst>
                <a:ext uri="{FF2B5EF4-FFF2-40B4-BE49-F238E27FC236}">
                  <a16:creationId xmlns:a16="http://schemas.microsoft.com/office/drawing/2014/main" id="{0A4387BD-DF8C-1982-211F-8E8822418BC9}"/>
                </a:ext>
              </a:extLst>
            </p:cNvPr>
            <p:cNvSpPr/>
            <p:nvPr/>
          </p:nvSpPr>
          <p:spPr>
            <a:xfrm>
              <a:off x="7354216" y="2612252"/>
              <a:ext cx="106053" cy="74775"/>
            </a:xfrm>
            <a:custGeom>
              <a:avLst/>
              <a:gdLst/>
              <a:ahLst/>
              <a:cxnLst/>
              <a:rect l="l" t="t" r="r" b="b"/>
              <a:pathLst>
                <a:path w="651" h="459" extrusionOk="0">
                  <a:moveTo>
                    <a:pt x="598" y="0"/>
                  </a:moveTo>
                  <a:cubicBezTo>
                    <a:pt x="353" y="43"/>
                    <a:pt x="150" y="192"/>
                    <a:pt x="23" y="383"/>
                  </a:cubicBezTo>
                  <a:cubicBezTo>
                    <a:pt x="0" y="421"/>
                    <a:pt x="36" y="459"/>
                    <a:pt x="67" y="459"/>
                  </a:cubicBezTo>
                  <a:cubicBezTo>
                    <a:pt x="79" y="459"/>
                    <a:pt x="91" y="452"/>
                    <a:pt x="97" y="437"/>
                  </a:cubicBezTo>
                  <a:cubicBezTo>
                    <a:pt x="204" y="256"/>
                    <a:pt x="395" y="139"/>
                    <a:pt x="608" y="96"/>
                  </a:cubicBezTo>
                  <a:cubicBezTo>
                    <a:pt x="630" y="96"/>
                    <a:pt x="651" y="53"/>
                    <a:pt x="651" y="43"/>
                  </a:cubicBezTo>
                  <a:cubicBezTo>
                    <a:pt x="651" y="11"/>
                    <a:pt x="619" y="0"/>
                    <a:pt x="598"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 name="Google Shape;1743;p39">
              <a:extLst>
                <a:ext uri="{FF2B5EF4-FFF2-40B4-BE49-F238E27FC236}">
                  <a16:creationId xmlns:a16="http://schemas.microsoft.com/office/drawing/2014/main" id="{4F9C2F1D-73DC-D469-0873-EFD3C8A7A757}"/>
                </a:ext>
              </a:extLst>
            </p:cNvPr>
            <p:cNvSpPr/>
            <p:nvPr/>
          </p:nvSpPr>
          <p:spPr>
            <a:xfrm>
              <a:off x="7371973" y="2655586"/>
              <a:ext cx="124787" cy="64837"/>
            </a:xfrm>
            <a:custGeom>
              <a:avLst/>
              <a:gdLst/>
              <a:ahLst/>
              <a:cxnLst/>
              <a:rect l="l" t="t" r="r" b="b"/>
              <a:pathLst>
                <a:path w="766" h="398" extrusionOk="0">
                  <a:moveTo>
                    <a:pt x="712" y="0"/>
                  </a:moveTo>
                  <a:cubicBezTo>
                    <a:pt x="457" y="32"/>
                    <a:pt x="233" y="128"/>
                    <a:pt x="41" y="309"/>
                  </a:cubicBezTo>
                  <a:cubicBezTo>
                    <a:pt x="0" y="350"/>
                    <a:pt x="35" y="398"/>
                    <a:pt x="78" y="398"/>
                  </a:cubicBezTo>
                  <a:cubicBezTo>
                    <a:pt x="91" y="398"/>
                    <a:pt x="104" y="393"/>
                    <a:pt x="116" y="384"/>
                  </a:cubicBezTo>
                  <a:cubicBezTo>
                    <a:pt x="276" y="224"/>
                    <a:pt x="489" y="128"/>
                    <a:pt x="712" y="107"/>
                  </a:cubicBezTo>
                  <a:cubicBezTo>
                    <a:pt x="734" y="107"/>
                    <a:pt x="766" y="86"/>
                    <a:pt x="766" y="54"/>
                  </a:cubicBezTo>
                  <a:cubicBezTo>
                    <a:pt x="766" y="32"/>
                    <a:pt x="734" y="0"/>
                    <a:pt x="712"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 name="Google Shape;1744;p39">
              <a:extLst>
                <a:ext uri="{FF2B5EF4-FFF2-40B4-BE49-F238E27FC236}">
                  <a16:creationId xmlns:a16="http://schemas.microsoft.com/office/drawing/2014/main" id="{04A37110-7A8B-2C70-52AE-F8AB8EFAED9C}"/>
                </a:ext>
              </a:extLst>
            </p:cNvPr>
            <p:cNvSpPr/>
            <p:nvPr/>
          </p:nvSpPr>
          <p:spPr>
            <a:xfrm>
              <a:off x="6606630" y="1170675"/>
              <a:ext cx="996016" cy="767131"/>
            </a:xfrm>
            <a:custGeom>
              <a:avLst/>
              <a:gdLst/>
              <a:ahLst/>
              <a:cxnLst/>
              <a:rect l="l" t="t" r="r" b="b"/>
              <a:pathLst>
                <a:path w="6114" h="4709" extrusionOk="0">
                  <a:moveTo>
                    <a:pt x="2783" y="0"/>
                  </a:moveTo>
                  <a:cubicBezTo>
                    <a:pt x="2214" y="0"/>
                    <a:pt x="1703" y="286"/>
                    <a:pt x="948" y="969"/>
                  </a:cubicBezTo>
                  <a:cubicBezTo>
                    <a:pt x="1" y="1832"/>
                    <a:pt x="1151" y="3855"/>
                    <a:pt x="1215" y="3940"/>
                  </a:cubicBezTo>
                  <a:cubicBezTo>
                    <a:pt x="1681" y="4506"/>
                    <a:pt x="2347" y="4709"/>
                    <a:pt x="2968" y="4709"/>
                  </a:cubicBezTo>
                  <a:cubicBezTo>
                    <a:pt x="3679" y="4709"/>
                    <a:pt x="4331" y="4443"/>
                    <a:pt x="4558" y="4153"/>
                  </a:cubicBezTo>
                  <a:cubicBezTo>
                    <a:pt x="6113" y="969"/>
                    <a:pt x="4260" y="330"/>
                    <a:pt x="3398" y="96"/>
                  </a:cubicBezTo>
                  <a:cubicBezTo>
                    <a:pt x="3178" y="34"/>
                    <a:pt x="2977" y="0"/>
                    <a:pt x="278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 name="Google Shape;1745;p39">
              <a:extLst>
                <a:ext uri="{FF2B5EF4-FFF2-40B4-BE49-F238E27FC236}">
                  <a16:creationId xmlns:a16="http://schemas.microsoft.com/office/drawing/2014/main" id="{216D66F1-F786-47D4-4CB5-4D512443458F}"/>
                </a:ext>
              </a:extLst>
            </p:cNvPr>
            <p:cNvSpPr/>
            <p:nvPr/>
          </p:nvSpPr>
          <p:spPr>
            <a:xfrm>
              <a:off x="6778987" y="1280801"/>
              <a:ext cx="677532" cy="666617"/>
            </a:xfrm>
            <a:custGeom>
              <a:avLst/>
              <a:gdLst/>
              <a:ahLst/>
              <a:cxnLst/>
              <a:rect l="l" t="t" r="r" b="b"/>
              <a:pathLst>
                <a:path w="4159" h="4092" extrusionOk="0">
                  <a:moveTo>
                    <a:pt x="1636" y="1"/>
                  </a:moveTo>
                  <a:cubicBezTo>
                    <a:pt x="1479" y="1"/>
                    <a:pt x="1325" y="22"/>
                    <a:pt x="1179" y="69"/>
                  </a:cubicBezTo>
                  <a:cubicBezTo>
                    <a:pt x="263" y="357"/>
                    <a:pt x="412" y="1773"/>
                    <a:pt x="412" y="1773"/>
                  </a:cubicBezTo>
                  <a:lnTo>
                    <a:pt x="391" y="1816"/>
                  </a:lnTo>
                  <a:cubicBezTo>
                    <a:pt x="391" y="1816"/>
                    <a:pt x="370" y="1954"/>
                    <a:pt x="380" y="2189"/>
                  </a:cubicBezTo>
                  <a:cubicBezTo>
                    <a:pt x="362" y="2185"/>
                    <a:pt x="342" y="2183"/>
                    <a:pt x="320" y="2183"/>
                  </a:cubicBezTo>
                  <a:cubicBezTo>
                    <a:pt x="204" y="2183"/>
                    <a:pt x="54" y="2242"/>
                    <a:pt x="18" y="2476"/>
                  </a:cubicBezTo>
                  <a:cubicBezTo>
                    <a:pt x="0" y="2647"/>
                    <a:pt x="149" y="2862"/>
                    <a:pt x="355" y="2862"/>
                  </a:cubicBezTo>
                  <a:cubicBezTo>
                    <a:pt x="394" y="2862"/>
                    <a:pt x="434" y="2855"/>
                    <a:pt x="476" y="2838"/>
                  </a:cubicBezTo>
                  <a:cubicBezTo>
                    <a:pt x="487" y="2859"/>
                    <a:pt x="487" y="2891"/>
                    <a:pt x="497" y="2913"/>
                  </a:cubicBezTo>
                  <a:cubicBezTo>
                    <a:pt x="632" y="3349"/>
                    <a:pt x="1292" y="4091"/>
                    <a:pt x="2104" y="4091"/>
                  </a:cubicBezTo>
                  <a:cubicBezTo>
                    <a:pt x="2382" y="4091"/>
                    <a:pt x="2679" y="4004"/>
                    <a:pt x="2979" y="3786"/>
                  </a:cubicBezTo>
                  <a:cubicBezTo>
                    <a:pt x="3522" y="3381"/>
                    <a:pt x="3713" y="2859"/>
                    <a:pt x="3735" y="2380"/>
                  </a:cubicBezTo>
                  <a:cubicBezTo>
                    <a:pt x="3745" y="2381"/>
                    <a:pt x="3754" y="2381"/>
                    <a:pt x="3764" y="2381"/>
                  </a:cubicBezTo>
                  <a:cubicBezTo>
                    <a:pt x="4031" y="2381"/>
                    <a:pt x="4158" y="2097"/>
                    <a:pt x="4086" y="1922"/>
                  </a:cubicBezTo>
                  <a:cubicBezTo>
                    <a:pt x="4011" y="1749"/>
                    <a:pt x="3904" y="1699"/>
                    <a:pt x="3803" y="1699"/>
                  </a:cubicBezTo>
                  <a:cubicBezTo>
                    <a:pt x="3760" y="1699"/>
                    <a:pt x="3719" y="1707"/>
                    <a:pt x="3681" y="1720"/>
                  </a:cubicBezTo>
                  <a:cubicBezTo>
                    <a:pt x="3628" y="1454"/>
                    <a:pt x="3564" y="1209"/>
                    <a:pt x="3511" y="1049"/>
                  </a:cubicBezTo>
                  <a:cubicBezTo>
                    <a:pt x="3368" y="593"/>
                    <a:pt x="2465" y="1"/>
                    <a:pt x="1636" y="1"/>
                  </a:cubicBezTo>
                  <a:close/>
                </a:path>
              </a:pathLst>
            </a:custGeom>
            <a:solidFill>
              <a:srgbClr val="BB59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1746;p39">
              <a:extLst>
                <a:ext uri="{FF2B5EF4-FFF2-40B4-BE49-F238E27FC236}">
                  <a16:creationId xmlns:a16="http://schemas.microsoft.com/office/drawing/2014/main" id="{14C0C549-16EF-9050-DEA4-2D195C902FA7}"/>
                </a:ext>
              </a:extLst>
            </p:cNvPr>
            <p:cNvSpPr/>
            <p:nvPr/>
          </p:nvSpPr>
          <p:spPr>
            <a:xfrm>
              <a:off x="7201408" y="1607921"/>
              <a:ext cx="131955" cy="39912"/>
            </a:xfrm>
            <a:custGeom>
              <a:avLst/>
              <a:gdLst/>
              <a:ahLst/>
              <a:cxnLst/>
              <a:rect l="l" t="t" r="r" b="b"/>
              <a:pathLst>
                <a:path w="810" h="245" extrusionOk="0">
                  <a:moveTo>
                    <a:pt x="66" y="1"/>
                  </a:moveTo>
                  <a:cubicBezTo>
                    <a:pt x="28" y="1"/>
                    <a:pt x="0" y="46"/>
                    <a:pt x="24" y="85"/>
                  </a:cubicBezTo>
                  <a:cubicBezTo>
                    <a:pt x="119" y="191"/>
                    <a:pt x="258" y="244"/>
                    <a:pt x="386" y="244"/>
                  </a:cubicBezTo>
                  <a:cubicBezTo>
                    <a:pt x="524" y="244"/>
                    <a:pt x="663" y="181"/>
                    <a:pt x="769" y="85"/>
                  </a:cubicBezTo>
                  <a:cubicBezTo>
                    <a:pt x="809" y="53"/>
                    <a:pt x="777" y="2"/>
                    <a:pt x="740" y="2"/>
                  </a:cubicBezTo>
                  <a:cubicBezTo>
                    <a:pt x="728" y="2"/>
                    <a:pt x="716" y="8"/>
                    <a:pt x="705" y="21"/>
                  </a:cubicBezTo>
                  <a:cubicBezTo>
                    <a:pt x="620" y="95"/>
                    <a:pt x="503" y="149"/>
                    <a:pt x="386" y="149"/>
                  </a:cubicBezTo>
                  <a:cubicBezTo>
                    <a:pt x="279" y="149"/>
                    <a:pt x="173" y="106"/>
                    <a:pt x="109" y="21"/>
                  </a:cubicBezTo>
                  <a:cubicBezTo>
                    <a:pt x="95" y="7"/>
                    <a:pt x="80" y="1"/>
                    <a:pt x="66"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 name="Google Shape;1747;p39">
              <a:extLst>
                <a:ext uri="{FF2B5EF4-FFF2-40B4-BE49-F238E27FC236}">
                  <a16:creationId xmlns:a16="http://schemas.microsoft.com/office/drawing/2014/main" id="{E6FE3C08-1FB8-DAA0-6774-9C5A8F50DCE5}"/>
                </a:ext>
              </a:extLst>
            </p:cNvPr>
            <p:cNvSpPr/>
            <p:nvPr/>
          </p:nvSpPr>
          <p:spPr>
            <a:xfrm>
              <a:off x="7245067" y="1631217"/>
              <a:ext cx="21015" cy="27857"/>
            </a:xfrm>
            <a:custGeom>
              <a:avLst/>
              <a:gdLst/>
              <a:ahLst/>
              <a:cxnLst/>
              <a:rect l="l" t="t" r="r" b="b"/>
              <a:pathLst>
                <a:path w="129" h="171" extrusionOk="0">
                  <a:moveTo>
                    <a:pt x="78" y="1"/>
                  </a:moveTo>
                  <a:cubicBezTo>
                    <a:pt x="73" y="1"/>
                    <a:pt x="68" y="2"/>
                    <a:pt x="64" y="6"/>
                  </a:cubicBezTo>
                  <a:lnTo>
                    <a:pt x="43" y="38"/>
                  </a:lnTo>
                  <a:cubicBezTo>
                    <a:pt x="22" y="59"/>
                    <a:pt x="11" y="69"/>
                    <a:pt x="1" y="101"/>
                  </a:cubicBezTo>
                  <a:lnTo>
                    <a:pt x="1" y="112"/>
                  </a:lnTo>
                  <a:lnTo>
                    <a:pt x="1" y="144"/>
                  </a:lnTo>
                  <a:cubicBezTo>
                    <a:pt x="1" y="144"/>
                    <a:pt x="1" y="155"/>
                    <a:pt x="11" y="155"/>
                  </a:cubicBezTo>
                  <a:lnTo>
                    <a:pt x="22" y="165"/>
                  </a:lnTo>
                  <a:cubicBezTo>
                    <a:pt x="36" y="165"/>
                    <a:pt x="45" y="170"/>
                    <a:pt x="53" y="170"/>
                  </a:cubicBezTo>
                  <a:cubicBezTo>
                    <a:pt x="57" y="170"/>
                    <a:pt x="61" y="169"/>
                    <a:pt x="64" y="165"/>
                  </a:cubicBezTo>
                  <a:cubicBezTo>
                    <a:pt x="75" y="165"/>
                    <a:pt x="96" y="155"/>
                    <a:pt x="96" y="144"/>
                  </a:cubicBezTo>
                  <a:cubicBezTo>
                    <a:pt x="107" y="112"/>
                    <a:pt x="118" y="101"/>
                    <a:pt x="128" y="69"/>
                  </a:cubicBezTo>
                  <a:lnTo>
                    <a:pt x="128" y="59"/>
                  </a:lnTo>
                  <a:lnTo>
                    <a:pt x="128" y="38"/>
                  </a:lnTo>
                  <a:cubicBezTo>
                    <a:pt x="128" y="38"/>
                    <a:pt x="128" y="16"/>
                    <a:pt x="118" y="16"/>
                  </a:cubicBezTo>
                  <a:lnTo>
                    <a:pt x="107" y="6"/>
                  </a:lnTo>
                  <a:cubicBezTo>
                    <a:pt x="100" y="6"/>
                    <a:pt x="88" y="1"/>
                    <a:pt x="78"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 name="Google Shape;1748;p39">
              <a:extLst>
                <a:ext uri="{FF2B5EF4-FFF2-40B4-BE49-F238E27FC236}">
                  <a16:creationId xmlns:a16="http://schemas.microsoft.com/office/drawing/2014/main" id="{0C60663A-A811-B066-F99E-5FF435617E7A}"/>
                </a:ext>
              </a:extLst>
            </p:cNvPr>
            <p:cNvSpPr/>
            <p:nvPr/>
          </p:nvSpPr>
          <p:spPr>
            <a:xfrm>
              <a:off x="7288401" y="1629588"/>
              <a:ext cx="19223" cy="26880"/>
            </a:xfrm>
            <a:custGeom>
              <a:avLst/>
              <a:gdLst/>
              <a:ahLst/>
              <a:cxnLst/>
              <a:rect l="l" t="t" r="r" b="b"/>
              <a:pathLst>
                <a:path w="118" h="165" extrusionOk="0">
                  <a:moveTo>
                    <a:pt x="35" y="0"/>
                  </a:moveTo>
                  <a:cubicBezTo>
                    <a:pt x="30" y="0"/>
                    <a:pt x="26" y="1"/>
                    <a:pt x="22" y="5"/>
                  </a:cubicBezTo>
                  <a:cubicBezTo>
                    <a:pt x="11" y="5"/>
                    <a:pt x="1" y="16"/>
                    <a:pt x="1" y="26"/>
                  </a:cubicBezTo>
                  <a:lnTo>
                    <a:pt x="1" y="48"/>
                  </a:lnTo>
                  <a:cubicBezTo>
                    <a:pt x="1" y="69"/>
                    <a:pt x="11" y="111"/>
                    <a:pt x="22" y="133"/>
                  </a:cubicBezTo>
                  <a:cubicBezTo>
                    <a:pt x="22" y="154"/>
                    <a:pt x="43" y="165"/>
                    <a:pt x="54" y="165"/>
                  </a:cubicBezTo>
                  <a:lnTo>
                    <a:pt x="97" y="165"/>
                  </a:lnTo>
                  <a:cubicBezTo>
                    <a:pt x="107" y="154"/>
                    <a:pt x="118" y="154"/>
                    <a:pt x="118" y="133"/>
                  </a:cubicBezTo>
                  <a:lnTo>
                    <a:pt x="118" y="122"/>
                  </a:lnTo>
                  <a:cubicBezTo>
                    <a:pt x="118" y="111"/>
                    <a:pt x="118" y="111"/>
                    <a:pt x="107" y="101"/>
                  </a:cubicBezTo>
                  <a:cubicBezTo>
                    <a:pt x="86" y="69"/>
                    <a:pt x="86" y="58"/>
                    <a:pt x="86" y="26"/>
                  </a:cubicBezTo>
                  <a:cubicBezTo>
                    <a:pt x="86" y="26"/>
                    <a:pt x="86" y="16"/>
                    <a:pt x="75" y="16"/>
                  </a:cubicBezTo>
                  <a:lnTo>
                    <a:pt x="65" y="5"/>
                  </a:lnTo>
                  <a:cubicBezTo>
                    <a:pt x="58" y="5"/>
                    <a:pt x="46" y="0"/>
                    <a:pt x="35"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 name="Google Shape;1749;p39">
              <a:extLst>
                <a:ext uri="{FF2B5EF4-FFF2-40B4-BE49-F238E27FC236}">
                  <a16:creationId xmlns:a16="http://schemas.microsoft.com/office/drawing/2014/main" id="{ED1A898C-F933-2381-C1D1-C1DAC3BF0327}"/>
                </a:ext>
              </a:extLst>
            </p:cNvPr>
            <p:cNvSpPr/>
            <p:nvPr/>
          </p:nvSpPr>
          <p:spPr>
            <a:xfrm>
              <a:off x="7314466" y="1605967"/>
              <a:ext cx="33070" cy="23622"/>
            </a:xfrm>
            <a:custGeom>
              <a:avLst/>
              <a:gdLst/>
              <a:ahLst/>
              <a:cxnLst/>
              <a:rect l="l" t="t" r="r" b="b"/>
              <a:pathLst>
                <a:path w="203" h="145" extrusionOk="0">
                  <a:moveTo>
                    <a:pt x="22" y="1"/>
                  </a:moveTo>
                  <a:cubicBezTo>
                    <a:pt x="11" y="1"/>
                    <a:pt x="0" y="11"/>
                    <a:pt x="0" y="33"/>
                  </a:cubicBezTo>
                  <a:lnTo>
                    <a:pt x="0" y="65"/>
                  </a:lnTo>
                  <a:cubicBezTo>
                    <a:pt x="11" y="97"/>
                    <a:pt x="22" y="107"/>
                    <a:pt x="43" y="107"/>
                  </a:cubicBezTo>
                  <a:cubicBezTo>
                    <a:pt x="54" y="107"/>
                    <a:pt x="64" y="118"/>
                    <a:pt x="96" y="118"/>
                  </a:cubicBezTo>
                  <a:lnTo>
                    <a:pt x="75" y="118"/>
                  </a:lnTo>
                  <a:cubicBezTo>
                    <a:pt x="96" y="118"/>
                    <a:pt x="107" y="139"/>
                    <a:pt x="118" y="139"/>
                  </a:cubicBezTo>
                  <a:cubicBezTo>
                    <a:pt x="125" y="139"/>
                    <a:pt x="132" y="144"/>
                    <a:pt x="142" y="144"/>
                  </a:cubicBezTo>
                  <a:cubicBezTo>
                    <a:pt x="147" y="144"/>
                    <a:pt x="153" y="143"/>
                    <a:pt x="160" y="139"/>
                  </a:cubicBezTo>
                  <a:cubicBezTo>
                    <a:pt x="171" y="139"/>
                    <a:pt x="181" y="118"/>
                    <a:pt x="181" y="107"/>
                  </a:cubicBezTo>
                  <a:cubicBezTo>
                    <a:pt x="181" y="97"/>
                    <a:pt x="203" y="86"/>
                    <a:pt x="181" y="65"/>
                  </a:cubicBezTo>
                  <a:cubicBezTo>
                    <a:pt x="181" y="54"/>
                    <a:pt x="171" y="43"/>
                    <a:pt x="160" y="43"/>
                  </a:cubicBezTo>
                  <a:cubicBezTo>
                    <a:pt x="128" y="33"/>
                    <a:pt x="107" y="11"/>
                    <a:pt x="64"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 name="Google Shape;1750;p39">
              <a:extLst>
                <a:ext uri="{FF2B5EF4-FFF2-40B4-BE49-F238E27FC236}">
                  <a16:creationId xmlns:a16="http://schemas.microsoft.com/office/drawing/2014/main" id="{91828644-7E50-530C-8F99-0B4259928ECD}"/>
                </a:ext>
              </a:extLst>
            </p:cNvPr>
            <p:cNvSpPr/>
            <p:nvPr/>
          </p:nvSpPr>
          <p:spPr>
            <a:xfrm>
              <a:off x="6963562" y="1625027"/>
              <a:ext cx="132281" cy="52293"/>
            </a:xfrm>
            <a:custGeom>
              <a:avLst/>
              <a:gdLst/>
              <a:ahLst/>
              <a:cxnLst/>
              <a:rect l="l" t="t" r="r" b="b"/>
              <a:pathLst>
                <a:path w="812" h="321" extrusionOk="0">
                  <a:moveTo>
                    <a:pt x="743" y="0"/>
                  </a:moveTo>
                  <a:cubicBezTo>
                    <a:pt x="729" y="0"/>
                    <a:pt x="715" y="7"/>
                    <a:pt x="706" y="22"/>
                  </a:cubicBezTo>
                  <a:cubicBezTo>
                    <a:pt x="653" y="107"/>
                    <a:pt x="557" y="182"/>
                    <a:pt x="440" y="203"/>
                  </a:cubicBezTo>
                  <a:cubicBezTo>
                    <a:pt x="422" y="205"/>
                    <a:pt x="404" y="206"/>
                    <a:pt x="384" y="206"/>
                  </a:cubicBezTo>
                  <a:cubicBezTo>
                    <a:pt x="289" y="206"/>
                    <a:pt x="179" y="184"/>
                    <a:pt x="99" y="139"/>
                  </a:cubicBezTo>
                  <a:cubicBezTo>
                    <a:pt x="91" y="135"/>
                    <a:pt x="83" y="132"/>
                    <a:pt x="75" y="132"/>
                  </a:cubicBezTo>
                  <a:cubicBezTo>
                    <a:pt x="32" y="132"/>
                    <a:pt x="1" y="199"/>
                    <a:pt x="46" y="235"/>
                  </a:cubicBezTo>
                  <a:cubicBezTo>
                    <a:pt x="144" y="284"/>
                    <a:pt x="248" y="321"/>
                    <a:pt x="358" y="321"/>
                  </a:cubicBezTo>
                  <a:cubicBezTo>
                    <a:pt x="392" y="321"/>
                    <a:pt x="426" y="317"/>
                    <a:pt x="461" y="310"/>
                  </a:cubicBezTo>
                  <a:cubicBezTo>
                    <a:pt x="600" y="288"/>
                    <a:pt x="717" y="203"/>
                    <a:pt x="781" y="86"/>
                  </a:cubicBezTo>
                  <a:cubicBezTo>
                    <a:pt x="811" y="41"/>
                    <a:pt x="777" y="0"/>
                    <a:pt x="743"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 name="Google Shape;1751;p39">
              <a:extLst>
                <a:ext uri="{FF2B5EF4-FFF2-40B4-BE49-F238E27FC236}">
                  <a16:creationId xmlns:a16="http://schemas.microsoft.com/office/drawing/2014/main" id="{9F5B0FC3-34AD-4D48-F98D-CAEC3BFF439C}"/>
                </a:ext>
              </a:extLst>
            </p:cNvPr>
            <p:cNvSpPr/>
            <p:nvPr/>
          </p:nvSpPr>
          <p:spPr>
            <a:xfrm>
              <a:off x="7036870" y="1658097"/>
              <a:ext cx="21015" cy="26228"/>
            </a:xfrm>
            <a:custGeom>
              <a:avLst/>
              <a:gdLst/>
              <a:ahLst/>
              <a:cxnLst/>
              <a:rect l="l" t="t" r="r" b="b"/>
              <a:pathLst>
                <a:path w="129" h="161" extrusionOk="0">
                  <a:moveTo>
                    <a:pt x="22" y="0"/>
                  </a:moveTo>
                  <a:cubicBezTo>
                    <a:pt x="22" y="0"/>
                    <a:pt x="11" y="0"/>
                    <a:pt x="11" y="11"/>
                  </a:cubicBezTo>
                  <a:cubicBezTo>
                    <a:pt x="1" y="32"/>
                    <a:pt x="1" y="43"/>
                    <a:pt x="1" y="54"/>
                  </a:cubicBezTo>
                  <a:lnTo>
                    <a:pt x="1" y="64"/>
                  </a:lnTo>
                  <a:cubicBezTo>
                    <a:pt x="1" y="85"/>
                    <a:pt x="1" y="96"/>
                    <a:pt x="11" y="96"/>
                  </a:cubicBezTo>
                  <a:lnTo>
                    <a:pt x="65" y="149"/>
                  </a:lnTo>
                  <a:lnTo>
                    <a:pt x="75" y="160"/>
                  </a:lnTo>
                  <a:lnTo>
                    <a:pt x="107" y="160"/>
                  </a:lnTo>
                  <a:cubicBezTo>
                    <a:pt x="107" y="160"/>
                    <a:pt x="118" y="160"/>
                    <a:pt x="118" y="149"/>
                  </a:cubicBezTo>
                  <a:cubicBezTo>
                    <a:pt x="128" y="139"/>
                    <a:pt x="128" y="117"/>
                    <a:pt x="128" y="107"/>
                  </a:cubicBezTo>
                  <a:lnTo>
                    <a:pt x="128" y="96"/>
                  </a:lnTo>
                  <a:cubicBezTo>
                    <a:pt x="128" y="85"/>
                    <a:pt x="118" y="85"/>
                    <a:pt x="118" y="64"/>
                  </a:cubicBezTo>
                  <a:lnTo>
                    <a:pt x="65" y="11"/>
                  </a:lnTo>
                  <a:lnTo>
                    <a:pt x="54" y="0"/>
                  </a:ln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 name="Google Shape;1752;p39">
              <a:extLst>
                <a:ext uri="{FF2B5EF4-FFF2-40B4-BE49-F238E27FC236}">
                  <a16:creationId xmlns:a16="http://schemas.microsoft.com/office/drawing/2014/main" id="{22381175-5D4B-499C-DABA-08F9DE37C66A}"/>
                </a:ext>
              </a:extLst>
            </p:cNvPr>
            <p:cNvSpPr/>
            <p:nvPr/>
          </p:nvSpPr>
          <p:spPr>
            <a:xfrm>
              <a:off x="6996958" y="1663310"/>
              <a:ext cx="17594" cy="27857"/>
            </a:xfrm>
            <a:custGeom>
              <a:avLst/>
              <a:gdLst/>
              <a:ahLst/>
              <a:cxnLst/>
              <a:rect l="l" t="t" r="r" b="b"/>
              <a:pathLst>
                <a:path w="108" h="171" extrusionOk="0">
                  <a:moveTo>
                    <a:pt x="54" y="0"/>
                  </a:moveTo>
                  <a:cubicBezTo>
                    <a:pt x="43" y="0"/>
                    <a:pt x="33" y="0"/>
                    <a:pt x="22" y="11"/>
                  </a:cubicBezTo>
                  <a:cubicBezTo>
                    <a:pt x="22" y="11"/>
                    <a:pt x="1" y="22"/>
                    <a:pt x="1" y="32"/>
                  </a:cubicBezTo>
                  <a:lnTo>
                    <a:pt x="1" y="85"/>
                  </a:lnTo>
                  <a:lnTo>
                    <a:pt x="1" y="107"/>
                  </a:lnTo>
                  <a:lnTo>
                    <a:pt x="1" y="139"/>
                  </a:lnTo>
                  <a:cubicBezTo>
                    <a:pt x="1" y="160"/>
                    <a:pt x="22" y="171"/>
                    <a:pt x="33" y="171"/>
                  </a:cubicBezTo>
                  <a:lnTo>
                    <a:pt x="75" y="171"/>
                  </a:lnTo>
                  <a:cubicBezTo>
                    <a:pt x="86" y="160"/>
                    <a:pt x="97" y="160"/>
                    <a:pt x="97" y="139"/>
                  </a:cubicBezTo>
                  <a:cubicBezTo>
                    <a:pt x="107" y="117"/>
                    <a:pt x="107" y="75"/>
                    <a:pt x="107" y="53"/>
                  </a:cubicBezTo>
                  <a:cubicBezTo>
                    <a:pt x="107" y="32"/>
                    <a:pt x="107" y="22"/>
                    <a:pt x="97" y="11"/>
                  </a:cubicBezTo>
                  <a:cubicBezTo>
                    <a:pt x="86" y="0"/>
                    <a:pt x="75" y="0"/>
                    <a:pt x="54"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 name="Google Shape;1753;p39">
              <a:extLst>
                <a:ext uri="{FF2B5EF4-FFF2-40B4-BE49-F238E27FC236}">
                  <a16:creationId xmlns:a16="http://schemas.microsoft.com/office/drawing/2014/main" id="{CA5EADFE-18D1-B25D-5A09-B550EBADBC06}"/>
                </a:ext>
              </a:extLst>
            </p:cNvPr>
            <p:cNvSpPr/>
            <p:nvPr/>
          </p:nvSpPr>
          <p:spPr>
            <a:xfrm>
              <a:off x="6958837" y="1648974"/>
              <a:ext cx="27857" cy="24925"/>
            </a:xfrm>
            <a:custGeom>
              <a:avLst/>
              <a:gdLst/>
              <a:ahLst/>
              <a:cxnLst/>
              <a:rect l="l" t="t" r="r" b="b"/>
              <a:pathLst>
                <a:path w="171" h="153" extrusionOk="0">
                  <a:moveTo>
                    <a:pt x="104" y="0"/>
                  </a:moveTo>
                  <a:cubicBezTo>
                    <a:pt x="99" y="0"/>
                    <a:pt x="96" y="3"/>
                    <a:pt x="96" y="3"/>
                  </a:cubicBezTo>
                  <a:cubicBezTo>
                    <a:pt x="64" y="14"/>
                    <a:pt x="43" y="35"/>
                    <a:pt x="11" y="56"/>
                  </a:cubicBezTo>
                  <a:cubicBezTo>
                    <a:pt x="0" y="67"/>
                    <a:pt x="0" y="88"/>
                    <a:pt x="0" y="99"/>
                  </a:cubicBezTo>
                  <a:cubicBezTo>
                    <a:pt x="0" y="110"/>
                    <a:pt x="0" y="120"/>
                    <a:pt x="11" y="131"/>
                  </a:cubicBezTo>
                  <a:cubicBezTo>
                    <a:pt x="22" y="152"/>
                    <a:pt x="43" y="152"/>
                    <a:pt x="54" y="152"/>
                  </a:cubicBezTo>
                  <a:cubicBezTo>
                    <a:pt x="64" y="152"/>
                    <a:pt x="75" y="152"/>
                    <a:pt x="96" y="131"/>
                  </a:cubicBezTo>
                  <a:cubicBezTo>
                    <a:pt x="107" y="120"/>
                    <a:pt x="128" y="110"/>
                    <a:pt x="150" y="110"/>
                  </a:cubicBezTo>
                  <a:lnTo>
                    <a:pt x="160" y="99"/>
                  </a:lnTo>
                  <a:lnTo>
                    <a:pt x="171" y="78"/>
                  </a:lnTo>
                  <a:lnTo>
                    <a:pt x="171" y="56"/>
                  </a:lnTo>
                  <a:lnTo>
                    <a:pt x="171" y="46"/>
                  </a:lnTo>
                  <a:cubicBezTo>
                    <a:pt x="160" y="24"/>
                    <a:pt x="160" y="14"/>
                    <a:pt x="150" y="14"/>
                  </a:cubicBezTo>
                  <a:lnTo>
                    <a:pt x="128" y="14"/>
                  </a:lnTo>
                  <a:cubicBezTo>
                    <a:pt x="118" y="3"/>
                    <a:pt x="110" y="0"/>
                    <a:pt x="104"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 name="Google Shape;1754;p39">
              <a:extLst>
                <a:ext uri="{FF2B5EF4-FFF2-40B4-BE49-F238E27FC236}">
                  <a16:creationId xmlns:a16="http://schemas.microsoft.com/office/drawing/2014/main" id="{78CF031D-B7AF-5DDF-9C65-9985FA459714}"/>
                </a:ext>
              </a:extLst>
            </p:cNvPr>
            <p:cNvSpPr/>
            <p:nvPr/>
          </p:nvSpPr>
          <p:spPr>
            <a:xfrm>
              <a:off x="6947108" y="1565077"/>
              <a:ext cx="150201" cy="53434"/>
            </a:xfrm>
            <a:custGeom>
              <a:avLst/>
              <a:gdLst/>
              <a:ahLst/>
              <a:cxnLst/>
              <a:rect l="l" t="t" r="r" b="b"/>
              <a:pathLst>
                <a:path w="922" h="328" extrusionOk="0">
                  <a:moveTo>
                    <a:pt x="606" y="0"/>
                  </a:moveTo>
                  <a:cubicBezTo>
                    <a:pt x="385" y="0"/>
                    <a:pt x="168" y="70"/>
                    <a:pt x="30" y="262"/>
                  </a:cubicBezTo>
                  <a:cubicBezTo>
                    <a:pt x="0" y="292"/>
                    <a:pt x="38" y="327"/>
                    <a:pt x="78" y="327"/>
                  </a:cubicBezTo>
                  <a:cubicBezTo>
                    <a:pt x="95" y="327"/>
                    <a:pt x="113" y="321"/>
                    <a:pt x="126" y="305"/>
                  </a:cubicBezTo>
                  <a:cubicBezTo>
                    <a:pt x="236" y="150"/>
                    <a:pt x="419" y="97"/>
                    <a:pt x="598" y="97"/>
                  </a:cubicBezTo>
                  <a:cubicBezTo>
                    <a:pt x="678" y="97"/>
                    <a:pt x="757" y="108"/>
                    <a:pt x="829" y="124"/>
                  </a:cubicBezTo>
                  <a:cubicBezTo>
                    <a:pt x="832" y="125"/>
                    <a:pt x="835" y="125"/>
                    <a:pt x="838" y="125"/>
                  </a:cubicBezTo>
                  <a:cubicBezTo>
                    <a:pt x="896" y="125"/>
                    <a:pt x="921" y="38"/>
                    <a:pt x="860" y="28"/>
                  </a:cubicBezTo>
                  <a:cubicBezTo>
                    <a:pt x="778" y="10"/>
                    <a:pt x="692" y="0"/>
                    <a:pt x="606" y="0"/>
                  </a:cubicBezTo>
                  <a:close/>
                </a:path>
              </a:pathLst>
            </a:custGeom>
            <a:solidFill>
              <a:srgbClr val="873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 name="Google Shape;1755;p39">
              <a:extLst>
                <a:ext uri="{FF2B5EF4-FFF2-40B4-BE49-F238E27FC236}">
                  <a16:creationId xmlns:a16="http://schemas.microsoft.com/office/drawing/2014/main" id="{89BDB13D-6D58-C4EF-3603-A783BADD4F6E}"/>
                </a:ext>
              </a:extLst>
            </p:cNvPr>
            <p:cNvSpPr/>
            <p:nvPr/>
          </p:nvSpPr>
          <p:spPr>
            <a:xfrm>
              <a:off x="7194891" y="1542758"/>
              <a:ext cx="141730" cy="40727"/>
            </a:xfrm>
            <a:custGeom>
              <a:avLst/>
              <a:gdLst/>
              <a:ahLst/>
              <a:cxnLst/>
              <a:rect l="l" t="t" r="r" b="b"/>
              <a:pathLst>
                <a:path w="870" h="250" extrusionOk="0">
                  <a:moveTo>
                    <a:pt x="485" y="0"/>
                  </a:moveTo>
                  <a:cubicBezTo>
                    <a:pt x="314" y="0"/>
                    <a:pt x="149" y="35"/>
                    <a:pt x="32" y="165"/>
                  </a:cubicBezTo>
                  <a:cubicBezTo>
                    <a:pt x="0" y="204"/>
                    <a:pt x="26" y="249"/>
                    <a:pt x="59" y="249"/>
                  </a:cubicBezTo>
                  <a:cubicBezTo>
                    <a:pt x="71" y="249"/>
                    <a:pt x="84" y="243"/>
                    <a:pt x="96" y="229"/>
                  </a:cubicBezTo>
                  <a:cubicBezTo>
                    <a:pt x="196" y="122"/>
                    <a:pt x="341" y="90"/>
                    <a:pt x="490" y="90"/>
                  </a:cubicBezTo>
                  <a:cubicBezTo>
                    <a:pt x="592" y="90"/>
                    <a:pt x="696" y="105"/>
                    <a:pt x="788" y="123"/>
                  </a:cubicBezTo>
                  <a:cubicBezTo>
                    <a:pt x="791" y="123"/>
                    <a:pt x="795" y="124"/>
                    <a:pt x="798" y="124"/>
                  </a:cubicBezTo>
                  <a:cubicBezTo>
                    <a:pt x="854" y="124"/>
                    <a:pt x="869" y="47"/>
                    <a:pt x="809" y="27"/>
                  </a:cubicBezTo>
                  <a:cubicBezTo>
                    <a:pt x="706" y="14"/>
                    <a:pt x="594" y="0"/>
                    <a:pt x="485" y="0"/>
                  </a:cubicBezTo>
                  <a:close/>
                </a:path>
              </a:pathLst>
            </a:custGeom>
            <a:solidFill>
              <a:srgbClr val="873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 name="Google Shape;1756;p39">
              <a:extLst>
                <a:ext uri="{FF2B5EF4-FFF2-40B4-BE49-F238E27FC236}">
                  <a16:creationId xmlns:a16="http://schemas.microsoft.com/office/drawing/2014/main" id="{3761034B-B185-A60B-0F37-34F0EDBA8060}"/>
                </a:ext>
              </a:extLst>
            </p:cNvPr>
            <p:cNvSpPr/>
            <p:nvPr/>
          </p:nvSpPr>
          <p:spPr>
            <a:xfrm>
              <a:off x="7160029" y="1660867"/>
              <a:ext cx="41867" cy="73634"/>
            </a:xfrm>
            <a:custGeom>
              <a:avLst/>
              <a:gdLst/>
              <a:ahLst/>
              <a:cxnLst/>
              <a:rect l="l" t="t" r="r" b="b"/>
              <a:pathLst>
                <a:path w="257" h="452" extrusionOk="0">
                  <a:moveTo>
                    <a:pt x="129" y="0"/>
                  </a:moveTo>
                  <a:cubicBezTo>
                    <a:pt x="118" y="0"/>
                    <a:pt x="106" y="6"/>
                    <a:pt x="97" y="15"/>
                  </a:cubicBezTo>
                  <a:cubicBezTo>
                    <a:pt x="86" y="26"/>
                    <a:pt x="65" y="47"/>
                    <a:pt x="86" y="79"/>
                  </a:cubicBezTo>
                  <a:cubicBezTo>
                    <a:pt x="107" y="100"/>
                    <a:pt x="118" y="143"/>
                    <a:pt x="139" y="175"/>
                  </a:cubicBezTo>
                  <a:cubicBezTo>
                    <a:pt x="150" y="186"/>
                    <a:pt x="150" y="207"/>
                    <a:pt x="150" y="228"/>
                  </a:cubicBezTo>
                  <a:cubicBezTo>
                    <a:pt x="150" y="239"/>
                    <a:pt x="160" y="250"/>
                    <a:pt x="160" y="281"/>
                  </a:cubicBezTo>
                  <a:lnTo>
                    <a:pt x="160" y="313"/>
                  </a:lnTo>
                  <a:lnTo>
                    <a:pt x="160" y="335"/>
                  </a:lnTo>
                  <a:lnTo>
                    <a:pt x="97" y="335"/>
                  </a:lnTo>
                  <a:cubicBezTo>
                    <a:pt x="75" y="335"/>
                    <a:pt x="54" y="345"/>
                    <a:pt x="43" y="345"/>
                  </a:cubicBezTo>
                  <a:cubicBezTo>
                    <a:pt x="11" y="345"/>
                    <a:pt x="1" y="388"/>
                    <a:pt x="1" y="409"/>
                  </a:cubicBezTo>
                  <a:cubicBezTo>
                    <a:pt x="11" y="441"/>
                    <a:pt x="43" y="452"/>
                    <a:pt x="65" y="452"/>
                  </a:cubicBezTo>
                  <a:cubicBezTo>
                    <a:pt x="107" y="441"/>
                    <a:pt x="150" y="441"/>
                    <a:pt x="182" y="409"/>
                  </a:cubicBezTo>
                  <a:cubicBezTo>
                    <a:pt x="224" y="388"/>
                    <a:pt x="256" y="335"/>
                    <a:pt x="256" y="292"/>
                  </a:cubicBezTo>
                  <a:cubicBezTo>
                    <a:pt x="256" y="250"/>
                    <a:pt x="235" y="196"/>
                    <a:pt x="224" y="154"/>
                  </a:cubicBezTo>
                  <a:cubicBezTo>
                    <a:pt x="214" y="122"/>
                    <a:pt x="182" y="68"/>
                    <a:pt x="160" y="26"/>
                  </a:cubicBezTo>
                  <a:cubicBezTo>
                    <a:pt x="155" y="8"/>
                    <a:pt x="142" y="0"/>
                    <a:pt x="129" y="0"/>
                  </a:cubicBezTo>
                  <a:close/>
                </a:path>
              </a:pathLst>
            </a:custGeom>
            <a:solidFill>
              <a:srgbClr val="873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 name="Google Shape;1757;p39">
              <a:extLst>
                <a:ext uri="{FF2B5EF4-FFF2-40B4-BE49-F238E27FC236}">
                  <a16:creationId xmlns:a16="http://schemas.microsoft.com/office/drawing/2014/main" id="{FDDFE446-A9F9-E6A2-2632-E5C49E58AC05}"/>
                </a:ext>
              </a:extLst>
            </p:cNvPr>
            <p:cNvSpPr/>
            <p:nvPr/>
          </p:nvSpPr>
          <p:spPr>
            <a:xfrm>
              <a:off x="7148788" y="1768712"/>
              <a:ext cx="94649" cy="56040"/>
            </a:xfrm>
            <a:custGeom>
              <a:avLst/>
              <a:gdLst/>
              <a:ahLst/>
              <a:cxnLst/>
              <a:rect l="l" t="t" r="r" b="b"/>
              <a:pathLst>
                <a:path w="581" h="344" extrusionOk="0">
                  <a:moveTo>
                    <a:pt x="528" y="0"/>
                  </a:moveTo>
                  <a:cubicBezTo>
                    <a:pt x="501" y="0"/>
                    <a:pt x="474" y="19"/>
                    <a:pt x="474" y="56"/>
                  </a:cubicBezTo>
                  <a:cubicBezTo>
                    <a:pt x="474" y="131"/>
                    <a:pt x="421" y="195"/>
                    <a:pt x="336" y="226"/>
                  </a:cubicBezTo>
                  <a:cubicBezTo>
                    <a:pt x="317" y="232"/>
                    <a:pt x="297" y="234"/>
                    <a:pt x="275" y="234"/>
                  </a:cubicBezTo>
                  <a:cubicBezTo>
                    <a:pt x="210" y="234"/>
                    <a:pt x="136" y="210"/>
                    <a:pt x="80" y="163"/>
                  </a:cubicBezTo>
                  <a:cubicBezTo>
                    <a:pt x="77" y="157"/>
                    <a:pt x="72" y="155"/>
                    <a:pt x="66" y="155"/>
                  </a:cubicBezTo>
                  <a:cubicBezTo>
                    <a:pt x="40" y="155"/>
                    <a:pt x="1" y="211"/>
                    <a:pt x="27" y="237"/>
                  </a:cubicBezTo>
                  <a:cubicBezTo>
                    <a:pt x="96" y="299"/>
                    <a:pt x="188" y="344"/>
                    <a:pt x="278" y="344"/>
                  </a:cubicBezTo>
                  <a:cubicBezTo>
                    <a:pt x="312" y="344"/>
                    <a:pt x="346" y="337"/>
                    <a:pt x="379" y="322"/>
                  </a:cubicBezTo>
                  <a:cubicBezTo>
                    <a:pt x="496" y="280"/>
                    <a:pt x="581" y="173"/>
                    <a:pt x="581" y="56"/>
                  </a:cubicBezTo>
                  <a:cubicBezTo>
                    <a:pt x="581" y="19"/>
                    <a:pt x="554" y="0"/>
                    <a:pt x="528" y="0"/>
                  </a:cubicBezTo>
                  <a:close/>
                </a:path>
              </a:pathLst>
            </a:custGeom>
            <a:solidFill>
              <a:srgbClr val="873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 name="Google Shape;1758;p39">
              <a:extLst>
                <a:ext uri="{FF2B5EF4-FFF2-40B4-BE49-F238E27FC236}">
                  <a16:creationId xmlns:a16="http://schemas.microsoft.com/office/drawing/2014/main" id="{D1B6FC6C-0798-E370-6E0C-F7CD2CE05EF1}"/>
                </a:ext>
              </a:extLst>
            </p:cNvPr>
            <p:cNvSpPr/>
            <p:nvPr/>
          </p:nvSpPr>
          <p:spPr>
            <a:xfrm>
              <a:off x="7140969" y="1784677"/>
              <a:ext cx="19223" cy="15802"/>
            </a:xfrm>
            <a:custGeom>
              <a:avLst/>
              <a:gdLst/>
              <a:ahLst/>
              <a:cxnLst/>
              <a:rect l="l" t="t" r="r" b="b"/>
              <a:pathLst>
                <a:path w="118" h="97" extrusionOk="0">
                  <a:moveTo>
                    <a:pt x="54" y="1"/>
                  </a:moveTo>
                  <a:cubicBezTo>
                    <a:pt x="22" y="1"/>
                    <a:pt x="22" y="1"/>
                    <a:pt x="11" y="11"/>
                  </a:cubicBezTo>
                  <a:cubicBezTo>
                    <a:pt x="1" y="22"/>
                    <a:pt x="1" y="22"/>
                    <a:pt x="1" y="33"/>
                  </a:cubicBezTo>
                  <a:lnTo>
                    <a:pt x="1" y="43"/>
                  </a:lnTo>
                  <a:lnTo>
                    <a:pt x="1" y="65"/>
                  </a:lnTo>
                  <a:cubicBezTo>
                    <a:pt x="1" y="65"/>
                    <a:pt x="1" y="75"/>
                    <a:pt x="11" y="75"/>
                  </a:cubicBezTo>
                  <a:cubicBezTo>
                    <a:pt x="11" y="75"/>
                    <a:pt x="22" y="75"/>
                    <a:pt x="22" y="86"/>
                  </a:cubicBezTo>
                  <a:cubicBezTo>
                    <a:pt x="43" y="86"/>
                    <a:pt x="43" y="97"/>
                    <a:pt x="54" y="97"/>
                  </a:cubicBezTo>
                  <a:lnTo>
                    <a:pt x="64" y="97"/>
                  </a:lnTo>
                  <a:cubicBezTo>
                    <a:pt x="75" y="97"/>
                    <a:pt x="75" y="86"/>
                    <a:pt x="96" y="86"/>
                  </a:cubicBezTo>
                  <a:lnTo>
                    <a:pt x="107" y="75"/>
                  </a:lnTo>
                  <a:lnTo>
                    <a:pt x="118" y="65"/>
                  </a:lnTo>
                  <a:lnTo>
                    <a:pt x="118" y="43"/>
                  </a:lnTo>
                  <a:lnTo>
                    <a:pt x="118" y="33"/>
                  </a:lnTo>
                  <a:cubicBezTo>
                    <a:pt x="118" y="33"/>
                    <a:pt x="118" y="22"/>
                    <a:pt x="107" y="22"/>
                  </a:cubicBezTo>
                  <a:cubicBezTo>
                    <a:pt x="107" y="22"/>
                    <a:pt x="96" y="22"/>
                    <a:pt x="96" y="11"/>
                  </a:cubicBezTo>
                  <a:cubicBezTo>
                    <a:pt x="75" y="11"/>
                    <a:pt x="75" y="1"/>
                    <a:pt x="64" y="1"/>
                  </a:cubicBezTo>
                  <a:close/>
                </a:path>
              </a:pathLst>
            </a:custGeom>
            <a:solidFill>
              <a:srgbClr val="873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 name="Google Shape;1759;p39">
              <a:extLst>
                <a:ext uri="{FF2B5EF4-FFF2-40B4-BE49-F238E27FC236}">
                  <a16:creationId xmlns:a16="http://schemas.microsoft.com/office/drawing/2014/main" id="{F24F7428-05F3-72A3-0480-3DC2426889DB}"/>
                </a:ext>
              </a:extLst>
            </p:cNvPr>
            <p:cNvSpPr/>
            <p:nvPr/>
          </p:nvSpPr>
          <p:spPr>
            <a:xfrm>
              <a:off x="7231220" y="1751770"/>
              <a:ext cx="21015" cy="17431"/>
            </a:xfrm>
            <a:custGeom>
              <a:avLst/>
              <a:gdLst/>
              <a:ahLst/>
              <a:cxnLst/>
              <a:rect l="l" t="t" r="r" b="b"/>
              <a:pathLst>
                <a:path w="129" h="107" extrusionOk="0">
                  <a:moveTo>
                    <a:pt x="54" y="0"/>
                  </a:moveTo>
                  <a:cubicBezTo>
                    <a:pt x="0" y="0"/>
                    <a:pt x="0" y="107"/>
                    <a:pt x="54" y="107"/>
                  </a:cubicBezTo>
                  <a:cubicBezTo>
                    <a:pt x="128" y="107"/>
                    <a:pt x="128" y="0"/>
                    <a:pt x="54" y="0"/>
                  </a:cubicBezTo>
                  <a:close/>
                </a:path>
              </a:pathLst>
            </a:custGeom>
            <a:solidFill>
              <a:srgbClr val="873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 name="Google Shape;1760;p39">
              <a:extLst>
                <a:ext uri="{FF2B5EF4-FFF2-40B4-BE49-F238E27FC236}">
                  <a16:creationId xmlns:a16="http://schemas.microsoft.com/office/drawing/2014/main" id="{9FD45772-68FA-B89C-2642-BEF6DF2D07AC}"/>
                </a:ext>
              </a:extLst>
            </p:cNvPr>
            <p:cNvSpPr/>
            <p:nvPr/>
          </p:nvSpPr>
          <p:spPr>
            <a:xfrm>
              <a:off x="6996958" y="1717559"/>
              <a:ext cx="81780" cy="46592"/>
            </a:xfrm>
            <a:custGeom>
              <a:avLst/>
              <a:gdLst/>
              <a:ahLst/>
              <a:cxnLst/>
              <a:rect l="l" t="t" r="r" b="b"/>
              <a:pathLst>
                <a:path w="502" h="286" extrusionOk="0">
                  <a:moveTo>
                    <a:pt x="308" y="0"/>
                  </a:moveTo>
                  <a:cubicBezTo>
                    <a:pt x="279" y="0"/>
                    <a:pt x="247" y="3"/>
                    <a:pt x="214" y="8"/>
                  </a:cubicBezTo>
                  <a:cubicBezTo>
                    <a:pt x="97" y="40"/>
                    <a:pt x="1" y="115"/>
                    <a:pt x="22" y="200"/>
                  </a:cubicBezTo>
                  <a:cubicBezTo>
                    <a:pt x="38" y="249"/>
                    <a:pt x="105" y="285"/>
                    <a:pt x="197" y="285"/>
                  </a:cubicBezTo>
                  <a:cubicBezTo>
                    <a:pt x="225" y="285"/>
                    <a:pt x="256" y="282"/>
                    <a:pt x="288" y="274"/>
                  </a:cubicBezTo>
                  <a:cubicBezTo>
                    <a:pt x="405" y="253"/>
                    <a:pt x="501" y="168"/>
                    <a:pt x="480" y="83"/>
                  </a:cubicBezTo>
                  <a:cubicBezTo>
                    <a:pt x="464" y="26"/>
                    <a:pt x="399" y="0"/>
                    <a:pt x="308" y="0"/>
                  </a:cubicBezTo>
                  <a:close/>
                </a:path>
              </a:pathLst>
            </a:custGeom>
            <a:solidFill>
              <a:srgbClr val="FF2727">
                <a:alpha val="42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 name="Google Shape;1761;p39">
              <a:extLst>
                <a:ext uri="{FF2B5EF4-FFF2-40B4-BE49-F238E27FC236}">
                  <a16:creationId xmlns:a16="http://schemas.microsoft.com/office/drawing/2014/main" id="{96860E19-D1E9-8957-A9A2-52051C98A060}"/>
                </a:ext>
              </a:extLst>
            </p:cNvPr>
            <p:cNvSpPr/>
            <p:nvPr/>
          </p:nvSpPr>
          <p:spPr>
            <a:xfrm>
              <a:off x="7245067" y="1676180"/>
              <a:ext cx="72983" cy="44474"/>
            </a:xfrm>
            <a:custGeom>
              <a:avLst/>
              <a:gdLst/>
              <a:ahLst/>
              <a:cxnLst/>
              <a:rect l="l" t="t" r="r" b="b"/>
              <a:pathLst>
                <a:path w="448" h="273" extrusionOk="0">
                  <a:moveTo>
                    <a:pt x="260" y="1"/>
                  </a:moveTo>
                  <a:cubicBezTo>
                    <a:pt x="241" y="1"/>
                    <a:pt x="222" y="3"/>
                    <a:pt x="203" y="6"/>
                  </a:cubicBezTo>
                  <a:cubicBezTo>
                    <a:pt x="75" y="38"/>
                    <a:pt x="1" y="113"/>
                    <a:pt x="11" y="187"/>
                  </a:cubicBezTo>
                  <a:cubicBezTo>
                    <a:pt x="19" y="236"/>
                    <a:pt x="84" y="273"/>
                    <a:pt x="171" y="273"/>
                  </a:cubicBezTo>
                  <a:cubicBezTo>
                    <a:pt x="197" y="273"/>
                    <a:pt x="226" y="269"/>
                    <a:pt x="256" y="262"/>
                  </a:cubicBezTo>
                  <a:cubicBezTo>
                    <a:pt x="373" y="241"/>
                    <a:pt x="448" y="156"/>
                    <a:pt x="437" y="92"/>
                  </a:cubicBezTo>
                  <a:cubicBezTo>
                    <a:pt x="428" y="39"/>
                    <a:pt x="347" y="1"/>
                    <a:pt x="260" y="1"/>
                  </a:cubicBezTo>
                  <a:close/>
                </a:path>
              </a:pathLst>
            </a:custGeom>
            <a:solidFill>
              <a:srgbClr val="FF2727">
                <a:alpha val="42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 name="Google Shape;1762;p39">
              <a:extLst>
                <a:ext uri="{FF2B5EF4-FFF2-40B4-BE49-F238E27FC236}">
                  <a16:creationId xmlns:a16="http://schemas.microsoft.com/office/drawing/2014/main" id="{FD8AD5B1-F037-515C-5D7A-6B9EE6295EED}"/>
                </a:ext>
              </a:extLst>
            </p:cNvPr>
            <p:cNvSpPr/>
            <p:nvPr/>
          </p:nvSpPr>
          <p:spPr>
            <a:xfrm>
              <a:off x="7383539" y="1590490"/>
              <a:ext cx="43822" cy="43985"/>
            </a:xfrm>
            <a:custGeom>
              <a:avLst/>
              <a:gdLst/>
              <a:ahLst/>
              <a:cxnLst/>
              <a:rect l="l" t="t" r="r" b="b"/>
              <a:pathLst>
                <a:path w="269" h="270" extrusionOk="0">
                  <a:moveTo>
                    <a:pt x="173" y="0"/>
                  </a:moveTo>
                  <a:cubicBezTo>
                    <a:pt x="13" y="21"/>
                    <a:pt x="2" y="256"/>
                    <a:pt x="2" y="256"/>
                  </a:cubicBezTo>
                  <a:cubicBezTo>
                    <a:pt x="1" y="266"/>
                    <a:pt x="1" y="270"/>
                    <a:pt x="3" y="270"/>
                  </a:cubicBezTo>
                  <a:cubicBezTo>
                    <a:pt x="15" y="270"/>
                    <a:pt x="76" y="147"/>
                    <a:pt x="130" y="138"/>
                  </a:cubicBezTo>
                  <a:cubicBezTo>
                    <a:pt x="269" y="106"/>
                    <a:pt x="237" y="0"/>
                    <a:pt x="173" y="0"/>
                  </a:cubicBezTo>
                  <a:close/>
                </a:path>
              </a:pathLst>
            </a:custGeom>
            <a:solidFill>
              <a:srgbClr val="8939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 name="Google Shape;1763;p39">
              <a:extLst>
                <a:ext uri="{FF2B5EF4-FFF2-40B4-BE49-F238E27FC236}">
                  <a16:creationId xmlns:a16="http://schemas.microsoft.com/office/drawing/2014/main" id="{788335CA-ED48-6890-59CA-905032AC3E81}"/>
                </a:ext>
              </a:extLst>
            </p:cNvPr>
            <p:cNvSpPr/>
            <p:nvPr/>
          </p:nvSpPr>
          <p:spPr>
            <a:xfrm>
              <a:off x="6804400" y="1668523"/>
              <a:ext cx="43822" cy="43496"/>
            </a:xfrm>
            <a:custGeom>
              <a:avLst/>
              <a:gdLst/>
              <a:ahLst/>
              <a:cxnLst/>
              <a:rect l="l" t="t" r="r" b="b"/>
              <a:pathLst>
                <a:path w="269" h="267" extrusionOk="0">
                  <a:moveTo>
                    <a:pt x="97" y="0"/>
                  </a:moveTo>
                  <a:cubicBezTo>
                    <a:pt x="33" y="0"/>
                    <a:pt x="1" y="107"/>
                    <a:pt x="139" y="139"/>
                  </a:cubicBezTo>
                  <a:cubicBezTo>
                    <a:pt x="194" y="148"/>
                    <a:pt x="257" y="267"/>
                    <a:pt x="267" y="267"/>
                  </a:cubicBezTo>
                  <a:cubicBezTo>
                    <a:pt x="268" y="267"/>
                    <a:pt x="268" y="263"/>
                    <a:pt x="267" y="256"/>
                  </a:cubicBezTo>
                  <a:cubicBezTo>
                    <a:pt x="267" y="256"/>
                    <a:pt x="256" y="21"/>
                    <a:pt x="97" y="0"/>
                  </a:cubicBezTo>
                  <a:close/>
                </a:path>
              </a:pathLst>
            </a:custGeom>
            <a:solidFill>
              <a:srgbClr val="8939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 name="Google Shape;1764;p39">
              <a:extLst>
                <a:ext uri="{FF2B5EF4-FFF2-40B4-BE49-F238E27FC236}">
                  <a16:creationId xmlns:a16="http://schemas.microsoft.com/office/drawing/2014/main" id="{D5750C44-81E9-3979-F451-193A898C7263}"/>
                </a:ext>
              </a:extLst>
            </p:cNvPr>
            <p:cNvSpPr/>
            <p:nvPr/>
          </p:nvSpPr>
          <p:spPr>
            <a:xfrm>
              <a:off x="6788761" y="1037090"/>
              <a:ext cx="597056" cy="678673"/>
            </a:xfrm>
            <a:custGeom>
              <a:avLst/>
              <a:gdLst/>
              <a:ahLst/>
              <a:cxnLst/>
              <a:rect l="l" t="t" r="r" b="b"/>
              <a:pathLst>
                <a:path w="3665" h="4166" extrusionOk="0">
                  <a:moveTo>
                    <a:pt x="1385" y="2162"/>
                  </a:moveTo>
                  <a:cubicBezTo>
                    <a:pt x="1385" y="2204"/>
                    <a:pt x="1407" y="2247"/>
                    <a:pt x="1385" y="2279"/>
                  </a:cubicBezTo>
                  <a:cubicBezTo>
                    <a:pt x="1375" y="2481"/>
                    <a:pt x="1225" y="2652"/>
                    <a:pt x="1034" y="2747"/>
                  </a:cubicBezTo>
                  <a:cubicBezTo>
                    <a:pt x="1021" y="2754"/>
                    <a:pt x="1008" y="2756"/>
                    <a:pt x="998" y="2762"/>
                  </a:cubicBezTo>
                  <a:lnTo>
                    <a:pt x="998" y="2762"/>
                  </a:lnTo>
                  <a:cubicBezTo>
                    <a:pt x="1231" y="2524"/>
                    <a:pt x="1333" y="2318"/>
                    <a:pt x="1385" y="2162"/>
                  </a:cubicBezTo>
                  <a:close/>
                  <a:moveTo>
                    <a:pt x="1375" y="1778"/>
                  </a:moveTo>
                  <a:lnTo>
                    <a:pt x="1375" y="1778"/>
                  </a:lnTo>
                  <a:cubicBezTo>
                    <a:pt x="1588" y="2098"/>
                    <a:pt x="1896" y="2460"/>
                    <a:pt x="2386" y="2598"/>
                  </a:cubicBezTo>
                  <a:cubicBezTo>
                    <a:pt x="2631" y="2684"/>
                    <a:pt x="2823" y="2747"/>
                    <a:pt x="2983" y="2790"/>
                  </a:cubicBezTo>
                  <a:cubicBezTo>
                    <a:pt x="2716" y="2790"/>
                    <a:pt x="2439" y="2790"/>
                    <a:pt x="2184" y="2684"/>
                  </a:cubicBezTo>
                  <a:cubicBezTo>
                    <a:pt x="1811" y="2534"/>
                    <a:pt x="1577" y="2194"/>
                    <a:pt x="1385" y="1842"/>
                  </a:cubicBezTo>
                  <a:cubicBezTo>
                    <a:pt x="1375" y="1800"/>
                    <a:pt x="1375" y="1778"/>
                    <a:pt x="1375" y="1778"/>
                  </a:cubicBezTo>
                  <a:close/>
                  <a:moveTo>
                    <a:pt x="1194" y="0"/>
                  </a:moveTo>
                  <a:cubicBezTo>
                    <a:pt x="1194" y="0"/>
                    <a:pt x="1268" y="213"/>
                    <a:pt x="1162" y="554"/>
                  </a:cubicBezTo>
                  <a:cubicBezTo>
                    <a:pt x="981" y="1033"/>
                    <a:pt x="1151" y="1320"/>
                    <a:pt x="1247" y="1459"/>
                  </a:cubicBezTo>
                  <a:cubicBezTo>
                    <a:pt x="374" y="1470"/>
                    <a:pt x="288" y="2002"/>
                    <a:pt x="150" y="2385"/>
                  </a:cubicBezTo>
                  <a:cubicBezTo>
                    <a:pt x="1" y="2769"/>
                    <a:pt x="129" y="3397"/>
                    <a:pt x="214" y="3493"/>
                  </a:cubicBezTo>
                  <a:cubicBezTo>
                    <a:pt x="310" y="3589"/>
                    <a:pt x="427" y="4132"/>
                    <a:pt x="427" y="4164"/>
                  </a:cubicBezTo>
                  <a:cubicBezTo>
                    <a:pt x="427" y="4165"/>
                    <a:pt x="427" y="4166"/>
                    <a:pt x="428" y="4166"/>
                  </a:cubicBezTo>
                  <a:cubicBezTo>
                    <a:pt x="438" y="4166"/>
                    <a:pt x="553" y="3840"/>
                    <a:pt x="523" y="3525"/>
                  </a:cubicBezTo>
                  <a:cubicBezTo>
                    <a:pt x="501" y="3227"/>
                    <a:pt x="672" y="3046"/>
                    <a:pt x="885" y="2843"/>
                  </a:cubicBezTo>
                  <a:lnTo>
                    <a:pt x="959" y="2801"/>
                  </a:lnTo>
                  <a:cubicBezTo>
                    <a:pt x="1055" y="2758"/>
                    <a:pt x="1151" y="2737"/>
                    <a:pt x="1225" y="2673"/>
                  </a:cubicBezTo>
                  <a:cubicBezTo>
                    <a:pt x="1364" y="2566"/>
                    <a:pt x="1428" y="2407"/>
                    <a:pt x="1438" y="2247"/>
                  </a:cubicBezTo>
                  <a:cubicBezTo>
                    <a:pt x="1438" y="2162"/>
                    <a:pt x="1438" y="2098"/>
                    <a:pt x="1417" y="2013"/>
                  </a:cubicBezTo>
                  <a:lnTo>
                    <a:pt x="1417" y="1938"/>
                  </a:lnTo>
                  <a:cubicBezTo>
                    <a:pt x="1588" y="2258"/>
                    <a:pt x="1811" y="2545"/>
                    <a:pt x="2163" y="2694"/>
                  </a:cubicBezTo>
                  <a:cubicBezTo>
                    <a:pt x="2399" y="2800"/>
                    <a:pt x="2647" y="2813"/>
                    <a:pt x="2899" y="2813"/>
                  </a:cubicBezTo>
                  <a:cubicBezTo>
                    <a:pt x="2976" y="2813"/>
                    <a:pt x="3054" y="2811"/>
                    <a:pt x="3132" y="2811"/>
                  </a:cubicBezTo>
                  <a:cubicBezTo>
                    <a:pt x="3387" y="2907"/>
                    <a:pt x="3547" y="3014"/>
                    <a:pt x="3664" y="3269"/>
                  </a:cubicBezTo>
                  <a:cubicBezTo>
                    <a:pt x="3600" y="3078"/>
                    <a:pt x="3653" y="2428"/>
                    <a:pt x="3174" y="1629"/>
                  </a:cubicBezTo>
                  <a:cubicBezTo>
                    <a:pt x="2900" y="1218"/>
                    <a:pt x="2380" y="1149"/>
                    <a:pt x="2066" y="1149"/>
                  </a:cubicBezTo>
                  <a:cubicBezTo>
                    <a:pt x="1966" y="1149"/>
                    <a:pt x="1887" y="1156"/>
                    <a:pt x="1843" y="1161"/>
                  </a:cubicBezTo>
                  <a:cubicBezTo>
                    <a:pt x="1811" y="1161"/>
                    <a:pt x="1801" y="1182"/>
                    <a:pt x="1779" y="1182"/>
                  </a:cubicBezTo>
                  <a:cubicBezTo>
                    <a:pt x="2077" y="277"/>
                    <a:pt x="1194" y="0"/>
                    <a:pt x="11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 name="Google Shape;1765;p39">
              <a:extLst>
                <a:ext uri="{FF2B5EF4-FFF2-40B4-BE49-F238E27FC236}">
                  <a16:creationId xmlns:a16="http://schemas.microsoft.com/office/drawing/2014/main" id="{EA5DD728-215D-CD29-D230-A91CE2B83722}"/>
                </a:ext>
              </a:extLst>
            </p:cNvPr>
            <p:cNvSpPr/>
            <p:nvPr/>
          </p:nvSpPr>
          <p:spPr>
            <a:xfrm>
              <a:off x="7227799" y="1640666"/>
              <a:ext cx="973209" cy="1004651"/>
            </a:xfrm>
            <a:custGeom>
              <a:avLst/>
              <a:gdLst/>
              <a:ahLst/>
              <a:cxnLst/>
              <a:rect l="l" t="t" r="r" b="b"/>
              <a:pathLst>
                <a:path w="5974" h="6167" extrusionOk="0">
                  <a:moveTo>
                    <a:pt x="5452" y="1"/>
                  </a:moveTo>
                  <a:lnTo>
                    <a:pt x="5452" y="1"/>
                  </a:lnTo>
                  <a:cubicBezTo>
                    <a:pt x="5452" y="1"/>
                    <a:pt x="3748" y="1257"/>
                    <a:pt x="3046" y="1470"/>
                  </a:cubicBezTo>
                  <a:cubicBezTo>
                    <a:pt x="3216" y="2674"/>
                    <a:pt x="2471" y="3355"/>
                    <a:pt x="1938" y="3866"/>
                  </a:cubicBezTo>
                  <a:cubicBezTo>
                    <a:pt x="373" y="5325"/>
                    <a:pt x="0" y="6166"/>
                    <a:pt x="0" y="6166"/>
                  </a:cubicBezTo>
                  <a:cubicBezTo>
                    <a:pt x="0" y="6166"/>
                    <a:pt x="575" y="5357"/>
                    <a:pt x="2258" y="4111"/>
                  </a:cubicBezTo>
                  <a:cubicBezTo>
                    <a:pt x="3393" y="3158"/>
                    <a:pt x="4168" y="2926"/>
                    <a:pt x="4767" y="2926"/>
                  </a:cubicBezTo>
                  <a:cubicBezTo>
                    <a:pt x="5252" y="2926"/>
                    <a:pt x="5621" y="3078"/>
                    <a:pt x="5974" y="3121"/>
                  </a:cubicBezTo>
                  <a:cubicBezTo>
                    <a:pt x="4835" y="1801"/>
                    <a:pt x="5452" y="1"/>
                    <a:pt x="5452" y="1"/>
                  </a:cubicBezTo>
                  <a:close/>
                </a:path>
              </a:pathLst>
            </a:custGeom>
            <a:solidFill>
              <a:srgbClr val="B23F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1766;p39">
              <a:extLst>
                <a:ext uri="{FF2B5EF4-FFF2-40B4-BE49-F238E27FC236}">
                  <a16:creationId xmlns:a16="http://schemas.microsoft.com/office/drawing/2014/main" id="{6A0B1D21-9EB1-92BE-04C3-458A8FE25E97}"/>
                </a:ext>
              </a:extLst>
            </p:cNvPr>
            <p:cNvSpPr/>
            <p:nvPr/>
          </p:nvSpPr>
          <p:spPr>
            <a:xfrm>
              <a:off x="7720433" y="1632032"/>
              <a:ext cx="392118" cy="402707"/>
            </a:xfrm>
            <a:custGeom>
              <a:avLst/>
              <a:gdLst/>
              <a:ahLst/>
              <a:cxnLst/>
              <a:rect l="l" t="t" r="r" b="b"/>
              <a:pathLst>
                <a:path w="2407" h="2472" extrusionOk="0">
                  <a:moveTo>
                    <a:pt x="2407" y="1"/>
                  </a:moveTo>
                  <a:cubicBezTo>
                    <a:pt x="991" y="1310"/>
                    <a:pt x="11" y="1481"/>
                    <a:pt x="11" y="1481"/>
                  </a:cubicBezTo>
                  <a:cubicBezTo>
                    <a:pt x="11" y="1481"/>
                    <a:pt x="107" y="1981"/>
                    <a:pt x="0" y="2343"/>
                  </a:cubicBezTo>
                  <a:cubicBezTo>
                    <a:pt x="49" y="2433"/>
                    <a:pt x="152" y="2472"/>
                    <a:pt x="289" y="2472"/>
                  </a:cubicBezTo>
                  <a:cubicBezTo>
                    <a:pt x="836" y="2472"/>
                    <a:pt x="1926" y="1853"/>
                    <a:pt x="2300" y="1385"/>
                  </a:cubicBezTo>
                  <a:cubicBezTo>
                    <a:pt x="2237" y="895"/>
                    <a:pt x="2311" y="544"/>
                    <a:pt x="2407" y="1"/>
                  </a:cubicBezTo>
                  <a:close/>
                </a:path>
              </a:pathLst>
            </a:custGeom>
            <a:solidFill>
              <a:srgbClr val="7B27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 name="Google Shape;1767;p39">
              <a:extLst>
                <a:ext uri="{FF2B5EF4-FFF2-40B4-BE49-F238E27FC236}">
                  <a16:creationId xmlns:a16="http://schemas.microsoft.com/office/drawing/2014/main" id="{ECB0FD64-ADB2-2E38-B2A9-5842D8B4B0F3}"/>
                </a:ext>
              </a:extLst>
            </p:cNvPr>
            <p:cNvSpPr/>
            <p:nvPr/>
          </p:nvSpPr>
          <p:spPr>
            <a:xfrm>
              <a:off x="7340531" y="3441456"/>
              <a:ext cx="1164137" cy="1211054"/>
            </a:xfrm>
            <a:custGeom>
              <a:avLst/>
              <a:gdLst/>
              <a:ahLst/>
              <a:cxnLst/>
              <a:rect l="l" t="t" r="r" b="b"/>
              <a:pathLst>
                <a:path w="7146" h="7434" extrusionOk="0">
                  <a:moveTo>
                    <a:pt x="5325" y="0"/>
                  </a:moveTo>
                  <a:lnTo>
                    <a:pt x="384" y="235"/>
                  </a:lnTo>
                  <a:lnTo>
                    <a:pt x="0" y="7433"/>
                  </a:lnTo>
                  <a:lnTo>
                    <a:pt x="0" y="7433"/>
                  </a:lnTo>
                  <a:lnTo>
                    <a:pt x="6432" y="7412"/>
                  </a:lnTo>
                  <a:cubicBezTo>
                    <a:pt x="6432" y="7412"/>
                    <a:pt x="7146" y="5165"/>
                    <a:pt x="6869" y="3706"/>
                  </a:cubicBezTo>
                  <a:cubicBezTo>
                    <a:pt x="6666" y="2694"/>
                    <a:pt x="5325" y="0"/>
                    <a:pt x="532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 name="Google Shape;1768;p39">
              <a:extLst>
                <a:ext uri="{FF2B5EF4-FFF2-40B4-BE49-F238E27FC236}">
                  <a16:creationId xmlns:a16="http://schemas.microsoft.com/office/drawing/2014/main" id="{4BA45646-D055-0BD1-308C-0A6B20B674D7}"/>
                </a:ext>
              </a:extLst>
            </p:cNvPr>
            <p:cNvSpPr/>
            <p:nvPr/>
          </p:nvSpPr>
          <p:spPr>
            <a:xfrm>
              <a:off x="7513537" y="3902646"/>
              <a:ext cx="183434" cy="62927"/>
            </a:xfrm>
            <a:custGeom>
              <a:avLst/>
              <a:gdLst/>
              <a:ahLst/>
              <a:cxnLst/>
              <a:rect l="l" t="t" r="r" b="b"/>
              <a:pathLst>
                <a:path w="1126" h="414" extrusionOk="0">
                  <a:moveTo>
                    <a:pt x="1056" y="0"/>
                  </a:moveTo>
                  <a:cubicBezTo>
                    <a:pt x="1050" y="0"/>
                    <a:pt x="1043" y="1"/>
                    <a:pt x="1036" y="3"/>
                  </a:cubicBezTo>
                  <a:cubicBezTo>
                    <a:pt x="706" y="110"/>
                    <a:pt x="386" y="216"/>
                    <a:pt x="56" y="301"/>
                  </a:cubicBezTo>
                  <a:cubicBezTo>
                    <a:pt x="1" y="329"/>
                    <a:pt x="10" y="414"/>
                    <a:pt x="55" y="414"/>
                  </a:cubicBezTo>
                  <a:cubicBezTo>
                    <a:pt x="62" y="414"/>
                    <a:pt x="69" y="412"/>
                    <a:pt x="78" y="408"/>
                  </a:cubicBezTo>
                  <a:cubicBezTo>
                    <a:pt x="418" y="301"/>
                    <a:pt x="738" y="195"/>
                    <a:pt x="1068" y="110"/>
                  </a:cubicBezTo>
                  <a:cubicBezTo>
                    <a:pt x="1126" y="81"/>
                    <a:pt x="1114" y="0"/>
                    <a:pt x="105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0" name="Google Shape;1769;p39">
              <a:extLst>
                <a:ext uri="{FF2B5EF4-FFF2-40B4-BE49-F238E27FC236}">
                  <a16:creationId xmlns:a16="http://schemas.microsoft.com/office/drawing/2014/main" id="{92399282-1473-BF5A-FBD0-0C26C90A3D5E}"/>
                </a:ext>
              </a:extLst>
            </p:cNvPr>
            <p:cNvSpPr/>
            <p:nvPr/>
          </p:nvSpPr>
          <p:spPr>
            <a:xfrm>
              <a:off x="7519238" y="3926813"/>
              <a:ext cx="107682" cy="695389"/>
            </a:xfrm>
            <a:custGeom>
              <a:avLst/>
              <a:gdLst/>
              <a:ahLst/>
              <a:cxnLst/>
              <a:rect l="l" t="t" r="r" b="b"/>
              <a:pathLst>
                <a:path w="661" h="4575" extrusionOk="0">
                  <a:moveTo>
                    <a:pt x="588" y="1"/>
                  </a:moveTo>
                  <a:cubicBezTo>
                    <a:pt x="569" y="1"/>
                    <a:pt x="554" y="11"/>
                    <a:pt x="554" y="36"/>
                  </a:cubicBezTo>
                  <a:cubicBezTo>
                    <a:pt x="341" y="1527"/>
                    <a:pt x="149" y="3017"/>
                    <a:pt x="11" y="4519"/>
                  </a:cubicBezTo>
                  <a:cubicBezTo>
                    <a:pt x="0" y="4556"/>
                    <a:pt x="21" y="4575"/>
                    <a:pt x="48" y="4575"/>
                  </a:cubicBezTo>
                  <a:cubicBezTo>
                    <a:pt x="75" y="4575"/>
                    <a:pt x="107" y="4556"/>
                    <a:pt x="117" y="4519"/>
                  </a:cubicBezTo>
                  <a:cubicBezTo>
                    <a:pt x="277" y="3039"/>
                    <a:pt x="447" y="1537"/>
                    <a:pt x="660" y="68"/>
                  </a:cubicBezTo>
                  <a:cubicBezTo>
                    <a:pt x="660" y="28"/>
                    <a:pt x="620" y="1"/>
                    <a:pt x="58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 name="Google Shape;1770;p39">
              <a:extLst>
                <a:ext uri="{FF2B5EF4-FFF2-40B4-BE49-F238E27FC236}">
                  <a16:creationId xmlns:a16="http://schemas.microsoft.com/office/drawing/2014/main" id="{2862DACE-601B-70D3-CEB0-B8198390BEBB}"/>
                </a:ext>
              </a:extLst>
            </p:cNvPr>
            <p:cNvSpPr/>
            <p:nvPr/>
          </p:nvSpPr>
          <p:spPr>
            <a:xfrm>
              <a:off x="7248485" y="3446499"/>
              <a:ext cx="952520" cy="77986"/>
            </a:xfrm>
            <a:custGeom>
              <a:avLst/>
              <a:gdLst/>
              <a:ahLst/>
              <a:cxnLst/>
              <a:rect l="l" t="t" r="r" b="b"/>
              <a:pathLst>
                <a:path w="6444" h="513" extrusionOk="0">
                  <a:moveTo>
                    <a:pt x="6388" y="0"/>
                  </a:moveTo>
                  <a:cubicBezTo>
                    <a:pt x="6385" y="0"/>
                    <a:pt x="6382" y="1"/>
                    <a:pt x="6379" y="1"/>
                  </a:cubicBezTo>
                  <a:cubicBezTo>
                    <a:pt x="4362" y="258"/>
                    <a:pt x="2315" y="406"/>
                    <a:pt x="286" y="406"/>
                  </a:cubicBezTo>
                  <a:cubicBezTo>
                    <a:pt x="216" y="406"/>
                    <a:pt x="146" y="406"/>
                    <a:pt x="75" y="406"/>
                  </a:cubicBezTo>
                  <a:cubicBezTo>
                    <a:pt x="1" y="406"/>
                    <a:pt x="1" y="512"/>
                    <a:pt x="75" y="512"/>
                  </a:cubicBezTo>
                  <a:cubicBezTo>
                    <a:pt x="156" y="513"/>
                    <a:pt x="236" y="513"/>
                    <a:pt x="317" y="513"/>
                  </a:cubicBezTo>
                  <a:cubicBezTo>
                    <a:pt x="2336" y="513"/>
                    <a:pt x="4383" y="384"/>
                    <a:pt x="6379" y="108"/>
                  </a:cubicBezTo>
                  <a:cubicBezTo>
                    <a:pt x="6440" y="98"/>
                    <a:pt x="6443" y="0"/>
                    <a:pt x="638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 name="Google Shape;1771;p39">
              <a:extLst>
                <a:ext uri="{FF2B5EF4-FFF2-40B4-BE49-F238E27FC236}">
                  <a16:creationId xmlns:a16="http://schemas.microsoft.com/office/drawing/2014/main" id="{3F8B0319-5A6F-019C-8AAA-FE1729509AEE}"/>
                </a:ext>
              </a:extLst>
            </p:cNvPr>
            <p:cNvSpPr/>
            <p:nvPr/>
          </p:nvSpPr>
          <p:spPr>
            <a:xfrm>
              <a:off x="7939704" y="3487691"/>
              <a:ext cx="139938" cy="1136637"/>
            </a:xfrm>
            <a:custGeom>
              <a:avLst/>
              <a:gdLst/>
              <a:ahLst/>
              <a:cxnLst/>
              <a:rect l="l" t="t" r="r" b="b"/>
              <a:pathLst>
                <a:path w="859" h="7478" extrusionOk="0">
                  <a:moveTo>
                    <a:pt x="60" y="0"/>
                  </a:moveTo>
                  <a:cubicBezTo>
                    <a:pt x="30" y="0"/>
                    <a:pt x="0" y="23"/>
                    <a:pt x="7" y="60"/>
                  </a:cubicBezTo>
                  <a:cubicBezTo>
                    <a:pt x="273" y="1040"/>
                    <a:pt x="539" y="2009"/>
                    <a:pt x="656" y="3010"/>
                  </a:cubicBezTo>
                  <a:cubicBezTo>
                    <a:pt x="763" y="3894"/>
                    <a:pt x="741" y="4788"/>
                    <a:pt x="592" y="5672"/>
                  </a:cubicBezTo>
                  <a:cubicBezTo>
                    <a:pt x="497" y="6258"/>
                    <a:pt x="358" y="6844"/>
                    <a:pt x="198" y="7408"/>
                  </a:cubicBezTo>
                  <a:cubicBezTo>
                    <a:pt x="186" y="7452"/>
                    <a:pt x="214" y="7478"/>
                    <a:pt x="246" y="7478"/>
                  </a:cubicBezTo>
                  <a:cubicBezTo>
                    <a:pt x="268" y="7478"/>
                    <a:pt x="292" y="7466"/>
                    <a:pt x="305" y="7440"/>
                  </a:cubicBezTo>
                  <a:cubicBezTo>
                    <a:pt x="571" y="6482"/>
                    <a:pt x="784" y="5491"/>
                    <a:pt x="816" y="4501"/>
                  </a:cubicBezTo>
                  <a:cubicBezTo>
                    <a:pt x="859" y="3606"/>
                    <a:pt x="752" y="2701"/>
                    <a:pt x="571" y="1839"/>
                  </a:cubicBezTo>
                  <a:cubicBezTo>
                    <a:pt x="433" y="1221"/>
                    <a:pt x="273" y="625"/>
                    <a:pt x="113" y="39"/>
                  </a:cubicBezTo>
                  <a:cubicBezTo>
                    <a:pt x="104" y="12"/>
                    <a:pt x="82" y="0"/>
                    <a:pt x="6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 name="Google Shape;1772;p39">
              <a:extLst>
                <a:ext uri="{FF2B5EF4-FFF2-40B4-BE49-F238E27FC236}">
                  <a16:creationId xmlns:a16="http://schemas.microsoft.com/office/drawing/2014/main" id="{1B4973BC-F172-A49C-F6B0-3302AA8E2950}"/>
                </a:ext>
              </a:extLst>
            </p:cNvPr>
            <p:cNvSpPr/>
            <p:nvPr/>
          </p:nvSpPr>
          <p:spPr>
            <a:xfrm>
              <a:off x="7968376" y="3480851"/>
              <a:ext cx="152970" cy="1166125"/>
            </a:xfrm>
            <a:custGeom>
              <a:avLst/>
              <a:gdLst/>
              <a:ahLst/>
              <a:cxnLst/>
              <a:rect l="l" t="t" r="r" b="b"/>
              <a:pathLst>
                <a:path w="939" h="7672" extrusionOk="0">
                  <a:moveTo>
                    <a:pt x="83" y="1"/>
                  </a:moveTo>
                  <a:cubicBezTo>
                    <a:pt x="44" y="1"/>
                    <a:pt x="0" y="30"/>
                    <a:pt x="22" y="73"/>
                  </a:cubicBezTo>
                  <a:cubicBezTo>
                    <a:pt x="342" y="1042"/>
                    <a:pt x="619" y="2043"/>
                    <a:pt x="736" y="3066"/>
                  </a:cubicBezTo>
                  <a:cubicBezTo>
                    <a:pt x="842" y="3971"/>
                    <a:pt x="821" y="4887"/>
                    <a:pt x="693" y="5781"/>
                  </a:cubicBezTo>
                  <a:cubicBezTo>
                    <a:pt x="619" y="6399"/>
                    <a:pt x="502" y="7006"/>
                    <a:pt x="363" y="7602"/>
                  </a:cubicBezTo>
                  <a:cubicBezTo>
                    <a:pt x="357" y="7646"/>
                    <a:pt x="392" y="7672"/>
                    <a:pt x="424" y="7672"/>
                  </a:cubicBezTo>
                  <a:cubicBezTo>
                    <a:pt x="445" y="7672"/>
                    <a:pt x="465" y="7660"/>
                    <a:pt x="470" y="7634"/>
                  </a:cubicBezTo>
                  <a:cubicBezTo>
                    <a:pt x="683" y="6622"/>
                    <a:pt x="874" y="5611"/>
                    <a:pt x="906" y="4567"/>
                  </a:cubicBezTo>
                  <a:cubicBezTo>
                    <a:pt x="938" y="3651"/>
                    <a:pt x="842" y="2746"/>
                    <a:pt x="640" y="1841"/>
                  </a:cubicBezTo>
                  <a:cubicBezTo>
                    <a:pt x="512" y="1234"/>
                    <a:pt x="321" y="616"/>
                    <a:pt x="129" y="20"/>
                  </a:cubicBezTo>
                  <a:cubicBezTo>
                    <a:pt x="119" y="7"/>
                    <a:pt x="101" y="1"/>
                    <a:pt x="8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 name="Google Shape;1773;p39">
              <a:extLst>
                <a:ext uri="{FF2B5EF4-FFF2-40B4-BE49-F238E27FC236}">
                  <a16:creationId xmlns:a16="http://schemas.microsoft.com/office/drawing/2014/main" id="{EEAD2984-111B-197B-A21C-423E10732ADD}"/>
                </a:ext>
              </a:extLst>
            </p:cNvPr>
            <p:cNvSpPr/>
            <p:nvPr/>
          </p:nvSpPr>
          <p:spPr>
            <a:xfrm>
              <a:off x="7748124" y="3494379"/>
              <a:ext cx="261629" cy="198053"/>
            </a:xfrm>
            <a:custGeom>
              <a:avLst/>
              <a:gdLst/>
              <a:ahLst/>
              <a:cxnLst/>
              <a:rect l="l" t="t" r="r" b="b"/>
              <a:pathLst>
                <a:path w="1606" h="1303" extrusionOk="0">
                  <a:moveTo>
                    <a:pt x="69" y="0"/>
                  </a:moveTo>
                  <a:cubicBezTo>
                    <a:pt x="38" y="0"/>
                    <a:pt x="11" y="16"/>
                    <a:pt x="11" y="48"/>
                  </a:cubicBezTo>
                  <a:cubicBezTo>
                    <a:pt x="1" y="251"/>
                    <a:pt x="43" y="432"/>
                    <a:pt x="118" y="623"/>
                  </a:cubicBezTo>
                  <a:cubicBezTo>
                    <a:pt x="182" y="783"/>
                    <a:pt x="278" y="953"/>
                    <a:pt x="416" y="1071"/>
                  </a:cubicBezTo>
                  <a:cubicBezTo>
                    <a:pt x="544" y="1209"/>
                    <a:pt x="703" y="1262"/>
                    <a:pt x="895" y="1283"/>
                  </a:cubicBezTo>
                  <a:cubicBezTo>
                    <a:pt x="979" y="1296"/>
                    <a:pt x="1065" y="1302"/>
                    <a:pt x="1151" y="1302"/>
                  </a:cubicBezTo>
                  <a:cubicBezTo>
                    <a:pt x="1283" y="1302"/>
                    <a:pt x="1416" y="1288"/>
                    <a:pt x="1545" y="1262"/>
                  </a:cubicBezTo>
                  <a:cubicBezTo>
                    <a:pt x="1606" y="1252"/>
                    <a:pt x="1589" y="1155"/>
                    <a:pt x="1523" y="1155"/>
                  </a:cubicBezTo>
                  <a:cubicBezTo>
                    <a:pt x="1520" y="1155"/>
                    <a:pt x="1516" y="1155"/>
                    <a:pt x="1513" y="1156"/>
                  </a:cubicBezTo>
                  <a:cubicBezTo>
                    <a:pt x="1407" y="1181"/>
                    <a:pt x="1297" y="1191"/>
                    <a:pt x="1188" y="1191"/>
                  </a:cubicBezTo>
                  <a:cubicBezTo>
                    <a:pt x="1111" y="1191"/>
                    <a:pt x="1034" y="1186"/>
                    <a:pt x="959" y="1177"/>
                  </a:cubicBezTo>
                  <a:cubicBezTo>
                    <a:pt x="767" y="1166"/>
                    <a:pt x="608" y="1113"/>
                    <a:pt x="491" y="985"/>
                  </a:cubicBezTo>
                  <a:cubicBezTo>
                    <a:pt x="267" y="740"/>
                    <a:pt x="118" y="368"/>
                    <a:pt x="150" y="48"/>
                  </a:cubicBezTo>
                  <a:cubicBezTo>
                    <a:pt x="134" y="16"/>
                    <a:pt x="99" y="0"/>
                    <a:pt x="6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 name="Google Shape;1774;p39">
              <a:extLst>
                <a:ext uri="{FF2B5EF4-FFF2-40B4-BE49-F238E27FC236}">
                  <a16:creationId xmlns:a16="http://schemas.microsoft.com/office/drawing/2014/main" id="{A8E0356C-E539-0446-F1C7-07398ED6ACE0}"/>
                </a:ext>
              </a:extLst>
            </p:cNvPr>
            <p:cNvSpPr/>
            <p:nvPr/>
          </p:nvSpPr>
          <p:spPr>
            <a:xfrm>
              <a:off x="7531294" y="3452276"/>
              <a:ext cx="24436" cy="245780"/>
            </a:xfrm>
            <a:custGeom>
              <a:avLst/>
              <a:gdLst/>
              <a:ahLst/>
              <a:cxnLst/>
              <a:rect l="l" t="t" r="r" b="b"/>
              <a:pathLst>
                <a:path w="150" h="1617" extrusionOk="0">
                  <a:moveTo>
                    <a:pt x="75" y="0"/>
                  </a:moveTo>
                  <a:cubicBezTo>
                    <a:pt x="48" y="0"/>
                    <a:pt x="22" y="16"/>
                    <a:pt x="22" y="48"/>
                  </a:cubicBezTo>
                  <a:cubicBezTo>
                    <a:pt x="43" y="549"/>
                    <a:pt x="22" y="1060"/>
                    <a:pt x="1" y="1560"/>
                  </a:cubicBezTo>
                  <a:cubicBezTo>
                    <a:pt x="1" y="1598"/>
                    <a:pt x="27" y="1616"/>
                    <a:pt x="54" y="1616"/>
                  </a:cubicBezTo>
                  <a:cubicBezTo>
                    <a:pt x="80" y="1616"/>
                    <a:pt x="107" y="1598"/>
                    <a:pt x="107" y="1560"/>
                  </a:cubicBezTo>
                  <a:cubicBezTo>
                    <a:pt x="128" y="1060"/>
                    <a:pt x="150" y="549"/>
                    <a:pt x="128" y="48"/>
                  </a:cubicBezTo>
                  <a:cubicBezTo>
                    <a:pt x="128" y="16"/>
                    <a:pt x="102" y="0"/>
                    <a:pt x="7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 name="Google Shape;1775;p39">
              <a:extLst>
                <a:ext uri="{FF2B5EF4-FFF2-40B4-BE49-F238E27FC236}">
                  <a16:creationId xmlns:a16="http://schemas.microsoft.com/office/drawing/2014/main" id="{FE8BAA9B-8EC5-4F22-6FA6-5D2F37D960A2}"/>
                </a:ext>
              </a:extLst>
            </p:cNvPr>
            <p:cNvSpPr/>
            <p:nvPr/>
          </p:nvSpPr>
          <p:spPr>
            <a:xfrm>
              <a:off x="7187886" y="2082800"/>
              <a:ext cx="1171142" cy="1400353"/>
            </a:xfrm>
            <a:custGeom>
              <a:avLst/>
              <a:gdLst/>
              <a:ahLst/>
              <a:cxnLst/>
              <a:rect l="l" t="t" r="r" b="b"/>
              <a:pathLst>
                <a:path w="7189" h="8596" extrusionOk="0">
                  <a:moveTo>
                    <a:pt x="5381" y="0"/>
                  </a:moveTo>
                  <a:cubicBezTo>
                    <a:pt x="4812" y="0"/>
                    <a:pt x="3970" y="166"/>
                    <a:pt x="3046" y="907"/>
                  </a:cubicBezTo>
                  <a:cubicBezTo>
                    <a:pt x="1981" y="1685"/>
                    <a:pt x="905" y="2238"/>
                    <a:pt x="586" y="2611"/>
                  </a:cubicBezTo>
                  <a:cubicBezTo>
                    <a:pt x="266" y="2984"/>
                    <a:pt x="0" y="3218"/>
                    <a:pt x="96" y="4539"/>
                  </a:cubicBezTo>
                  <a:cubicBezTo>
                    <a:pt x="192" y="5859"/>
                    <a:pt x="1321" y="8596"/>
                    <a:pt x="1321" y="8596"/>
                  </a:cubicBezTo>
                  <a:cubicBezTo>
                    <a:pt x="1321" y="8596"/>
                    <a:pt x="2588" y="8521"/>
                    <a:pt x="3035" y="8511"/>
                  </a:cubicBezTo>
                  <a:cubicBezTo>
                    <a:pt x="4313" y="8457"/>
                    <a:pt x="5378" y="8457"/>
                    <a:pt x="6230" y="8330"/>
                  </a:cubicBezTo>
                  <a:cubicBezTo>
                    <a:pt x="6155" y="7552"/>
                    <a:pt x="6176" y="5614"/>
                    <a:pt x="6656" y="3953"/>
                  </a:cubicBezTo>
                  <a:cubicBezTo>
                    <a:pt x="6751" y="3495"/>
                    <a:pt x="7188" y="950"/>
                    <a:pt x="6123" y="109"/>
                  </a:cubicBezTo>
                  <a:cubicBezTo>
                    <a:pt x="6123" y="109"/>
                    <a:pt x="5842" y="0"/>
                    <a:pt x="53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 name="Google Shape;1776;p39">
              <a:extLst>
                <a:ext uri="{FF2B5EF4-FFF2-40B4-BE49-F238E27FC236}">
                  <a16:creationId xmlns:a16="http://schemas.microsoft.com/office/drawing/2014/main" id="{4A87331C-2BE2-7674-3F6B-A77D80FBF489}"/>
                </a:ext>
              </a:extLst>
            </p:cNvPr>
            <p:cNvSpPr/>
            <p:nvPr/>
          </p:nvSpPr>
          <p:spPr>
            <a:xfrm>
              <a:off x="6542444" y="2100394"/>
              <a:ext cx="1500704" cy="1536218"/>
            </a:xfrm>
            <a:custGeom>
              <a:avLst/>
              <a:gdLst/>
              <a:ahLst/>
              <a:cxnLst/>
              <a:rect l="l" t="t" r="r" b="b"/>
              <a:pathLst>
                <a:path w="9212" h="9430" extrusionOk="0">
                  <a:moveTo>
                    <a:pt x="1971" y="1"/>
                  </a:moveTo>
                  <a:cubicBezTo>
                    <a:pt x="1971" y="1"/>
                    <a:pt x="1651" y="246"/>
                    <a:pt x="2013" y="810"/>
                  </a:cubicBezTo>
                  <a:cubicBezTo>
                    <a:pt x="2301" y="1281"/>
                    <a:pt x="2246" y="1323"/>
                    <a:pt x="2217" y="1323"/>
                  </a:cubicBezTo>
                  <a:cubicBezTo>
                    <a:pt x="2210" y="1323"/>
                    <a:pt x="2205" y="1321"/>
                    <a:pt x="2205" y="1321"/>
                  </a:cubicBezTo>
                  <a:cubicBezTo>
                    <a:pt x="2205" y="1321"/>
                    <a:pt x="2161" y="1338"/>
                    <a:pt x="2084" y="1338"/>
                  </a:cubicBezTo>
                  <a:cubicBezTo>
                    <a:pt x="1915" y="1338"/>
                    <a:pt x="1587" y="1258"/>
                    <a:pt x="1215" y="746"/>
                  </a:cubicBezTo>
                  <a:cubicBezTo>
                    <a:pt x="928" y="549"/>
                    <a:pt x="633" y="351"/>
                    <a:pt x="242" y="351"/>
                  </a:cubicBezTo>
                  <a:cubicBezTo>
                    <a:pt x="169" y="351"/>
                    <a:pt x="92" y="358"/>
                    <a:pt x="11" y="373"/>
                  </a:cubicBezTo>
                  <a:cubicBezTo>
                    <a:pt x="1" y="1076"/>
                    <a:pt x="171" y="2769"/>
                    <a:pt x="1992" y="3440"/>
                  </a:cubicBezTo>
                  <a:cubicBezTo>
                    <a:pt x="1992" y="4580"/>
                    <a:pt x="2013" y="8467"/>
                    <a:pt x="3941" y="9382"/>
                  </a:cubicBezTo>
                  <a:cubicBezTo>
                    <a:pt x="4011" y="9413"/>
                    <a:pt x="4096" y="9429"/>
                    <a:pt x="4193" y="9429"/>
                  </a:cubicBezTo>
                  <a:cubicBezTo>
                    <a:pt x="5224" y="9429"/>
                    <a:pt x="7645" y="7655"/>
                    <a:pt x="9212" y="3781"/>
                  </a:cubicBezTo>
                  <a:cubicBezTo>
                    <a:pt x="8654" y="3223"/>
                    <a:pt x="7574" y="2589"/>
                    <a:pt x="6773" y="2589"/>
                  </a:cubicBezTo>
                  <a:cubicBezTo>
                    <a:pt x="6672" y="2589"/>
                    <a:pt x="6576" y="2599"/>
                    <a:pt x="6486" y="2620"/>
                  </a:cubicBezTo>
                  <a:cubicBezTo>
                    <a:pt x="6486" y="2620"/>
                    <a:pt x="5112" y="4409"/>
                    <a:pt x="4335" y="5911"/>
                  </a:cubicBezTo>
                  <a:cubicBezTo>
                    <a:pt x="4260" y="5261"/>
                    <a:pt x="4122" y="4505"/>
                    <a:pt x="2972" y="3014"/>
                  </a:cubicBezTo>
                  <a:cubicBezTo>
                    <a:pt x="3142" y="2439"/>
                    <a:pt x="3185" y="1555"/>
                    <a:pt x="2514" y="693"/>
                  </a:cubicBezTo>
                  <a:cubicBezTo>
                    <a:pt x="2280" y="267"/>
                    <a:pt x="1971" y="1"/>
                    <a:pt x="1971" y="1"/>
                  </a:cubicBezTo>
                  <a:close/>
                </a:path>
              </a:pathLst>
            </a:custGeom>
            <a:solidFill>
              <a:srgbClr val="B23F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 name="Google Shape;1777;p39">
              <a:extLst>
                <a:ext uri="{FF2B5EF4-FFF2-40B4-BE49-F238E27FC236}">
                  <a16:creationId xmlns:a16="http://schemas.microsoft.com/office/drawing/2014/main" id="{83D29679-23E9-0DD4-A5F0-353BAEF987C9}"/>
                </a:ext>
              </a:extLst>
            </p:cNvPr>
            <p:cNvSpPr/>
            <p:nvPr/>
          </p:nvSpPr>
          <p:spPr>
            <a:xfrm>
              <a:off x="7408138" y="2129880"/>
              <a:ext cx="893548" cy="706204"/>
            </a:xfrm>
            <a:custGeom>
              <a:avLst/>
              <a:gdLst/>
              <a:ahLst/>
              <a:cxnLst/>
              <a:rect l="l" t="t" r="r" b="b"/>
              <a:pathLst>
                <a:path w="5485" h="4335" extrusionOk="0">
                  <a:moveTo>
                    <a:pt x="3712" y="0"/>
                  </a:moveTo>
                  <a:cubicBezTo>
                    <a:pt x="3035" y="0"/>
                    <a:pt x="2133" y="585"/>
                    <a:pt x="1236" y="1779"/>
                  </a:cubicBezTo>
                  <a:cubicBezTo>
                    <a:pt x="820" y="2141"/>
                    <a:pt x="0" y="3078"/>
                    <a:pt x="0" y="3078"/>
                  </a:cubicBezTo>
                  <a:cubicBezTo>
                    <a:pt x="0" y="3078"/>
                    <a:pt x="3334" y="3238"/>
                    <a:pt x="4388" y="4335"/>
                  </a:cubicBezTo>
                  <a:cubicBezTo>
                    <a:pt x="4388" y="4335"/>
                    <a:pt x="5485" y="1587"/>
                    <a:pt x="4537" y="448"/>
                  </a:cubicBezTo>
                  <a:cubicBezTo>
                    <a:pt x="4340" y="151"/>
                    <a:pt x="4055" y="0"/>
                    <a:pt x="371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 name="Google Shape;1778;p39">
              <a:extLst>
                <a:ext uri="{FF2B5EF4-FFF2-40B4-BE49-F238E27FC236}">
                  <a16:creationId xmlns:a16="http://schemas.microsoft.com/office/drawing/2014/main" id="{42DCE62E-AF2E-818D-E1C9-62FB1DA2DF91}"/>
                </a:ext>
              </a:extLst>
            </p:cNvPr>
            <p:cNvSpPr/>
            <p:nvPr/>
          </p:nvSpPr>
          <p:spPr>
            <a:xfrm>
              <a:off x="6455777" y="2603455"/>
              <a:ext cx="402544" cy="510389"/>
            </a:xfrm>
            <a:custGeom>
              <a:avLst/>
              <a:gdLst/>
              <a:ahLst/>
              <a:cxnLst/>
              <a:rect l="l" t="t" r="r" b="b"/>
              <a:pathLst>
                <a:path w="2471" h="3133" extrusionOk="0">
                  <a:moveTo>
                    <a:pt x="522" y="1"/>
                  </a:moveTo>
                  <a:cubicBezTo>
                    <a:pt x="522" y="1"/>
                    <a:pt x="75" y="778"/>
                    <a:pt x="32" y="1257"/>
                  </a:cubicBezTo>
                  <a:cubicBezTo>
                    <a:pt x="0" y="1737"/>
                    <a:pt x="11" y="2546"/>
                    <a:pt x="927" y="2983"/>
                  </a:cubicBezTo>
                  <a:cubicBezTo>
                    <a:pt x="1160" y="3099"/>
                    <a:pt x="1410" y="3132"/>
                    <a:pt x="1617" y="3132"/>
                  </a:cubicBezTo>
                  <a:cubicBezTo>
                    <a:pt x="1882" y="3132"/>
                    <a:pt x="2077" y="3078"/>
                    <a:pt x="2077" y="3078"/>
                  </a:cubicBezTo>
                  <a:lnTo>
                    <a:pt x="2471" y="2354"/>
                  </a:lnTo>
                  <a:cubicBezTo>
                    <a:pt x="2471" y="2354"/>
                    <a:pt x="1289" y="1950"/>
                    <a:pt x="1118" y="1364"/>
                  </a:cubicBezTo>
                  <a:cubicBezTo>
                    <a:pt x="927" y="778"/>
                    <a:pt x="1033" y="438"/>
                    <a:pt x="1033" y="437"/>
                  </a:cubicBezTo>
                  <a:lnTo>
                    <a:pt x="1033" y="437"/>
                  </a:lnTo>
                  <a:cubicBezTo>
                    <a:pt x="1033" y="437"/>
                    <a:pt x="1283" y="500"/>
                    <a:pt x="1569" y="500"/>
                  </a:cubicBezTo>
                  <a:cubicBezTo>
                    <a:pt x="1740" y="500"/>
                    <a:pt x="1925" y="477"/>
                    <a:pt x="2077" y="406"/>
                  </a:cubicBezTo>
                  <a:cubicBezTo>
                    <a:pt x="1395" y="33"/>
                    <a:pt x="522" y="1"/>
                    <a:pt x="522" y="1"/>
                  </a:cubicBezTo>
                  <a:close/>
                </a:path>
              </a:pathLst>
            </a:custGeom>
            <a:solidFill>
              <a:srgbClr val="B23F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 name="Google Shape;1779;p39">
              <a:extLst>
                <a:ext uri="{FF2B5EF4-FFF2-40B4-BE49-F238E27FC236}">
                  <a16:creationId xmlns:a16="http://schemas.microsoft.com/office/drawing/2014/main" id="{0546CBC7-33B0-D648-F109-1B8093E8A74E}"/>
                </a:ext>
              </a:extLst>
            </p:cNvPr>
            <p:cNvSpPr/>
            <p:nvPr/>
          </p:nvSpPr>
          <p:spPr>
            <a:xfrm>
              <a:off x="6613961" y="2920800"/>
              <a:ext cx="239148" cy="106216"/>
            </a:xfrm>
            <a:custGeom>
              <a:avLst/>
              <a:gdLst/>
              <a:ahLst/>
              <a:cxnLst/>
              <a:rect l="l" t="t" r="r" b="b"/>
              <a:pathLst>
                <a:path w="1468" h="652" extrusionOk="0">
                  <a:moveTo>
                    <a:pt x="76" y="1"/>
                  </a:moveTo>
                  <a:cubicBezTo>
                    <a:pt x="39" y="1"/>
                    <a:pt x="0" y="39"/>
                    <a:pt x="30" y="76"/>
                  </a:cubicBezTo>
                  <a:cubicBezTo>
                    <a:pt x="350" y="513"/>
                    <a:pt x="893" y="609"/>
                    <a:pt x="1393" y="651"/>
                  </a:cubicBezTo>
                  <a:cubicBezTo>
                    <a:pt x="1468" y="651"/>
                    <a:pt x="1468" y="545"/>
                    <a:pt x="1393" y="545"/>
                  </a:cubicBezTo>
                  <a:cubicBezTo>
                    <a:pt x="935" y="502"/>
                    <a:pt x="414" y="428"/>
                    <a:pt x="115" y="23"/>
                  </a:cubicBezTo>
                  <a:cubicBezTo>
                    <a:pt x="106" y="7"/>
                    <a:pt x="91" y="1"/>
                    <a:pt x="76"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 name="Google Shape;1780;p39">
              <a:extLst>
                <a:ext uri="{FF2B5EF4-FFF2-40B4-BE49-F238E27FC236}">
                  <a16:creationId xmlns:a16="http://schemas.microsoft.com/office/drawing/2014/main" id="{A041FAC0-2FA4-45C8-8023-D81C995230A5}"/>
                </a:ext>
              </a:extLst>
            </p:cNvPr>
            <p:cNvSpPr/>
            <p:nvPr/>
          </p:nvSpPr>
          <p:spPr>
            <a:xfrm>
              <a:off x="6606467" y="3003069"/>
              <a:ext cx="221391" cy="72983"/>
            </a:xfrm>
            <a:custGeom>
              <a:avLst/>
              <a:gdLst/>
              <a:ahLst/>
              <a:cxnLst/>
              <a:rect l="l" t="t" r="r" b="b"/>
              <a:pathLst>
                <a:path w="1359" h="448" extrusionOk="0">
                  <a:moveTo>
                    <a:pt x="88" y="0"/>
                  </a:moveTo>
                  <a:cubicBezTo>
                    <a:pt x="52" y="0"/>
                    <a:pt x="0" y="58"/>
                    <a:pt x="44" y="93"/>
                  </a:cubicBezTo>
                  <a:cubicBezTo>
                    <a:pt x="215" y="242"/>
                    <a:pt x="417" y="359"/>
                    <a:pt x="630" y="412"/>
                  </a:cubicBezTo>
                  <a:cubicBezTo>
                    <a:pt x="731" y="436"/>
                    <a:pt x="832" y="447"/>
                    <a:pt x="931" y="447"/>
                  </a:cubicBezTo>
                  <a:cubicBezTo>
                    <a:pt x="1053" y="447"/>
                    <a:pt x="1173" y="431"/>
                    <a:pt x="1290" y="402"/>
                  </a:cubicBezTo>
                  <a:cubicBezTo>
                    <a:pt x="1358" y="382"/>
                    <a:pt x="1338" y="292"/>
                    <a:pt x="1285" y="292"/>
                  </a:cubicBezTo>
                  <a:cubicBezTo>
                    <a:pt x="1280" y="292"/>
                    <a:pt x="1275" y="293"/>
                    <a:pt x="1269" y="295"/>
                  </a:cubicBezTo>
                  <a:cubicBezTo>
                    <a:pt x="1148" y="314"/>
                    <a:pt x="1022" y="330"/>
                    <a:pt x="898" y="330"/>
                  </a:cubicBezTo>
                  <a:cubicBezTo>
                    <a:pt x="815" y="330"/>
                    <a:pt x="732" y="323"/>
                    <a:pt x="651" y="306"/>
                  </a:cubicBezTo>
                  <a:cubicBezTo>
                    <a:pt x="460" y="253"/>
                    <a:pt x="268" y="146"/>
                    <a:pt x="108" y="8"/>
                  </a:cubicBezTo>
                  <a:cubicBezTo>
                    <a:pt x="103" y="2"/>
                    <a:pt x="96" y="0"/>
                    <a:pt x="88"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 name="Google Shape;1781;p39">
              <a:extLst>
                <a:ext uri="{FF2B5EF4-FFF2-40B4-BE49-F238E27FC236}">
                  <a16:creationId xmlns:a16="http://schemas.microsoft.com/office/drawing/2014/main" id="{460BE557-0EF2-8CE3-83CC-0B1E08A7DA66}"/>
                </a:ext>
              </a:extLst>
            </p:cNvPr>
            <p:cNvSpPr/>
            <p:nvPr/>
          </p:nvSpPr>
          <p:spPr>
            <a:xfrm>
              <a:off x="6597833" y="3058295"/>
              <a:ext cx="212431" cy="59135"/>
            </a:xfrm>
            <a:custGeom>
              <a:avLst/>
              <a:gdLst/>
              <a:ahLst/>
              <a:cxnLst/>
              <a:rect l="l" t="t" r="r" b="b"/>
              <a:pathLst>
                <a:path w="1304" h="363" extrusionOk="0">
                  <a:moveTo>
                    <a:pt x="86" y="1"/>
                  </a:moveTo>
                  <a:cubicBezTo>
                    <a:pt x="49" y="1"/>
                    <a:pt x="1" y="49"/>
                    <a:pt x="44" y="84"/>
                  </a:cubicBezTo>
                  <a:cubicBezTo>
                    <a:pt x="214" y="222"/>
                    <a:pt x="406" y="308"/>
                    <a:pt x="619" y="350"/>
                  </a:cubicBezTo>
                  <a:cubicBezTo>
                    <a:pt x="675" y="359"/>
                    <a:pt x="730" y="363"/>
                    <a:pt x="786" y="363"/>
                  </a:cubicBezTo>
                  <a:cubicBezTo>
                    <a:pt x="943" y="363"/>
                    <a:pt x="1098" y="331"/>
                    <a:pt x="1247" y="276"/>
                  </a:cubicBezTo>
                  <a:cubicBezTo>
                    <a:pt x="1303" y="248"/>
                    <a:pt x="1286" y="163"/>
                    <a:pt x="1238" y="163"/>
                  </a:cubicBezTo>
                  <a:cubicBezTo>
                    <a:pt x="1231" y="163"/>
                    <a:pt x="1224" y="165"/>
                    <a:pt x="1215" y="169"/>
                  </a:cubicBezTo>
                  <a:cubicBezTo>
                    <a:pt x="1082" y="224"/>
                    <a:pt x="942" y="256"/>
                    <a:pt x="797" y="256"/>
                  </a:cubicBezTo>
                  <a:cubicBezTo>
                    <a:pt x="745" y="256"/>
                    <a:pt x="693" y="252"/>
                    <a:pt x="640" y="244"/>
                  </a:cubicBezTo>
                  <a:cubicBezTo>
                    <a:pt x="449" y="222"/>
                    <a:pt x="268" y="127"/>
                    <a:pt x="108" y="10"/>
                  </a:cubicBezTo>
                  <a:cubicBezTo>
                    <a:pt x="102" y="3"/>
                    <a:pt x="94" y="1"/>
                    <a:pt x="86"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 name="Google Shape;1782;p39">
              <a:extLst>
                <a:ext uri="{FF2B5EF4-FFF2-40B4-BE49-F238E27FC236}">
                  <a16:creationId xmlns:a16="http://schemas.microsoft.com/office/drawing/2014/main" id="{88A5C892-CC24-50E5-35A5-A71316EC5E89}"/>
                </a:ext>
              </a:extLst>
            </p:cNvPr>
            <p:cNvSpPr/>
            <p:nvPr/>
          </p:nvSpPr>
          <p:spPr>
            <a:xfrm>
              <a:off x="7390870" y="974534"/>
              <a:ext cx="903974" cy="923523"/>
            </a:xfrm>
            <a:custGeom>
              <a:avLst/>
              <a:gdLst/>
              <a:ahLst/>
              <a:cxnLst/>
              <a:rect l="l" t="t" r="r" b="b"/>
              <a:pathLst>
                <a:path w="5549" h="5669" extrusionOk="0">
                  <a:moveTo>
                    <a:pt x="2673" y="1"/>
                  </a:moveTo>
                  <a:cubicBezTo>
                    <a:pt x="2673" y="1"/>
                    <a:pt x="2321" y="1"/>
                    <a:pt x="1725" y="214"/>
                  </a:cubicBezTo>
                  <a:cubicBezTo>
                    <a:pt x="1097" y="448"/>
                    <a:pt x="863" y="1460"/>
                    <a:pt x="863" y="1460"/>
                  </a:cubicBezTo>
                  <a:cubicBezTo>
                    <a:pt x="863" y="1460"/>
                    <a:pt x="0" y="4345"/>
                    <a:pt x="1406" y="5346"/>
                  </a:cubicBezTo>
                  <a:cubicBezTo>
                    <a:pt x="1688" y="5542"/>
                    <a:pt x="1998" y="5669"/>
                    <a:pt x="2338" y="5669"/>
                  </a:cubicBezTo>
                  <a:cubicBezTo>
                    <a:pt x="2959" y="5669"/>
                    <a:pt x="3678" y="5245"/>
                    <a:pt x="4504" y="4047"/>
                  </a:cubicBezTo>
                  <a:cubicBezTo>
                    <a:pt x="4603" y="4068"/>
                    <a:pt x="4714" y="4082"/>
                    <a:pt x="4826" y="4082"/>
                  </a:cubicBezTo>
                  <a:cubicBezTo>
                    <a:pt x="5171" y="4082"/>
                    <a:pt x="5524" y="3950"/>
                    <a:pt x="5548" y="3483"/>
                  </a:cubicBezTo>
                  <a:cubicBezTo>
                    <a:pt x="5548" y="3376"/>
                    <a:pt x="5516" y="3249"/>
                    <a:pt x="5484" y="3110"/>
                  </a:cubicBezTo>
                  <a:cubicBezTo>
                    <a:pt x="5037" y="2961"/>
                    <a:pt x="4632" y="3078"/>
                    <a:pt x="4270" y="1896"/>
                  </a:cubicBezTo>
                  <a:cubicBezTo>
                    <a:pt x="4121" y="1332"/>
                    <a:pt x="4217" y="1012"/>
                    <a:pt x="3589" y="714"/>
                  </a:cubicBezTo>
                  <a:cubicBezTo>
                    <a:pt x="2960" y="416"/>
                    <a:pt x="2673" y="1"/>
                    <a:pt x="2673" y="1"/>
                  </a:cubicBezTo>
                  <a:close/>
                </a:path>
              </a:pathLst>
            </a:custGeom>
            <a:solidFill>
              <a:srgbClr val="B23F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4" name="Google Shape;1783;p39">
              <a:extLst>
                <a:ext uri="{FF2B5EF4-FFF2-40B4-BE49-F238E27FC236}">
                  <a16:creationId xmlns:a16="http://schemas.microsoft.com/office/drawing/2014/main" id="{C3442A03-55A1-67E1-ED12-224AE5C58905}"/>
                </a:ext>
              </a:extLst>
            </p:cNvPr>
            <p:cNvSpPr/>
            <p:nvPr/>
          </p:nvSpPr>
          <p:spPr>
            <a:xfrm>
              <a:off x="7817526" y="1467169"/>
              <a:ext cx="43496" cy="43659"/>
            </a:xfrm>
            <a:custGeom>
              <a:avLst/>
              <a:gdLst/>
              <a:ahLst/>
              <a:cxnLst/>
              <a:rect l="l" t="t" r="r" b="b"/>
              <a:pathLst>
                <a:path w="267" h="268" extrusionOk="0">
                  <a:moveTo>
                    <a:pt x="128" y="1"/>
                  </a:moveTo>
                  <a:cubicBezTo>
                    <a:pt x="65" y="1"/>
                    <a:pt x="1" y="54"/>
                    <a:pt x="1" y="139"/>
                  </a:cubicBezTo>
                  <a:cubicBezTo>
                    <a:pt x="1" y="203"/>
                    <a:pt x="54" y="267"/>
                    <a:pt x="128" y="267"/>
                  </a:cubicBezTo>
                  <a:cubicBezTo>
                    <a:pt x="203" y="267"/>
                    <a:pt x="267" y="214"/>
                    <a:pt x="267" y="139"/>
                  </a:cubicBezTo>
                  <a:cubicBezTo>
                    <a:pt x="267" y="54"/>
                    <a:pt x="214" y="1"/>
                    <a:pt x="128"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 name="Google Shape;1784;p39">
              <a:extLst>
                <a:ext uri="{FF2B5EF4-FFF2-40B4-BE49-F238E27FC236}">
                  <a16:creationId xmlns:a16="http://schemas.microsoft.com/office/drawing/2014/main" id="{605FBC95-4D4E-2828-96CE-635496041E9B}"/>
                </a:ext>
              </a:extLst>
            </p:cNvPr>
            <p:cNvSpPr/>
            <p:nvPr/>
          </p:nvSpPr>
          <p:spPr>
            <a:xfrm>
              <a:off x="7783804" y="1356554"/>
              <a:ext cx="224975" cy="53597"/>
            </a:xfrm>
            <a:custGeom>
              <a:avLst/>
              <a:gdLst/>
              <a:ahLst/>
              <a:cxnLst/>
              <a:rect l="l" t="t" r="r" b="b"/>
              <a:pathLst>
                <a:path w="1381" h="329" extrusionOk="0">
                  <a:moveTo>
                    <a:pt x="548" y="1"/>
                  </a:moveTo>
                  <a:cubicBezTo>
                    <a:pt x="383" y="1"/>
                    <a:pt x="217" y="28"/>
                    <a:pt x="59" y="84"/>
                  </a:cubicBezTo>
                  <a:cubicBezTo>
                    <a:pt x="0" y="103"/>
                    <a:pt x="13" y="193"/>
                    <a:pt x="72" y="193"/>
                  </a:cubicBezTo>
                  <a:cubicBezTo>
                    <a:pt x="77" y="193"/>
                    <a:pt x="84" y="192"/>
                    <a:pt x="90" y="190"/>
                  </a:cubicBezTo>
                  <a:cubicBezTo>
                    <a:pt x="240" y="133"/>
                    <a:pt x="396" y="106"/>
                    <a:pt x="551" y="106"/>
                  </a:cubicBezTo>
                  <a:cubicBezTo>
                    <a:pt x="805" y="106"/>
                    <a:pt x="1059" y="179"/>
                    <a:pt x="1283" y="318"/>
                  </a:cubicBezTo>
                  <a:cubicBezTo>
                    <a:pt x="1293" y="325"/>
                    <a:pt x="1302" y="329"/>
                    <a:pt x="1311" y="329"/>
                  </a:cubicBezTo>
                  <a:cubicBezTo>
                    <a:pt x="1352" y="329"/>
                    <a:pt x="1380" y="259"/>
                    <a:pt x="1336" y="233"/>
                  </a:cubicBezTo>
                  <a:cubicBezTo>
                    <a:pt x="1102" y="79"/>
                    <a:pt x="826" y="1"/>
                    <a:pt x="548" y="1"/>
                  </a:cubicBezTo>
                  <a:close/>
                </a:path>
              </a:pathLst>
            </a:custGeom>
            <a:solidFill>
              <a:srgbClr val="7D1F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 name="Google Shape;1785;p39">
              <a:extLst>
                <a:ext uri="{FF2B5EF4-FFF2-40B4-BE49-F238E27FC236}">
                  <a16:creationId xmlns:a16="http://schemas.microsoft.com/office/drawing/2014/main" id="{440EFB14-E477-5334-9A3B-82DBD703F012}"/>
                </a:ext>
              </a:extLst>
            </p:cNvPr>
            <p:cNvSpPr/>
            <p:nvPr/>
          </p:nvSpPr>
          <p:spPr>
            <a:xfrm>
              <a:off x="7535858" y="1309310"/>
              <a:ext cx="177895" cy="57995"/>
            </a:xfrm>
            <a:custGeom>
              <a:avLst/>
              <a:gdLst/>
              <a:ahLst/>
              <a:cxnLst/>
              <a:rect l="l" t="t" r="r" b="b"/>
              <a:pathLst>
                <a:path w="1092" h="356" extrusionOk="0">
                  <a:moveTo>
                    <a:pt x="395" y="0"/>
                  </a:moveTo>
                  <a:cubicBezTo>
                    <a:pt x="285" y="0"/>
                    <a:pt x="173" y="18"/>
                    <a:pt x="68" y="54"/>
                  </a:cubicBezTo>
                  <a:cubicBezTo>
                    <a:pt x="1" y="74"/>
                    <a:pt x="21" y="163"/>
                    <a:pt x="73" y="163"/>
                  </a:cubicBezTo>
                  <a:cubicBezTo>
                    <a:pt x="78" y="163"/>
                    <a:pt x="84" y="163"/>
                    <a:pt x="90" y="161"/>
                  </a:cubicBezTo>
                  <a:cubicBezTo>
                    <a:pt x="187" y="124"/>
                    <a:pt x="289" y="106"/>
                    <a:pt x="389" y="106"/>
                  </a:cubicBezTo>
                  <a:cubicBezTo>
                    <a:pt x="605" y="106"/>
                    <a:pt x="817" y="189"/>
                    <a:pt x="984" y="342"/>
                  </a:cubicBezTo>
                  <a:cubicBezTo>
                    <a:pt x="996" y="351"/>
                    <a:pt x="1009" y="356"/>
                    <a:pt x="1021" y="356"/>
                  </a:cubicBezTo>
                  <a:cubicBezTo>
                    <a:pt x="1061" y="356"/>
                    <a:pt x="1092" y="308"/>
                    <a:pt x="1059" y="267"/>
                  </a:cubicBezTo>
                  <a:cubicBezTo>
                    <a:pt x="889" y="90"/>
                    <a:pt x="643" y="0"/>
                    <a:pt x="395" y="0"/>
                  </a:cubicBezTo>
                  <a:close/>
                </a:path>
              </a:pathLst>
            </a:custGeom>
            <a:solidFill>
              <a:srgbClr val="7D1F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 name="Google Shape;1786;p39">
              <a:extLst>
                <a:ext uri="{FF2B5EF4-FFF2-40B4-BE49-F238E27FC236}">
                  <a16:creationId xmlns:a16="http://schemas.microsoft.com/office/drawing/2014/main" id="{AB663AFF-676F-88A7-6083-95586948D635}"/>
                </a:ext>
              </a:extLst>
            </p:cNvPr>
            <p:cNvSpPr/>
            <p:nvPr/>
          </p:nvSpPr>
          <p:spPr>
            <a:xfrm>
              <a:off x="7569417" y="1418622"/>
              <a:ext cx="52293" cy="46266"/>
            </a:xfrm>
            <a:custGeom>
              <a:avLst/>
              <a:gdLst/>
              <a:ahLst/>
              <a:cxnLst/>
              <a:rect l="l" t="t" r="r" b="b"/>
              <a:pathLst>
                <a:path w="321" h="284" extrusionOk="0">
                  <a:moveTo>
                    <a:pt x="157" y="1"/>
                  </a:moveTo>
                  <a:cubicBezTo>
                    <a:pt x="104" y="1"/>
                    <a:pt x="49" y="39"/>
                    <a:pt x="33" y="97"/>
                  </a:cubicBezTo>
                  <a:cubicBezTo>
                    <a:pt x="1" y="171"/>
                    <a:pt x="43" y="246"/>
                    <a:pt x="129" y="278"/>
                  </a:cubicBezTo>
                  <a:cubicBezTo>
                    <a:pt x="140" y="281"/>
                    <a:pt x="151" y="283"/>
                    <a:pt x="163" y="283"/>
                  </a:cubicBezTo>
                  <a:cubicBezTo>
                    <a:pt x="217" y="283"/>
                    <a:pt x="273" y="243"/>
                    <a:pt x="299" y="182"/>
                  </a:cubicBezTo>
                  <a:cubicBezTo>
                    <a:pt x="320" y="107"/>
                    <a:pt x="288" y="33"/>
                    <a:pt x="203" y="11"/>
                  </a:cubicBezTo>
                  <a:cubicBezTo>
                    <a:pt x="189" y="4"/>
                    <a:pt x="173" y="1"/>
                    <a:pt x="157"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 name="Google Shape;1787;p39">
              <a:extLst>
                <a:ext uri="{FF2B5EF4-FFF2-40B4-BE49-F238E27FC236}">
                  <a16:creationId xmlns:a16="http://schemas.microsoft.com/office/drawing/2014/main" id="{EA9DE5A6-0EBC-8002-9F29-5F9D4A28BB1D}"/>
                </a:ext>
              </a:extLst>
            </p:cNvPr>
            <p:cNvSpPr/>
            <p:nvPr/>
          </p:nvSpPr>
          <p:spPr>
            <a:xfrm>
              <a:off x="7654455" y="1400050"/>
              <a:ext cx="92206" cy="215038"/>
            </a:xfrm>
            <a:custGeom>
              <a:avLst/>
              <a:gdLst/>
              <a:ahLst/>
              <a:cxnLst/>
              <a:rect l="l" t="t" r="r" b="b"/>
              <a:pathLst>
                <a:path w="566" h="1320" extrusionOk="0">
                  <a:moveTo>
                    <a:pt x="500" y="1"/>
                  </a:moveTo>
                  <a:cubicBezTo>
                    <a:pt x="484" y="1"/>
                    <a:pt x="469" y="9"/>
                    <a:pt x="459" y="30"/>
                  </a:cubicBezTo>
                  <a:cubicBezTo>
                    <a:pt x="331" y="285"/>
                    <a:pt x="224" y="530"/>
                    <a:pt x="139" y="786"/>
                  </a:cubicBezTo>
                  <a:lnTo>
                    <a:pt x="54" y="988"/>
                  </a:lnTo>
                  <a:cubicBezTo>
                    <a:pt x="33" y="1041"/>
                    <a:pt x="1" y="1105"/>
                    <a:pt x="1" y="1169"/>
                  </a:cubicBezTo>
                  <a:cubicBezTo>
                    <a:pt x="10" y="1282"/>
                    <a:pt x="119" y="1320"/>
                    <a:pt x="218" y="1320"/>
                  </a:cubicBezTo>
                  <a:cubicBezTo>
                    <a:pt x="231" y="1320"/>
                    <a:pt x="244" y="1319"/>
                    <a:pt x="256" y="1318"/>
                  </a:cubicBezTo>
                  <a:cubicBezTo>
                    <a:pt x="317" y="1308"/>
                    <a:pt x="301" y="1211"/>
                    <a:pt x="235" y="1211"/>
                  </a:cubicBezTo>
                  <a:cubicBezTo>
                    <a:pt x="231" y="1211"/>
                    <a:pt x="228" y="1211"/>
                    <a:pt x="224" y="1212"/>
                  </a:cubicBezTo>
                  <a:cubicBezTo>
                    <a:pt x="192" y="1212"/>
                    <a:pt x="118" y="1201"/>
                    <a:pt x="107" y="1158"/>
                  </a:cubicBezTo>
                  <a:cubicBezTo>
                    <a:pt x="96" y="1116"/>
                    <a:pt x="150" y="1041"/>
                    <a:pt x="160" y="999"/>
                  </a:cubicBezTo>
                  <a:cubicBezTo>
                    <a:pt x="203" y="892"/>
                    <a:pt x="246" y="775"/>
                    <a:pt x="299" y="669"/>
                  </a:cubicBezTo>
                  <a:cubicBezTo>
                    <a:pt x="373" y="466"/>
                    <a:pt x="459" y="264"/>
                    <a:pt x="544" y="83"/>
                  </a:cubicBezTo>
                  <a:cubicBezTo>
                    <a:pt x="565" y="39"/>
                    <a:pt x="533" y="1"/>
                    <a:pt x="500" y="1"/>
                  </a:cubicBezTo>
                  <a:close/>
                </a:path>
              </a:pathLst>
            </a:custGeom>
            <a:solidFill>
              <a:srgbClr val="7D1F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 name="Google Shape;1788;p39">
              <a:extLst>
                <a:ext uri="{FF2B5EF4-FFF2-40B4-BE49-F238E27FC236}">
                  <a16:creationId xmlns:a16="http://schemas.microsoft.com/office/drawing/2014/main" id="{4BBB953B-8A66-BCE9-5528-4933C0E5E2F8}"/>
                </a:ext>
              </a:extLst>
            </p:cNvPr>
            <p:cNvSpPr/>
            <p:nvPr/>
          </p:nvSpPr>
          <p:spPr>
            <a:xfrm>
              <a:off x="7792601" y="1456580"/>
              <a:ext cx="127394" cy="42682"/>
            </a:xfrm>
            <a:custGeom>
              <a:avLst/>
              <a:gdLst/>
              <a:ahLst/>
              <a:cxnLst/>
              <a:rect l="l" t="t" r="r" b="b"/>
              <a:pathLst>
                <a:path w="782" h="262" extrusionOk="0">
                  <a:moveTo>
                    <a:pt x="366" y="1"/>
                  </a:moveTo>
                  <a:cubicBezTo>
                    <a:pt x="251" y="1"/>
                    <a:pt x="144" y="51"/>
                    <a:pt x="47" y="119"/>
                  </a:cubicBezTo>
                  <a:cubicBezTo>
                    <a:pt x="0" y="147"/>
                    <a:pt x="36" y="208"/>
                    <a:pt x="81" y="208"/>
                  </a:cubicBezTo>
                  <a:cubicBezTo>
                    <a:pt x="87" y="208"/>
                    <a:pt x="94" y="207"/>
                    <a:pt x="100" y="204"/>
                  </a:cubicBezTo>
                  <a:cubicBezTo>
                    <a:pt x="182" y="141"/>
                    <a:pt x="271" y="93"/>
                    <a:pt x="361" y="93"/>
                  </a:cubicBezTo>
                  <a:cubicBezTo>
                    <a:pt x="377" y="93"/>
                    <a:pt x="393" y="95"/>
                    <a:pt x="409" y="98"/>
                  </a:cubicBezTo>
                  <a:cubicBezTo>
                    <a:pt x="516" y="109"/>
                    <a:pt x="622" y="183"/>
                    <a:pt x="697" y="258"/>
                  </a:cubicBezTo>
                  <a:cubicBezTo>
                    <a:pt x="705" y="260"/>
                    <a:pt x="713" y="262"/>
                    <a:pt x="720" y="262"/>
                  </a:cubicBezTo>
                  <a:cubicBezTo>
                    <a:pt x="739" y="262"/>
                    <a:pt x="753" y="252"/>
                    <a:pt x="761" y="236"/>
                  </a:cubicBezTo>
                  <a:cubicBezTo>
                    <a:pt x="782" y="215"/>
                    <a:pt x="761" y="183"/>
                    <a:pt x="750" y="172"/>
                  </a:cubicBezTo>
                  <a:cubicBezTo>
                    <a:pt x="643" y="98"/>
                    <a:pt x="537" y="13"/>
                    <a:pt x="399" y="2"/>
                  </a:cubicBezTo>
                  <a:cubicBezTo>
                    <a:pt x="388" y="1"/>
                    <a:pt x="377" y="1"/>
                    <a:pt x="366"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 name="Google Shape;1789;p39">
              <a:extLst>
                <a:ext uri="{FF2B5EF4-FFF2-40B4-BE49-F238E27FC236}">
                  <a16:creationId xmlns:a16="http://schemas.microsoft.com/office/drawing/2014/main" id="{858EB059-DE14-4E7D-D17D-6A6621F26E2B}"/>
                </a:ext>
              </a:extLst>
            </p:cNvPr>
            <p:cNvSpPr/>
            <p:nvPr/>
          </p:nvSpPr>
          <p:spPr>
            <a:xfrm>
              <a:off x="7532600" y="1409662"/>
              <a:ext cx="127394" cy="52619"/>
            </a:xfrm>
            <a:custGeom>
              <a:avLst/>
              <a:gdLst/>
              <a:ahLst/>
              <a:cxnLst/>
              <a:rect l="l" t="t" r="r" b="b"/>
              <a:pathLst>
                <a:path w="782" h="323" extrusionOk="0">
                  <a:moveTo>
                    <a:pt x="343" y="0"/>
                  </a:moveTo>
                  <a:cubicBezTo>
                    <a:pt x="238" y="0"/>
                    <a:pt x="131" y="28"/>
                    <a:pt x="46" y="66"/>
                  </a:cubicBezTo>
                  <a:cubicBezTo>
                    <a:pt x="0" y="85"/>
                    <a:pt x="33" y="158"/>
                    <a:pt x="77" y="158"/>
                  </a:cubicBezTo>
                  <a:cubicBezTo>
                    <a:pt x="84" y="158"/>
                    <a:pt x="92" y="156"/>
                    <a:pt x="99" y="152"/>
                  </a:cubicBezTo>
                  <a:cubicBezTo>
                    <a:pt x="162" y="112"/>
                    <a:pt x="255" y="90"/>
                    <a:pt x="342" y="90"/>
                  </a:cubicBezTo>
                  <a:cubicBezTo>
                    <a:pt x="372" y="90"/>
                    <a:pt x="402" y="93"/>
                    <a:pt x="429" y="98"/>
                  </a:cubicBezTo>
                  <a:cubicBezTo>
                    <a:pt x="536" y="130"/>
                    <a:pt x="631" y="194"/>
                    <a:pt x="685" y="301"/>
                  </a:cubicBezTo>
                  <a:cubicBezTo>
                    <a:pt x="688" y="316"/>
                    <a:pt x="698" y="323"/>
                    <a:pt x="711" y="323"/>
                  </a:cubicBezTo>
                  <a:cubicBezTo>
                    <a:pt x="741" y="323"/>
                    <a:pt x="782" y="285"/>
                    <a:pt x="759" y="247"/>
                  </a:cubicBezTo>
                  <a:cubicBezTo>
                    <a:pt x="695" y="130"/>
                    <a:pt x="589" y="34"/>
                    <a:pt x="461" y="13"/>
                  </a:cubicBezTo>
                  <a:cubicBezTo>
                    <a:pt x="423" y="4"/>
                    <a:pt x="383" y="0"/>
                    <a:pt x="343"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 name="Google Shape;1790;p39">
              <a:extLst>
                <a:ext uri="{FF2B5EF4-FFF2-40B4-BE49-F238E27FC236}">
                  <a16:creationId xmlns:a16="http://schemas.microsoft.com/office/drawing/2014/main" id="{5564B2DE-2C1F-6BF3-F1DD-24412C3A2DDF}"/>
                </a:ext>
              </a:extLst>
            </p:cNvPr>
            <p:cNvSpPr/>
            <p:nvPr/>
          </p:nvSpPr>
          <p:spPr>
            <a:xfrm>
              <a:off x="7524292" y="1395326"/>
              <a:ext cx="24599" cy="39098"/>
            </a:xfrm>
            <a:custGeom>
              <a:avLst/>
              <a:gdLst/>
              <a:ahLst/>
              <a:cxnLst/>
              <a:rect l="l" t="t" r="r" b="b"/>
              <a:pathLst>
                <a:path w="151" h="240" extrusionOk="0">
                  <a:moveTo>
                    <a:pt x="44" y="1"/>
                  </a:moveTo>
                  <a:cubicBezTo>
                    <a:pt x="40" y="1"/>
                    <a:pt x="36" y="2"/>
                    <a:pt x="33" y="5"/>
                  </a:cubicBezTo>
                  <a:cubicBezTo>
                    <a:pt x="12" y="5"/>
                    <a:pt x="1" y="16"/>
                    <a:pt x="1" y="27"/>
                  </a:cubicBezTo>
                  <a:lnTo>
                    <a:pt x="1" y="48"/>
                  </a:lnTo>
                  <a:lnTo>
                    <a:pt x="1" y="69"/>
                  </a:lnTo>
                  <a:cubicBezTo>
                    <a:pt x="12" y="122"/>
                    <a:pt x="33" y="176"/>
                    <a:pt x="44" y="218"/>
                  </a:cubicBezTo>
                  <a:cubicBezTo>
                    <a:pt x="44" y="229"/>
                    <a:pt x="54" y="240"/>
                    <a:pt x="65" y="240"/>
                  </a:cubicBezTo>
                  <a:lnTo>
                    <a:pt x="107" y="240"/>
                  </a:lnTo>
                  <a:cubicBezTo>
                    <a:pt x="118" y="229"/>
                    <a:pt x="139" y="229"/>
                    <a:pt x="139" y="218"/>
                  </a:cubicBezTo>
                  <a:cubicBezTo>
                    <a:pt x="150" y="165"/>
                    <a:pt x="150" y="165"/>
                    <a:pt x="139" y="154"/>
                  </a:cubicBezTo>
                  <a:lnTo>
                    <a:pt x="131" y="129"/>
                  </a:lnTo>
                  <a:lnTo>
                    <a:pt x="131" y="129"/>
                  </a:lnTo>
                  <a:cubicBezTo>
                    <a:pt x="139" y="135"/>
                    <a:pt x="139" y="139"/>
                    <a:pt x="139" y="154"/>
                  </a:cubicBezTo>
                  <a:lnTo>
                    <a:pt x="139" y="154"/>
                  </a:lnTo>
                  <a:cubicBezTo>
                    <a:pt x="139" y="138"/>
                    <a:pt x="139" y="128"/>
                    <a:pt x="129" y="124"/>
                  </a:cubicBezTo>
                  <a:lnTo>
                    <a:pt x="129" y="124"/>
                  </a:lnTo>
                  <a:lnTo>
                    <a:pt x="131" y="129"/>
                  </a:lnTo>
                  <a:lnTo>
                    <a:pt x="131" y="129"/>
                  </a:lnTo>
                  <a:cubicBezTo>
                    <a:pt x="128" y="127"/>
                    <a:pt x="124" y="125"/>
                    <a:pt x="118" y="122"/>
                  </a:cubicBezTo>
                  <a:cubicBezTo>
                    <a:pt x="123" y="122"/>
                    <a:pt x="126" y="123"/>
                    <a:pt x="129" y="124"/>
                  </a:cubicBezTo>
                  <a:lnTo>
                    <a:pt x="129" y="124"/>
                  </a:lnTo>
                  <a:lnTo>
                    <a:pt x="97" y="27"/>
                  </a:lnTo>
                  <a:cubicBezTo>
                    <a:pt x="97" y="16"/>
                    <a:pt x="76" y="5"/>
                    <a:pt x="65" y="5"/>
                  </a:cubicBezTo>
                  <a:cubicBezTo>
                    <a:pt x="58" y="5"/>
                    <a:pt x="51" y="1"/>
                    <a:pt x="44" y="1"/>
                  </a:cubicBezTo>
                  <a:close/>
                </a:path>
              </a:pathLst>
            </a:custGeom>
            <a:solidFill>
              <a:srgbClr val="1412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 name="Google Shape;1791;p39">
              <a:extLst>
                <a:ext uri="{FF2B5EF4-FFF2-40B4-BE49-F238E27FC236}">
                  <a16:creationId xmlns:a16="http://schemas.microsoft.com/office/drawing/2014/main" id="{C5FC6E00-EB74-4406-FB8A-9D9A423E8153}"/>
                </a:ext>
              </a:extLst>
            </p:cNvPr>
            <p:cNvSpPr/>
            <p:nvPr/>
          </p:nvSpPr>
          <p:spPr>
            <a:xfrm>
              <a:off x="7548728" y="1387506"/>
              <a:ext cx="20852" cy="42519"/>
            </a:xfrm>
            <a:custGeom>
              <a:avLst/>
              <a:gdLst/>
              <a:ahLst/>
              <a:cxnLst/>
              <a:rect l="l" t="t" r="r" b="b"/>
              <a:pathLst>
                <a:path w="128" h="261" extrusionOk="0">
                  <a:moveTo>
                    <a:pt x="53" y="0"/>
                  </a:moveTo>
                  <a:cubicBezTo>
                    <a:pt x="21" y="0"/>
                    <a:pt x="0" y="21"/>
                    <a:pt x="0" y="53"/>
                  </a:cubicBezTo>
                  <a:cubicBezTo>
                    <a:pt x="0" y="107"/>
                    <a:pt x="11" y="170"/>
                    <a:pt x="43" y="224"/>
                  </a:cubicBezTo>
                  <a:cubicBezTo>
                    <a:pt x="43" y="234"/>
                    <a:pt x="53" y="256"/>
                    <a:pt x="64" y="256"/>
                  </a:cubicBezTo>
                  <a:cubicBezTo>
                    <a:pt x="71" y="256"/>
                    <a:pt x="83" y="260"/>
                    <a:pt x="93" y="260"/>
                  </a:cubicBezTo>
                  <a:cubicBezTo>
                    <a:pt x="98" y="260"/>
                    <a:pt x="103" y="259"/>
                    <a:pt x="107" y="256"/>
                  </a:cubicBezTo>
                  <a:cubicBezTo>
                    <a:pt x="117" y="256"/>
                    <a:pt x="128" y="234"/>
                    <a:pt x="128" y="224"/>
                  </a:cubicBezTo>
                  <a:lnTo>
                    <a:pt x="128" y="181"/>
                  </a:lnTo>
                  <a:cubicBezTo>
                    <a:pt x="117" y="149"/>
                    <a:pt x="107" y="117"/>
                    <a:pt x="107" y="75"/>
                  </a:cubicBezTo>
                  <a:lnTo>
                    <a:pt x="107" y="53"/>
                  </a:lnTo>
                  <a:cubicBezTo>
                    <a:pt x="107" y="21"/>
                    <a:pt x="75" y="0"/>
                    <a:pt x="53" y="0"/>
                  </a:cubicBezTo>
                  <a:close/>
                </a:path>
              </a:pathLst>
            </a:custGeom>
            <a:solidFill>
              <a:srgbClr val="1412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 name="Google Shape;1792;p39">
              <a:extLst>
                <a:ext uri="{FF2B5EF4-FFF2-40B4-BE49-F238E27FC236}">
                  <a16:creationId xmlns:a16="http://schemas.microsoft.com/office/drawing/2014/main" id="{9B69EFBE-F0E0-B1CA-6E2B-BAD71250C91D}"/>
                </a:ext>
              </a:extLst>
            </p:cNvPr>
            <p:cNvSpPr/>
            <p:nvPr/>
          </p:nvSpPr>
          <p:spPr>
            <a:xfrm>
              <a:off x="7573001" y="1385714"/>
              <a:ext cx="22644" cy="39098"/>
            </a:xfrm>
            <a:custGeom>
              <a:avLst/>
              <a:gdLst/>
              <a:ahLst/>
              <a:cxnLst/>
              <a:rect l="l" t="t" r="r" b="b"/>
              <a:pathLst>
                <a:path w="139" h="240" extrusionOk="0">
                  <a:moveTo>
                    <a:pt x="53" y="0"/>
                  </a:moveTo>
                  <a:cubicBezTo>
                    <a:pt x="21" y="0"/>
                    <a:pt x="0" y="22"/>
                    <a:pt x="0" y="54"/>
                  </a:cubicBezTo>
                  <a:cubicBezTo>
                    <a:pt x="0" y="107"/>
                    <a:pt x="11" y="160"/>
                    <a:pt x="21" y="213"/>
                  </a:cubicBezTo>
                  <a:cubicBezTo>
                    <a:pt x="21" y="224"/>
                    <a:pt x="32" y="235"/>
                    <a:pt x="53" y="235"/>
                  </a:cubicBezTo>
                  <a:cubicBezTo>
                    <a:pt x="60" y="235"/>
                    <a:pt x="68" y="239"/>
                    <a:pt x="75" y="239"/>
                  </a:cubicBezTo>
                  <a:cubicBezTo>
                    <a:pt x="78" y="239"/>
                    <a:pt x="82" y="238"/>
                    <a:pt x="85" y="235"/>
                  </a:cubicBezTo>
                  <a:cubicBezTo>
                    <a:pt x="128" y="235"/>
                    <a:pt x="139" y="213"/>
                    <a:pt x="128" y="181"/>
                  </a:cubicBezTo>
                  <a:cubicBezTo>
                    <a:pt x="117" y="160"/>
                    <a:pt x="117" y="118"/>
                    <a:pt x="107" y="75"/>
                  </a:cubicBezTo>
                  <a:lnTo>
                    <a:pt x="107" y="54"/>
                  </a:lnTo>
                  <a:cubicBezTo>
                    <a:pt x="107" y="32"/>
                    <a:pt x="107" y="22"/>
                    <a:pt x="85" y="11"/>
                  </a:cubicBezTo>
                  <a:cubicBezTo>
                    <a:pt x="75" y="0"/>
                    <a:pt x="64" y="0"/>
                    <a:pt x="53" y="0"/>
                  </a:cubicBezTo>
                  <a:close/>
                </a:path>
              </a:pathLst>
            </a:custGeom>
            <a:solidFill>
              <a:srgbClr val="1412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 name="Google Shape;1793;p39">
              <a:extLst>
                <a:ext uri="{FF2B5EF4-FFF2-40B4-BE49-F238E27FC236}">
                  <a16:creationId xmlns:a16="http://schemas.microsoft.com/office/drawing/2014/main" id="{C136ED4C-05B7-9EBB-2B19-87CC239F4A3D}"/>
                </a:ext>
              </a:extLst>
            </p:cNvPr>
            <p:cNvSpPr/>
            <p:nvPr/>
          </p:nvSpPr>
          <p:spPr>
            <a:xfrm>
              <a:off x="7614217" y="1660215"/>
              <a:ext cx="175777" cy="72005"/>
            </a:xfrm>
            <a:custGeom>
              <a:avLst/>
              <a:gdLst/>
              <a:ahLst/>
              <a:cxnLst/>
              <a:rect l="l" t="t" r="r" b="b"/>
              <a:pathLst>
                <a:path w="1079" h="442" extrusionOk="0">
                  <a:moveTo>
                    <a:pt x="59" y="0"/>
                  </a:moveTo>
                  <a:cubicBezTo>
                    <a:pt x="28" y="0"/>
                    <a:pt x="1" y="29"/>
                    <a:pt x="13" y="72"/>
                  </a:cubicBezTo>
                  <a:cubicBezTo>
                    <a:pt x="67" y="285"/>
                    <a:pt x="248" y="413"/>
                    <a:pt x="461" y="435"/>
                  </a:cubicBezTo>
                  <a:cubicBezTo>
                    <a:pt x="486" y="439"/>
                    <a:pt x="512" y="441"/>
                    <a:pt x="539" y="441"/>
                  </a:cubicBezTo>
                  <a:cubicBezTo>
                    <a:pt x="633" y="441"/>
                    <a:pt x="729" y="415"/>
                    <a:pt x="812" y="381"/>
                  </a:cubicBezTo>
                  <a:cubicBezTo>
                    <a:pt x="897" y="349"/>
                    <a:pt x="1004" y="264"/>
                    <a:pt x="1057" y="168"/>
                  </a:cubicBezTo>
                  <a:cubicBezTo>
                    <a:pt x="1079" y="125"/>
                    <a:pt x="1041" y="86"/>
                    <a:pt x="1008" y="86"/>
                  </a:cubicBezTo>
                  <a:cubicBezTo>
                    <a:pt x="993" y="86"/>
                    <a:pt x="979" y="95"/>
                    <a:pt x="972" y="115"/>
                  </a:cubicBezTo>
                  <a:cubicBezTo>
                    <a:pt x="929" y="200"/>
                    <a:pt x="833" y="254"/>
                    <a:pt x="759" y="296"/>
                  </a:cubicBezTo>
                  <a:cubicBezTo>
                    <a:pt x="674" y="328"/>
                    <a:pt x="567" y="349"/>
                    <a:pt x="471" y="349"/>
                  </a:cubicBezTo>
                  <a:cubicBezTo>
                    <a:pt x="312" y="328"/>
                    <a:pt x="152" y="211"/>
                    <a:pt x="120" y="51"/>
                  </a:cubicBezTo>
                  <a:cubicBezTo>
                    <a:pt x="106" y="15"/>
                    <a:pt x="82" y="0"/>
                    <a:pt x="59" y="0"/>
                  </a:cubicBezTo>
                  <a:close/>
                </a:path>
              </a:pathLst>
            </a:custGeom>
            <a:solidFill>
              <a:srgbClr val="7D1F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 name="Google Shape;1794;p39">
              <a:extLst>
                <a:ext uri="{FF2B5EF4-FFF2-40B4-BE49-F238E27FC236}">
                  <a16:creationId xmlns:a16="http://schemas.microsoft.com/office/drawing/2014/main" id="{7F8AA146-3C65-90FD-5FE7-8C86BD33F9D7}"/>
                </a:ext>
              </a:extLst>
            </p:cNvPr>
            <p:cNvSpPr/>
            <p:nvPr/>
          </p:nvSpPr>
          <p:spPr>
            <a:xfrm>
              <a:off x="7777614" y="1651092"/>
              <a:ext cx="24436" cy="26228"/>
            </a:xfrm>
            <a:custGeom>
              <a:avLst/>
              <a:gdLst/>
              <a:ahLst/>
              <a:cxnLst/>
              <a:rect l="l" t="t" r="r" b="b"/>
              <a:pathLst>
                <a:path w="150" h="161" extrusionOk="0">
                  <a:moveTo>
                    <a:pt x="86" y="1"/>
                  </a:moveTo>
                  <a:cubicBezTo>
                    <a:pt x="75" y="1"/>
                    <a:pt x="75" y="11"/>
                    <a:pt x="54" y="11"/>
                  </a:cubicBezTo>
                  <a:lnTo>
                    <a:pt x="22" y="54"/>
                  </a:lnTo>
                  <a:lnTo>
                    <a:pt x="1" y="65"/>
                  </a:lnTo>
                  <a:lnTo>
                    <a:pt x="1" y="97"/>
                  </a:lnTo>
                  <a:lnTo>
                    <a:pt x="1" y="128"/>
                  </a:lnTo>
                  <a:cubicBezTo>
                    <a:pt x="1" y="128"/>
                    <a:pt x="1" y="139"/>
                    <a:pt x="22" y="139"/>
                  </a:cubicBezTo>
                  <a:cubicBezTo>
                    <a:pt x="22" y="139"/>
                    <a:pt x="33" y="139"/>
                    <a:pt x="33" y="150"/>
                  </a:cubicBezTo>
                  <a:cubicBezTo>
                    <a:pt x="43" y="150"/>
                    <a:pt x="43" y="160"/>
                    <a:pt x="54" y="160"/>
                  </a:cubicBezTo>
                  <a:lnTo>
                    <a:pt x="75" y="160"/>
                  </a:lnTo>
                  <a:cubicBezTo>
                    <a:pt x="86" y="160"/>
                    <a:pt x="86" y="160"/>
                    <a:pt x="97" y="150"/>
                  </a:cubicBezTo>
                  <a:lnTo>
                    <a:pt x="139" y="107"/>
                  </a:lnTo>
                  <a:lnTo>
                    <a:pt x="150" y="97"/>
                  </a:lnTo>
                  <a:lnTo>
                    <a:pt x="150" y="75"/>
                  </a:lnTo>
                  <a:lnTo>
                    <a:pt x="150" y="43"/>
                  </a:lnTo>
                  <a:cubicBezTo>
                    <a:pt x="150" y="43"/>
                    <a:pt x="150" y="33"/>
                    <a:pt x="139" y="33"/>
                  </a:cubicBezTo>
                  <a:cubicBezTo>
                    <a:pt x="139" y="33"/>
                    <a:pt x="128" y="33"/>
                    <a:pt x="128" y="11"/>
                  </a:cubicBezTo>
                  <a:cubicBezTo>
                    <a:pt x="107" y="11"/>
                    <a:pt x="107" y="1"/>
                    <a:pt x="97" y="1"/>
                  </a:cubicBezTo>
                  <a:close/>
                </a:path>
              </a:pathLst>
            </a:custGeom>
            <a:solidFill>
              <a:srgbClr val="7D1F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 name="Google Shape;1795;p39">
              <a:extLst>
                <a:ext uri="{FF2B5EF4-FFF2-40B4-BE49-F238E27FC236}">
                  <a16:creationId xmlns:a16="http://schemas.microsoft.com/office/drawing/2014/main" id="{7078DDB0-4EE1-55AC-F3F8-4101C993B70B}"/>
                </a:ext>
              </a:extLst>
            </p:cNvPr>
            <p:cNvSpPr/>
            <p:nvPr/>
          </p:nvSpPr>
          <p:spPr>
            <a:xfrm>
              <a:off x="7602488" y="1635453"/>
              <a:ext cx="22644" cy="29649"/>
            </a:xfrm>
            <a:custGeom>
              <a:avLst/>
              <a:gdLst/>
              <a:ahLst/>
              <a:cxnLst/>
              <a:rect l="l" t="t" r="r" b="b"/>
              <a:pathLst>
                <a:path w="139" h="182" extrusionOk="0">
                  <a:moveTo>
                    <a:pt x="64" y="1"/>
                  </a:moveTo>
                  <a:cubicBezTo>
                    <a:pt x="53" y="1"/>
                    <a:pt x="43" y="1"/>
                    <a:pt x="21" y="22"/>
                  </a:cubicBezTo>
                  <a:cubicBezTo>
                    <a:pt x="21" y="22"/>
                    <a:pt x="21" y="33"/>
                    <a:pt x="11" y="33"/>
                  </a:cubicBezTo>
                  <a:cubicBezTo>
                    <a:pt x="11" y="43"/>
                    <a:pt x="0" y="43"/>
                    <a:pt x="0" y="54"/>
                  </a:cubicBezTo>
                  <a:lnTo>
                    <a:pt x="0" y="107"/>
                  </a:lnTo>
                  <a:cubicBezTo>
                    <a:pt x="0" y="129"/>
                    <a:pt x="11" y="139"/>
                    <a:pt x="11" y="150"/>
                  </a:cubicBezTo>
                  <a:lnTo>
                    <a:pt x="21" y="161"/>
                  </a:lnTo>
                  <a:lnTo>
                    <a:pt x="43" y="182"/>
                  </a:lnTo>
                  <a:lnTo>
                    <a:pt x="85" y="182"/>
                  </a:lnTo>
                  <a:cubicBezTo>
                    <a:pt x="96" y="161"/>
                    <a:pt x="107" y="161"/>
                    <a:pt x="107" y="150"/>
                  </a:cubicBezTo>
                  <a:cubicBezTo>
                    <a:pt x="139" y="139"/>
                    <a:pt x="139" y="118"/>
                    <a:pt x="139" y="97"/>
                  </a:cubicBezTo>
                  <a:cubicBezTo>
                    <a:pt x="139" y="86"/>
                    <a:pt x="117" y="75"/>
                    <a:pt x="117" y="75"/>
                  </a:cubicBezTo>
                  <a:lnTo>
                    <a:pt x="117" y="54"/>
                  </a:lnTo>
                  <a:lnTo>
                    <a:pt x="117" y="33"/>
                  </a:lnTo>
                  <a:cubicBezTo>
                    <a:pt x="117" y="33"/>
                    <a:pt x="117" y="22"/>
                    <a:pt x="107" y="22"/>
                  </a:cubicBezTo>
                  <a:lnTo>
                    <a:pt x="96" y="1"/>
                  </a:lnTo>
                  <a:close/>
                </a:path>
              </a:pathLst>
            </a:custGeom>
            <a:solidFill>
              <a:srgbClr val="7D1F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 name="Google Shape;1796;p39">
              <a:extLst>
                <a:ext uri="{FF2B5EF4-FFF2-40B4-BE49-F238E27FC236}">
                  <a16:creationId xmlns:a16="http://schemas.microsoft.com/office/drawing/2014/main" id="{E768B9BA-4C6A-1081-3012-AA5E49524B1F}"/>
                </a:ext>
              </a:extLst>
            </p:cNvPr>
            <p:cNvSpPr/>
            <p:nvPr/>
          </p:nvSpPr>
          <p:spPr>
            <a:xfrm>
              <a:off x="8153280" y="1503660"/>
              <a:ext cx="91228" cy="94323"/>
            </a:xfrm>
            <a:custGeom>
              <a:avLst/>
              <a:gdLst/>
              <a:ahLst/>
              <a:cxnLst/>
              <a:rect l="l" t="t" r="r" b="b"/>
              <a:pathLst>
                <a:path w="560" h="579" extrusionOk="0">
                  <a:moveTo>
                    <a:pt x="357" y="1"/>
                  </a:moveTo>
                  <a:cubicBezTo>
                    <a:pt x="27" y="33"/>
                    <a:pt x="5" y="554"/>
                    <a:pt x="5" y="554"/>
                  </a:cubicBezTo>
                  <a:cubicBezTo>
                    <a:pt x="1" y="571"/>
                    <a:pt x="0" y="578"/>
                    <a:pt x="3" y="578"/>
                  </a:cubicBezTo>
                  <a:cubicBezTo>
                    <a:pt x="21" y="578"/>
                    <a:pt x="164" y="317"/>
                    <a:pt x="282" y="299"/>
                  </a:cubicBezTo>
                  <a:cubicBezTo>
                    <a:pt x="559" y="245"/>
                    <a:pt x="517" y="1"/>
                    <a:pt x="357" y="1"/>
                  </a:cubicBezTo>
                  <a:close/>
                </a:path>
              </a:pathLst>
            </a:custGeom>
            <a:solidFill>
              <a:srgbClr val="7B27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 name="Google Shape;1797;p39">
              <a:extLst>
                <a:ext uri="{FF2B5EF4-FFF2-40B4-BE49-F238E27FC236}">
                  <a16:creationId xmlns:a16="http://schemas.microsoft.com/office/drawing/2014/main" id="{CB326E17-50B5-BC5F-160A-81B6CD936711}"/>
                </a:ext>
              </a:extLst>
            </p:cNvPr>
            <p:cNvSpPr/>
            <p:nvPr/>
          </p:nvSpPr>
          <p:spPr>
            <a:xfrm>
              <a:off x="7905986" y="1464725"/>
              <a:ext cx="33233" cy="33885"/>
            </a:xfrm>
            <a:custGeom>
              <a:avLst/>
              <a:gdLst/>
              <a:ahLst/>
              <a:cxnLst/>
              <a:rect l="l" t="t" r="r" b="b"/>
              <a:pathLst>
                <a:path w="204" h="208" extrusionOk="0">
                  <a:moveTo>
                    <a:pt x="77" y="49"/>
                  </a:moveTo>
                  <a:cubicBezTo>
                    <a:pt x="65" y="51"/>
                    <a:pt x="65" y="59"/>
                    <a:pt x="65" y="59"/>
                  </a:cubicBezTo>
                  <a:cubicBezTo>
                    <a:pt x="70" y="56"/>
                    <a:pt x="74" y="52"/>
                    <a:pt x="77" y="49"/>
                  </a:cubicBezTo>
                  <a:close/>
                  <a:moveTo>
                    <a:pt x="140" y="1"/>
                  </a:moveTo>
                  <a:cubicBezTo>
                    <a:pt x="122" y="1"/>
                    <a:pt x="104" y="8"/>
                    <a:pt x="97" y="16"/>
                  </a:cubicBezTo>
                  <a:cubicBezTo>
                    <a:pt x="89" y="24"/>
                    <a:pt x="87" y="38"/>
                    <a:pt x="77" y="49"/>
                  </a:cubicBezTo>
                  <a:lnTo>
                    <a:pt x="77" y="49"/>
                  </a:lnTo>
                  <a:cubicBezTo>
                    <a:pt x="80" y="48"/>
                    <a:pt x="83" y="48"/>
                    <a:pt x="86" y="48"/>
                  </a:cubicBezTo>
                  <a:cubicBezTo>
                    <a:pt x="65" y="69"/>
                    <a:pt x="43" y="101"/>
                    <a:pt x="11" y="112"/>
                  </a:cubicBezTo>
                  <a:cubicBezTo>
                    <a:pt x="1" y="122"/>
                    <a:pt x="1" y="133"/>
                    <a:pt x="1" y="154"/>
                  </a:cubicBezTo>
                  <a:cubicBezTo>
                    <a:pt x="1" y="165"/>
                    <a:pt x="1" y="176"/>
                    <a:pt x="11" y="186"/>
                  </a:cubicBezTo>
                  <a:cubicBezTo>
                    <a:pt x="33" y="208"/>
                    <a:pt x="43" y="208"/>
                    <a:pt x="54" y="208"/>
                  </a:cubicBezTo>
                  <a:lnTo>
                    <a:pt x="65" y="208"/>
                  </a:lnTo>
                  <a:lnTo>
                    <a:pt x="86" y="186"/>
                  </a:lnTo>
                  <a:cubicBezTo>
                    <a:pt x="118" y="165"/>
                    <a:pt x="150" y="122"/>
                    <a:pt x="192" y="69"/>
                  </a:cubicBezTo>
                  <a:cubicBezTo>
                    <a:pt x="203" y="59"/>
                    <a:pt x="203" y="48"/>
                    <a:pt x="192" y="27"/>
                  </a:cubicBezTo>
                  <a:cubicBezTo>
                    <a:pt x="192" y="16"/>
                    <a:pt x="171" y="5"/>
                    <a:pt x="160" y="5"/>
                  </a:cubicBezTo>
                  <a:cubicBezTo>
                    <a:pt x="154" y="2"/>
                    <a:pt x="147" y="1"/>
                    <a:pt x="140" y="1"/>
                  </a:cubicBezTo>
                  <a:close/>
                </a:path>
              </a:pathLst>
            </a:custGeom>
            <a:solidFill>
              <a:srgbClr val="1412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 name="Google Shape;1798;p39">
              <a:extLst>
                <a:ext uri="{FF2B5EF4-FFF2-40B4-BE49-F238E27FC236}">
                  <a16:creationId xmlns:a16="http://schemas.microsoft.com/office/drawing/2014/main" id="{E939D435-944A-408E-E991-AB9B33AC5BDF}"/>
                </a:ext>
              </a:extLst>
            </p:cNvPr>
            <p:cNvSpPr/>
            <p:nvPr/>
          </p:nvSpPr>
          <p:spPr>
            <a:xfrm>
              <a:off x="7885133" y="1449086"/>
              <a:ext cx="34862" cy="36817"/>
            </a:xfrm>
            <a:custGeom>
              <a:avLst/>
              <a:gdLst/>
              <a:ahLst/>
              <a:cxnLst/>
              <a:rect l="l" t="t" r="r" b="b"/>
              <a:pathLst>
                <a:path w="214" h="226" extrusionOk="0">
                  <a:moveTo>
                    <a:pt x="63" y="101"/>
                  </a:moveTo>
                  <a:cubicBezTo>
                    <a:pt x="54" y="102"/>
                    <a:pt x="54" y="112"/>
                    <a:pt x="54" y="112"/>
                  </a:cubicBezTo>
                  <a:cubicBezTo>
                    <a:pt x="57" y="109"/>
                    <a:pt x="60" y="105"/>
                    <a:pt x="63" y="101"/>
                  </a:cubicBezTo>
                  <a:close/>
                  <a:moveTo>
                    <a:pt x="142" y="1"/>
                  </a:moveTo>
                  <a:cubicBezTo>
                    <a:pt x="137" y="1"/>
                    <a:pt x="132" y="2"/>
                    <a:pt x="129" y="5"/>
                  </a:cubicBezTo>
                  <a:cubicBezTo>
                    <a:pt x="118" y="5"/>
                    <a:pt x="107" y="16"/>
                    <a:pt x="107" y="37"/>
                  </a:cubicBezTo>
                  <a:cubicBezTo>
                    <a:pt x="89" y="55"/>
                    <a:pt x="79" y="81"/>
                    <a:pt x="63" y="101"/>
                  </a:cubicBezTo>
                  <a:lnTo>
                    <a:pt x="63" y="101"/>
                  </a:lnTo>
                  <a:cubicBezTo>
                    <a:pt x="64" y="101"/>
                    <a:pt x="64" y="101"/>
                    <a:pt x="65" y="101"/>
                  </a:cubicBezTo>
                  <a:cubicBezTo>
                    <a:pt x="54" y="112"/>
                    <a:pt x="33" y="144"/>
                    <a:pt x="12" y="155"/>
                  </a:cubicBezTo>
                  <a:cubicBezTo>
                    <a:pt x="1" y="165"/>
                    <a:pt x="1" y="208"/>
                    <a:pt x="12" y="218"/>
                  </a:cubicBezTo>
                  <a:cubicBezTo>
                    <a:pt x="29" y="223"/>
                    <a:pt x="43" y="225"/>
                    <a:pt x="54" y="225"/>
                  </a:cubicBezTo>
                  <a:cubicBezTo>
                    <a:pt x="70" y="225"/>
                    <a:pt x="80" y="220"/>
                    <a:pt x="86" y="208"/>
                  </a:cubicBezTo>
                  <a:cubicBezTo>
                    <a:pt x="129" y="165"/>
                    <a:pt x="171" y="123"/>
                    <a:pt x="193" y="69"/>
                  </a:cubicBezTo>
                  <a:cubicBezTo>
                    <a:pt x="193" y="59"/>
                    <a:pt x="214" y="48"/>
                    <a:pt x="193" y="37"/>
                  </a:cubicBezTo>
                  <a:cubicBezTo>
                    <a:pt x="193" y="16"/>
                    <a:pt x="182" y="5"/>
                    <a:pt x="171" y="5"/>
                  </a:cubicBezTo>
                  <a:cubicBezTo>
                    <a:pt x="164" y="5"/>
                    <a:pt x="152" y="1"/>
                    <a:pt x="142" y="1"/>
                  </a:cubicBezTo>
                  <a:close/>
                </a:path>
              </a:pathLst>
            </a:custGeom>
            <a:solidFill>
              <a:srgbClr val="1412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 name="Google Shape;1799;p39">
              <a:extLst>
                <a:ext uri="{FF2B5EF4-FFF2-40B4-BE49-F238E27FC236}">
                  <a16:creationId xmlns:a16="http://schemas.microsoft.com/office/drawing/2014/main" id="{C4D88F7E-61DC-E426-886C-54627452CE8C}"/>
                </a:ext>
              </a:extLst>
            </p:cNvPr>
            <p:cNvSpPr/>
            <p:nvPr/>
          </p:nvSpPr>
          <p:spPr>
            <a:xfrm>
              <a:off x="7862652" y="1435401"/>
              <a:ext cx="33070" cy="36654"/>
            </a:xfrm>
            <a:custGeom>
              <a:avLst/>
              <a:gdLst/>
              <a:ahLst/>
              <a:cxnLst/>
              <a:rect l="l" t="t" r="r" b="b"/>
              <a:pathLst>
                <a:path w="203" h="225" extrusionOk="0">
                  <a:moveTo>
                    <a:pt x="128" y="0"/>
                  </a:moveTo>
                  <a:cubicBezTo>
                    <a:pt x="114" y="0"/>
                    <a:pt x="102" y="8"/>
                    <a:pt x="96" y="26"/>
                  </a:cubicBezTo>
                  <a:cubicBezTo>
                    <a:pt x="87" y="44"/>
                    <a:pt x="71" y="69"/>
                    <a:pt x="53" y="89"/>
                  </a:cubicBezTo>
                  <a:lnTo>
                    <a:pt x="53" y="89"/>
                  </a:lnTo>
                  <a:cubicBezTo>
                    <a:pt x="53" y="89"/>
                    <a:pt x="53" y="89"/>
                    <a:pt x="54" y="89"/>
                  </a:cubicBezTo>
                  <a:lnTo>
                    <a:pt x="43" y="100"/>
                  </a:lnTo>
                  <a:cubicBezTo>
                    <a:pt x="46" y="97"/>
                    <a:pt x="50" y="93"/>
                    <a:pt x="53" y="89"/>
                  </a:cubicBezTo>
                  <a:lnTo>
                    <a:pt x="53" y="89"/>
                  </a:lnTo>
                  <a:cubicBezTo>
                    <a:pt x="43" y="90"/>
                    <a:pt x="43" y="100"/>
                    <a:pt x="43" y="100"/>
                  </a:cubicBezTo>
                  <a:lnTo>
                    <a:pt x="43" y="100"/>
                  </a:lnTo>
                  <a:lnTo>
                    <a:pt x="11" y="132"/>
                  </a:lnTo>
                  <a:cubicBezTo>
                    <a:pt x="0" y="143"/>
                    <a:pt x="0" y="153"/>
                    <a:pt x="0" y="175"/>
                  </a:cubicBezTo>
                  <a:cubicBezTo>
                    <a:pt x="0" y="185"/>
                    <a:pt x="0" y="196"/>
                    <a:pt x="11" y="207"/>
                  </a:cubicBezTo>
                  <a:cubicBezTo>
                    <a:pt x="32" y="217"/>
                    <a:pt x="43" y="217"/>
                    <a:pt x="54" y="217"/>
                  </a:cubicBezTo>
                  <a:cubicBezTo>
                    <a:pt x="67" y="222"/>
                    <a:pt x="77" y="224"/>
                    <a:pt x="83" y="224"/>
                  </a:cubicBezTo>
                  <a:cubicBezTo>
                    <a:pt x="93" y="224"/>
                    <a:pt x="96" y="219"/>
                    <a:pt x="96" y="207"/>
                  </a:cubicBezTo>
                  <a:cubicBezTo>
                    <a:pt x="139" y="175"/>
                    <a:pt x="160" y="132"/>
                    <a:pt x="192" y="79"/>
                  </a:cubicBezTo>
                  <a:cubicBezTo>
                    <a:pt x="192" y="68"/>
                    <a:pt x="203" y="47"/>
                    <a:pt x="192" y="36"/>
                  </a:cubicBezTo>
                  <a:cubicBezTo>
                    <a:pt x="192" y="26"/>
                    <a:pt x="171" y="15"/>
                    <a:pt x="160" y="15"/>
                  </a:cubicBezTo>
                  <a:cubicBezTo>
                    <a:pt x="151" y="5"/>
                    <a:pt x="139" y="0"/>
                    <a:pt x="128" y="0"/>
                  </a:cubicBezTo>
                  <a:close/>
                </a:path>
              </a:pathLst>
            </a:custGeom>
            <a:solidFill>
              <a:srgbClr val="1412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1" name="Google Shape;1800;p39">
              <a:extLst>
                <a:ext uri="{FF2B5EF4-FFF2-40B4-BE49-F238E27FC236}">
                  <a16:creationId xmlns:a16="http://schemas.microsoft.com/office/drawing/2014/main" id="{C9BB0030-1739-2DED-8C47-6A1F5A52DAB5}"/>
                </a:ext>
              </a:extLst>
            </p:cNvPr>
            <p:cNvSpPr/>
            <p:nvPr/>
          </p:nvSpPr>
          <p:spPr>
            <a:xfrm>
              <a:off x="7770772" y="1549437"/>
              <a:ext cx="131955" cy="72983"/>
            </a:xfrm>
            <a:custGeom>
              <a:avLst/>
              <a:gdLst/>
              <a:ahLst/>
              <a:cxnLst/>
              <a:rect l="l" t="t" r="r" b="b"/>
              <a:pathLst>
                <a:path w="810" h="448" extrusionOk="0">
                  <a:moveTo>
                    <a:pt x="347" y="0"/>
                  </a:moveTo>
                  <a:cubicBezTo>
                    <a:pt x="172" y="0"/>
                    <a:pt x="31" y="77"/>
                    <a:pt x="21" y="177"/>
                  </a:cubicBezTo>
                  <a:cubicBezTo>
                    <a:pt x="0" y="295"/>
                    <a:pt x="160" y="412"/>
                    <a:pt x="383" y="444"/>
                  </a:cubicBezTo>
                  <a:cubicBezTo>
                    <a:pt x="408" y="446"/>
                    <a:pt x="432" y="447"/>
                    <a:pt x="455" y="447"/>
                  </a:cubicBezTo>
                  <a:cubicBezTo>
                    <a:pt x="636" y="447"/>
                    <a:pt x="779" y="377"/>
                    <a:pt x="788" y="273"/>
                  </a:cubicBezTo>
                  <a:cubicBezTo>
                    <a:pt x="809" y="146"/>
                    <a:pt x="650" y="28"/>
                    <a:pt x="437" y="7"/>
                  </a:cubicBezTo>
                  <a:cubicBezTo>
                    <a:pt x="406" y="2"/>
                    <a:pt x="376" y="0"/>
                    <a:pt x="347" y="0"/>
                  </a:cubicBezTo>
                  <a:close/>
                </a:path>
              </a:pathLst>
            </a:custGeom>
            <a:solidFill>
              <a:srgbClr val="FF2727">
                <a:alpha val="42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2" name="Google Shape;1801;p39">
              <a:extLst>
                <a:ext uri="{FF2B5EF4-FFF2-40B4-BE49-F238E27FC236}">
                  <a16:creationId xmlns:a16="http://schemas.microsoft.com/office/drawing/2014/main" id="{AB9E536E-4180-24E1-1F71-67DDC370CBCB}"/>
                </a:ext>
              </a:extLst>
            </p:cNvPr>
            <p:cNvSpPr/>
            <p:nvPr/>
          </p:nvSpPr>
          <p:spPr>
            <a:xfrm>
              <a:off x="7514028" y="1503008"/>
              <a:ext cx="107682" cy="62719"/>
            </a:xfrm>
            <a:custGeom>
              <a:avLst/>
              <a:gdLst/>
              <a:ahLst/>
              <a:cxnLst/>
              <a:rect l="l" t="t" r="r" b="b"/>
              <a:pathLst>
                <a:path w="661" h="385" extrusionOk="0">
                  <a:moveTo>
                    <a:pt x="293" y="0"/>
                  </a:moveTo>
                  <a:cubicBezTo>
                    <a:pt x="142" y="0"/>
                    <a:pt x="20" y="61"/>
                    <a:pt x="11" y="154"/>
                  </a:cubicBezTo>
                  <a:cubicBezTo>
                    <a:pt x="0" y="260"/>
                    <a:pt x="139" y="356"/>
                    <a:pt x="320" y="377"/>
                  </a:cubicBezTo>
                  <a:cubicBezTo>
                    <a:pt x="347" y="382"/>
                    <a:pt x="374" y="385"/>
                    <a:pt x="400" y="385"/>
                  </a:cubicBezTo>
                  <a:cubicBezTo>
                    <a:pt x="537" y="385"/>
                    <a:pt x="651" y="319"/>
                    <a:pt x="660" y="239"/>
                  </a:cubicBezTo>
                  <a:cubicBezTo>
                    <a:pt x="660" y="143"/>
                    <a:pt x="533" y="37"/>
                    <a:pt x="362" y="5"/>
                  </a:cubicBezTo>
                  <a:cubicBezTo>
                    <a:pt x="339" y="2"/>
                    <a:pt x="316" y="0"/>
                    <a:pt x="293" y="0"/>
                  </a:cubicBezTo>
                  <a:close/>
                </a:path>
              </a:pathLst>
            </a:custGeom>
            <a:solidFill>
              <a:srgbClr val="FF2727">
                <a:alpha val="42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3" name="Google Shape;1802;p39">
              <a:extLst>
                <a:ext uri="{FF2B5EF4-FFF2-40B4-BE49-F238E27FC236}">
                  <a16:creationId xmlns:a16="http://schemas.microsoft.com/office/drawing/2014/main" id="{04EECA4F-69E1-0F97-FAE1-F72149C60774}"/>
                </a:ext>
              </a:extLst>
            </p:cNvPr>
            <p:cNvSpPr/>
            <p:nvPr/>
          </p:nvSpPr>
          <p:spPr>
            <a:xfrm>
              <a:off x="7465319" y="908881"/>
              <a:ext cx="976956" cy="672971"/>
            </a:xfrm>
            <a:custGeom>
              <a:avLst/>
              <a:gdLst/>
              <a:ahLst/>
              <a:cxnLst/>
              <a:rect l="l" t="t" r="r" b="b"/>
              <a:pathLst>
                <a:path w="5997" h="4131" extrusionOk="0">
                  <a:moveTo>
                    <a:pt x="1417" y="1469"/>
                  </a:moveTo>
                  <a:lnTo>
                    <a:pt x="1417" y="1469"/>
                  </a:lnTo>
                  <a:cubicBezTo>
                    <a:pt x="1332" y="1735"/>
                    <a:pt x="1194" y="1980"/>
                    <a:pt x="991" y="2161"/>
                  </a:cubicBezTo>
                  <a:cubicBezTo>
                    <a:pt x="895" y="2246"/>
                    <a:pt x="800" y="2310"/>
                    <a:pt x="693" y="2374"/>
                  </a:cubicBezTo>
                  <a:cubicBezTo>
                    <a:pt x="1098" y="2022"/>
                    <a:pt x="1311" y="1703"/>
                    <a:pt x="1417" y="1469"/>
                  </a:cubicBezTo>
                  <a:close/>
                  <a:moveTo>
                    <a:pt x="1577" y="1628"/>
                  </a:moveTo>
                  <a:cubicBezTo>
                    <a:pt x="1843" y="2246"/>
                    <a:pt x="2280" y="2959"/>
                    <a:pt x="2983" y="3204"/>
                  </a:cubicBezTo>
                  <a:cubicBezTo>
                    <a:pt x="3025" y="3215"/>
                    <a:pt x="3078" y="3226"/>
                    <a:pt x="3132" y="3258"/>
                  </a:cubicBezTo>
                  <a:cubicBezTo>
                    <a:pt x="3025" y="3258"/>
                    <a:pt x="2929" y="3226"/>
                    <a:pt x="2844" y="3204"/>
                  </a:cubicBezTo>
                  <a:cubicBezTo>
                    <a:pt x="2578" y="3119"/>
                    <a:pt x="2333" y="3013"/>
                    <a:pt x="2152" y="2800"/>
                  </a:cubicBezTo>
                  <a:cubicBezTo>
                    <a:pt x="1971" y="2619"/>
                    <a:pt x="1832" y="2406"/>
                    <a:pt x="1726" y="2182"/>
                  </a:cubicBezTo>
                  <a:cubicBezTo>
                    <a:pt x="1673" y="2054"/>
                    <a:pt x="1630" y="1937"/>
                    <a:pt x="1598" y="1820"/>
                  </a:cubicBezTo>
                  <a:cubicBezTo>
                    <a:pt x="1588" y="1745"/>
                    <a:pt x="1588" y="1703"/>
                    <a:pt x="1577" y="1628"/>
                  </a:cubicBezTo>
                  <a:close/>
                  <a:moveTo>
                    <a:pt x="2629" y="1"/>
                  </a:moveTo>
                  <a:cubicBezTo>
                    <a:pt x="1993" y="1"/>
                    <a:pt x="1484" y="386"/>
                    <a:pt x="1311" y="542"/>
                  </a:cubicBezTo>
                  <a:cubicBezTo>
                    <a:pt x="565" y="808"/>
                    <a:pt x="86" y="1703"/>
                    <a:pt x="1" y="2906"/>
                  </a:cubicBezTo>
                  <a:cubicBezTo>
                    <a:pt x="214" y="2778"/>
                    <a:pt x="406" y="2629"/>
                    <a:pt x="565" y="2502"/>
                  </a:cubicBezTo>
                  <a:cubicBezTo>
                    <a:pt x="736" y="2416"/>
                    <a:pt x="895" y="2310"/>
                    <a:pt x="1044" y="2182"/>
                  </a:cubicBezTo>
                  <a:cubicBezTo>
                    <a:pt x="1268" y="1969"/>
                    <a:pt x="1417" y="1703"/>
                    <a:pt x="1481" y="1394"/>
                  </a:cubicBezTo>
                  <a:cubicBezTo>
                    <a:pt x="1481" y="1394"/>
                    <a:pt x="1481" y="1405"/>
                    <a:pt x="1492" y="1405"/>
                  </a:cubicBezTo>
                  <a:cubicBezTo>
                    <a:pt x="1492" y="1405"/>
                    <a:pt x="1481" y="1415"/>
                    <a:pt x="1492" y="1437"/>
                  </a:cubicBezTo>
                  <a:cubicBezTo>
                    <a:pt x="1534" y="1543"/>
                    <a:pt x="1545" y="1660"/>
                    <a:pt x="1566" y="1777"/>
                  </a:cubicBezTo>
                  <a:cubicBezTo>
                    <a:pt x="1577" y="1884"/>
                    <a:pt x="1598" y="1980"/>
                    <a:pt x="1641" y="2086"/>
                  </a:cubicBezTo>
                  <a:cubicBezTo>
                    <a:pt x="1726" y="2289"/>
                    <a:pt x="1832" y="2459"/>
                    <a:pt x="1950" y="2619"/>
                  </a:cubicBezTo>
                  <a:cubicBezTo>
                    <a:pt x="2067" y="2778"/>
                    <a:pt x="2216" y="2938"/>
                    <a:pt x="2386" y="3055"/>
                  </a:cubicBezTo>
                  <a:cubicBezTo>
                    <a:pt x="2578" y="3162"/>
                    <a:pt x="2791" y="3247"/>
                    <a:pt x="2983" y="3279"/>
                  </a:cubicBezTo>
                  <a:cubicBezTo>
                    <a:pt x="3050" y="3299"/>
                    <a:pt x="3118" y="3307"/>
                    <a:pt x="3185" y="3307"/>
                  </a:cubicBezTo>
                  <a:cubicBezTo>
                    <a:pt x="3224" y="3307"/>
                    <a:pt x="3263" y="3304"/>
                    <a:pt x="3302" y="3300"/>
                  </a:cubicBezTo>
                  <a:cubicBezTo>
                    <a:pt x="3409" y="3321"/>
                    <a:pt x="3547" y="3353"/>
                    <a:pt x="3675" y="3364"/>
                  </a:cubicBezTo>
                  <a:cubicBezTo>
                    <a:pt x="3653" y="3417"/>
                    <a:pt x="3824" y="3598"/>
                    <a:pt x="3834" y="4131"/>
                  </a:cubicBezTo>
                  <a:cubicBezTo>
                    <a:pt x="3909" y="3737"/>
                    <a:pt x="3920" y="3620"/>
                    <a:pt x="4186" y="3428"/>
                  </a:cubicBezTo>
                  <a:cubicBezTo>
                    <a:pt x="4686" y="3492"/>
                    <a:pt x="5155" y="3524"/>
                    <a:pt x="5155" y="3524"/>
                  </a:cubicBezTo>
                  <a:cubicBezTo>
                    <a:pt x="5155" y="3524"/>
                    <a:pt x="5996" y="1085"/>
                    <a:pt x="3217" y="116"/>
                  </a:cubicBezTo>
                  <a:cubicBezTo>
                    <a:pt x="3014" y="34"/>
                    <a:pt x="2816" y="1"/>
                    <a:pt x="26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4" name="TextBox 3">
            <a:extLst>
              <a:ext uri="{FF2B5EF4-FFF2-40B4-BE49-F238E27FC236}">
                <a16:creationId xmlns:a16="http://schemas.microsoft.com/office/drawing/2014/main" id="{094D8FEB-7930-8551-EA43-DC8537AC3C3F}"/>
              </a:ext>
            </a:extLst>
          </p:cNvPr>
          <p:cNvSpPr txBox="1"/>
          <p:nvPr/>
        </p:nvSpPr>
        <p:spPr>
          <a:xfrm>
            <a:off x="463387" y="1366241"/>
            <a:ext cx="5963033" cy="3139321"/>
          </a:xfrm>
          <a:prstGeom prst="rect">
            <a:avLst/>
          </a:prstGeom>
          <a:noFill/>
        </p:spPr>
        <p:txBody>
          <a:bodyPr wrap="square" rtlCol="0">
            <a:spAutoFit/>
          </a:bodyPr>
          <a:lstStyle/>
          <a:p>
            <a:pPr lvl="0" rtl="0"/>
            <a:r>
              <a:rPr lang="en-US" sz="2200" b="1" u="sng" dirty="0"/>
              <a:t>4 Weighted Sources </a:t>
            </a:r>
          </a:p>
          <a:p>
            <a:pPr marL="342900" lvl="0" indent="-342900" rtl="0">
              <a:buFont typeface="+mj-lt"/>
              <a:buAutoNum type="arabicPeriod"/>
            </a:pPr>
            <a:r>
              <a:rPr lang="en-US" sz="2200" dirty="0"/>
              <a:t>Performance accomplishments</a:t>
            </a:r>
          </a:p>
          <a:p>
            <a:pPr marL="457200" lvl="0" indent="-457200" rtl="0">
              <a:buFont typeface="+mj-lt"/>
              <a:buAutoNum type="arabicPeriod"/>
            </a:pPr>
            <a:endParaRPr lang="en-US" sz="2200" dirty="0"/>
          </a:p>
          <a:p>
            <a:pPr marL="342900" lvl="0" indent="-342900" rtl="0">
              <a:buFont typeface="+mj-lt"/>
              <a:buAutoNum type="arabicPeriod"/>
            </a:pPr>
            <a:r>
              <a:rPr lang="en-US" sz="2200" dirty="0"/>
              <a:t>Vicarious experiences</a:t>
            </a:r>
          </a:p>
          <a:p>
            <a:pPr marL="457200" lvl="0" indent="-457200" rtl="0">
              <a:buFont typeface="+mj-lt"/>
              <a:buAutoNum type="arabicPeriod"/>
            </a:pPr>
            <a:endParaRPr lang="en-US" sz="2200" dirty="0"/>
          </a:p>
          <a:p>
            <a:pPr marL="342900" lvl="0" indent="-342900" rtl="0">
              <a:buFont typeface="+mj-lt"/>
              <a:buAutoNum type="arabicPeriod"/>
            </a:pPr>
            <a:r>
              <a:rPr lang="en-US" sz="2200" dirty="0"/>
              <a:t>Verbal persuasion</a:t>
            </a:r>
          </a:p>
          <a:p>
            <a:pPr marL="457200" lvl="0" indent="-457200" rtl="0">
              <a:buFont typeface="+mj-lt"/>
              <a:buAutoNum type="arabicPeriod"/>
            </a:pPr>
            <a:endParaRPr lang="en-US" sz="2200" dirty="0"/>
          </a:p>
          <a:p>
            <a:pPr marL="342900" lvl="0" indent="-342900" rtl="0">
              <a:buFont typeface="+mj-lt"/>
              <a:buAutoNum type="arabicPeriod"/>
            </a:pPr>
            <a:r>
              <a:rPr lang="en-US" sz="2200" dirty="0"/>
              <a:t>Inferences made from one's physiologic and affective state </a:t>
            </a:r>
          </a:p>
        </p:txBody>
      </p:sp>
    </p:spTree>
    <p:extLst>
      <p:ext uri="{BB962C8B-B14F-4D97-AF65-F5344CB8AC3E}">
        <p14:creationId xmlns:p14="http://schemas.microsoft.com/office/powerpoint/2010/main" val="1195127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AE8C7-1E30-BFDB-3390-969BEAA55826}"/>
              </a:ext>
            </a:extLst>
          </p:cNvPr>
          <p:cNvSpPr>
            <a:spLocks noGrp="1"/>
          </p:cNvSpPr>
          <p:nvPr>
            <p:ph type="title"/>
          </p:nvPr>
        </p:nvSpPr>
        <p:spPr>
          <a:xfrm>
            <a:off x="949016" y="39145"/>
            <a:ext cx="7810495" cy="572700"/>
          </a:xfrm>
        </p:spPr>
        <p:txBody>
          <a:bodyPr/>
          <a:lstStyle/>
          <a:p>
            <a:pPr algn="ctr"/>
            <a:r>
              <a:rPr lang="en-US" sz="3200" dirty="0"/>
              <a:t>Breastfeeding Self-Efficacy Theory</a:t>
            </a:r>
            <a:br>
              <a:rPr lang="en-US" sz="3200" dirty="0"/>
            </a:br>
            <a:r>
              <a:rPr lang="en-US" sz="3200" dirty="0"/>
              <a:t>(Dennis,1999) </a:t>
            </a:r>
          </a:p>
        </p:txBody>
      </p:sp>
      <p:grpSp>
        <p:nvGrpSpPr>
          <p:cNvPr id="6" name="Google Shape;1735;p39">
            <a:extLst>
              <a:ext uri="{FF2B5EF4-FFF2-40B4-BE49-F238E27FC236}">
                <a16:creationId xmlns:a16="http://schemas.microsoft.com/office/drawing/2014/main" id="{FEC3CDEC-7D32-793F-B257-318A70D3E3F5}"/>
              </a:ext>
            </a:extLst>
          </p:cNvPr>
          <p:cNvGrpSpPr/>
          <p:nvPr/>
        </p:nvGrpSpPr>
        <p:grpSpPr>
          <a:xfrm>
            <a:off x="6419953" y="939294"/>
            <a:ext cx="2241447" cy="3951672"/>
            <a:chOff x="6445351" y="757702"/>
            <a:chExt cx="2241447" cy="3894808"/>
          </a:xfrm>
        </p:grpSpPr>
        <p:sp>
          <p:nvSpPr>
            <p:cNvPr id="7" name="Google Shape;1736;p39">
              <a:extLst>
                <a:ext uri="{FF2B5EF4-FFF2-40B4-BE49-F238E27FC236}">
                  <a16:creationId xmlns:a16="http://schemas.microsoft.com/office/drawing/2014/main" id="{A1E27136-FE90-4E5B-1CD8-AA611E7781C3}"/>
                </a:ext>
              </a:extLst>
            </p:cNvPr>
            <p:cNvSpPr/>
            <p:nvPr/>
          </p:nvSpPr>
          <p:spPr>
            <a:xfrm>
              <a:off x="6996958" y="757702"/>
              <a:ext cx="1689839" cy="1245917"/>
            </a:xfrm>
            <a:custGeom>
              <a:avLst/>
              <a:gdLst/>
              <a:ahLst/>
              <a:cxnLst/>
              <a:rect l="l" t="t" r="r" b="b"/>
              <a:pathLst>
                <a:path w="10373" h="7648" extrusionOk="0">
                  <a:moveTo>
                    <a:pt x="5071" y="0"/>
                  </a:moveTo>
                  <a:cubicBezTo>
                    <a:pt x="5060" y="0"/>
                    <a:pt x="5049" y="0"/>
                    <a:pt x="5038" y="1"/>
                  </a:cubicBezTo>
                  <a:cubicBezTo>
                    <a:pt x="4686" y="118"/>
                    <a:pt x="4814" y="437"/>
                    <a:pt x="4612" y="512"/>
                  </a:cubicBezTo>
                  <a:cubicBezTo>
                    <a:pt x="4578" y="522"/>
                    <a:pt x="4543" y="526"/>
                    <a:pt x="4507" y="526"/>
                  </a:cubicBezTo>
                  <a:cubicBezTo>
                    <a:pt x="4408" y="526"/>
                    <a:pt x="4303" y="498"/>
                    <a:pt x="4204" y="498"/>
                  </a:cubicBezTo>
                  <a:cubicBezTo>
                    <a:pt x="4119" y="498"/>
                    <a:pt x="4038" y="519"/>
                    <a:pt x="3973" y="597"/>
                  </a:cubicBezTo>
                  <a:cubicBezTo>
                    <a:pt x="3802" y="810"/>
                    <a:pt x="3930" y="959"/>
                    <a:pt x="3728" y="1097"/>
                  </a:cubicBezTo>
                  <a:cubicBezTo>
                    <a:pt x="3536" y="1225"/>
                    <a:pt x="3291" y="1097"/>
                    <a:pt x="3174" y="1289"/>
                  </a:cubicBezTo>
                  <a:cubicBezTo>
                    <a:pt x="3057" y="1491"/>
                    <a:pt x="3270" y="1811"/>
                    <a:pt x="3036" y="1960"/>
                  </a:cubicBezTo>
                  <a:cubicBezTo>
                    <a:pt x="2812" y="2109"/>
                    <a:pt x="2524" y="2088"/>
                    <a:pt x="2482" y="2546"/>
                  </a:cubicBezTo>
                  <a:cubicBezTo>
                    <a:pt x="2439" y="2982"/>
                    <a:pt x="2312" y="2823"/>
                    <a:pt x="2099" y="2908"/>
                  </a:cubicBezTo>
                  <a:cubicBezTo>
                    <a:pt x="1683" y="3046"/>
                    <a:pt x="1971" y="3493"/>
                    <a:pt x="1843" y="3760"/>
                  </a:cubicBezTo>
                  <a:cubicBezTo>
                    <a:pt x="1736" y="3951"/>
                    <a:pt x="1247" y="3685"/>
                    <a:pt x="927" y="4260"/>
                  </a:cubicBezTo>
                  <a:cubicBezTo>
                    <a:pt x="739" y="4602"/>
                    <a:pt x="476" y="4665"/>
                    <a:pt x="290" y="4665"/>
                  </a:cubicBezTo>
                  <a:cubicBezTo>
                    <a:pt x="181" y="4665"/>
                    <a:pt x="99" y="4643"/>
                    <a:pt x="75" y="4643"/>
                  </a:cubicBezTo>
                  <a:cubicBezTo>
                    <a:pt x="1" y="4643"/>
                    <a:pt x="139" y="5037"/>
                    <a:pt x="853" y="5389"/>
                  </a:cubicBezTo>
                  <a:cubicBezTo>
                    <a:pt x="1385" y="4899"/>
                    <a:pt x="1470" y="4888"/>
                    <a:pt x="1470" y="4888"/>
                  </a:cubicBezTo>
                  <a:lnTo>
                    <a:pt x="1470" y="4888"/>
                  </a:lnTo>
                  <a:lnTo>
                    <a:pt x="1012" y="5549"/>
                  </a:lnTo>
                  <a:cubicBezTo>
                    <a:pt x="1012" y="5549"/>
                    <a:pt x="1340" y="6233"/>
                    <a:pt x="2176" y="6233"/>
                  </a:cubicBezTo>
                  <a:cubicBezTo>
                    <a:pt x="2206" y="6233"/>
                    <a:pt x="2237" y="6232"/>
                    <a:pt x="2269" y="6230"/>
                  </a:cubicBezTo>
                  <a:cubicBezTo>
                    <a:pt x="2429" y="5698"/>
                    <a:pt x="2493" y="5389"/>
                    <a:pt x="2493" y="5389"/>
                  </a:cubicBezTo>
                  <a:lnTo>
                    <a:pt x="2493" y="5389"/>
                  </a:lnTo>
                  <a:lnTo>
                    <a:pt x="2439" y="6443"/>
                  </a:lnTo>
                  <a:cubicBezTo>
                    <a:pt x="2439" y="6443"/>
                    <a:pt x="3430" y="7274"/>
                    <a:pt x="4676" y="7444"/>
                  </a:cubicBezTo>
                  <a:lnTo>
                    <a:pt x="4676" y="7455"/>
                  </a:lnTo>
                  <a:cubicBezTo>
                    <a:pt x="5093" y="7598"/>
                    <a:pt x="5521" y="7648"/>
                    <a:pt x="5910" y="7648"/>
                  </a:cubicBezTo>
                  <a:cubicBezTo>
                    <a:pt x="6762" y="7648"/>
                    <a:pt x="7434" y="7412"/>
                    <a:pt x="7434" y="7412"/>
                  </a:cubicBezTo>
                  <a:lnTo>
                    <a:pt x="7764" y="6422"/>
                  </a:lnTo>
                  <a:lnTo>
                    <a:pt x="7764" y="6422"/>
                  </a:lnTo>
                  <a:cubicBezTo>
                    <a:pt x="7764" y="6422"/>
                    <a:pt x="7710" y="6741"/>
                    <a:pt x="7668" y="7284"/>
                  </a:cubicBezTo>
                  <a:cubicBezTo>
                    <a:pt x="7880" y="7380"/>
                    <a:pt x="8076" y="7415"/>
                    <a:pt x="8251" y="7415"/>
                  </a:cubicBezTo>
                  <a:cubicBezTo>
                    <a:pt x="8760" y="7415"/>
                    <a:pt x="9084" y="7114"/>
                    <a:pt x="9084" y="7114"/>
                  </a:cubicBezTo>
                  <a:lnTo>
                    <a:pt x="8914" y="6326"/>
                  </a:lnTo>
                  <a:lnTo>
                    <a:pt x="8914" y="6326"/>
                  </a:lnTo>
                  <a:cubicBezTo>
                    <a:pt x="8914" y="6326"/>
                    <a:pt x="8988" y="6369"/>
                    <a:pt x="9308" y="7018"/>
                  </a:cubicBezTo>
                  <a:cubicBezTo>
                    <a:pt x="10117" y="6922"/>
                    <a:pt x="10373" y="6603"/>
                    <a:pt x="10319" y="6592"/>
                  </a:cubicBezTo>
                  <a:cubicBezTo>
                    <a:pt x="10266" y="6582"/>
                    <a:pt x="9744" y="6539"/>
                    <a:pt x="9670" y="5932"/>
                  </a:cubicBezTo>
                  <a:cubicBezTo>
                    <a:pt x="9574" y="5272"/>
                    <a:pt x="9020" y="5346"/>
                    <a:pt x="8988" y="5112"/>
                  </a:cubicBezTo>
                  <a:cubicBezTo>
                    <a:pt x="8946" y="4824"/>
                    <a:pt x="9393" y="4516"/>
                    <a:pt x="9052" y="4239"/>
                  </a:cubicBezTo>
                  <a:cubicBezTo>
                    <a:pt x="8882" y="4090"/>
                    <a:pt x="8701" y="4196"/>
                    <a:pt x="8818" y="3770"/>
                  </a:cubicBezTo>
                  <a:cubicBezTo>
                    <a:pt x="8935" y="3344"/>
                    <a:pt x="8658" y="3238"/>
                    <a:pt x="8498" y="3025"/>
                  </a:cubicBezTo>
                  <a:cubicBezTo>
                    <a:pt x="8339" y="2812"/>
                    <a:pt x="8658" y="2599"/>
                    <a:pt x="8616" y="2365"/>
                  </a:cubicBezTo>
                  <a:cubicBezTo>
                    <a:pt x="8573" y="2120"/>
                    <a:pt x="8296" y="2162"/>
                    <a:pt x="8168" y="1960"/>
                  </a:cubicBezTo>
                  <a:cubicBezTo>
                    <a:pt x="8030" y="1758"/>
                    <a:pt x="8222" y="1662"/>
                    <a:pt x="8126" y="1417"/>
                  </a:cubicBezTo>
                  <a:cubicBezTo>
                    <a:pt x="8030" y="1161"/>
                    <a:pt x="7710" y="1236"/>
                    <a:pt x="7551" y="1097"/>
                  </a:cubicBezTo>
                  <a:cubicBezTo>
                    <a:pt x="7391" y="959"/>
                    <a:pt x="7604" y="693"/>
                    <a:pt x="7338" y="469"/>
                  </a:cubicBezTo>
                  <a:cubicBezTo>
                    <a:pt x="7200" y="411"/>
                    <a:pt x="7063" y="389"/>
                    <a:pt x="6932" y="389"/>
                  </a:cubicBezTo>
                  <a:cubicBezTo>
                    <a:pt x="6556" y="389"/>
                    <a:pt x="6234" y="574"/>
                    <a:pt x="6124" y="629"/>
                  </a:cubicBezTo>
                  <a:lnTo>
                    <a:pt x="6124" y="618"/>
                  </a:lnTo>
                  <a:cubicBezTo>
                    <a:pt x="6071" y="576"/>
                    <a:pt x="5690" y="0"/>
                    <a:pt x="5071" y="0"/>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 name="Google Shape;1737;p39">
              <a:extLst>
                <a:ext uri="{FF2B5EF4-FFF2-40B4-BE49-F238E27FC236}">
                  <a16:creationId xmlns:a16="http://schemas.microsoft.com/office/drawing/2014/main" id="{28F85C6C-2CCB-1299-A841-801D82293477}"/>
                </a:ext>
              </a:extLst>
            </p:cNvPr>
            <p:cNvSpPr/>
            <p:nvPr/>
          </p:nvSpPr>
          <p:spPr>
            <a:xfrm>
              <a:off x="6445351" y="1696055"/>
              <a:ext cx="1283874" cy="1404588"/>
            </a:xfrm>
            <a:custGeom>
              <a:avLst/>
              <a:gdLst/>
              <a:ahLst/>
              <a:cxnLst/>
              <a:rect l="l" t="t" r="r" b="b"/>
              <a:pathLst>
                <a:path w="7881" h="8622" extrusionOk="0">
                  <a:moveTo>
                    <a:pt x="3019" y="1"/>
                  </a:moveTo>
                  <a:cubicBezTo>
                    <a:pt x="2794" y="1"/>
                    <a:pt x="2631" y="76"/>
                    <a:pt x="2631" y="76"/>
                  </a:cubicBezTo>
                  <a:lnTo>
                    <a:pt x="2535" y="172"/>
                  </a:lnTo>
                  <a:cubicBezTo>
                    <a:pt x="2077" y="672"/>
                    <a:pt x="0" y="3207"/>
                    <a:pt x="373" y="5816"/>
                  </a:cubicBezTo>
                  <a:cubicBezTo>
                    <a:pt x="639" y="7720"/>
                    <a:pt x="2190" y="8621"/>
                    <a:pt x="3639" y="8621"/>
                  </a:cubicBezTo>
                  <a:cubicBezTo>
                    <a:pt x="4393" y="8621"/>
                    <a:pt x="5120" y="8377"/>
                    <a:pt x="5623" y="7903"/>
                  </a:cubicBezTo>
                  <a:cubicBezTo>
                    <a:pt x="7103" y="6529"/>
                    <a:pt x="7881" y="4037"/>
                    <a:pt x="6283" y="1056"/>
                  </a:cubicBezTo>
                  <a:cubicBezTo>
                    <a:pt x="6038" y="609"/>
                    <a:pt x="5644" y="76"/>
                    <a:pt x="5644" y="76"/>
                  </a:cubicBezTo>
                  <a:cubicBezTo>
                    <a:pt x="5644" y="76"/>
                    <a:pt x="5644" y="76"/>
                    <a:pt x="5643" y="76"/>
                  </a:cubicBezTo>
                  <a:cubicBezTo>
                    <a:pt x="5610" y="76"/>
                    <a:pt x="4573" y="86"/>
                    <a:pt x="4185" y="1365"/>
                  </a:cubicBezTo>
                  <a:cubicBezTo>
                    <a:pt x="3951" y="215"/>
                    <a:pt x="3399" y="1"/>
                    <a:pt x="301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 name="Google Shape;1738;p39">
              <a:extLst>
                <a:ext uri="{FF2B5EF4-FFF2-40B4-BE49-F238E27FC236}">
                  <a16:creationId xmlns:a16="http://schemas.microsoft.com/office/drawing/2014/main" id="{69386EE5-802F-34B6-1744-EDDDB0E02D3E}"/>
                </a:ext>
              </a:extLst>
            </p:cNvPr>
            <p:cNvSpPr/>
            <p:nvPr/>
          </p:nvSpPr>
          <p:spPr>
            <a:xfrm>
              <a:off x="7111319" y="1912886"/>
              <a:ext cx="152970" cy="866179"/>
            </a:xfrm>
            <a:custGeom>
              <a:avLst/>
              <a:gdLst/>
              <a:ahLst/>
              <a:cxnLst/>
              <a:rect l="l" t="t" r="r" b="b"/>
              <a:pathLst>
                <a:path w="939" h="5317" extrusionOk="0">
                  <a:moveTo>
                    <a:pt x="67" y="1"/>
                  </a:moveTo>
                  <a:cubicBezTo>
                    <a:pt x="36" y="1"/>
                    <a:pt x="0" y="39"/>
                    <a:pt x="23" y="76"/>
                  </a:cubicBezTo>
                  <a:cubicBezTo>
                    <a:pt x="385" y="790"/>
                    <a:pt x="523" y="1631"/>
                    <a:pt x="672" y="2419"/>
                  </a:cubicBezTo>
                  <a:cubicBezTo>
                    <a:pt x="758" y="2824"/>
                    <a:pt x="832" y="3239"/>
                    <a:pt x="843" y="3665"/>
                  </a:cubicBezTo>
                  <a:cubicBezTo>
                    <a:pt x="864" y="4219"/>
                    <a:pt x="758" y="4751"/>
                    <a:pt x="513" y="5241"/>
                  </a:cubicBezTo>
                  <a:cubicBezTo>
                    <a:pt x="498" y="5279"/>
                    <a:pt x="530" y="5316"/>
                    <a:pt x="562" y="5316"/>
                  </a:cubicBezTo>
                  <a:cubicBezTo>
                    <a:pt x="576" y="5316"/>
                    <a:pt x="589" y="5310"/>
                    <a:pt x="598" y="5294"/>
                  </a:cubicBezTo>
                  <a:cubicBezTo>
                    <a:pt x="822" y="4826"/>
                    <a:pt x="928" y="4304"/>
                    <a:pt x="939" y="3793"/>
                  </a:cubicBezTo>
                  <a:cubicBezTo>
                    <a:pt x="939" y="3345"/>
                    <a:pt x="864" y="2909"/>
                    <a:pt x="779" y="2483"/>
                  </a:cubicBezTo>
                  <a:cubicBezTo>
                    <a:pt x="619" y="1663"/>
                    <a:pt x="470" y="779"/>
                    <a:pt x="97" y="23"/>
                  </a:cubicBezTo>
                  <a:cubicBezTo>
                    <a:pt x="91" y="7"/>
                    <a:pt x="79" y="1"/>
                    <a:pt x="6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 name="Google Shape;1739;p39">
              <a:extLst>
                <a:ext uri="{FF2B5EF4-FFF2-40B4-BE49-F238E27FC236}">
                  <a16:creationId xmlns:a16="http://schemas.microsoft.com/office/drawing/2014/main" id="{CB58145B-2216-CBFA-BD15-A9E5261846E5}"/>
                </a:ext>
              </a:extLst>
            </p:cNvPr>
            <p:cNvSpPr/>
            <p:nvPr/>
          </p:nvSpPr>
          <p:spPr>
            <a:xfrm>
              <a:off x="6931143" y="2896038"/>
              <a:ext cx="53922" cy="78521"/>
            </a:xfrm>
            <a:custGeom>
              <a:avLst/>
              <a:gdLst/>
              <a:ahLst/>
              <a:cxnLst/>
              <a:rect l="l" t="t" r="r" b="b"/>
              <a:pathLst>
                <a:path w="331" h="482" extrusionOk="0">
                  <a:moveTo>
                    <a:pt x="269" y="0"/>
                  </a:moveTo>
                  <a:cubicBezTo>
                    <a:pt x="251" y="0"/>
                    <a:pt x="234" y="10"/>
                    <a:pt x="234" y="26"/>
                  </a:cubicBezTo>
                  <a:cubicBezTo>
                    <a:pt x="192" y="175"/>
                    <a:pt x="128" y="313"/>
                    <a:pt x="11" y="399"/>
                  </a:cubicBezTo>
                  <a:cubicBezTo>
                    <a:pt x="0" y="420"/>
                    <a:pt x="0" y="452"/>
                    <a:pt x="11" y="473"/>
                  </a:cubicBezTo>
                  <a:cubicBezTo>
                    <a:pt x="16" y="478"/>
                    <a:pt x="29" y="481"/>
                    <a:pt x="43" y="481"/>
                  </a:cubicBezTo>
                  <a:cubicBezTo>
                    <a:pt x="56" y="481"/>
                    <a:pt x="69" y="478"/>
                    <a:pt x="75" y="473"/>
                  </a:cubicBezTo>
                  <a:cubicBezTo>
                    <a:pt x="192" y="367"/>
                    <a:pt x="288" y="218"/>
                    <a:pt x="330" y="58"/>
                  </a:cubicBezTo>
                  <a:cubicBezTo>
                    <a:pt x="330" y="26"/>
                    <a:pt x="320" y="5"/>
                    <a:pt x="288" y="5"/>
                  </a:cubicBezTo>
                  <a:cubicBezTo>
                    <a:pt x="282" y="2"/>
                    <a:pt x="275" y="0"/>
                    <a:pt x="269"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 name="Google Shape;1740;p39">
              <a:extLst>
                <a:ext uri="{FF2B5EF4-FFF2-40B4-BE49-F238E27FC236}">
                  <a16:creationId xmlns:a16="http://schemas.microsoft.com/office/drawing/2014/main" id="{FDBBA32A-8ECE-75D8-2059-C297F44EBB23}"/>
                </a:ext>
              </a:extLst>
            </p:cNvPr>
            <p:cNvSpPr/>
            <p:nvPr/>
          </p:nvSpPr>
          <p:spPr>
            <a:xfrm>
              <a:off x="6953624" y="2937417"/>
              <a:ext cx="60927" cy="72983"/>
            </a:xfrm>
            <a:custGeom>
              <a:avLst/>
              <a:gdLst/>
              <a:ahLst/>
              <a:cxnLst/>
              <a:rect l="l" t="t" r="r" b="b"/>
              <a:pathLst>
                <a:path w="374" h="448" extrusionOk="0">
                  <a:moveTo>
                    <a:pt x="321" y="0"/>
                  </a:moveTo>
                  <a:cubicBezTo>
                    <a:pt x="306" y="0"/>
                    <a:pt x="295" y="14"/>
                    <a:pt x="288" y="27"/>
                  </a:cubicBezTo>
                  <a:cubicBezTo>
                    <a:pt x="192" y="145"/>
                    <a:pt x="107" y="251"/>
                    <a:pt x="22" y="379"/>
                  </a:cubicBezTo>
                  <a:cubicBezTo>
                    <a:pt x="1" y="400"/>
                    <a:pt x="22" y="432"/>
                    <a:pt x="32" y="443"/>
                  </a:cubicBezTo>
                  <a:cubicBezTo>
                    <a:pt x="39" y="446"/>
                    <a:pt x="46" y="447"/>
                    <a:pt x="53" y="447"/>
                  </a:cubicBezTo>
                  <a:cubicBezTo>
                    <a:pt x="71" y="447"/>
                    <a:pt x="89" y="440"/>
                    <a:pt x="96" y="432"/>
                  </a:cubicBezTo>
                  <a:cubicBezTo>
                    <a:pt x="192" y="304"/>
                    <a:pt x="267" y="198"/>
                    <a:pt x="363" y="81"/>
                  </a:cubicBezTo>
                  <a:cubicBezTo>
                    <a:pt x="373" y="59"/>
                    <a:pt x="363" y="27"/>
                    <a:pt x="352" y="17"/>
                  </a:cubicBezTo>
                  <a:cubicBezTo>
                    <a:pt x="340" y="5"/>
                    <a:pt x="330" y="0"/>
                    <a:pt x="321"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1741;p39">
              <a:extLst>
                <a:ext uri="{FF2B5EF4-FFF2-40B4-BE49-F238E27FC236}">
                  <a16:creationId xmlns:a16="http://schemas.microsoft.com/office/drawing/2014/main" id="{1F84E9F8-92B8-689D-A211-546E74DB19DF}"/>
                </a:ext>
              </a:extLst>
            </p:cNvPr>
            <p:cNvSpPr/>
            <p:nvPr/>
          </p:nvSpPr>
          <p:spPr>
            <a:xfrm>
              <a:off x="7399504" y="2240984"/>
              <a:ext cx="198096" cy="588259"/>
            </a:xfrm>
            <a:custGeom>
              <a:avLst/>
              <a:gdLst/>
              <a:ahLst/>
              <a:cxnLst/>
              <a:rect l="l" t="t" r="r" b="b"/>
              <a:pathLst>
                <a:path w="1216" h="3611" extrusionOk="0">
                  <a:moveTo>
                    <a:pt x="1148" y="0"/>
                  </a:moveTo>
                  <a:cubicBezTo>
                    <a:pt x="1135" y="0"/>
                    <a:pt x="1124" y="7"/>
                    <a:pt x="1118" y="22"/>
                  </a:cubicBezTo>
                  <a:cubicBezTo>
                    <a:pt x="959" y="341"/>
                    <a:pt x="618" y="501"/>
                    <a:pt x="373" y="735"/>
                  </a:cubicBezTo>
                  <a:cubicBezTo>
                    <a:pt x="117" y="980"/>
                    <a:pt x="11" y="1299"/>
                    <a:pt x="0" y="1651"/>
                  </a:cubicBezTo>
                  <a:cubicBezTo>
                    <a:pt x="0" y="1853"/>
                    <a:pt x="32" y="2056"/>
                    <a:pt x="64" y="2258"/>
                  </a:cubicBezTo>
                  <a:cubicBezTo>
                    <a:pt x="107" y="2503"/>
                    <a:pt x="85" y="2716"/>
                    <a:pt x="75" y="2971"/>
                  </a:cubicBezTo>
                  <a:cubicBezTo>
                    <a:pt x="53" y="3238"/>
                    <a:pt x="128" y="3589"/>
                    <a:pt x="458" y="3610"/>
                  </a:cubicBezTo>
                  <a:cubicBezTo>
                    <a:pt x="533" y="3610"/>
                    <a:pt x="533" y="3514"/>
                    <a:pt x="458" y="3514"/>
                  </a:cubicBezTo>
                  <a:cubicBezTo>
                    <a:pt x="11" y="3493"/>
                    <a:pt x="224" y="2769"/>
                    <a:pt x="192" y="2492"/>
                  </a:cubicBezTo>
                  <a:cubicBezTo>
                    <a:pt x="171" y="2130"/>
                    <a:pt x="43" y="1779"/>
                    <a:pt x="117" y="1417"/>
                  </a:cubicBezTo>
                  <a:cubicBezTo>
                    <a:pt x="181" y="1086"/>
                    <a:pt x="384" y="852"/>
                    <a:pt x="629" y="661"/>
                  </a:cubicBezTo>
                  <a:cubicBezTo>
                    <a:pt x="842" y="501"/>
                    <a:pt x="1054" y="341"/>
                    <a:pt x="1193" y="96"/>
                  </a:cubicBezTo>
                  <a:cubicBezTo>
                    <a:pt x="1216" y="43"/>
                    <a:pt x="1178" y="0"/>
                    <a:pt x="1148"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 name="Google Shape;1742;p39">
              <a:extLst>
                <a:ext uri="{FF2B5EF4-FFF2-40B4-BE49-F238E27FC236}">
                  <a16:creationId xmlns:a16="http://schemas.microsoft.com/office/drawing/2014/main" id="{0A4387BD-DF8C-1982-211F-8E8822418BC9}"/>
                </a:ext>
              </a:extLst>
            </p:cNvPr>
            <p:cNvSpPr/>
            <p:nvPr/>
          </p:nvSpPr>
          <p:spPr>
            <a:xfrm>
              <a:off x="7354216" y="2612252"/>
              <a:ext cx="106053" cy="74775"/>
            </a:xfrm>
            <a:custGeom>
              <a:avLst/>
              <a:gdLst/>
              <a:ahLst/>
              <a:cxnLst/>
              <a:rect l="l" t="t" r="r" b="b"/>
              <a:pathLst>
                <a:path w="651" h="459" extrusionOk="0">
                  <a:moveTo>
                    <a:pt x="598" y="0"/>
                  </a:moveTo>
                  <a:cubicBezTo>
                    <a:pt x="353" y="43"/>
                    <a:pt x="150" y="192"/>
                    <a:pt x="23" y="383"/>
                  </a:cubicBezTo>
                  <a:cubicBezTo>
                    <a:pt x="0" y="421"/>
                    <a:pt x="36" y="459"/>
                    <a:pt x="67" y="459"/>
                  </a:cubicBezTo>
                  <a:cubicBezTo>
                    <a:pt x="79" y="459"/>
                    <a:pt x="91" y="452"/>
                    <a:pt x="97" y="437"/>
                  </a:cubicBezTo>
                  <a:cubicBezTo>
                    <a:pt x="204" y="256"/>
                    <a:pt x="395" y="139"/>
                    <a:pt x="608" y="96"/>
                  </a:cubicBezTo>
                  <a:cubicBezTo>
                    <a:pt x="630" y="96"/>
                    <a:pt x="651" y="53"/>
                    <a:pt x="651" y="43"/>
                  </a:cubicBezTo>
                  <a:cubicBezTo>
                    <a:pt x="651" y="11"/>
                    <a:pt x="619" y="0"/>
                    <a:pt x="598"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 name="Google Shape;1743;p39">
              <a:extLst>
                <a:ext uri="{FF2B5EF4-FFF2-40B4-BE49-F238E27FC236}">
                  <a16:creationId xmlns:a16="http://schemas.microsoft.com/office/drawing/2014/main" id="{4F9C2F1D-73DC-D469-0873-EFD3C8A7A757}"/>
                </a:ext>
              </a:extLst>
            </p:cNvPr>
            <p:cNvSpPr/>
            <p:nvPr/>
          </p:nvSpPr>
          <p:spPr>
            <a:xfrm>
              <a:off x="7371973" y="2655586"/>
              <a:ext cx="124787" cy="64837"/>
            </a:xfrm>
            <a:custGeom>
              <a:avLst/>
              <a:gdLst/>
              <a:ahLst/>
              <a:cxnLst/>
              <a:rect l="l" t="t" r="r" b="b"/>
              <a:pathLst>
                <a:path w="766" h="398" extrusionOk="0">
                  <a:moveTo>
                    <a:pt x="712" y="0"/>
                  </a:moveTo>
                  <a:cubicBezTo>
                    <a:pt x="457" y="32"/>
                    <a:pt x="233" y="128"/>
                    <a:pt x="41" y="309"/>
                  </a:cubicBezTo>
                  <a:cubicBezTo>
                    <a:pt x="0" y="350"/>
                    <a:pt x="35" y="398"/>
                    <a:pt x="78" y="398"/>
                  </a:cubicBezTo>
                  <a:cubicBezTo>
                    <a:pt x="91" y="398"/>
                    <a:pt x="104" y="393"/>
                    <a:pt x="116" y="384"/>
                  </a:cubicBezTo>
                  <a:cubicBezTo>
                    <a:pt x="276" y="224"/>
                    <a:pt x="489" y="128"/>
                    <a:pt x="712" y="107"/>
                  </a:cubicBezTo>
                  <a:cubicBezTo>
                    <a:pt x="734" y="107"/>
                    <a:pt x="766" y="86"/>
                    <a:pt x="766" y="54"/>
                  </a:cubicBezTo>
                  <a:cubicBezTo>
                    <a:pt x="766" y="32"/>
                    <a:pt x="734" y="0"/>
                    <a:pt x="712"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 name="Google Shape;1744;p39">
              <a:extLst>
                <a:ext uri="{FF2B5EF4-FFF2-40B4-BE49-F238E27FC236}">
                  <a16:creationId xmlns:a16="http://schemas.microsoft.com/office/drawing/2014/main" id="{04A37110-7A8B-2C70-52AE-F8AB8EFAED9C}"/>
                </a:ext>
              </a:extLst>
            </p:cNvPr>
            <p:cNvSpPr/>
            <p:nvPr/>
          </p:nvSpPr>
          <p:spPr>
            <a:xfrm>
              <a:off x="6606630" y="1170675"/>
              <a:ext cx="996016" cy="767131"/>
            </a:xfrm>
            <a:custGeom>
              <a:avLst/>
              <a:gdLst/>
              <a:ahLst/>
              <a:cxnLst/>
              <a:rect l="l" t="t" r="r" b="b"/>
              <a:pathLst>
                <a:path w="6114" h="4709" extrusionOk="0">
                  <a:moveTo>
                    <a:pt x="2783" y="0"/>
                  </a:moveTo>
                  <a:cubicBezTo>
                    <a:pt x="2214" y="0"/>
                    <a:pt x="1703" y="286"/>
                    <a:pt x="948" y="969"/>
                  </a:cubicBezTo>
                  <a:cubicBezTo>
                    <a:pt x="1" y="1832"/>
                    <a:pt x="1151" y="3855"/>
                    <a:pt x="1215" y="3940"/>
                  </a:cubicBezTo>
                  <a:cubicBezTo>
                    <a:pt x="1681" y="4506"/>
                    <a:pt x="2347" y="4709"/>
                    <a:pt x="2968" y="4709"/>
                  </a:cubicBezTo>
                  <a:cubicBezTo>
                    <a:pt x="3679" y="4709"/>
                    <a:pt x="4331" y="4443"/>
                    <a:pt x="4558" y="4153"/>
                  </a:cubicBezTo>
                  <a:cubicBezTo>
                    <a:pt x="6113" y="969"/>
                    <a:pt x="4260" y="330"/>
                    <a:pt x="3398" y="96"/>
                  </a:cubicBezTo>
                  <a:cubicBezTo>
                    <a:pt x="3178" y="34"/>
                    <a:pt x="2977" y="0"/>
                    <a:pt x="278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 name="Google Shape;1745;p39">
              <a:extLst>
                <a:ext uri="{FF2B5EF4-FFF2-40B4-BE49-F238E27FC236}">
                  <a16:creationId xmlns:a16="http://schemas.microsoft.com/office/drawing/2014/main" id="{216D66F1-F786-47D4-4CB5-4D512443458F}"/>
                </a:ext>
              </a:extLst>
            </p:cNvPr>
            <p:cNvSpPr/>
            <p:nvPr/>
          </p:nvSpPr>
          <p:spPr>
            <a:xfrm>
              <a:off x="6778987" y="1280801"/>
              <a:ext cx="677532" cy="666617"/>
            </a:xfrm>
            <a:custGeom>
              <a:avLst/>
              <a:gdLst/>
              <a:ahLst/>
              <a:cxnLst/>
              <a:rect l="l" t="t" r="r" b="b"/>
              <a:pathLst>
                <a:path w="4159" h="4092" extrusionOk="0">
                  <a:moveTo>
                    <a:pt x="1636" y="1"/>
                  </a:moveTo>
                  <a:cubicBezTo>
                    <a:pt x="1479" y="1"/>
                    <a:pt x="1325" y="22"/>
                    <a:pt x="1179" y="69"/>
                  </a:cubicBezTo>
                  <a:cubicBezTo>
                    <a:pt x="263" y="357"/>
                    <a:pt x="412" y="1773"/>
                    <a:pt x="412" y="1773"/>
                  </a:cubicBezTo>
                  <a:lnTo>
                    <a:pt x="391" y="1816"/>
                  </a:lnTo>
                  <a:cubicBezTo>
                    <a:pt x="391" y="1816"/>
                    <a:pt x="370" y="1954"/>
                    <a:pt x="380" y="2189"/>
                  </a:cubicBezTo>
                  <a:cubicBezTo>
                    <a:pt x="362" y="2185"/>
                    <a:pt x="342" y="2183"/>
                    <a:pt x="320" y="2183"/>
                  </a:cubicBezTo>
                  <a:cubicBezTo>
                    <a:pt x="204" y="2183"/>
                    <a:pt x="54" y="2242"/>
                    <a:pt x="18" y="2476"/>
                  </a:cubicBezTo>
                  <a:cubicBezTo>
                    <a:pt x="0" y="2647"/>
                    <a:pt x="149" y="2862"/>
                    <a:pt x="355" y="2862"/>
                  </a:cubicBezTo>
                  <a:cubicBezTo>
                    <a:pt x="394" y="2862"/>
                    <a:pt x="434" y="2855"/>
                    <a:pt x="476" y="2838"/>
                  </a:cubicBezTo>
                  <a:cubicBezTo>
                    <a:pt x="487" y="2859"/>
                    <a:pt x="487" y="2891"/>
                    <a:pt x="497" y="2913"/>
                  </a:cubicBezTo>
                  <a:cubicBezTo>
                    <a:pt x="632" y="3349"/>
                    <a:pt x="1292" y="4091"/>
                    <a:pt x="2104" y="4091"/>
                  </a:cubicBezTo>
                  <a:cubicBezTo>
                    <a:pt x="2382" y="4091"/>
                    <a:pt x="2679" y="4004"/>
                    <a:pt x="2979" y="3786"/>
                  </a:cubicBezTo>
                  <a:cubicBezTo>
                    <a:pt x="3522" y="3381"/>
                    <a:pt x="3713" y="2859"/>
                    <a:pt x="3735" y="2380"/>
                  </a:cubicBezTo>
                  <a:cubicBezTo>
                    <a:pt x="3745" y="2381"/>
                    <a:pt x="3754" y="2381"/>
                    <a:pt x="3764" y="2381"/>
                  </a:cubicBezTo>
                  <a:cubicBezTo>
                    <a:pt x="4031" y="2381"/>
                    <a:pt x="4158" y="2097"/>
                    <a:pt x="4086" y="1922"/>
                  </a:cubicBezTo>
                  <a:cubicBezTo>
                    <a:pt x="4011" y="1749"/>
                    <a:pt x="3904" y="1699"/>
                    <a:pt x="3803" y="1699"/>
                  </a:cubicBezTo>
                  <a:cubicBezTo>
                    <a:pt x="3760" y="1699"/>
                    <a:pt x="3719" y="1707"/>
                    <a:pt x="3681" y="1720"/>
                  </a:cubicBezTo>
                  <a:cubicBezTo>
                    <a:pt x="3628" y="1454"/>
                    <a:pt x="3564" y="1209"/>
                    <a:pt x="3511" y="1049"/>
                  </a:cubicBezTo>
                  <a:cubicBezTo>
                    <a:pt x="3368" y="593"/>
                    <a:pt x="2465" y="1"/>
                    <a:pt x="1636" y="1"/>
                  </a:cubicBezTo>
                  <a:close/>
                </a:path>
              </a:pathLst>
            </a:custGeom>
            <a:solidFill>
              <a:srgbClr val="BB59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1746;p39">
              <a:extLst>
                <a:ext uri="{FF2B5EF4-FFF2-40B4-BE49-F238E27FC236}">
                  <a16:creationId xmlns:a16="http://schemas.microsoft.com/office/drawing/2014/main" id="{14C0C549-16EF-9050-DEA4-2D195C902FA7}"/>
                </a:ext>
              </a:extLst>
            </p:cNvPr>
            <p:cNvSpPr/>
            <p:nvPr/>
          </p:nvSpPr>
          <p:spPr>
            <a:xfrm>
              <a:off x="7201408" y="1607921"/>
              <a:ext cx="131955" cy="39912"/>
            </a:xfrm>
            <a:custGeom>
              <a:avLst/>
              <a:gdLst/>
              <a:ahLst/>
              <a:cxnLst/>
              <a:rect l="l" t="t" r="r" b="b"/>
              <a:pathLst>
                <a:path w="810" h="245" extrusionOk="0">
                  <a:moveTo>
                    <a:pt x="66" y="1"/>
                  </a:moveTo>
                  <a:cubicBezTo>
                    <a:pt x="28" y="1"/>
                    <a:pt x="0" y="46"/>
                    <a:pt x="24" y="85"/>
                  </a:cubicBezTo>
                  <a:cubicBezTo>
                    <a:pt x="119" y="191"/>
                    <a:pt x="258" y="244"/>
                    <a:pt x="386" y="244"/>
                  </a:cubicBezTo>
                  <a:cubicBezTo>
                    <a:pt x="524" y="244"/>
                    <a:pt x="663" y="181"/>
                    <a:pt x="769" y="85"/>
                  </a:cubicBezTo>
                  <a:cubicBezTo>
                    <a:pt x="809" y="53"/>
                    <a:pt x="777" y="2"/>
                    <a:pt x="740" y="2"/>
                  </a:cubicBezTo>
                  <a:cubicBezTo>
                    <a:pt x="728" y="2"/>
                    <a:pt x="716" y="8"/>
                    <a:pt x="705" y="21"/>
                  </a:cubicBezTo>
                  <a:cubicBezTo>
                    <a:pt x="620" y="95"/>
                    <a:pt x="503" y="149"/>
                    <a:pt x="386" y="149"/>
                  </a:cubicBezTo>
                  <a:cubicBezTo>
                    <a:pt x="279" y="149"/>
                    <a:pt x="173" y="106"/>
                    <a:pt x="109" y="21"/>
                  </a:cubicBezTo>
                  <a:cubicBezTo>
                    <a:pt x="95" y="7"/>
                    <a:pt x="80" y="1"/>
                    <a:pt x="66"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 name="Google Shape;1747;p39">
              <a:extLst>
                <a:ext uri="{FF2B5EF4-FFF2-40B4-BE49-F238E27FC236}">
                  <a16:creationId xmlns:a16="http://schemas.microsoft.com/office/drawing/2014/main" id="{E6FE3C08-1FB8-DAA0-6774-9C5A8F50DCE5}"/>
                </a:ext>
              </a:extLst>
            </p:cNvPr>
            <p:cNvSpPr/>
            <p:nvPr/>
          </p:nvSpPr>
          <p:spPr>
            <a:xfrm>
              <a:off x="7245067" y="1631217"/>
              <a:ext cx="21015" cy="27857"/>
            </a:xfrm>
            <a:custGeom>
              <a:avLst/>
              <a:gdLst/>
              <a:ahLst/>
              <a:cxnLst/>
              <a:rect l="l" t="t" r="r" b="b"/>
              <a:pathLst>
                <a:path w="129" h="171" extrusionOk="0">
                  <a:moveTo>
                    <a:pt x="78" y="1"/>
                  </a:moveTo>
                  <a:cubicBezTo>
                    <a:pt x="73" y="1"/>
                    <a:pt x="68" y="2"/>
                    <a:pt x="64" y="6"/>
                  </a:cubicBezTo>
                  <a:lnTo>
                    <a:pt x="43" y="38"/>
                  </a:lnTo>
                  <a:cubicBezTo>
                    <a:pt x="22" y="59"/>
                    <a:pt x="11" y="69"/>
                    <a:pt x="1" y="101"/>
                  </a:cubicBezTo>
                  <a:lnTo>
                    <a:pt x="1" y="112"/>
                  </a:lnTo>
                  <a:lnTo>
                    <a:pt x="1" y="144"/>
                  </a:lnTo>
                  <a:cubicBezTo>
                    <a:pt x="1" y="144"/>
                    <a:pt x="1" y="155"/>
                    <a:pt x="11" y="155"/>
                  </a:cubicBezTo>
                  <a:lnTo>
                    <a:pt x="22" y="165"/>
                  </a:lnTo>
                  <a:cubicBezTo>
                    <a:pt x="36" y="165"/>
                    <a:pt x="45" y="170"/>
                    <a:pt x="53" y="170"/>
                  </a:cubicBezTo>
                  <a:cubicBezTo>
                    <a:pt x="57" y="170"/>
                    <a:pt x="61" y="169"/>
                    <a:pt x="64" y="165"/>
                  </a:cubicBezTo>
                  <a:cubicBezTo>
                    <a:pt x="75" y="165"/>
                    <a:pt x="96" y="155"/>
                    <a:pt x="96" y="144"/>
                  </a:cubicBezTo>
                  <a:cubicBezTo>
                    <a:pt x="107" y="112"/>
                    <a:pt x="118" y="101"/>
                    <a:pt x="128" y="69"/>
                  </a:cubicBezTo>
                  <a:lnTo>
                    <a:pt x="128" y="59"/>
                  </a:lnTo>
                  <a:lnTo>
                    <a:pt x="128" y="38"/>
                  </a:lnTo>
                  <a:cubicBezTo>
                    <a:pt x="128" y="38"/>
                    <a:pt x="128" y="16"/>
                    <a:pt x="118" y="16"/>
                  </a:cubicBezTo>
                  <a:lnTo>
                    <a:pt x="107" y="6"/>
                  </a:lnTo>
                  <a:cubicBezTo>
                    <a:pt x="100" y="6"/>
                    <a:pt x="88" y="1"/>
                    <a:pt x="78"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 name="Google Shape;1748;p39">
              <a:extLst>
                <a:ext uri="{FF2B5EF4-FFF2-40B4-BE49-F238E27FC236}">
                  <a16:creationId xmlns:a16="http://schemas.microsoft.com/office/drawing/2014/main" id="{0C60663A-A811-B066-F99E-5FF435617E7A}"/>
                </a:ext>
              </a:extLst>
            </p:cNvPr>
            <p:cNvSpPr/>
            <p:nvPr/>
          </p:nvSpPr>
          <p:spPr>
            <a:xfrm>
              <a:off x="7288401" y="1629588"/>
              <a:ext cx="19223" cy="26880"/>
            </a:xfrm>
            <a:custGeom>
              <a:avLst/>
              <a:gdLst/>
              <a:ahLst/>
              <a:cxnLst/>
              <a:rect l="l" t="t" r="r" b="b"/>
              <a:pathLst>
                <a:path w="118" h="165" extrusionOk="0">
                  <a:moveTo>
                    <a:pt x="35" y="0"/>
                  </a:moveTo>
                  <a:cubicBezTo>
                    <a:pt x="30" y="0"/>
                    <a:pt x="26" y="1"/>
                    <a:pt x="22" y="5"/>
                  </a:cubicBezTo>
                  <a:cubicBezTo>
                    <a:pt x="11" y="5"/>
                    <a:pt x="1" y="16"/>
                    <a:pt x="1" y="26"/>
                  </a:cubicBezTo>
                  <a:lnTo>
                    <a:pt x="1" y="48"/>
                  </a:lnTo>
                  <a:cubicBezTo>
                    <a:pt x="1" y="69"/>
                    <a:pt x="11" y="111"/>
                    <a:pt x="22" y="133"/>
                  </a:cubicBezTo>
                  <a:cubicBezTo>
                    <a:pt x="22" y="154"/>
                    <a:pt x="43" y="165"/>
                    <a:pt x="54" y="165"/>
                  </a:cubicBezTo>
                  <a:lnTo>
                    <a:pt x="97" y="165"/>
                  </a:lnTo>
                  <a:cubicBezTo>
                    <a:pt x="107" y="154"/>
                    <a:pt x="118" y="154"/>
                    <a:pt x="118" y="133"/>
                  </a:cubicBezTo>
                  <a:lnTo>
                    <a:pt x="118" y="122"/>
                  </a:lnTo>
                  <a:cubicBezTo>
                    <a:pt x="118" y="111"/>
                    <a:pt x="118" y="111"/>
                    <a:pt x="107" y="101"/>
                  </a:cubicBezTo>
                  <a:cubicBezTo>
                    <a:pt x="86" y="69"/>
                    <a:pt x="86" y="58"/>
                    <a:pt x="86" y="26"/>
                  </a:cubicBezTo>
                  <a:cubicBezTo>
                    <a:pt x="86" y="26"/>
                    <a:pt x="86" y="16"/>
                    <a:pt x="75" y="16"/>
                  </a:cubicBezTo>
                  <a:lnTo>
                    <a:pt x="65" y="5"/>
                  </a:lnTo>
                  <a:cubicBezTo>
                    <a:pt x="58" y="5"/>
                    <a:pt x="46" y="0"/>
                    <a:pt x="35"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 name="Google Shape;1749;p39">
              <a:extLst>
                <a:ext uri="{FF2B5EF4-FFF2-40B4-BE49-F238E27FC236}">
                  <a16:creationId xmlns:a16="http://schemas.microsoft.com/office/drawing/2014/main" id="{ED1A898C-F933-2381-C1D1-C1DAC3BF0327}"/>
                </a:ext>
              </a:extLst>
            </p:cNvPr>
            <p:cNvSpPr/>
            <p:nvPr/>
          </p:nvSpPr>
          <p:spPr>
            <a:xfrm>
              <a:off x="7314466" y="1605967"/>
              <a:ext cx="33070" cy="23622"/>
            </a:xfrm>
            <a:custGeom>
              <a:avLst/>
              <a:gdLst/>
              <a:ahLst/>
              <a:cxnLst/>
              <a:rect l="l" t="t" r="r" b="b"/>
              <a:pathLst>
                <a:path w="203" h="145" extrusionOk="0">
                  <a:moveTo>
                    <a:pt x="22" y="1"/>
                  </a:moveTo>
                  <a:cubicBezTo>
                    <a:pt x="11" y="1"/>
                    <a:pt x="0" y="11"/>
                    <a:pt x="0" y="33"/>
                  </a:cubicBezTo>
                  <a:lnTo>
                    <a:pt x="0" y="65"/>
                  </a:lnTo>
                  <a:cubicBezTo>
                    <a:pt x="11" y="97"/>
                    <a:pt x="22" y="107"/>
                    <a:pt x="43" y="107"/>
                  </a:cubicBezTo>
                  <a:cubicBezTo>
                    <a:pt x="54" y="107"/>
                    <a:pt x="64" y="118"/>
                    <a:pt x="96" y="118"/>
                  </a:cubicBezTo>
                  <a:lnTo>
                    <a:pt x="75" y="118"/>
                  </a:lnTo>
                  <a:cubicBezTo>
                    <a:pt x="96" y="118"/>
                    <a:pt x="107" y="139"/>
                    <a:pt x="118" y="139"/>
                  </a:cubicBezTo>
                  <a:cubicBezTo>
                    <a:pt x="125" y="139"/>
                    <a:pt x="132" y="144"/>
                    <a:pt x="142" y="144"/>
                  </a:cubicBezTo>
                  <a:cubicBezTo>
                    <a:pt x="147" y="144"/>
                    <a:pt x="153" y="143"/>
                    <a:pt x="160" y="139"/>
                  </a:cubicBezTo>
                  <a:cubicBezTo>
                    <a:pt x="171" y="139"/>
                    <a:pt x="181" y="118"/>
                    <a:pt x="181" y="107"/>
                  </a:cubicBezTo>
                  <a:cubicBezTo>
                    <a:pt x="181" y="97"/>
                    <a:pt x="203" y="86"/>
                    <a:pt x="181" y="65"/>
                  </a:cubicBezTo>
                  <a:cubicBezTo>
                    <a:pt x="181" y="54"/>
                    <a:pt x="171" y="43"/>
                    <a:pt x="160" y="43"/>
                  </a:cubicBezTo>
                  <a:cubicBezTo>
                    <a:pt x="128" y="33"/>
                    <a:pt x="107" y="11"/>
                    <a:pt x="64"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 name="Google Shape;1750;p39">
              <a:extLst>
                <a:ext uri="{FF2B5EF4-FFF2-40B4-BE49-F238E27FC236}">
                  <a16:creationId xmlns:a16="http://schemas.microsoft.com/office/drawing/2014/main" id="{91828644-7E50-530C-8F99-0B4259928ECD}"/>
                </a:ext>
              </a:extLst>
            </p:cNvPr>
            <p:cNvSpPr/>
            <p:nvPr/>
          </p:nvSpPr>
          <p:spPr>
            <a:xfrm>
              <a:off x="6963562" y="1625027"/>
              <a:ext cx="132281" cy="52293"/>
            </a:xfrm>
            <a:custGeom>
              <a:avLst/>
              <a:gdLst/>
              <a:ahLst/>
              <a:cxnLst/>
              <a:rect l="l" t="t" r="r" b="b"/>
              <a:pathLst>
                <a:path w="812" h="321" extrusionOk="0">
                  <a:moveTo>
                    <a:pt x="743" y="0"/>
                  </a:moveTo>
                  <a:cubicBezTo>
                    <a:pt x="729" y="0"/>
                    <a:pt x="715" y="7"/>
                    <a:pt x="706" y="22"/>
                  </a:cubicBezTo>
                  <a:cubicBezTo>
                    <a:pt x="653" y="107"/>
                    <a:pt x="557" y="182"/>
                    <a:pt x="440" y="203"/>
                  </a:cubicBezTo>
                  <a:cubicBezTo>
                    <a:pt x="422" y="205"/>
                    <a:pt x="404" y="206"/>
                    <a:pt x="384" y="206"/>
                  </a:cubicBezTo>
                  <a:cubicBezTo>
                    <a:pt x="289" y="206"/>
                    <a:pt x="179" y="184"/>
                    <a:pt x="99" y="139"/>
                  </a:cubicBezTo>
                  <a:cubicBezTo>
                    <a:pt x="91" y="135"/>
                    <a:pt x="83" y="132"/>
                    <a:pt x="75" y="132"/>
                  </a:cubicBezTo>
                  <a:cubicBezTo>
                    <a:pt x="32" y="132"/>
                    <a:pt x="1" y="199"/>
                    <a:pt x="46" y="235"/>
                  </a:cubicBezTo>
                  <a:cubicBezTo>
                    <a:pt x="144" y="284"/>
                    <a:pt x="248" y="321"/>
                    <a:pt x="358" y="321"/>
                  </a:cubicBezTo>
                  <a:cubicBezTo>
                    <a:pt x="392" y="321"/>
                    <a:pt x="426" y="317"/>
                    <a:pt x="461" y="310"/>
                  </a:cubicBezTo>
                  <a:cubicBezTo>
                    <a:pt x="600" y="288"/>
                    <a:pt x="717" y="203"/>
                    <a:pt x="781" y="86"/>
                  </a:cubicBezTo>
                  <a:cubicBezTo>
                    <a:pt x="811" y="41"/>
                    <a:pt x="777" y="0"/>
                    <a:pt x="743"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 name="Google Shape;1751;p39">
              <a:extLst>
                <a:ext uri="{FF2B5EF4-FFF2-40B4-BE49-F238E27FC236}">
                  <a16:creationId xmlns:a16="http://schemas.microsoft.com/office/drawing/2014/main" id="{9F5B0FC3-34AD-4D48-F98D-CAEC3BFF439C}"/>
                </a:ext>
              </a:extLst>
            </p:cNvPr>
            <p:cNvSpPr/>
            <p:nvPr/>
          </p:nvSpPr>
          <p:spPr>
            <a:xfrm>
              <a:off x="7036870" y="1658097"/>
              <a:ext cx="21015" cy="26228"/>
            </a:xfrm>
            <a:custGeom>
              <a:avLst/>
              <a:gdLst/>
              <a:ahLst/>
              <a:cxnLst/>
              <a:rect l="l" t="t" r="r" b="b"/>
              <a:pathLst>
                <a:path w="129" h="161" extrusionOk="0">
                  <a:moveTo>
                    <a:pt x="22" y="0"/>
                  </a:moveTo>
                  <a:cubicBezTo>
                    <a:pt x="22" y="0"/>
                    <a:pt x="11" y="0"/>
                    <a:pt x="11" y="11"/>
                  </a:cubicBezTo>
                  <a:cubicBezTo>
                    <a:pt x="1" y="32"/>
                    <a:pt x="1" y="43"/>
                    <a:pt x="1" y="54"/>
                  </a:cubicBezTo>
                  <a:lnTo>
                    <a:pt x="1" y="64"/>
                  </a:lnTo>
                  <a:cubicBezTo>
                    <a:pt x="1" y="85"/>
                    <a:pt x="1" y="96"/>
                    <a:pt x="11" y="96"/>
                  </a:cubicBezTo>
                  <a:lnTo>
                    <a:pt x="65" y="149"/>
                  </a:lnTo>
                  <a:lnTo>
                    <a:pt x="75" y="160"/>
                  </a:lnTo>
                  <a:lnTo>
                    <a:pt x="107" y="160"/>
                  </a:lnTo>
                  <a:cubicBezTo>
                    <a:pt x="107" y="160"/>
                    <a:pt x="118" y="160"/>
                    <a:pt x="118" y="149"/>
                  </a:cubicBezTo>
                  <a:cubicBezTo>
                    <a:pt x="128" y="139"/>
                    <a:pt x="128" y="117"/>
                    <a:pt x="128" y="107"/>
                  </a:cubicBezTo>
                  <a:lnTo>
                    <a:pt x="128" y="96"/>
                  </a:lnTo>
                  <a:cubicBezTo>
                    <a:pt x="128" y="85"/>
                    <a:pt x="118" y="85"/>
                    <a:pt x="118" y="64"/>
                  </a:cubicBezTo>
                  <a:lnTo>
                    <a:pt x="65" y="11"/>
                  </a:lnTo>
                  <a:lnTo>
                    <a:pt x="54" y="0"/>
                  </a:ln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 name="Google Shape;1752;p39">
              <a:extLst>
                <a:ext uri="{FF2B5EF4-FFF2-40B4-BE49-F238E27FC236}">
                  <a16:creationId xmlns:a16="http://schemas.microsoft.com/office/drawing/2014/main" id="{22381175-5D4B-499C-DABA-08F9DE37C66A}"/>
                </a:ext>
              </a:extLst>
            </p:cNvPr>
            <p:cNvSpPr/>
            <p:nvPr/>
          </p:nvSpPr>
          <p:spPr>
            <a:xfrm>
              <a:off x="6996958" y="1663310"/>
              <a:ext cx="17594" cy="27857"/>
            </a:xfrm>
            <a:custGeom>
              <a:avLst/>
              <a:gdLst/>
              <a:ahLst/>
              <a:cxnLst/>
              <a:rect l="l" t="t" r="r" b="b"/>
              <a:pathLst>
                <a:path w="108" h="171" extrusionOk="0">
                  <a:moveTo>
                    <a:pt x="54" y="0"/>
                  </a:moveTo>
                  <a:cubicBezTo>
                    <a:pt x="43" y="0"/>
                    <a:pt x="33" y="0"/>
                    <a:pt x="22" y="11"/>
                  </a:cubicBezTo>
                  <a:cubicBezTo>
                    <a:pt x="22" y="11"/>
                    <a:pt x="1" y="22"/>
                    <a:pt x="1" y="32"/>
                  </a:cubicBezTo>
                  <a:lnTo>
                    <a:pt x="1" y="85"/>
                  </a:lnTo>
                  <a:lnTo>
                    <a:pt x="1" y="107"/>
                  </a:lnTo>
                  <a:lnTo>
                    <a:pt x="1" y="139"/>
                  </a:lnTo>
                  <a:cubicBezTo>
                    <a:pt x="1" y="160"/>
                    <a:pt x="22" y="171"/>
                    <a:pt x="33" y="171"/>
                  </a:cubicBezTo>
                  <a:lnTo>
                    <a:pt x="75" y="171"/>
                  </a:lnTo>
                  <a:cubicBezTo>
                    <a:pt x="86" y="160"/>
                    <a:pt x="97" y="160"/>
                    <a:pt x="97" y="139"/>
                  </a:cubicBezTo>
                  <a:cubicBezTo>
                    <a:pt x="107" y="117"/>
                    <a:pt x="107" y="75"/>
                    <a:pt x="107" y="53"/>
                  </a:cubicBezTo>
                  <a:cubicBezTo>
                    <a:pt x="107" y="32"/>
                    <a:pt x="107" y="22"/>
                    <a:pt x="97" y="11"/>
                  </a:cubicBezTo>
                  <a:cubicBezTo>
                    <a:pt x="86" y="0"/>
                    <a:pt x="75" y="0"/>
                    <a:pt x="54"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 name="Google Shape;1753;p39">
              <a:extLst>
                <a:ext uri="{FF2B5EF4-FFF2-40B4-BE49-F238E27FC236}">
                  <a16:creationId xmlns:a16="http://schemas.microsoft.com/office/drawing/2014/main" id="{CA5EADFE-18D1-B25D-5A09-B550EBADBC06}"/>
                </a:ext>
              </a:extLst>
            </p:cNvPr>
            <p:cNvSpPr/>
            <p:nvPr/>
          </p:nvSpPr>
          <p:spPr>
            <a:xfrm>
              <a:off x="6958837" y="1648974"/>
              <a:ext cx="27857" cy="24925"/>
            </a:xfrm>
            <a:custGeom>
              <a:avLst/>
              <a:gdLst/>
              <a:ahLst/>
              <a:cxnLst/>
              <a:rect l="l" t="t" r="r" b="b"/>
              <a:pathLst>
                <a:path w="171" h="153" extrusionOk="0">
                  <a:moveTo>
                    <a:pt x="104" y="0"/>
                  </a:moveTo>
                  <a:cubicBezTo>
                    <a:pt x="99" y="0"/>
                    <a:pt x="96" y="3"/>
                    <a:pt x="96" y="3"/>
                  </a:cubicBezTo>
                  <a:cubicBezTo>
                    <a:pt x="64" y="14"/>
                    <a:pt x="43" y="35"/>
                    <a:pt x="11" y="56"/>
                  </a:cubicBezTo>
                  <a:cubicBezTo>
                    <a:pt x="0" y="67"/>
                    <a:pt x="0" y="88"/>
                    <a:pt x="0" y="99"/>
                  </a:cubicBezTo>
                  <a:cubicBezTo>
                    <a:pt x="0" y="110"/>
                    <a:pt x="0" y="120"/>
                    <a:pt x="11" y="131"/>
                  </a:cubicBezTo>
                  <a:cubicBezTo>
                    <a:pt x="22" y="152"/>
                    <a:pt x="43" y="152"/>
                    <a:pt x="54" y="152"/>
                  </a:cubicBezTo>
                  <a:cubicBezTo>
                    <a:pt x="64" y="152"/>
                    <a:pt x="75" y="152"/>
                    <a:pt x="96" y="131"/>
                  </a:cubicBezTo>
                  <a:cubicBezTo>
                    <a:pt x="107" y="120"/>
                    <a:pt x="128" y="110"/>
                    <a:pt x="150" y="110"/>
                  </a:cubicBezTo>
                  <a:lnTo>
                    <a:pt x="160" y="99"/>
                  </a:lnTo>
                  <a:lnTo>
                    <a:pt x="171" y="78"/>
                  </a:lnTo>
                  <a:lnTo>
                    <a:pt x="171" y="56"/>
                  </a:lnTo>
                  <a:lnTo>
                    <a:pt x="171" y="46"/>
                  </a:lnTo>
                  <a:cubicBezTo>
                    <a:pt x="160" y="24"/>
                    <a:pt x="160" y="14"/>
                    <a:pt x="150" y="14"/>
                  </a:cubicBezTo>
                  <a:lnTo>
                    <a:pt x="128" y="14"/>
                  </a:lnTo>
                  <a:cubicBezTo>
                    <a:pt x="118" y="3"/>
                    <a:pt x="110" y="0"/>
                    <a:pt x="104"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 name="Google Shape;1754;p39">
              <a:extLst>
                <a:ext uri="{FF2B5EF4-FFF2-40B4-BE49-F238E27FC236}">
                  <a16:creationId xmlns:a16="http://schemas.microsoft.com/office/drawing/2014/main" id="{78CF031D-B7AF-5DDF-9C65-9985FA459714}"/>
                </a:ext>
              </a:extLst>
            </p:cNvPr>
            <p:cNvSpPr/>
            <p:nvPr/>
          </p:nvSpPr>
          <p:spPr>
            <a:xfrm>
              <a:off x="6947108" y="1565077"/>
              <a:ext cx="150201" cy="53434"/>
            </a:xfrm>
            <a:custGeom>
              <a:avLst/>
              <a:gdLst/>
              <a:ahLst/>
              <a:cxnLst/>
              <a:rect l="l" t="t" r="r" b="b"/>
              <a:pathLst>
                <a:path w="922" h="328" extrusionOk="0">
                  <a:moveTo>
                    <a:pt x="606" y="0"/>
                  </a:moveTo>
                  <a:cubicBezTo>
                    <a:pt x="385" y="0"/>
                    <a:pt x="168" y="70"/>
                    <a:pt x="30" y="262"/>
                  </a:cubicBezTo>
                  <a:cubicBezTo>
                    <a:pt x="0" y="292"/>
                    <a:pt x="38" y="327"/>
                    <a:pt x="78" y="327"/>
                  </a:cubicBezTo>
                  <a:cubicBezTo>
                    <a:pt x="95" y="327"/>
                    <a:pt x="113" y="321"/>
                    <a:pt x="126" y="305"/>
                  </a:cubicBezTo>
                  <a:cubicBezTo>
                    <a:pt x="236" y="150"/>
                    <a:pt x="419" y="97"/>
                    <a:pt x="598" y="97"/>
                  </a:cubicBezTo>
                  <a:cubicBezTo>
                    <a:pt x="678" y="97"/>
                    <a:pt x="757" y="108"/>
                    <a:pt x="829" y="124"/>
                  </a:cubicBezTo>
                  <a:cubicBezTo>
                    <a:pt x="832" y="125"/>
                    <a:pt x="835" y="125"/>
                    <a:pt x="838" y="125"/>
                  </a:cubicBezTo>
                  <a:cubicBezTo>
                    <a:pt x="896" y="125"/>
                    <a:pt x="921" y="38"/>
                    <a:pt x="860" y="28"/>
                  </a:cubicBezTo>
                  <a:cubicBezTo>
                    <a:pt x="778" y="10"/>
                    <a:pt x="692" y="0"/>
                    <a:pt x="606" y="0"/>
                  </a:cubicBezTo>
                  <a:close/>
                </a:path>
              </a:pathLst>
            </a:custGeom>
            <a:solidFill>
              <a:srgbClr val="873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 name="Google Shape;1755;p39">
              <a:extLst>
                <a:ext uri="{FF2B5EF4-FFF2-40B4-BE49-F238E27FC236}">
                  <a16:creationId xmlns:a16="http://schemas.microsoft.com/office/drawing/2014/main" id="{89BDB13D-6D58-C4EF-3603-A783BADD4F6E}"/>
                </a:ext>
              </a:extLst>
            </p:cNvPr>
            <p:cNvSpPr/>
            <p:nvPr/>
          </p:nvSpPr>
          <p:spPr>
            <a:xfrm>
              <a:off x="7194891" y="1542758"/>
              <a:ext cx="141730" cy="40727"/>
            </a:xfrm>
            <a:custGeom>
              <a:avLst/>
              <a:gdLst/>
              <a:ahLst/>
              <a:cxnLst/>
              <a:rect l="l" t="t" r="r" b="b"/>
              <a:pathLst>
                <a:path w="870" h="250" extrusionOk="0">
                  <a:moveTo>
                    <a:pt x="485" y="0"/>
                  </a:moveTo>
                  <a:cubicBezTo>
                    <a:pt x="314" y="0"/>
                    <a:pt x="149" y="35"/>
                    <a:pt x="32" y="165"/>
                  </a:cubicBezTo>
                  <a:cubicBezTo>
                    <a:pt x="0" y="204"/>
                    <a:pt x="26" y="249"/>
                    <a:pt x="59" y="249"/>
                  </a:cubicBezTo>
                  <a:cubicBezTo>
                    <a:pt x="71" y="249"/>
                    <a:pt x="84" y="243"/>
                    <a:pt x="96" y="229"/>
                  </a:cubicBezTo>
                  <a:cubicBezTo>
                    <a:pt x="196" y="122"/>
                    <a:pt x="341" y="90"/>
                    <a:pt x="490" y="90"/>
                  </a:cubicBezTo>
                  <a:cubicBezTo>
                    <a:pt x="592" y="90"/>
                    <a:pt x="696" y="105"/>
                    <a:pt x="788" y="123"/>
                  </a:cubicBezTo>
                  <a:cubicBezTo>
                    <a:pt x="791" y="123"/>
                    <a:pt x="795" y="124"/>
                    <a:pt x="798" y="124"/>
                  </a:cubicBezTo>
                  <a:cubicBezTo>
                    <a:pt x="854" y="124"/>
                    <a:pt x="869" y="47"/>
                    <a:pt x="809" y="27"/>
                  </a:cubicBezTo>
                  <a:cubicBezTo>
                    <a:pt x="706" y="14"/>
                    <a:pt x="594" y="0"/>
                    <a:pt x="485" y="0"/>
                  </a:cubicBezTo>
                  <a:close/>
                </a:path>
              </a:pathLst>
            </a:custGeom>
            <a:solidFill>
              <a:srgbClr val="873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 name="Google Shape;1756;p39">
              <a:extLst>
                <a:ext uri="{FF2B5EF4-FFF2-40B4-BE49-F238E27FC236}">
                  <a16:creationId xmlns:a16="http://schemas.microsoft.com/office/drawing/2014/main" id="{3761034B-B185-A60B-0F37-34F0EDBA8060}"/>
                </a:ext>
              </a:extLst>
            </p:cNvPr>
            <p:cNvSpPr/>
            <p:nvPr/>
          </p:nvSpPr>
          <p:spPr>
            <a:xfrm>
              <a:off x="7160029" y="1660867"/>
              <a:ext cx="41867" cy="73634"/>
            </a:xfrm>
            <a:custGeom>
              <a:avLst/>
              <a:gdLst/>
              <a:ahLst/>
              <a:cxnLst/>
              <a:rect l="l" t="t" r="r" b="b"/>
              <a:pathLst>
                <a:path w="257" h="452" extrusionOk="0">
                  <a:moveTo>
                    <a:pt x="129" y="0"/>
                  </a:moveTo>
                  <a:cubicBezTo>
                    <a:pt x="118" y="0"/>
                    <a:pt x="106" y="6"/>
                    <a:pt x="97" y="15"/>
                  </a:cubicBezTo>
                  <a:cubicBezTo>
                    <a:pt x="86" y="26"/>
                    <a:pt x="65" y="47"/>
                    <a:pt x="86" y="79"/>
                  </a:cubicBezTo>
                  <a:cubicBezTo>
                    <a:pt x="107" y="100"/>
                    <a:pt x="118" y="143"/>
                    <a:pt x="139" y="175"/>
                  </a:cubicBezTo>
                  <a:cubicBezTo>
                    <a:pt x="150" y="186"/>
                    <a:pt x="150" y="207"/>
                    <a:pt x="150" y="228"/>
                  </a:cubicBezTo>
                  <a:cubicBezTo>
                    <a:pt x="150" y="239"/>
                    <a:pt x="160" y="250"/>
                    <a:pt x="160" y="281"/>
                  </a:cubicBezTo>
                  <a:lnTo>
                    <a:pt x="160" y="313"/>
                  </a:lnTo>
                  <a:lnTo>
                    <a:pt x="160" y="335"/>
                  </a:lnTo>
                  <a:lnTo>
                    <a:pt x="97" y="335"/>
                  </a:lnTo>
                  <a:cubicBezTo>
                    <a:pt x="75" y="335"/>
                    <a:pt x="54" y="345"/>
                    <a:pt x="43" y="345"/>
                  </a:cubicBezTo>
                  <a:cubicBezTo>
                    <a:pt x="11" y="345"/>
                    <a:pt x="1" y="388"/>
                    <a:pt x="1" y="409"/>
                  </a:cubicBezTo>
                  <a:cubicBezTo>
                    <a:pt x="11" y="441"/>
                    <a:pt x="43" y="452"/>
                    <a:pt x="65" y="452"/>
                  </a:cubicBezTo>
                  <a:cubicBezTo>
                    <a:pt x="107" y="441"/>
                    <a:pt x="150" y="441"/>
                    <a:pt x="182" y="409"/>
                  </a:cubicBezTo>
                  <a:cubicBezTo>
                    <a:pt x="224" y="388"/>
                    <a:pt x="256" y="335"/>
                    <a:pt x="256" y="292"/>
                  </a:cubicBezTo>
                  <a:cubicBezTo>
                    <a:pt x="256" y="250"/>
                    <a:pt x="235" y="196"/>
                    <a:pt x="224" y="154"/>
                  </a:cubicBezTo>
                  <a:cubicBezTo>
                    <a:pt x="214" y="122"/>
                    <a:pt x="182" y="68"/>
                    <a:pt x="160" y="26"/>
                  </a:cubicBezTo>
                  <a:cubicBezTo>
                    <a:pt x="155" y="8"/>
                    <a:pt x="142" y="0"/>
                    <a:pt x="129" y="0"/>
                  </a:cubicBezTo>
                  <a:close/>
                </a:path>
              </a:pathLst>
            </a:custGeom>
            <a:solidFill>
              <a:srgbClr val="873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 name="Google Shape;1757;p39">
              <a:extLst>
                <a:ext uri="{FF2B5EF4-FFF2-40B4-BE49-F238E27FC236}">
                  <a16:creationId xmlns:a16="http://schemas.microsoft.com/office/drawing/2014/main" id="{FDDFE446-A9F9-E6A2-2632-E5C49E58AC05}"/>
                </a:ext>
              </a:extLst>
            </p:cNvPr>
            <p:cNvSpPr/>
            <p:nvPr/>
          </p:nvSpPr>
          <p:spPr>
            <a:xfrm>
              <a:off x="7148788" y="1768712"/>
              <a:ext cx="94649" cy="56040"/>
            </a:xfrm>
            <a:custGeom>
              <a:avLst/>
              <a:gdLst/>
              <a:ahLst/>
              <a:cxnLst/>
              <a:rect l="l" t="t" r="r" b="b"/>
              <a:pathLst>
                <a:path w="581" h="344" extrusionOk="0">
                  <a:moveTo>
                    <a:pt x="528" y="0"/>
                  </a:moveTo>
                  <a:cubicBezTo>
                    <a:pt x="501" y="0"/>
                    <a:pt x="474" y="19"/>
                    <a:pt x="474" y="56"/>
                  </a:cubicBezTo>
                  <a:cubicBezTo>
                    <a:pt x="474" y="131"/>
                    <a:pt x="421" y="195"/>
                    <a:pt x="336" y="226"/>
                  </a:cubicBezTo>
                  <a:cubicBezTo>
                    <a:pt x="317" y="232"/>
                    <a:pt x="297" y="234"/>
                    <a:pt x="275" y="234"/>
                  </a:cubicBezTo>
                  <a:cubicBezTo>
                    <a:pt x="210" y="234"/>
                    <a:pt x="136" y="210"/>
                    <a:pt x="80" y="163"/>
                  </a:cubicBezTo>
                  <a:cubicBezTo>
                    <a:pt x="77" y="157"/>
                    <a:pt x="72" y="155"/>
                    <a:pt x="66" y="155"/>
                  </a:cubicBezTo>
                  <a:cubicBezTo>
                    <a:pt x="40" y="155"/>
                    <a:pt x="1" y="211"/>
                    <a:pt x="27" y="237"/>
                  </a:cubicBezTo>
                  <a:cubicBezTo>
                    <a:pt x="96" y="299"/>
                    <a:pt x="188" y="344"/>
                    <a:pt x="278" y="344"/>
                  </a:cubicBezTo>
                  <a:cubicBezTo>
                    <a:pt x="312" y="344"/>
                    <a:pt x="346" y="337"/>
                    <a:pt x="379" y="322"/>
                  </a:cubicBezTo>
                  <a:cubicBezTo>
                    <a:pt x="496" y="280"/>
                    <a:pt x="581" y="173"/>
                    <a:pt x="581" y="56"/>
                  </a:cubicBezTo>
                  <a:cubicBezTo>
                    <a:pt x="581" y="19"/>
                    <a:pt x="554" y="0"/>
                    <a:pt x="528" y="0"/>
                  </a:cubicBezTo>
                  <a:close/>
                </a:path>
              </a:pathLst>
            </a:custGeom>
            <a:solidFill>
              <a:srgbClr val="873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 name="Google Shape;1758;p39">
              <a:extLst>
                <a:ext uri="{FF2B5EF4-FFF2-40B4-BE49-F238E27FC236}">
                  <a16:creationId xmlns:a16="http://schemas.microsoft.com/office/drawing/2014/main" id="{D1B6FC6C-0798-E370-6E0C-F7CD2CE05EF1}"/>
                </a:ext>
              </a:extLst>
            </p:cNvPr>
            <p:cNvSpPr/>
            <p:nvPr/>
          </p:nvSpPr>
          <p:spPr>
            <a:xfrm>
              <a:off x="7140969" y="1784677"/>
              <a:ext cx="19223" cy="15802"/>
            </a:xfrm>
            <a:custGeom>
              <a:avLst/>
              <a:gdLst/>
              <a:ahLst/>
              <a:cxnLst/>
              <a:rect l="l" t="t" r="r" b="b"/>
              <a:pathLst>
                <a:path w="118" h="97" extrusionOk="0">
                  <a:moveTo>
                    <a:pt x="54" y="1"/>
                  </a:moveTo>
                  <a:cubicBezTo>
                    <a:pt x="22" y="1"/>
                    <a:pt x="22" y="1"/>
                    <a:pt x="11" y="11"/>
                  </a:cubicBezTo>
                  <a:cubicBezTo>
                    <a:pt x="1" y="22"/>
                    <a:pt x="1" y="22"/>
                    <a:pt x="1" y="33"/>
                  </a:cubicBezTo>
                  <a:lnTo>
                    <a:pt x="1" y="43"/>
                  </a:lnTo>
                  <a:lnTo>
                    <a:pt x="1" y="65"/>
                  </a:lnTo>
                  <a:cubicBezTo>
                    <a:pt x="1" y="65"/>
                    <a:pt x="1" y="75"/>
                    <a:pt x="11" y="75"/>
                  </a:cubicBezTo>
                  <a:cubicBezTo>
                    <a:pt x="11" y="75"/>
                    <a:pt x="22" y="75"/>
                    <a:pt x="22" y="86"/>
                  </a:cubicBezTo>
                  <a:cubicBezTo>
                    <a:pt x="43" y="86"/>
                    <a:pt x="43" y="97"/>
                    <a:pt x="54" y="97"/>
                  </a:cubicBezTo>
                  <a:lnTo>
                    <a:pt x="64" y="97"/>
                  </a:lnTo>
                  <a:cubicBezTo>
                    <a:pt x="75" y="97"/>
                    <a:pt x="75" y="86"/>
                    <a:pt x="96" y="86"/>
                  </a:cubicBezTo>
                  <a:lnTo>
                    <a:pt x="107" y="75"/>
                  </a:lnTo>
                  <a:lnTo>
                    <a:pt x="118" y="65"/>
                  </a:lnTo>
                  <a:lnTo>
                    <a:pt x="118" y="43"/>
                  </a:lnTo>
                  <a:lnTo>
                    <a:pt x="118" y="33"/>
                  </a:lnTo>
                  <a:cubicBezTo>
                    <a:pt x="118" y="33"/>
                    <a:pt x="118" y="22"/>
                    <a:pt x="107" y="22"/>
                  </a:cubicBezTo>
                  <a:cubicBezTo>
                    <a:pt x="107" y="22"/>
                    <a:pt x="96" y="22"/>
                    <a:pt x="96" y="11"/>
                  </a:cubicBezTo>
                  <a:cubicBezTo>
                    <a:pt x="75" y="11"/>
                    <a:pt x="75" y="1"/>
                    <a:pt x="64" y="1"/>
                  </a:cubicBezTo>
                  <a:close/>
                </a:path>
              </a:pathLst>
            </a:custGeom>
            <a:solidFill>
              <a:srgbClr val="873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 name="Google Shape;1759;p39">
              <a:extLst>
                <a:ext uri="{FF2B5EF4-FFF2-40B4-BE49-F238E27FC236}">
                  <a16:creationId xmlns:a16="http://schemas.microsoft.com/office/drawing/2014/main" id="{F24F7428-05F3-72A3-0480-3DC2426889DB}"/>
                </a:ext>
              </a:extLst>
            </p:cNvPr>
            <p:cNvSpPr/>
            <p:nvPr/>
          </p:nvSpPr>
          <p:spPr>
            <a:xfrm>
              <a:off x="7231220" y="1751770"/>
              <a:ext cx="21015" cy="17431"/>
            </a:xfrm>
            <a:custGeom>
              <a:avLst/>
              <a:gdLst/>
              <a:ahLst/>
              <a:cxnLst/>
              <a:rect l="l" t="t" r="r" b="b"/>
              <a:pathLst>
                <a:path w="129" h="107" extrusionOk="0">
                  <a:moveTo>
                    <a:pt x="54" y="0"/>
                  </a:moveTo>
                  <a:cubicBezTo>
                    <a:pt x="0" y="0"/>
                    <a:pt x="0" y="107"/>
                    <a:pt x="54" y="107"/>
                  </a:cubicBezTo>
                  <a:cubicBezTo>
                    <a:pt x="128" y="107"/>
                    <a:pt x="128" y="0"/>
                    <a:pt x="54" y="0"/>
                  </a:cubicBezTo>
                  <a:close/>
                </a:path>
              </a:pathLst>
            </a:custGeom>
            <a:solidFill>
              <a:srgbClr val="873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 name="Google Shape;1760;p39">
              <a:extLst>
                <a:ext uri="{FF2B5EF4-FFF2-40B4-BE49-F238E27FC236}">
                  <a16:creationId xmlns:a16="http://schemas.microsoft.com/office/drawing/2014/main" id="{9FD45772-68FA-B89C-2642-BEF6DF2D07AC}"/>
                </a:ext>
              </a:extLst>
            </p:cNvPr>
            <p:cNvSpPr/>
            <p:nvPr/>
          </p:nvSpPr>
          <p:spPr>
            <a:xfrm>
              <a:off x="6996958" y="1717559"/>
              <a:ext cx="81780" cy="46592"/>
            </a:xfrm>
            <a:custGeom>
              <a:avLst/>
              <a:gdLst/>
              <a:ahLst/>
              <a:cxnLst/>
              <a:rect l="l" t="t" r="r" b="b"/>
              <a:pathLst>
                <a:path w="502" h="286" extrusionOk="0">
                  <a:moveTo>
                    <a:pt x="308" y="0"/>
                  </a:moveTo>
                  <a:cubicBezTo>
                    <a:pt x="279" y="0"/>
                    <a:pt x="247" y="3"/>
                    <a:pt x="214" y="8"/>
                  </a:cubicBezTo>
                  <a:cubicBezTo>
                    <a:pt x="97" y="40"/>
                    <a:pt x="1" y="115"/>
                    <a:pt x="22" y="200"/>
                  </a:cubicBezTo>
                  <a:cubicBezTo>
                    <a:pt x="38" y="249"/>
                    <a:pt x="105" y="285"/>
                    <a:pt x="197" y="285"/>
                  </a:cubicBezTo>
                  <a:cubicBezTo>
                    <a:pt x="225" y="285"/>
                    <a:pt x="256" y="282"/>
                    <a:pt x="288" y="274"/>
                  </a:cubicBezTo>
                  <a:cubicBezTo>
                    <a:pt x="405" y="253"/>
                    <a:pt x="501" y="168"/>
                    <a:pt x="480" y="83"/>
                  </a:cubicBezTo>
                  <a:cubicBezTo>
                    <a:pt x="464" y="26"/>
                    <a:pt x="399" y="0"/>
                    <a:pt x="308" y="0"/>
                  </a:cubicBezTo>
                  <a:close/>
                </a:path>
              </a:pathLst>
            </a:custGeom>
            <a:solidFill>
              <a:srgbClr val="FF2727">
                <a:alpha val="42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 name="Google Shape;1761;p39">
              <a:extLst>
                <a:ext uri="{FF2B5EF4-FFF2-40B4-BE49-F238E27FC236}">
                  <a16:creationId xmlns:a16="http://schemas.microsoft.com/office/drawing/2014/main" id="{96860E19-D1E9-8957-A9A2-52051C98A060}"/>
                </a:ext>
              </a:extLst>
            </p:cNvPr>
            <p:cNvSpPr/>
            <p:nvPr/>
          </p:nvSpPr>
          <p:spPr>
            <a:xfrm>
              <a:off x="7245067" y="1676180"/>
              <a:ext cx="72983" cy="44474"/>
            </a:xfrm>
            <a:custGeom>
              <a:avLst/>
              <a:gdLst/>
              <a:ahLst/>
              <a:cxnLst/>
              <a:rect l="l" t="t" r="r" b="b"/>
              <a:pathLst>
                <a:path w="448" h="273" extrusionOk="0">
                  <a:moveTo>
                    <a:pt x="260" y="1"/>
                  </a:moveTo>
                  <a:cubicBezTo>
                    <a:pt x="241" y="1"/>
                    <a:pt x="222" y="3"/>
                    <a:pt x="203" y="6"/>
                  </a:cubicBezTo>
                  <a:cubicBezTo>
                    <a:pt x="75" y="38"/>
                    <a:pt x="1" y="113"/>
                    <a:pt x="11" y="187"/>
                  </a:cubicBezTo>
                  <a:cubicBezTo>
                    <a:pt x="19" y="236"/>
                    <a:pt x="84" y="273"/>
                    <a:pt x="171" y="273"/>
                  </a:cubicBezTo>
                  <a:cubicBezTo>
                    <a:pt x="197" y="273"/>
                    <a:pt x="226" y="269"/>
                    <a:pt x="256" y="262"/>
                  </a:cubicBezTo>
                  <a:cubicBezTo>
                    <a:pt x="373" y="241"/>
                    <a:pt x="448" y="156"/>
                    <a:pt x="437" y="92"/>
                  </a:cubicBezTo>
                  <a:cubicBezTo>
                    <a:pt x="428" y="39"/>
                    <a:pt x="347" y="1"/>
                    <a:pt x="260" y="1"/>
                  </a:cubicBezTo>
                  <a:close/>
                </a:path>
              </a:pathLst>
            </a:custGeom>
            <a:solidFill>
              <a:srgbClr val="FF2727">
                <a:alpha val="42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 name="Google Shape;1762;p39">
              <a:extLst>
                <a:ext uri="{FF2B5EF4-FFF2-40B4-BE49-F238E27FC236}">
                  <a16:creationId xmlns:a16="http://schemas.microsoft.com/office/drawing/2014/main" id="{FD8AD5B1-F037-515C-5D7A-6B9EE6295EED}"/>
                </a:ext>
              </a:extLst>
            </p:cNvPr>
            <p:cNvSpPr/>
            <p:nvPr/>
          </p:nvSpPr>
          <p:spPr>
            <a:xfrm>
              <a:off x="7383539" y="1590490"/>
              <a:ext cx="43822" cy="43985"/>
            </a:xfrm>
            <a:custGeom>
              <a:avLst/>
              <a:gdLst/>
              <a:ahLst/>
              <a:cxnLst/>
              <a:rect l="l" t="t" r="r" b="b"/>
              <a:pathLst>
                <a:path w="269" h="270" extrusionOk="0">
                  <a:moveTo>
                    <a:pt x="173" y="0"/>
                  </a:moveTo>
                  <a:cubicBezTo>
                    <a:pt x="13" y="21"/>
                    <a:pt x="2" y="256"/>
                    <a:pt x="2" y="256"/>
                  </a:cubicBezTo>
                  <a:cubicBezTo>
                    <a:pt x="1" y="266"/>
                    <a:pt x="1" y="270"/>
                    <a:pt x="3" y="270"/>
                  </a:cubicBezTo>
                  <a:cubicBezTo>
                    <a:pt x="15" y="270"/>
                    <a:pt x="76" y="147"/>
                    <a:pt x="130" y="138"/>
                  </a:cubicBezTo>
                  <a:cubicBezTo>
                    <a:pt x="269" y="106"/>
                    <a:pt x="237" y="0"/>
                    <a:pt x="173" y="0"/>
                  </a:cubicBezTo>
                  <a:close/>
                </a:path>
              </a:pathLst>
            </a:custGeom>
            <a:solidFill>
              <a:srgbClr val="8939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 name="Google Shape;1763;p39">
              <a:extLst>
                <a:ext uri="{FF2B5EF4-FFF2-40B4-BE49-F238E27FC236}">
                  <a16:creationId xmlns:a16="http://schemas.microsoft.com/office/drawing/2014/main" id="{788335CA-ED48-6890-59CA-905032AC3E81}"/>
                </a:ext>
              </a:extLst>
            </p:cNvPr>
            <p:cNvSpPr/>
            <p:nvPr/>
          </p:nvSpPr>
          <p:spPr>
            <a:xfrm>
              <a:off x="6804400" y="1668523"/>
              <a:ext cx="43822" cy="43496"/>
            </a:xfrm>
            <a:custGeom>
              <a:avLst/>
              <a:gdLst/>
              <a:ahLst/>
              <a:cxnLst/>
              <a:rect l="l" t="t" r="r" b="b"/>
              <a:pathLst>
                <a:path w="269" h="267" extrusionOk="0">
                  <a:moveTo>
                    <a:pt x="97" y="0"/>
                  </a:moveTo>
                  <a:cubicBezTo>
                    <a:pt x="33" y="0"/>
                    <a:pt x="1" y="107"/>
                    <a:pt x="139" y="139"/>
                  </a:cubicBezTo>
                  <a:cubicBezTo>
                    <a:pt x="194" y="148"/>
                    <a:pt x="257" y="267"/>
                    <a:pt x="267" y="267"/>
                  </a:cubicBezTo>
                  <a:cubicBezTo>
                    <a:pt x="268" y="267"/>
                    <a:pt x="268" y="263"/>
                    <a:pt x="267" y="256"/>
                  </a:cubicBezTo>
                  <a:cubicBezTo>
                    <a:pt x="267" y="256"/>
                    <a:pt x="256" y="21"/>
                    <a:pt x="97" y="0"/>
                  </a:cubicBezTo>
                  <a:close/>
                </a:path>
              </a:pathLst>
            </a:custGeom>
            <a:solidFill>
              <a:srgbClr val="8939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 name="Google Shape;1764;p39">
              <a:extLst>
                <a:ext uri="{FF2B5EF4-FFF2-40B4-BE49-F238E27FC236}">
                  <a16:creationId xmlns:a16="http://schemas.microsoft.com/office/drawing/2014/main" id="{D5750C44-81E9-3979-F451-193A898C7263}"/>
                </a:ext>
              </a:extLst>
            </p:cNvPr>
            <p:cNvSpPr/>
            <p:nvPr/>
          </p:nvSpPr>
          <p:spPr>
            <a:xfrm>
              <a:off x="6788761" y="1037090"/>
              <a:ext cx="597056" cy="678673"/>
            </a:xfrm>
            <a:custGeom>
              <a:avLst/>
              <a:gdLst/>
              <a:ahLst/>
              <a:cxnLst/>
              <a:rect l="l" t="t" r="r" b="b"/>
              <a:pathLst>
                <a:path w="3665" h="4166" extrusionOk="0">
                  <a:moveTo>
                    <a:pt x="1385" y="2162"/>
                  </a:moveTo>
                  <a:cubicBezTo>
                    <a:pt x="1385" y="2204"/>
                    <a:pt x="1407" y="2247"/>
                    <a:pt x="1385" y="2279"/>
                  </a:cubicBezTo>
                  <a:cubicBezTo>
                    <a:pt x="1375" y="2481"/>
                    <a:pt x="1225" y="2652"/>
                    <a:pt x="1034" y="2747"/>
                  </a:cubicBezTo>
                  <a:cubicBezTo>
                    <a:pt x="1021" y="2754"/>
                    <a:pt x="1008" y="2756"/>
                    <a:pt x="998" y="2762"/>
                  </a:cubicBezTo>
                  <a:lnTo>
                    <a:pt x="998" y="2762"/>
                  </a:lnTo>
                  <a:cubicBezTo>
                    <a:pt x="1231" y="2524"/>
                    <a:pt x="1333" y="2318"/>
                    <a:pt x="1385" y="2162"/>
                  </a:cubicBezTo>
                  <a:close/>
                  <a:moveTo>
                    <a:pt x="1375" y="1778"/>
                  </a:moveTo>
                  <a:lnTo>
                    <a:pt x="1375" y="1778"/>
                  </a:lnTo>
                  <a:cubicBezTo>
                    <a:pt x="1588" y="2098"/>
                    <a:pt x="1896" y="2460"/>
                    <a:pt x="2386" y="2598"/>
                  </a:cubicBezTo>
                  <a:cubicBezTo>
                    <a:pt x="2631" y="2684"/>
                    <a:pt x="2823" y="2747"/>
                    <a:pt x="2983" y="2790"/>
                  </a:cubicBezTo>
                  <a:cubicBezTo>
                    <a:pt x="2716" y="2790"/>
                    <a:pt x="2439" y="2790"/>
                    <a:pt x="2184" y="2684"/>
                  </a:cubicBezTo>
                  <a:cubicBezTo>
                    <a:pt x="1811" y="2534"/>
                    <a:pt x="1577" y="2194"/>
                    <a:pt x="1385" y="1842"/>
                  </a:cubicBezTo>
                  <a:cubicBezTo>
                    <a:pt x="1375" y="1800"/>
                    <a:pt x="1375" y="1778"/>
                    <a:pt x="1375" y="1778"/>
                  </a:cubicBezTo>
                  <a:close/>
                  <a:moveTo>
                    <a:pt x="1194" y="0"/>
                  </a:moveTo>
                  <a:cubicBezTo>
                    <a:pt x="1194" y="0"/>
                    <a:pt x="1268" y="213"/>
                    <a:pt x="1162" y="554"/>
                  </a:cubicBezTo>
                  <a:cubicBezTo>
                    <a:pt x="981" y="1033"/>
                    <a:pt x="1151" y="1320"/>
                    <a:pt x="1247" y="1459"/>
                  </a:cubicBezTo>
                  <a:cubicBezTo>
                    <a:pt x="374" y="1470"/>
                    <a:pt x="288" y="2002"/>
                    <a:pt x="150" y="2385"/>
                  </a:cubicBezTo>
                  <a:cubicBezTo>
                    <a:pt x="1" y="2769"/>
                    <a:pt x="129" y="3397"/>
                    <a:pt x="214" y="3493"/>
                  </a:cubicBezTo>
                  <a:cubicBezTo>
                    <a:pt x="310" y="3589"/>
                    <a:pt x="427" y="4132"/>
                    <a:pt x="427" y="4164"/>
                  </a:cubicBezTo>
                  <a:cubicBezTo>
                    <a:pt x="427" y="4165"/>
                    <a:pt x="427" y="4166"/>
                    <a:pt x="428" y="4166"/>
                  </a:cubicBezTo>
                  <a:cubicBezTo>
                    <a:pt x="438" y="4166"/>
                    <a:pt x="553" y="3840"/>
                    <a:pt x="523" y="3525"/>
                  </a:cubicBezTo>
                  <a:cubicBezTo>
                    <a:pt x="501" y="3227"/>
                    <a:pt x="672" y="3046"/>
                    <a:pt x="885" y="2843"/>
                  </a:cubicBezTo>
                  <a:lnTo>
                    <a:pt x="959" y="2801"/>
                  </a:lnTo>
                  <a:cubicBezTo>
                    <a:pt x="1055" y="2758"/>
                    <a:pt x="1151" y="2737"/>
                    <a:pt x="1225" y="2673"/>
                  </a:cubicBezTo>
                  <a:cubicBezTo>
                    <a:pt x="1364" y="2566"/>
                    <a:pt x="1428" y="2407"/>
                    <a:pt x="1438" y="2247"/>
                  </a:cubicBezTo>
                  <a:cubicBezTo>
                    <a:pt x="1438" y="2162"/>
                    <a:pt x="1438" y="2098"/>
                    <a:pt x="1417" y="2013"/>
                  </a:cubicBezTo>
                  <a:lnTo>
                    <a:pt x="1417" y="1938"/>
                  </a:lnTo>
                  <a:cubicBezTo>
                    <a:pt x="1588" y="2258"/>
                    <a:pt x="1811" y="2545"/>
                    <a:pt x="2163" y="2694"/>
                  </a:cubicBezTo>
                  <a:cubicBezTo>
                    <a:pt x="2399" y="2800"/>
                    <a:pt x="2647" y="2813"/>
                    <a:pt x="2899" y="2813"/>
                  </a:cubicBezTo>
                  <a:cubicBezTo>
                    <a:pt x="2976" y="2813"/>
                    <a:pt x="3054" y="2811"/>
                    <a:pt x="3132" y="2811"/>
                  </a:cubicBezTo>
                  <a:cubicBezTo>
                    <a:pt x="3387" y="2907"/>
                    <a:pt x="3547" y="3014"/>
                    <a:pt x="3664" y="3269"/>
                  </a:cubicBezTo>
                  <a:cubicBezTo>
                    <a:pt x="3600" y="3078"/>
                    <a:pt x="3653" y="2428"/>
                    <a:pt x="3174" y="1629"/>
                  </a:cubicBezTo>
                  <a:cubicBezTo>
                    <a:pt x="2900" y="1218"/>
                    <a:pt x="2380" y="1149"/>
                    <a:pt x="2066" y="1149"/>
                  </a:cubicBezTo>
                  <a:cubicBezTo>
                    <a:pt x="1966" y="1149"/>
                    <a:pt x="1887" y="1156"/>
                    <a:pt x="1843" y="1161"/>
                  </a:cubicBezTo>
                  <a:cubicBezTo>
                    <a:pt x="1811" y="1161"/>
                    <a:pt x="1801" y="1182"/>
                    <a:pt x="1779" y="1182"/>
                  </a:cubicBezTo>
                  <a:cubicBezTo>
                    <a:pt x="2077" y="277"/>
                    <a:pt x="1194" y="0"/>
                    <a:pt x="11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 name="Google Shape;1765;p39">
              <a:extLst>
                <a:ext uri="{FF2B5EF4-FFF2-40B4-BE49-F238E27FC236}">
                  <a16:creationId xmlns:a16="http://schemas.microsoft.com/office/drawing/2014/main" id="{EA5DD728-215D-CD29-D230-A91CE2B83722}"/>
                </a:ext>
              </a:extLst>
            </p:cNvPr>
            <p:cNvSpPr/>
            <p:nvPr/>
          </p:nvSpPr>
          <p:spPr>
            <a:xfrm>
              <a:off x="7227799" y="1640666"/>
              <a:ext cx="973209" cy="1004651"/>
            </a:xfrm>
            <a:custGeom>
              <a:avLst/>
              <a:gdLst/>
              <a:ahLst/>
              <a:cxnLst/>
              <a:rect l="l" t="t" r="r" b="b"/>
              <a:pathLst>
                <a:path w="5974" h="6167" extrusionOk="0">
                  <a:moveTo>
                    <a:pt x="5452" y="1"/>
                  </a:moveTo>
                  <a:lnTo>
                    <a:pt x="5452" y="1"/>
                  </a:lnTo>
                  <a:cubicBezTo>
                    <a:pt x="5452" y="1"/>
                    <a:pt x="3748" y="1257"/>
                    <a:pt x="3046" y="1470"/>
                  </a:cubicBezTo>
                  <a:cubicBezTo>
                    <a:pt x="3216" y="2674"/>
                    <a:pt x="2471" y="3355"/>
                    <a:pt x="1938" y="3866"/>
                  </a:cubicBezTo>
                  <a:cubicBezTo>
                    <a:pt x="373" y="5325"/>
                    <a:pt x="0" y="6166"/>
                    <a:pt x="0" y="6166"/>
                  </a:cubicBezTo>
                  <a:cubicBezTo>
                    <a:pt x="0" y="6166"/>
                    <a:pt x="575" y="5357"/>
                    <a:pt x="2258" y="4111"/>
                  </a:cubicBezTo>
                  <a:cubicBezTo>
                    <a:pt x="3393" y="3158"/>
                    <a:pt x="4168" y="2926"/>
                    <a:pt x="4767" y="2926"/>
                  </a:cubicBezTo>
                  <a:cubicBezTo>
                    <a:pt x="5252" y="2926"/>
                    <a:pt x="5621" y="3078"/>
                    <a:pt x="5974" y="3121"/>
                  </a:cubicBezTo>
                  <a:cubicBezTo>
                    <a:pt x="4835" y="1801"/>
                    <a:pt x="5452" y="1"/>
                    <a:pt x="5452" y="1"/>
                  </a:cubicBezTo>
                  <a:close/>
                </a:path>
              </a:pathLst>
            </a:custGeom>
            <a:solidFill>
              <a:srgbClr val="B23F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1766;p39">
              <a:extLst>
                <a:ext uri="{FF2B5EF4-FFF2-40B4-BE49-F238E27FC236}">
                  <a16:creationId xmlns:a16="http://schemas.microsoft.com/office/drawing/2014/main" id="{6A0B1D21-9EB1-92BE-04C3-458A8FE25E97}"/>
                </a:ext>
              </a:extLst>
            </p:cNvPr>
            <p:cNvSpPr/>
            <p:nvPr/>
          </p:nvSpPr>
          <p:spPr>
            <a:xfrm>
              <a:off x="7720433" y="1632032"/>
              <a:ext cx="392118" cy="402707"/>
            </a:xfrm>
            <a:custGeom>
              <a:avLst/>
              <a:gdLst/>
              <a:ahLst/>
              <a:cxnLst/>
              <a:rect l="l" t="t" r="r" b="b"/>
              <a:pathLst>
                <a:path w="2407" h="2472" extrusionOk="0">
                  <a:moveTo>
                    <a:pt x="2407" y="1"/>
                  </a:moveTo>
                  <a:cubicBezTo>
                    <a:pt x="991" y="1310"/>
                    <a:pt x="11" y="1481"/>
                    <a:pt x="11" y="1481"/>
                  </a:cubicBezTo>
                  <a:cubicBezTo>
                    <a:pt x="11" y="1481"/>
                    <a:pt x="107" y="1981"/>
                    <a:pt x="0" y="2343"/>
                  </a:cubicBezTo>
                  <a:cubicBezTo>
                    <a:pt x="49" y="2433"/>
                    <a:pt x="152" y="2472"/>
                    <a:pt x="289" y="2472"/>
                  </a:cubicBezTo>
                  <a:cubicBezTo>
                    <a:pt x="836" y="2472"/>
                    <a:pt x="1926" y="1853"/>
                    <a:pt x="2300" y="1385"/>
                  </a:cubicBezTo>
                  <a:cubicBezTo>
                    <a:pt x="2237" y="895"/>
                    <a:pt x="2311" y="544"/>
                    <a:pt x="2407" y="1"/>
                  </a:cubicBezTo>
                  <a:close/>
                </a:path>
              </a:pathLst>
            </a:custGeom>
            <a:solidFill>
              <a:srgbClr val="7B27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 name="Google Shape;1767;p39">
              <a:extLst>
                <a:ext uri="{FF2B5EF4-FFF2-40B4-BE49-F238E27FC236}">
                  <a16:creationId xmlns:a16="http://schemas.microsoft.com/office/drawing/2014/main" id="{ECB0FD64-ADB2-2E38-B2A9-5842D8B4B0F3}"/>
                </a:ext>
              </a:extLst>
            </p:cNvPr>
            <p:cNvSpPr/>
            <p:nvPr/>
          </p:nvSpPr>
          <p:spPr>
            <a:xfrm>
              <a:off x="7340531" y="3441456"/>
              <a:ext cx="1164137" cy="1211054"/>
            </a:xfrm>
            <a:custGeom>
              <a:avLst/>
              <a:gdLst/>
              <a:ahLst/>
              <a:cxnLst/>
              <a:rect l="l" t="t" r="r" b="b"/>
              <a:pathLst>
                <a:path w="7146" h="7434" extrusionOk="0">
                  <a:moveTo>
                    <a:pt x="5325" y="0"/>
                  </a:moveTo>
                  <a:lnTo>
                    <a:pt x="384" y="235"/>
                  </a:lnTo>
                  <a:lnTo>
                    <a:pt x="0" y="7433"/>
                  </a:lnTo>
                  <a:lnTo>
                    <a:pt x="0" y="7433"/>
                  </a:lnTo>
                  <a:lnTo>
                    <a:pt x="6432" y="7412"/>
                  </a:lnTo>
                  <a:cubicBezTo>
                    <a:pt x="6432" y="7412"/>
                    <a:pt x="7146" y="5165"/>
                    <a:pt x="6869" y="3706"/>
                  </a:cubicBezTo>
                  <a:cubicBezTo>
                    <a:pt x="6666" y="2694"/>
                    <a:pt x="5325" y="0"/>
                    <a:pt x="532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 name="Google Shape;1768;p39">
              <a:extLst>
                <a:ext uri="{FF2B5EF4-FFF2-40B4-BE49-F238E27FC236}">
                  <a16:creationId xmlns:a16="http://schemas.microsoft.com/office/drawing/2014/main" id="{4BA45646-D055-0BD1-308C-0A6B20B674D7}"/>
                </a:ext>
              </a:extLst>
            </p:cNvPr>
            <p:cNvSpPr/>
            <p:nvPr/>
          </p:nvSpPr>
          <p:spPr>
            <a:xfrm>
              <a:off x="7513537" y="3902646"/>
              <a:ext cx="183434" cy="62927"/>
            </a:xfrm>
            <a:custGeom>
              <a:avLst/>
              <a:gdLst/>
              <a:ahLst/>
              <a:cxnLst/>
              <a:rect l="l" t="t" r="r" b="b"/>
              <a:pathLst>
                <a:path w="1126" h="414" extrusionOk="0">
                  <a:moveTo>
                    <a:pt x="1056" y="0"/>
                  </a:moveTo>
                  <a:cubicBezTo>
                    <a:pt x="1050" y="0"/>
                    <a:pt x="1043" y="1"/>
                    <a:pt x="1036" y="3"/>
                  </a:cubicBezTo>
                  <a:cubicBezTo>
                    <a:pt x="706" y="110"/>
                    <a:pt x="386" y="216"/>
                    <a:pt x="56" y="301"/>
                  </a:cubicBezTo>
                  <a:cubicBezTo>
                    <a:pt x="1" y="329"/>
                    <a:pt x="10" y="414"/>
                    <a:pt x="55" y="414"/>
                  </a:cubicBezTo>
                  <a:cubicBezTo>
                    <a:pt x="62" y="414"/>
                    <a:pt x="69" y="412"/>
                    <a:pt x="78" y="408"/>
                  </a:cubicBezTo>
                  <a:cubicBezTo>
                    <a:pt x="418" y="301"/>
                    <a:pt x="738" y="195"/>
                    <a:pt x="1068" y="110"/>
                  </a:cubicBezTo>
                  <a:cubicBezTo>
                    <a:pt x="1126" y="81"/>
                    <a:pt x="1114" y="0"/>
                    <a:pt x="105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0" name="Google Shape;1769;p39">
              <a:extLst>
                <a:ext uri="{FF2B5EF4-FFF2-40B4-BE49-F238E27FC236}">
                  <a16:creationId xmlns:a16="http://schemas.microsoft.com/office/drawing/2014/main" id="{92399282-1473-BF5A-FBD0-0C26C90A3D5E}"/>
                </a:ext>
              </a:extLst>
            </p:cNvPr>
            <p:cNvSpPr/>
            <p:nvPr/>
          </p:nvSpPr>
          <p:spPr>
            <a:xfrm>
              <a:off x="7519238" y="3926813"/>
              <a:ext cx="107682" cy="695389"/>
            </a:xfrm>
            <a:custGeom>
              <a:avLst/>
              <a:gdLst/>
              <a:ahLst/>
              <a:cxnLst/>
              <a:rect l="l" t="t" r="r" b="b"/>
              <a:pathLst>
                <a:path w="661" h="4575" extrusionOk="0">
                  <a:moveTo>
                    <a:pt x="588" y="1"/>
                  </a:moveTo>
                  <a:cubicBezTo>
                    <a:pt x="569" y="1"/>
                    <a:pt x="554" y="11"/>
                    <a:pt x="554" y="36"/>
                  </a:cubicBezTo>
                  <a:cubicBezTo>
                    <a:pt x="341" y="1527"/>
                    <a:pt x="149" y="3017"/>
                    <a:pt x="11" y="4519"/>
                  </a:cubicBezTo>
                  <a:cubicBezTo>
                    <a:pt x="0" y="4556"/>
                    <a:pt x="21" y="4575"/>
                    <a:pt x="48" y="4575"/>
                  </a:cubicBezTo>
                  <a:cubicBezTo>
                    <a:pt x="75" y="4575"/>
                    <a:pt x="107" y="4556"/>
                    <a:pt x="117" y="4519"/>
                  </a:cubicBezTo>
                  <a:cubicBezTo>
                    <a:pt x="277" y="3039"/>
                    <a:pt x="447" y="1537"/>
                    <a:pt x="660" y="68"/>
                  </a:cubicBezTo>
                  <a:cubicBezTo>
                    <a:pt x="660" y="28"/>
                    <a:pt x="620" y="1"/>
                    <a:pt x="58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 name="Google Shape;1770;p39">
              <a:extLst>
                <a:ext uri="{FF2B5EF4-FFF2-40B4-BE49-F238E27FC236}">
                  <a16:creationId xmlns:a16="http://schemas.microsoft.com/office/drawing/2014/main" id="{2862DACE-601B-70D3-CEB0-B8198390BEBB}"/>
                </a:ext>
              </a:extLst>
            </p:cNvPr>
            <p:cNvSpPr/>
            <p:nvPr/>
          </p:nvSpPr>
          <p:spPr>
            <a:xfrm>
              <a:off x="7248485" y="3446499"/>
              <a:ext cx="952520" cy="77986"/>
            </a:xfrm>
            <a:custGeom>
              <a:avLst/>
              <a:gdLst/>
              <a:ahLst/>
              <a:cxnLst/>
              <a:rect l="l" t="t" r="r" b="b"/>
              <a:pathLst>
                <a:path w="6444" h="513" extrusionOk="0">
                  <a:moveTo>
                    <a:pt x="6388" y="0"/>
                  </a:moveTo>
                  <a:cubicBezTo>
                    <a:pt x="6385" y="0"/>
                    <a:pt x="6382" y="1"/>
                    <a:pt x="6379" y="1"/>
                  </a:cubicBezTo>
                  <a:cubicBezTo>
                    <a:pt x="4362" y="258"/>
                    <a:pt x="2315" y="406"/>
                    <a:pt x="286" y="406"/>
                  </a:cubicBezTo>
                  <a:cubicBezTo>
                    <a:pt x="216" y="406"/>
                    <a:pt x="146" y="406"/>
                    <a:pt x="75" y="406"/>
                  </a:cubicBezTo>
                  <a:cubicBezTo>
                    <a:pt x="1" y="406"/>
                    <a:pt x="1" y="512"/>
                    <a:pt x="75" y="512"/>
                  </a:cubicBezTo>
                  <a:cubicBezTo>
                    <a:pt x="156" y="513"/>
                    <a:pt x="236" y="513"/>
                    <a:pt x="317" y="513"/>
                  </a:cubicBezTo>
                  <a:cubicBezTo>
                    <a:pt x="2336" y="513"/>
                    <a:pt x="4383" y="384"/>
                    <a:pt x="6379" y="108"/>
                  </a:cubicBezTo>
                  <a:cubicBezTo>
                    <a:pt x="6440" y="98"/>
                    <a:pt x="6443" y="0"/>
                    <a:pt x="638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 name="Google Shape;1771;p39">
              <a:extLst>
                <a:ext uri="{FF2B5EF4-FFF2-40B4-BE49-F238E27FC236}">
                  <a16:creationId xmlns:a16="http://schemas.microsoft.com/office/drawing/2014/main" id="{3F8B0319-5A6F-019C-8AAA-FE1729509AEE}"/>
                </a:ext>
              </a:extLst>
            </p:cNvPr>
            <p:cNvSpPr/>
            <p:nvPr/>
          </p:nvSpPr>
          <p:spPr>
            <a:xfrm>
              <a:off x="7939704" y="3487691"/>
              <a:ext cx="139938" cy="1136637"/>
            </a:xfrm>
            <a:custGeom>
              <a:avLst/>
              <a:gdLst/>
              <a:ahLst/>
              <a:cxnLst/>
              <a:rect l="l" t="t" r="r" b="b"/>
              <a:pathLst>
                <a:path w="859" h="7478" extrusionOk="0">
                  <a:moveTo>
                    <a:pt x="60" y="0"/>
                  </a:moveTo>
                  <a:cubicBezTo>
                    <a:pt x="30" y="0"/>
                    <a:pt x="0" y="23"/>
                    <a:pt x="7" y="60"/>
                  </a:cubicBezTo>
                  <a:cubicBezTo>
                    <a:pt x="273" y="1040"/>
                    <a:pt x="539" y="2009"/>
                    <a:pt x="656" y="3010"/>
                  </a:cubicBezTo>
                  <a:cubicBezTo>
                    <a:pt x="763" y="3894"/>
                    <a:pt x="741" y="4788"/>
                    <a:pt x="592" y="5672"/>
                  </a:cubicBezTo>
                  <a:cubicBezTo>
                    <a:pt x="497" y="6258"/>
                    <a:pt x="358" y="6844"/>
                    <a:pt x="198" y="7408"/>
                  </a:cubicBezTo>
                  <a:cubicBezTo>
                    <a:pt x="186" y="7452"/>
                    <a:pt x="214" y="7478"/>
                    <a:pt x="246" y="7478"/>
                  </a:cubicBezTo>
                  <a:cubicBezTo>
                    <a:pt x="268" y="7478"/>
                    <a:pt x="292" y="7466"/>
                    <a:pt x="305" y="7440"/>
                  </a:cubicBezTo>
                  <a:cubicBezTo>
                    <a:pt x="571" y="6482"/>
                    <a:pt x="784" y="5491"/>
                    <a:pt x="816" y="4501"/>
                  </a:cubicBezTo>
                  <a:cubicBezTo>
                    <a:pt x="859" y="3606"/>
                    <a:pt x="752" y="2701"/>
                    <a:pt x="571" y="1839"/>
                  </a:cubicBezTo>
                  <a:cubicBezTo>
                    <a:pt x="433" y="1221"/>
                    <a:pt x="273" y="625"/>
                    <a:pt x="113" y="39"/>
                  </a:cubicBezTo>
                  <a:cubicBezTo>
                    <a:pt x="104" y="12"/>
                    <a:pt x="82" y="0"/>
                    <a:pt x="6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 name="Google Shape;1772;p39">
              <a:extLst>
                <a:ext uri="{FF2B5EF4-FFF2-40B4-BE49-F238E27FC236}">
                  <a16:creationId xmlns:a16="http://schemas.microsoft.com/office/drawing/2014/main" id="{1B4973BC-F172-A49C-F6B0-3302AA8E2950}"/>
                </a:ext>
              </a:extLst>
            </p:cNvPr>
            <p:cNvSpPr/>
            <p:nvPr/>
          </p:nvSpPr>
          <p:spPr>
            <a:xfrm>
              <a:off x="7968376" y="3480851"/>
              <a:ext cx="152970" cy="1166125"/>
            </a:xfrm>
            <a:custGeom>
              <a:avLst/>
              <a:gdLst/>
              <a:ahLst/>
              <a:cxnLst/>
              <a:rect l="l" t="t" r="r" b="b"/>
              <a:pathLst>
                <a:path w="939" h="7672" extrusionOk="0">
                  <a:moveTo>
                    <a:pt x="83" y="1"/>
                  </a:moveTo>
                  <a:cubicBezTo>
                    <a:pt x="44" y="1"/>
                    <a:pt x="0" y="30"/>
                    <a:pt x="22" y="73"/>
                  </a:cubicBezTo>
                  <a:cubicBezTo>
                    <a:pt x="342" y="1042"/>
                    <a:pt x="619" y="2043"/>
                    <a:pt x="736" y="3066"/>
                  </a:cubicBezTo>
                  <a:cubicBezTo>
                    <a:pt x="842" y="3971"/>
                    <a:pt x="821" y="4887"/>
                    <a:pt x="693" y="5781"/>
                  </a:cubicBezTo>
                  <a:cubicBezTo>
                    <a:pt x="619" y="6399"/>
                    <a:pt x="502" y="7006"/>
                    <a:pt x="363" y="7602"/>
                  </a:cubicBezTo>
                  <a:cubicBezTo>
                    <a:pt x="357" y="7646"/>
                    <a:pt x="392" y="7672"/>
                    <a:pt x="424" y="7672"/>
                  </a:cubicBezTo>
                  <a:cubicBezTo>
                    <a:pt x="445" y="7672"/>
                    <a:pt x="465" y="7660"/>
                    <a:pt x="470" y="7634"/>
                  </a:cubicBezTo>
                  <a:cubicBezTo>
                    <a:pt x="683" y="6622"/>
                    <a:pt x="874" y="5611"/>
                    <a:pt x="906" y="4567"/>
                  </a:cubicBezTo>
                  <a:cubicBezTo>
                    <a:pt x="938" y="3651"/>
                    <a:pt x="842" y="2746"/>
                    <a:pt x="640" y="1841"/>
                  </a:cubicBezTo>
                  <a:cubicBezTo>
                    <a:pt x="512" y="1234"/>
                    <a:pt x="321" y="616"/>
                    <a:pt x="129" y="20"/>
                  </a:cubicBezTo>
                  <a:cubicBezTo>
                    <a:pt x="119" y="7"/>
                    <a:pt x="101" y="1"/>
                    <a:pt x="8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 name="Google Shape;1773;p39">
              <a:extLst>
                <a:ext uri="{FF2B5EF4-FFF2-40B4-BE49-F238E27FC236}">
                  <a16:creationId xmlns:a16="http://schemas.microsoft.com/office/drawing/2014/main" id="{EEAD2984-111B-197B-A21C-423E10732ADD}"/>
                </a:ext>
              </a:extLst>
            </p:cNvPr>
            <p:cNvSpPr/>
            <p:nvPr/>
          </p:nvSpPr>
          <p:spPr>
            <a:xfrm>
              <a:off x="7748124" y="3494379"/>
              <a:ext cx="261629" cy="198053"/>
            </a:xfrm>
            <a:custGeom>
              <a:avLst/>
              <a:gdLst/>
              <a:ahLst/>
              <a:cxnLst/>
              <a:rect l="l" t="t" r="r" b="b"/>
              <a:pathLst>
                <a:path w="1606" h="1303" extrusionOk="0">
                  <a:moveTo>
                    <a:pt x="69" y="0"/>
                  </a:moveTo>
                  <a:cubicBezTo>
                    <a:pt x="38" y="0"/>
                    <a:pt x="11" y="16"/>
                    <a:pt x="11" y="48"/>
                  </a:cubicBezTo>
                  <a:cubicBezTo>
                    <a:pt x="1" y="251"/>
                    <a:pt x="43" y="432"/>
                    <a:pt x="118" y="623"/>
                  </a:cubicBezTo>
                  <a:cubicBezTo>
                    <a:pt x="182" y="783"/>
                    <a:pt x="278" y="953"/>
                    <a:pt x="416" y="1071"/>
                  </a:cubicBezTo>
                  <a:cubicBezTo>
                    <a:pt x="544" y="1209"/>
                    <a:pt x="703" y="1262"/>
                    <a:pt x="895" y="1283"/>
                  </a:cubicBezTo>
                  <a:cubicBezTo>
                    <a:pt x="979" y="1296"/>
                    <a:pt x="1065" y="1302"/>
                    <a:pt x="1151" y="1302"/>
                  </a:cubicBezTo>
                  <a:cubicBezTo>
                    <a:pt x="1283" y="1302"/>
                    <a:pt x="1416" y="1288"/>
                    <a:pt x="1545" y="1262"/>
                  </a:cubicBezTo>
                  <a:cubicBezTo>
                    <a:pt x="1606" y="1252"/>
                    <a:pt x="1589" y="1155"/>
                    <a:pt x="1523" y="1155"/>
                  </a:cubicBezTo>
                  <a:cubicBezTo>
                    <a:pt x="1520" y="1155"/>
                    <a:pt x="1516" y="1155"/>
                    <a:pt x="1513" y="1156"/>
                  </a:cubicBezTo>
                  <a:cubicBezTo>
                    <a:pt x="1407" y="1181"/>
                    <a:pt x="1297" y="1191"/>
                    <a:pt x="1188" y="1191"/>
                  </a:cubicBezTo>
                  <a:cubicBezTo>
                    <a:pt x="1111" y="1191"/>
                    <a:pt x="1034" y="1186"/>
                    <a:pt x="959" y="1177"/>
                  </a:cubicBezTo>
                  <a:cubicBezTo>
                    <a:pt x="767" y="1166"/>
                    <a:pt x="608" y="1113"/>
                    <a:pt x="491" y="985"/>
                  </a:cubicBezTo>
                  <a:cubicBezTo>
                    <a:pt x="267" y="740"/>
                    <a:pt x="118" y="368"/>
                    <a:pt x="150" y="48"/>
                  </a:cubicBezTo>
                  <a:cubicBezTo>
                    <a:pt x="134" y="16"/>
                    <a:pt x="99" y="0"/>
                    <a:pt x="6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 name="Google Shape;1774;p39">
              <a:extLst>
                <a:ext uri="{FF2B5EF4-FFF2-40B4-BE49-F238E27FC236}">
                  <a16:creationId xmlns:a16="http://schemas.microsoft.com/office/drawing/2014/main" id="{A8E0356C-E539-0446-F1C7-07398ED6ACE0}"/>
                </a:ext>
              </a:extLst>
            </p:cNvPr>
            <p:cNvSpPr/>
            <p:nvPr/>
          </p:nvSpPr>
          <p:spPr>
            <a:xfrm>
              <a:off x="7531294" y="3452276"/>
              <a:ext cx="24436" cy="245780"/>
            </a:xfrm>
            <a:custGeom>
              <a:avLst/>
              <a:gdLst/>
              <a:ahLst/>
              <a:cxnLst/>
              <a:rect l="l" t="t" r="r" b="b"/>
              <a:pathLst>
                <a:path w="150" h="1617" extrusionOk="0">
                  <a:moveTo>
                    <a:pt x="75" y="0"/>
                  </a:moveTo>
                  <a:cubicBezTo>
                    <a:pt x="48" y="0"/>
                    <a:pt x="22" y="16"/>
                    <a:pt x="22" y="48"/>
                  </a:cubicBezTo>
                  <a:cubicBezTo>
                    <a:pt x="43" y="549"/>
                    <a:pt x="22" y="1060"/>
                    <a:pt x="1" y="1560"/>
                  </a:cubicBezTo>
                  <a:cubicBezTo>
                    <a:pt x="1" y="1598"/>
                    <a:pt x="27" y="1616"/>
                    <a:pt x="54" y="1616"/>
                  </a:cubicBezTo>
                  <a:cubicBezTo>
                    <a:pt x="80" y="1616"/>
                    <a:pt x="107" y="1598"/>
                    <a:pt x="107" y="1560"/>
                  </a:cubicBezTo>
                  <a:cubicBezTo>
                    <a:pt x="128" y="1060"/>
                    <a:pt x="150" y="549"/>
                    <a:pt x="128" y="48"/>
                  </a:cubicBezTo>
                  <a:cubicBezTo>
                    <a:pt x="128" y="16"/>
                    <a:pt x="102" y="0"/>
                    <a:pt x="7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 name="Google Shape;1775;p39">
              <a:extLst>
                <a:ext uri="{FF2B5EF4-FFF2-40B4-BE49-F238E27FC236}">
                  <a16:creationId xmlns:a16="http://schemas.microsoft.com/office/drawing/2014/main" id="{FE8BAA9B-8EC5-4F22-6FA6-5D2F37D960A2}"/>
                </a:ext>
              </a:extLst>
            </p:cNvPr>
            <p:cNvSpPr/>
            <p:nvPr/>
          </p:nvSpPr>
          <p:spPr>
            <a:xfrm>
              <a:off x="7187886" y="2082800"/>
              <a:ext cx="1171142" cy="1400353"/>
            </a:xfrm>
            <a:custGeom>
              <a:avLst/>
              <a:gdLst/>
              <a:ahLst/>
              <a:cxnLst/>
              <a:rect l="l" t="t" r="r" b="b"/>
              <a:pathLst>
                <a:path w="7189" h="8596" extrusionOk="0">
                  <a:moveTo>
                    <a:pt x="5381" y="0"/>
                  </a:moveTo>
                  <a:cubicBezTo>
                    <a:pt x="4812" y="0"/>
                    <a:pt x="3970" y="166"/>
                    <a:pt x="3046" y="907"/>
                  </a:cubicBezTo>
                  <a:cubicBezTo>
                    <a:pt x="1981" y="1685"/>
                    <a:pt x="905" y="2238"/>
                    <a:pt x="586" y="2611"/>
                  </a:cubicBezTo>
                  <a:cubicBezTo>
                    <a:pt x="266" y="2984"/>
                    <a:pt x="0" y="3218"/>
                    <a:pt x="96" y="4539"/>
                  </a:cubicBezTo>
                  <a:cubicBezTo>
                    <a:pt x="192" y="5859"/>
                    <a:pt x="1321" y="8596"/>
                    <a:pt x="1321" y="8596"/>
                  </a:cubicBezTo>
                  <a:cubicBezTo>
                    <a:pt x="1321" y="8596"/>
                    <a:pt x="2588" y="8521"/>
                    <a:pt x="3035" y="8511"/>
                  </a:cubicBezTo>
                  <a:cubicBezTo>
                    <a:pt x="4313" y="8457"/>
                    <a:pt x="5378" y="8457"/>
                    <a:pt x="6230" y="8330"/>
                  </a:cubicBezTo>
                  <a:cubicBezTo>
                    <a:pt x="6155" y="7552"/>
                    <a:pt x="6176" y="5614"/>
                    <a:pt x="6656" y="3953"/>
                  </a:cubicBezTo>
                  <a:cubicBezTo>
                    <a:pt x="6751" y="3495"/>
                    <a:pt x="7188" y="950"/>
                    <a:pt x="6123" y="109"/>
                  </a:cubicBezTo>
                  <a:cubicBezTo>
                    <a:pt x="6123" y="109"/>
                    <a:pt x="5842" y="0"/>
                    <a:pt x="53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 name="Google Shape;1776;p39">
              <a:extLst>
                <a:ext uri="{FF2B5EF4-FFF2-40B4-BE49-F238E27FC236}">
                  <a16:creationId xmlns:a16="http://schemas.microsoft.com/office/drawing/2014/main" id="{4A87331C-2BE2-7674-3F6B-A77D80FBF489}"/>
                </a:ext>
              </a:extLst>
            </p:cNvPr>
            <p:cNvSpPr/>
            <p:nvPr/>
          </p:nvSpPr>
          <p:spPr>
            <a:xfrm>
              <a:off x="6542444" y="2100394"/>
              <a:ext cx="1500704" cy="1536218"/>
            </a:xfrm>
            <a:custGeom>
              <a:avLst/>
              <a:gdLst/>
              <a:ahLst/>
              <a:cxnLst/>
              <a:rect l="l" t="t" r="r" b="b"/>
              <a:pathLst>
                <a:path w="9212" h="9430" extrusionOk="0">
                  <a:moveTo>
                    <a:pt x="1971" y="1"/>
                  </a:moveTo>
                  <a:cubicBezTo>
                    <a:pt x="1971" y="1"/>
                    <a:pt x="1651" y="246"/>
                    <a:pt x="2013" y="810"/>
                  </a:cubicBezTo>
                  <a:cubicBezTo>
                    <a:pt x="2301" y="1281"/>
                    <a:pt x="2246" y="1323"/>
                    <a:pt x="2217" y="1323"/>
                  </a:cubicBezTo>
                  <a:cubicBezTo>
                    <a:pt x="2210" y="1323"/>
                    <a:pt x="2205" y="1321"/>
                    <a:pt x="2205" y="1321"/>
                  </a:cubicBezTo>
                  <a:cubicBezTo>
                    <a:pt x="2205" y="1321"/>
                    <a:pt x="2161" y="1338"/>
                    <a:pt x="2084" y="1338"/>
                  </a:cubicBezTo>
                  <a:cubicBezTo>
                    <a:pt x="1915" y="1338"/>
                    <a:pt x="1587" y="1258"/>
                    <a:pt x="1215" y="746"/>
                  </a:cubicBezTo>
                  <a:cubicBezTo>
                    <a:pt x="928" y="549"/>
                    <a:pt x="633" y="351"/>
                    <a:pt x="242" y="351"/>
                  </a:cubicBezTo>
                  <a:cubicBezTo>
                    <a:pt x="169" y="351"/>
                    <a:pt x="92" y="358"/>
                    <a:pt x="11" y="373"/>
                  </a:cubicBezTo>
                  <a:cubicBezTo>
                    <a:pt x="1" y="1076"/>
                    <a:pt x="171" y="2769"/>
                    <a:pt x="1992" y="3440"/>
                  </a:cubicBezTo>
                  <a:cubicBezTo>
                    <a:pt x="1992" y="4580"/>
                    <a:pt x="2013" y="8467"/>
                    <a:pt x="3941" y="9382"/>
                  </a:cubicBezTo>
                  <a:cubicBezTo>
                    <a:pt x="4011" y="9413"/>
                    <a:pt x="4096" y="9429"/>
                    <a:pt x="4193" y="9429"/>
                  </a:cubicBezTo>
                  <a:cubicBezTo>
                    <a:pt x="5224" y="9429"/>
                    <a:pt x="7645" y="7655"/>
                    <a:pt x="9212" y="3781"/>
                  </a:cubicBezTo>
                  <a:cubicBezTo>
                    <a:pt x="8654" y="3223"/>
                    <a:pt x="7574" y="2589"/>
                    <a:pt x="6773" y="2589"/>
                  </a:cubicBezTo>
                  <a:cubicBezTo>
                    <a:pt x="6672" y="2589"/>
                    <a:pt x="6576" y="2599"/>
                    <a:pt x="6486" y="2620"/>
                  </a:cubicBezTo>
                  <a:cubicBezTo>
                    <a:pt x="6486" y="2620"/>
                    <a:pt x="5112" y="4409"/>
                    <a:pt x="4335" y="5911"/>
                  </a:cubicBezTo>
                  <a:cubicBezTo>
                    <a:pt x="4260" y="5261"/>
                    <a:pt x="4122" y="4505"/>
                    <a:pt x="2972" y="3014"/>
                  </a:cubicBezTo>
                  <a:cubicBezTo>
                    <a:pt x="3142" y="2439"/>
                    <a:pt x="3185" y="1555"/>
                    <a:pt x="2514" y="693"/>
                  </a:cubicBezTo>
                  <a:cubicBezTo>
                    <a:pt x="2280" y="267"/>
                    <a:pt x="1971" y="1"/>
                    <a:pt x="1971" y="1"/>
                  </a:cubicBezTo>
                  <a:close/>
                </a:path>
              </a:pathLst>
            </a:custGeom>
            <a:solidFill>
              <a:srgbClr val="B23F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 name="Google Shape;1777;p39">
              <a:extLst>
                <a:ext uri="{FF2B5EF4-FFF2-40B4-BE49-F238E27FC236}">
                  <a16:creationId xmlns:a16="http://schemas.microsoft.com/office/drawing/2014/main" id="{83D29679-23E9-0DD4-A5F0-353BAEF987C9}"/>
                </a:ext>
              </a:extLst>
            </p:cNvPr>
            <p:cNvSpPr/>
            <p:nvPr/>
          </p:nvSpPr>
          <p:spPr>
            <a:xfrm>
              <a:off x="7408138" y="2129880"/>
              <a:ext cx="893548" cy="706204"/>
            </a:xfrm>
            <a:custGeom>
              <a:avLst/>
              <a:gdLst/>
              <a:ahLst/>
              <a:cxnLst/>
              <a:rect l="l" t="t" r="r" b="b"/>
              <a:pathLst>
                <a:path w="5485" h="4335" extrusionOk="0">
                  <a:moveTo>
                    <a:pt x="3712" y="0"/>
                  </a:moveTo>
                  <a:cubicBezTo>
                    <a:pt x="3035" y="0"/>
                    <a:pt x="2133" y="585"/>
                    <a:pt x="1236" y="1779"/>
                  </a:cubicBezTo>
                  <a:cubicBezTo>
                    <a:pt x="820" y="2141"/>
                    <a:pt x="0" y="3078"/>
                    <a:pt x="0" y="3078"/>
                  </a:cubicBezTo>
                  <a:cubicBezTo>
                    <a:pt x="0" y="3078"/>
                    <a:pt x="3334" y="3238"/>
                    <a:pt x="4388" y="4335"/>
                  </a:cubicBezTo>
                  <a:cubicBezTo>
                    <a:pt x="4388" y="4335"/>
                    <a:pt x="5485" y="1587"/>
                    <a:pt x="4537" y="448"/>
                  </a:cubicBezTo>
                  <a:cubicBezTo>
                    <a:pt x="4340" y="151"/>
                    <a:pt x="4055" y="0"/>
                    <a:pt x="371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 name="Google Shape;1778;p39">
              <a:extLst>
                <a:ext uri="{FF2B5EF4-FFF2-40B4-BE49-F238E27FC236}">
                  <a16:creationId xmlns:a16="http://schemas.microsoft.com/office/drawing/2014/main" id="{42DCE62E-AF2E-818D-E1C9-62FB1DA2DF91}"/>
                </a:ext>
              </a:extLst>
            </p:cNvPr>
            <p:cNvSpPr/>
            <p:nvPr/>
          </p:nvSpPr>
          <p:spPr>
            <a:xfrm>
              <a:off x="6455777" y="2603455"/>
              <a:ext cx="402544" cy="510389"/>
            </a:xfrm>
            <a:custGeom>
              <a:avLst/>
              <a:gdLst/>
              <a:ahLst/>
              <a:cxnLst/>
              <a:rect l="l" t="t" r="r" b="b"/>
              <a:pathLst>
                <a:path w="2471" h="3133" extrusionOk="0">
                  <a:moveTo>
                    <a:pt x="522" y="1"/>
                  </a:moveTo>
                  <a:cubicBezTo>
                    <a:pt x="522" y="1"/>
                    <a:pt x="75" y="778"/>
                    <a:pt x="32" y="1257"/>
                  </a:cubicBezTo>
                  <a:cubicBezTo>
                    <a:pt x="0" y="1737"/>
                    <a:pt x="11" y="2546"/>
                    <a:pt x="927" y="2983"/>
                  </a:cubicBezTo>
                  <a:cubicBezTo>
                    <a:pt x="1160" y="3099"/>
                    <a:pt x="1410" y="3132"/>
                    <a:pt x="1617" y="3132"/>
                  </a:cubicBezTo>
                  <a:cubicBezTo>
                    <a:pt x="1882" y="3132"/>
                    <a:pt x="2077" y="3078"/>
                    <a:pt x="2077" y="3078"/>
                  </a:cubicBezTo>
                  <a:lnTo>
                    <a:pt x="2471" y="2354"/>
                  </a:lnTo>
                  <a:cubicBezTo>
                    <a:pt x="2471" y="2354"/>
                    <a:pt x="1289" y="1950"/>
                    <a:pt x="1118" y="1364"/>
                  </a:cubicBezTo>
                  <a:cubicBezTo>
                    <a:pt x="927" y="778"/>
                    <a:pt x="1033" y="438"/>
                    <a:pt x="1033" y="437"/>
                  </a:cubicBezTo>
                  <a:lnTo>
                    <a:pt x="1033" y="437"/>
                  </a:lnTo>
                  <a:cubicBezTo>
                    <a:pt x="1033" y="437"/>
                    <a:pt x="1283" y="500"/>
                    <a:pt x="1569" y="500"/>
                  </a:cubicBezTo>
                  <a:cubicBezTo>
                    <a:pt x="1740" y="500"/>
                    <a:pt x="1925" y="477"/>
                    <a:pt x="2077" y="406"/>
                  </a:cubicBezTo>
                  <a:cubicBezTo>
                    <a:pt x="1395" y="33"/>
                    <a:pt x="522" y="1"/>
                    <a:pt x="522" y="1"/>
                  </a:cubicBezTo>
                  <a:close/>
                </a:path>
              </a:pathLst>
            </a:custGeom>
            <a:solidFill>
              <a:srgbClr val="B23F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 name="Google Shape;1779;p39">
              <a:extLst>
                <a:ext uri="{FF2B5EF4-FFF2-40B4-BE49-F238E27FC236}">
                  <a16:creationId xmlns:a16="http://schemas.microsoft.com/office/drawing/2014/main" id="{0546CBC7-33B0-D648-F109-1B8093E8A74E}"/>
                </a:ext>
              </a:extLst>
            </p:cNvPr>
            <p:cNvSpPr/>
            <p:nvPr/>
          </p:nvSpPr>
          <p:spPr>
            <a:xfrm>
              <a:off x="6613961" y="2920800"/>
              <a:ext cx="239148" cy="106216"/>
            </a:xfrm>
            <a:custGeom>
              <a:avLst/>
              <a:gdLst/>
              <a:ahLst/>
              <a:cxnLst/>
              <a:rect l="l" t="t" r="r" b="b"/>
              <a:pathLst>
                <a:path w="1468" h="652" extrusionOk="0">
                  <a:moveTo>
                    <a:pt x="76" y="1"/>
                  </a:moveTo>
                  <a:cubicBezTo>
                    <a:pt x="39" y="1"/>
                    <a:pt x="0" y="39"/>
                    <a:pt x="30" y="76"/>
                  </a:cubicBezTo>
                  <a:cubicBezTo>
                    <a:pt x="350" y="513"/>
                    <a:pt x="893" y="609"/>
                    <a:pt x="1393" y="651"/>
                  </a:cubicBezTo>
                  <a:cubicBezTo>
                    <a:pt x="1468" y="651"/>
                    <a:pt x="1468" y="545"/>
                    <a:pt x="1393" y="545"/>
                  </a:cubicBezTo>
                  <a:cubicBezTo>
                    <a:pt x="935" y="502"/>
                    <a:pt x="414" y="428"/>
                    <a:pt x="115" y="23"/>
                  </a:cubicBezTo>
                  <a:cubicBezTo>
                    <a:pt x="106" y="7"/>
                    <a:pt x="91" y="1"/>
                    <a:pt x="76"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 name="Google Shape;1780;p39">
              <a:extLst>
                <a:ext uri="{FF2B5EF4-FFF2-40B4-BE49-F238E27FC236}">
                  <a16:creationId xmlns:a16="http://schemas.microsoft.com/office/drawing/2014/main" id="{A041FAC0-2FA4-45C8-8023-D81C995230A5}"/>
                </a:ext>
              </a:extLst>
            </p:cNvPr>
            <p:cNvSpPr/>
            <p:nvPr/>
          </p:nvSpPr>
          <p:spPr>
            <a:xfrm>
              <a:off x="6606467" y="3003069"/>
              <a:ext cx="221391" cy="72983"/>
            </a:xfrm>
            <a:custGeom>
              <a:avLst/>
              <a:gdLst/>
              <a:ahLst/>
              <a:cxnLst/>
              <a:rect l="l" t="t" r="r" b="b"/>
              <a:pathLst>
                <a:path w="1359" h="448" extrusionOk="0">
                  <a:moveTo>
                    <a:pt x="88" y="0"/>
                  </a:moveTo>
                  <a:cubicBezTo>
                    <a:pt x="52" y="0"/>
                    <a:pt x="0" y="58"/>
                    <a:pt x="44" y="93"/>
                  </a:cubicBezTo>
                  <a:cubicBezTo>
                    <a:pt x="215" y="242"/>
                    <a:pt x="417" y="359"/>
                    <a:pt x="630" y="412"/>
                  </a:cubicBezTo>
                  <a:cubicBezTo>
                    <a:pt x="731" y="436"/>
                    <a:pt x="832" y="447"/>
                    <a:pt x="931" y="447"/>
                  </a:cubicBezTo>
                  <a:cubicBezTo>
                    <a:pt x="1053" y="447"/>
                    <a:pt x="1173" y="431"/>
                    <a:pt x="1290" y="402"/>
                  </a:cubicBezTo>
                  <a:cubicBezTo>
                    <a:pt x="1358" y="382"/>
                    <a:pt x="1338" y="292"/>
                    <a:pt x="1285" y="292"/>
                  </a:cubicBezTo>
                  <a:cubicBezTo>
                    <a:pt x="1280" y="292"/>
                    <a:pt x="1275" y="293"/>
                    <a:pt x="1269" y="295"/>
                  </a:cubicBezTo>
                  <a:cubicBezTo>
                    <a:pt x="1148" y="314"/>
                    <a:pt x="1022" y="330"/>
                    <a:pt x="898" y="330"/>
                  </a:cubicBezTo>
                  <a:cubicBezTo>
                    <a:pt x="815" y="330"/>
                    <a:pt x="732" y="323"/>
                    <a:pt x="651" y="306"/>
                  </a:cubicBezTo>
                  <a:cubicBezTo>
                    <a:pt x="460" y="253"/>
                    <a:pt x="268" y="146"/>
                    <a:pt x="108" y="8"/>
                  </a:cubicBezTo>
                  <a:cubicBezTo>
                    <a:pt x="103" y="2"/>
                    <a:pt x="96" y="0"/>
                    <a:pt x="88"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 name="Google Shape;1781;p39">
              <a:extLst>
                <a:ext uri="{FF2B5EF4-FFF2-40B4-BE49-F238E27FC236}">
                  <a16:creationId xmlns:a16="http://schemas.microsoft.com/office/drawing/2014/main" id="{460BE557-0EF2-8CE3-83CC-0B1E08A7DA66}"/>
                </a:ext>
              </a:extLst>
            </p:cNvPr>
            <p:cNvSpPr/>
            <p:nvPr/>
          </p:nvSpPr>
          <p:spPr>
            <a:xfrm>
              <a:off x="6597833" y="3058295"/>
              <a:ext cx="212431" cy="59135"/>
            </a:xfrm>
            <a:custGeom>
              <a:avLst/>
              <a:gdLst/>
              <a:ahLst/>
              <a:cxnLst/>
              <a:rect l="l" t="t" r="r" b="b"/>
              <a:pathLst>
                <a:path w="1304" h="363" extrusionOk="0">
                  <a:moveTo>
                    <a:pt x="86" y="1"/>
                  </a:moveTo>
                  <a:cubicBezTo>
                    <a:pt x="49" y="1"/>
                    <a:pt x="1" y="49"/>
                    <a:pt x="44" y="84"/>
                  </a:cubicBezTo>
                  <a:cubicBezTo>
                    <a:pt x="214" y="222"/>
                    <a:pt x="406" y="308"/>
                    <a:pt x="619" y="350"/>
                  </a:cubicBezTo>
                  <a:cubicBezTo>
                    <a:pt x="675" y="359"/>
                    <a:pt x="730" y="363"/>
                    <a:pt x="786" y="363"/>
                  </a:cubicBezTo>
                  <a:cubicBezTo>
                    <a:pt x="943" y="363"/>
                    <a:pt x="1098" y="331"/>
                    <a:pt x="1247" y="276"/>
                  </a:cubicBezTo>
                  <a:cubicBezTo>
                    <a:pt x="1303" y="248"/>
                    <a:pt x="1286" y="163"/>
                    <a:pt x="1238" y="163"/>
                  </a:cubicBezTo>
                  <a:cubicBezTo>
                    <a:pt x="1231" y="163"/>
                    <a:pt x="1224" y="165"/>
                    <a:pt x="1215" y="169"/>
                  </a:cubicBezTo>
                  <a:cubicBezTo>
                    <a:pt x="1082" y="224"/>
                    <a:pt x="942" y="256"/>
                    <a:pt x="797" y="256"/>
                  </a:cubicBezTo>
                  <a:cubicBezTo>
                    <a:pt x="745" y="256"/>
                    <a:pt x="693" y="252"/>
                    <a:pt x="640" y="244"/>
                  </a:cubicBezTo>
                  <a:cubicBezTo>
                    <a:pt x="449" y="222"/>
                    <a:pt x="268" y="127"/>
                    <a:pt x="108" y="10"/>
                  </a:cubicBezTo>
                  <a:cubicBezTo>
                    <a:pt x="102" y="3"/>
                    <a:pt x="94" y="1"/>
                    <a:pt x="86"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 name="Google Shape;1782;p39">
              <a:extLst>
                <a:ext uri="{FF2B5EF4-FFF2-40B4-BE49-F238E27FC236}">
                  <a16:creationId xmlns:a16="http://schemas.microsoft.com/office/drawing/2014/main" id="{88A5C892-CC24-50E5-35A5-A71316EC5E89}"/>
                </a:ext>
              </a:extLst>
            </p:cNvPr>
            <p:cNvSpPr/>
            <p:nvPr/>
          </p:nvSpPr>
          <p:spPr>
            <a:xfrm>
              <a:off x="7390870" y="974534"/>
              <a:ext cx="903974" cy="923523"/>
            </a:xfrm>
            <a:custGeom>
              <a:avLst/>
              <a:gdLst/>
              <a:ahLst/>
              <a:cxnLst/>
              <a:rect l="l" t="t" r="r" b="b"/>
              <a:pathLst>
                <a:path w="5549" h="5669" extrusionOk="0">
                  <a:moveTo>
                    <a:pt x="2673" y="1"/>
                  </a:moveTo>
                  <a:cubicBezTo>
                    <a:pt x="2673" y="1"/>
                    <a:pt x="2321" y="1"/>
                    <a:pt x="1725" y="214"/>
                  </a:cubicBezTo>
                  <a:cubicBezTo>
                    <a:pt x="1097" y="448"/>
                    <a:pt x="863" y="1460"/>
                    <a:pt x="863" y="1460"/>
                  </a:cubicBezTo>
                  <a:cubicBezTo>
                    <a:pt x="863" y="1460"/>
                    <a:pt x="0" y="4345"/>
                    <a:pt x="1406" y="5346"/>
                  </a:cubicBezTo>
                  <a:cubicBezTo>
                    <a:pt x="1688" y="5542"/>
                    <a:pt x="1998" y="5669"/>
                    <a:pt x="2338" y="5669"/>
                  </a:cubicBezTo>
                  <a:cubicBezTo>
                    <a:pt x="2959" y="5669"/>
                    <a:pt x="3678" y="5245"/>
                    <a:pt x="4504" y="4047"/>
                  </a:cubicBezTo>
                  <a:cubicBezTo>
                    <a:pt x="4603" y="4068"/>
                    <a:pt x="4714" y="4082"/>
                    <a:pt x="4826" y="4082"/>
                  </a:cubicBezTo>
                  <a:cubicBezTo>
                    <a:pt x="5171" y="4082"/>
                    <a:pt x="5524" y="3950"/>
                    <a:pt x="5548" y="3483"/>
                  </a:cubicBezTo>
                  <a:cubicBezTo>
                    <a:pt x="5548" y="3376"/>
                    <a:pt x="5516" y="3249"/>
                    <a:pt x="5484" y="3110"/>
                  </a:cubicBezTo>
                  <a:cubicBezTo>
                    <a:pt x="5037" y="2961"/>
                    <a:pt x="4632" y="3078"/>
                    <a:pt x="4270" y="1896"/>
                  </a:cubicBezTo>
                  <a:cubicBezTo>
                    <a:pt x="4121" y="1332"/>
                    <a:pt x="4217" y="1012"/>
                    <a:pt x="3589" y="714"/>
                  </a:cubicBezTo>
                  <a:cubicBezTo>
                    <a:pt x="2960" y="416"/>
                    <a:pt x="2673" y="1"/>
                    <a:pt x="2673" y="1"/>
                  </a:cubicBezTo>
                  <a:close/>
                </a:path>
              </a:pathLst>
            </a:custGeom>
            <a:solidFill>
              <a:srgbClr val="B23F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4" name="Google Shape;1783;p39">
              <a:extLst>
                <a:ext uri="{FF2B5EF4-FFF2-40B4-BE49-F238E27FC236}">
                  <a16:creationId xmlns:a16="http://schemas.microsoft.com/office/drawing/2014/main" id="{C3442A03-55A1-67E1-ED12-224AE5C58905}"/>
                </a:ext>
              </a:extLst>
            </p:cNvPr>
            <p:cNvSpPr/>
            <p:nvPr/>
          </p:nvSpPr>
          <p:spPr>
            <a:xfrm>
              <a:off x="7817526" y="1467169"/>
              <a:ext cx="43496" cy="43659"/>
            </a:xfrm>
            <a:custGeom>
              <a:avLst/>
              <a:gdLst/>
              <a:ahLst/>
              <a:cxnLst/>
              <a:rect l="l" t="t" r="r" b="b"/>
              <a:pathLst>
                <a:path w="267" h="268" extrusionOk="0">
                  <a:moveTo>
                    <a:pt x="128" y="1"/>
                  </a:moveTo>
                  <a:cubicBezTo>
                    <a:pt x="65" y="1"/>
                    <a:pt x="1" y="54"/>
                    <a:pt x="1" y="139"/>
                  </a:cubicBezTo>
                  <a:cubicBezTo>
                    <a:pt x="1" y="203"/>
                    <a:pt x="54" y="267"/>
                    <a:pt x="128" y="267"/>
                  </a:cubicBezTo>
                  <a:cubicBezTo>
                    <a:pt x="203" y="267"/>
                    <a:pt x="267" y="214"/>
                    <a:pt x="267" y="139"/>
                  </a:cubicBezTo>
                  <a:cubicBezTo>
                    <a:pt x="267" y="54"/>
                    <a:pt x="214" y="1"/>
                    <a:pt x="128"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 name="Google Shape;1784;p39">
              <a:extLst>
                <a:ext uri="{FF2B5EF4-FFF2-40B4-BE49-F238E27FC236}">
                  <a16:creationId xmlns:a16="http://schemas.microsoft.com/office/drawing/2014/main" id="{605FBC95-4D4E-2828-96CE-635496041E9B}"/>
                </a:ext>
              </a:extLst>
            </p:cNvPr>
            <p:cNvSpPr/>
            <p:nvPr/>
          </p:nvSpPr>
          <p:spPr>
            <a:xfrm>
              <a:off x="7783804" y="1356554"/>
              <a:ext cx="224975" cy="53597"/>
            </a:xfrm>
            <a:custGeom>
              <a:avLst/>
              <a:gdLst/>
              <a:ahLst/>
              <a:cxnLst/>
              <a:rect l="l" t="t" r="r" b="b"/>
              <a:pathLst>
                <a:path w="1381" h="329" extrusionOk="0">
                  <a:moveTo>
                    <a:pt x="548" y="1"/>
                  </a:moveTo>
                  <a:cubicBezTo>
                    <a:pt x="383" y="1"/>
                    <a:pt x="217" y="28"/>
                    <a:pt x="59" y="84"/>
                  </a:cubicBezTo>
                  <a:cubicBezTo>
                    <a:pt x="0" y="103"/>
                    <a:pt x="13" y="193"/>
                    <a:pt x="72" y="193"/>
                  </a:cubicBezTo>
                  <a:cubicBezTo>
                    <a:pt x="77" y="193"/>
                    <a:pt x="84" y="192"/>
                    <a:pt x="90" y="190"/>
                  </a:cubicBezTo>
                  <a:cubicBezTo>
                    <a:pt x="240" y="133"/>
                    <a:pt x="396" y="106"/>
                    <a:pt x="551" y="106"/>
                  </a:cubicBezTo>
                  <a:cubicBezTo>
                    <a:pt x="805" y="106"/>
                    <a:pt x="1059" y="179"/>
                    <a:pt x="1283" y="318"/>
                  </a:cubicBezTo>
                  <a:cubicBezTo>
                    <a:pt x="1293" y="325"/>
                    <a:pt x="1302" y="329"/>
                    <a:pt x="1311" y="329"/>
                  </a:cubicBezTo>
                  <a:cubicBezTo>
                    <a:pt x="1352" y="329"/>
                    <a:pt x="1380" y="259"/>
                    <a:pt x="1336" y="233"/>
                  </a:cubicBezTo>
                  <a:cubicBezTo>
                    <a:pt x="1102" y="79"/>
                    <a:pt x="826" y="1"/>
                    <a:pt x="548" y="1"/>
                  </a:cubicBezTo>
                  <a:close/>
                </a:path>
              </a:pathLst>
            </a:custGeom>
            <a:solidFill>
              <a:srgbClr val="7D1F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 name="Google Shape;1785;p39">
              <a:extLst>
                <a:ext uri="{FF2B5EF4-FFF2-40B4-BE49-F238E27FC236}">
                  <a16:creationId xmlns:a16="http://schemas.microsoft.com/office/drawing/2014/main" id="{440EFB14-E477-5334-9A3B-82DBD703F012}"/>
                </a:ext>
              </a:extLst>
            </p:cNvPr>
            <p:cNvSpPr/>
            <p:nvPr/>
          </p:nvSpPr>
          <p:spPr>
            <a:xfrm>
              <a:off x="7535858" y="1309310"/>
              <a:ext cx="177895" cy="57995"/>
            </a:xfrm>
            <a:custGeom>
              <a:avLst/>
              <a:gdLst/>
              <a:ahLst/>
              <a:cxnLst/>
              <a:rect l="l" t="t" r="r" b="b"/>
              <a:pathLst>
                <a:path w="1092" h="356" extrusionOk="0">
                  <a:moveTo>
                    <a:pt x="395" y="0"/>
                  </a:moveTo>
                  <a:cubicBezTo>
                    <a:pt x="285" y="0"/>
                    <a:pt x="173" y="18"/>
                    <a:pt x="68" y="54"/>
                  </a:cubicBezTo>
                  <a:cubicBezTo>
                    <a:pt x="1" y="74"/>
                    <a:pt x="21" y="163"/>
                    <a:pt x="73" y="163"/>
                  </a:cubicBezTo>
                  <a:cubicBezTo>
                    <a:pt x="78" y="163"/>
                    <a:pt x="84" y="163"/>
                    <a:pt x="90" y="161"/>
                  </a:cubicBezTo>
                  <a:cubicBezTo>
                    <a:pt x="187" y="124"/>
                    <a:pt x="289" y="106"/>
                    <a:pt x="389" y="106"/>
                  </a:cubicBezTo>
                  <a:cubicBezTo>
                    <a:pt x="605" y="106"/>
                    <a:pt x="817" y="189"/>
                    <a:pt x="984" y="342"/>
                  </a:cubicBezTo>
                  <a:cubicBezTo>
                    <a:pt x="996" y="351"/>
                    <a:pt x="1009" y="356"/>
                    <a:pt x="1021" y="356"/>
                  </a:cubicBezTo>
                  <a:cubicBezTo>
                    <a:pt x="1061" y="356"/>
                    <a:pt x="1092" y="308"/>
                    <a:pt x="1059" y="267"/>
                  </a:cubicBezTo>
                  <a:cubicBezTo>
                    <a:pt x="889" y="90"/>
                    <a:pt x="643" y="0"/>
                    <a:pt x="395" y="0"/>
                  </a:cubicBezTo>
                  <a:close/>
                </a:path>
              </a:pathLst>
            </a:custGeom>
            <a:solidFill>
              <a:srgbClr val="7D1F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 name="Google Shape;1786;p39">
              <a:extLst>
                <a:ext uri="{FF2B5EF4-FFF2-40B4-BE49-F238E27FC236}">
                  <a16:creationId xmlns:a16="http://schemas.microsoft.com/office/drawing/2014/main" id="{AB663AFF-676F-88A7-6083-95586948D635}"/>
                </a:ext>
              </a:extLst>
            </p:cNvPr>
            <p:cNvSpPr/>
            <p:nvPr/>
          </p:nvSpPr>
          <p:spPr>
            <a:xfrm>
              <a:off x="7569417" y="1418622"/>
              <a:ext cx="52293" cy="46266"/>
            </a:xfrm>
            <a:custGeom>
              <a:avLst/>
              <a:gdLst/>
              <a:ahLst/>
              <a:cxnLst/>
              <a:rect l="l" t="t" r="r" b="b"/>
              <a:pathLst>
                <a:path w="321" h="284" extrusionOk="0">
                  <a:moveTo>
                    <a:pt x="157" y="1"/>
                  </a:moveTo>
                  <a:cubicBezTo>
                    <a:pt x="104" y="1"/>
                    <a:pt x="49" y="39"/>
                    <a:pt x="33" y="97"/>
                  </a:cubicBezTo>
                  <a:cubicBezTo>
                    <a:pt x="1" y="171"/>
                    <a:pt x="43" y="246"/>
                    <a:pt x="129" y="278"/>
                  </a:cubicBezTo>
                  <a:cubicBezTo>
                    <a:pt x="140" y="281"/>
                    <a:pt x="151" y="283"/>
                    <a:pt x="163" y="283"/>
                  </a:cubicBezTo>
                  <a:cubicBezTo>
                    <a:pt x="217" y="283"/>
                    <a:pt x="273" y="243"/>
                    <a:pt x="299" y="182"/>
                  </a:cubicBezTo>
                  <a:cubicBezTo>
                    <a:pt x="320" y="107"/>
                    <a:pt x="288" y="33"/>
                    <a:pt x="203" y="11"/>
                  </a:cubicBezTo>
                  <a:cubicBezTo>
                    <a:pt x="189" y="4"/>
                    <a:pt x="173" y="1"/>
                    <a:pt x="157"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 name="Google Shape;1787;p39">
              <a:extLst>
                <a:ext uri="{FF2B5EF4-FFF2-40B4-BE49-F238E27FC236}">
                  <a16:creationId xmlns:a16="http://schemas.microsoft.com/office/drawing/2014/main" id="{EA9DE5A6-0EBC-8002-9F29-5F9D4A28BB1D}"/>
                </a:ext>
              </a:extLst>
            </p:cNvPr>
            <p:cNvSpPr/>
            <p:nvPr/>
          </p:nvSpPr>
          <p:spPr>
            <a:xfrm>
              <a:off x="7654455" y="1400050"/>
              <a:ext cx="92206" cy="215038"/>
            </a:xfrm>
            <a:custGeom>
              <a:avLst/>
              <a:gdLst/>
              <a:ahLst/>
              <a:cxnLst/>
              <a:rect l="l" t="t" r="r" b="b"/>
              <a:pathLst>
                <a:path w="566" h="1320" extrusionOk="0">
                  <a:moveTo>
                    <a:pt x="500" y="1"/>
                  </a:moveTo>
                  <a:cubicBezTo>
                    <a:pt x="484" y="1"/>
                    <a:pt x="469" y="9"/>
                    <a:pt x="459" y="30"/>
                  </a:cubicBezTo>
                  <a:cubicBezTo>
                    <a:pt x="331" y="285"/>
                    <a:pt x="224" y="530"/>
                    <a:pt x="139" y="786"/>
                  </a:cubicBezTo>
                  <a:lnTo>
                    <a:pt x="54" y="988"/>
                  </a:lnTo>
                  <a:cubicBezTo>
                    <a:pt x="33" y="1041"/>
                    <a:pt x="1" y="1105"/>
                    <a:pt x="1" y="1169"/>
                  </a:cubicBezTo>
                  <a:cubicBezTo>
                    <a:pt x="10" y="1282"/>
                    <a:pt x="119" y="1320"/>
                    <a:pt x="218" y="1320"/>
                  </a:cubicBezTo>
                  <a:cubicBezTo>
                    <a:pt x="231" y="1320"/>
                    <a:pt x="244" y="1319"/>
                    <a:pt x="256" y="1318"/>
                  </a:cubicBezTo>
                  <a:cubicBezTo>
                    <a:pt x="317" y="1308"/>
                    <a:pt x="301" y="1211"/>
                    <a:pt x="235" y="1211"/>
                  </a:cubicBezTo>
                  <a:cubicBezTo>
                    <a:pt x="231" y="1211"/>
                    <a:pt x="228" y="1211"/>
                    <a:pt x="224" y="1212"/>
                  </a:cubicBezTo>
                  <a:cubicBezTo>
                    <a:pt x="192" y="1212"/>
                    <a:pt x="118" y="1201"/>
                    <a:pt x="107" y="1158"/>
                  </a:cubicBezTo>
                  <a:cubicBezTo>
                    <a:pt x="96" y="1116"/>
                    <a:pt x="150" y="1041"/>
                    <a:pt x="160" y="999"/>
                  </a:cubicBezTo>
                  <a:cubicBezTo>
                    <a:pt x="203" y="892"/>
                    <a:pt x="246" y="775"/>
                    <a:pt x="299" y="669"/>
                  </a:cubicBezTo>
                  <a:cubicBezTo>
                    <a:pt x="373" y="466"/>
                    <a:pt x="459" y="264"/>
                    <a:pt x="544" y="83"/>
                  </a:cubicBezTo>
                  <a:cubicBezTo>
                    <a:pt x="565" y="39"/>
                    <a:pt x="533" y="1"/>
                    <a:pt x="500" y="1"/>
                  </a:cubicBezTo>
                  <a:close/>
                </a:path>
              </a:pathLst>
            </a:custGeom>
            <a:solidFill>
              <a:srgbClr val="7D1F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 name="Google Shape;1788;p39">
              <a:extLst>
                <a:ext uri="{FF2B5EF4-FFF2-40B4-BE49-F238E27FC236}">
                  <a16:creationId xmlns:a16="http://schemas.microsoft.com/office/drawing/2014/main" id="{4BBB953B-8A66-BCE9-5528-4933C0E5E2F8}"/>
                </a:ext>
              </a:extLst>
            </p:cNvPr>
            <p:cNvSpPr/>
            <p:nvPr/>
          </p:nvSpPr>
          <p:spPr>
            <a:xfrm>
              <a:off x="7792601" y="1456580"/>
              <a:ext cx="127394" cy="42682"/>
            </a:xfrm>
            <a:custGeom>
              <a:avLst/>
              <a:gdLst/>
              <a:ahLst/>
              <a:cxnLst/>
              <a:rect l="l" t="t" r="r" b="b"/>
              <a:pathLst>
                <a:path w="782" h="262" extrusionOk="0">
                  <a:moveTo>
                    <a:pt x="366" y="1"/>
                  </a:moveTo>
                  <a:cubicBezTo>
                    <a:pt x="251" y="1"/>
                    <a:pt x="144" y="51"/>
                    <a:pt x="47" y="119"/>
                  </a:cubicBezTo>
                  <a:cubicBezTo>
                    <a:pt x="0" y="147"/>
                    <a:pt x="36" y="208"/>
                    <a:pt x="81" y="208"/>
                  </a:cubicBezTo>
                  <a:cubicBezTo>
                    <a:pt x="87" y="208"/>
                    <a:pt x="94" y="207"/>
                    <a:pt x="100" y="204"/>
                  </a:cubicBezTo>
                  <a:cubicBezTo>
                    <a:pt x="182" y="141"/>
                    <a:pt x="271" y="93"/>
                    <a:pt x="361" y="93"/>
                  </a:cubicBezTo>
                  <a:cubicBezTo>
                    <a:pt x="377" y="93"/>
                    <a:pt x="393" y="95"/>
                    <a:pt x="409" y="98"/>
                  </a:cubicBezTo>
                  <a:cubicBezTo>
                    <a:pt x="516" y="109"/>
                    <a:pt x="622" y="183"/>
                    <a:pt x="697" y="258"/>
                  </a:cubicBezTo>
                  <a:cubicBezTo>
                    <a:pt x="705" y="260"/>
                    <a:pt x="713" y="262"/>
                    <a:pt x="720" y="262"/>
                  </a:cubicBezTo>
                  <a:cubicBezTo>
                    <a:pt x="739" y="262"/>
                    <a:pt x="753" y="252"/>
                    <a:pt x="761" y="236"/>
                  </a:cubicBezTo>
                  <a:cubicBezTo>
                    <a:pt x="782" y="215"/>
                    <a:pt x="761" y="183"/>
                    <a:pt x="750" y="172"/>
                  </a:cubicBezTo>
                  <a:cubicBezTo>
                    <a:pt x="643" y="98"/>
                    <a:pt x="537" y="13"/>
                    <a:pt x="399" y="2"/>
                  </a:cubicBezTo>
                  <a:cubicBezTo>
                    <a:pt x="388" y="1"/>
                    <a:pt x="377" y="1"/>
                    <a:pt x="366"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 name="Google Shape;1789;p39">
              <a:extLst>
                <a:ext uri="{FF2B5EF4-FFF2-40B4-BE49-F238E27FC236}">
                  <a16:creationId xmlns:a16="http://schemas.microsoft.com/office/drawing/2014/main" id="{858EB059-DE14-4E7D-D17D-6A6621F26E2B}"/>
                </a:ext>
              </a:extLst>
            </p:cNvPr>
            <p:cNvSpPr/>
            <p:nvPr/>
          </p:nvSpPr>
          <p:spPr>
            <a:xfrm>
              <a:off x="7532600" y="1409662"/>
              <a:ext cx="127394" cy="52619"/>
            </a:xfrm>
            <a:custGeom>
              <a:avLst/>
              <a:gdLst/>
              <a:ahLst/>
              <a:cxnLst/>
              <a:rect l="l" t="t" r="r" b="b"/>
              <a:pathLst>
                <a:path w="782" h="323" extrusionOk="0">
                  <a:moveTo>
                    <a:pt x="343" y="0"/>
                  </a:moveTo>
                  <a:cubicBezTo>
                    <a:pt x="238" y="0"/>
                    <a:pt x="131" y="28"/>
                    <a:pt x="46" y="66"/>
                  </a:cubicBezTo>
                  <a:cubicBezTo>
                    <a:pt x="0" y="85"/>
                    <a:pt x="33" y="158"/>
                    <a:pt x="77" y="158"/>
                  </a:cubicBezTo>
                  <a:cubicBezTo>
                    <a:pt x="84" y="158"/>
                    <a:pt x="92" y="156"/>
                    <a:pt x="99" y="152"/>
                  </a:cubicBezTo>
                  <a:cubicBezTo>
                    <a:pt x="162" y="112"/>
                    <a:pt x="255" y="90"/>
                    <a:pt x="342" y="90"/>
                  </a:cubicBezTo>
                  <a:cubicBezTo>
                    <a:pt x="372" y="90"/>
                    <a:pt x="402" y="93"/>
                    <a:pt x="429" y="98"/>
                  </a:cubicBezTo>
                  <a:cubicBezTo>
                    <a:pt x="536" y="130"/>
                    <a:pt x="631" y="194"/>
                    <a:pt x="685" y="301"/>
                  </a:cubicBezTo>
                  <a:cubicBezTo>
                    <a:pt x="688" y="316"/>
                    <a:pt x="698" y="323"/>
                    <a:pt x="711" y="323"/>
                  </a:cubicBezTo>
                  <a:cubicBezTo>
                    <a:pt x="741" y="323"/>
                    <a:pt x="782" y="285"/>
                    <a:pt x="759" y="247"/>
                  </a:cubicBezTo>
                  <a:cubicBezTo>
                    <a:pt x="695" y="130"/>
                    <a:pt x="589" y="34"/>
                    <a:pt x="461" y="13"/>
                  </a:cubicBezTo>
                  <a:cubicBezTo>
                    <a:pt x="423" y="4"/>
                    <a:pt x="383" y="0"/>
                    <a:pt x="343"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 name="Google Shape;1790;p39">
              <a:extLst>
                <a:ext uri="{FF2B5EF4-FFF2-40B4-BE49-F238E27FC236}">
                  <a16:creationId xmlns:a16="http://schemas.microsoft.com/office/drawing/2014/main" id="{5564B2DE-2C1F-6BF3-F1DD-24412C3A2DDF}"/>
                </a:ext>
              </a:extLst>
            </p:cNvPr>
            <p:cNvSpPr/>
            <p:nvPr/>
          </p:nvSpPr>
          <p:spPr>
            <a:xfrm>
              <a:off x="7524292" y="1395326"/>
              <a:ext cx="24599" cy="39098"/>
            </a:xfrm>
            <a:custGeom>
              <a:avLst/>
              <a:gdLst/>
              <a:ahLst/>
              <a:cxnLst/>
              <a:rect l="l" t="t" r="r" b="b"/>
              <a:pathLst>
                <a:path w="151" h="240" extrusionOk="0">
                  <a:moveTo>
                    <a:pt x="44" y="1"/>
                  </a:moveTo>
                  <a:cubicBezTo>
                    <a:pt x="40" y="1"/>
                    <a:pt x="36" y="2"/>
                    <a:pt x="33" y="5"/>
                  </a:cubicBezTo>
                  <a:cubicBezTo>
                    <a:pt x="12" y="5"/>
                    <a:pt x="1" y="16"/>
                    <a:pt x="1" y="27"/>
                  </a:cubicBezTo>
                  <a:lnTo>
                    <a:pt x="1" y="48"/>
                  </a:lnTo>
                  <a:lnTo>
                    <a:pt x="1" y="69"/>
                  </a:lnTo>
                  <a:cubicBezTo>
                    <a:pt x="12" y="122"/>
                    <a:pt x="33" y="176"/>
                    <a:pt x="44" y="218"/>
                  </a:cubicBezTo>
                  <a:cubicBezTo>
                    <a:pt x="44" y="229"/>
                    <a:pt x="54" y="240"/>
                    <a:pt x="65" y="240"/>
                  </a:cubicBezTo>
                  <a:lnTo>
                    <a:pt x="107" y="240"/>
                  </a:lnTo>
                  <a:cubicBezTo>
                    <a:pt x="118" y="229"/>
                    <a:pt x="139" y="229"/>
                    <a:pt x="139" y="218"/>
                  </a:cubicBezTo>
                  <a:cubicBezTo>
                    <a:pt x="150" y="165"/>
                    <a:pt x="150" y="165"/>
                    <a:pt x="139" y="154"/>
                  </a:cubicBezTo>
                  <a:lnTo>
                    <a:pt x="131" y="129"/>
                  </a:lnTo>
                  <a:lnTo>
                    <a:pt x="131" y="129"/>
                  </a:lnTo>
                  <a:cubicBezTo>
                    <a:pt x="139" y="135"/>
                    <a:pt x="139" y="139"/>
                    <a:pt x="139" y="154"/>
                  </a:cubicBezTo>
                  <a:lnTo>
                    <a:pt x="139" y="154"/>
                  </a:lnTo>
                  <a:cubicBezTo>
                    <a:pt x="139" y="138"/>
                    <a:pt x="139" y="128"/>
                    <a:pt x="129" y="124"/>
                  </a:cubicBezTo>
                  <a:lnTo>
                    <a:pt x="129" y="124"/>
                  </a:lnTo>
                  <a:lnTo>
                    <a:pt x="131" y="129"/>
                  </a:lnTo>
                  <a:lnTo>
                    <a:pt x="131" y="129"/>
                  </a:lnTo>
                  <a:cubicBezTo>
                    <a:pt x="128" y="127"/>
                    <a:pt x="124" y="125"/>
                    <a:pt x="118" y="122"/>
                  </a:cubicBezTo>
                  <a:cubicBezTo>
                    <a:pt x="123" y="122"/>
                    <a:pt x="126" y="123"/>
                    <a:pt x="129" y="124"/>
                  </a:cubicBezTo>
                  <a:lnTo>
                    <a:pt x="129" y="124"/>
                  </a:lnTo>
                  <a:lnTo>
                    <a:pt x="97" y="27"/>
                  </a:lnTo>
                  <a:cubicBezTo>
                    <a:pt x="97" y="16"/>
                    <a:pt x="76" y="5"/>
                    <a:pt x="65" y="5"/>
                  </a:cubicBezTo>
                  <a:cubicBezTo>
                    <a:pt x="58" y="5"/>
                    <a:pt x="51" y="1"/>
                    <a:pt x="44" y="1"/>
                  </a:cubicBezTo>
                  <a:close/>
                </a:path>
              </a:pathLst>
            </a:custGeom>
            <a:solidFill>
              <a:srgbClr val="1412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 name="Google Shape;1791;p39">
              <a:extLst>
                <a:ext uri="{FF2B5EF4-FFF2-40B4-BE49-F238E27FC236}">
                  <a16:creationId xmlns:a16="http://schemas.microsoft.com/office/drawing/2014/main" id="{C5FC6E00-EB74-4406-FB8A-9D9A423E8153}"/>
                </a:ext>
              </a:extLst>
            </p:cNvPr>
            <p:cNvSpPr/>
            <p:nvPr/>
          </p:nvSpPr>
          <p:spPr>
            <a:xfrm>
              <a:off x="7548728" y="1387506"/>
              <a:ext cx="20852" cy="42519"/>
            </a:xfrm>
            <a:custGeom>
              <a:avLst/>
              <a:gdLst/>
              <a:ahLst/>
              <a:cxnLst/>
              <a:rect l="l" t="t" r="r" b="b"/>
              <a:pathLst>
                <a:path w="128" h="261" extrusionOk="0">
                  <a:moveTo>
                    <a:pt x="53" y="0"/>
                  </a:moveTo>
                  <a:cubicBezTo>
                    <a:pt x="21" y="0"/>
                    <a:pt x="0" y="21"/>
                    <a:pt x="0" y="53"/>
                  </a:cubicBezTo>
                  <a:cubicBezTo>
                    <a:pt x="0" y="107"/>
                    <a:pt x="11" y="170"/>
                    <a:pt x="43" y="224"/>
                  </a:cubicBezTo>
                  <a:cubicBezTo>
                    <a:pt x="43" y="234"/>
                    <a:pt x="53" y="256"/>
                    <a:pt x="64" y="256"/>
                  </a:cubicBezTo>
                  <a:cubicBezTo>
                    <a:pt x="71" y="256"/>
                    <a:pt x="83" y="260"/>
                    <a:pt x="93" y="260"/>
                  </a:cubicBezTo>
                  <a:cubicBezTo>
                    <a:pt x="98" y="260"/>
                    <a:pt x="103" y="259"/>
                    <a:pt x="107" y="256"/>
                  </a:cubicBezTo>
                  <a:cubicBezTo>
                    <a:pt x="117" y="256"/>
                    <a:pt x="128" y="234"/>
                    <a:pt x="128" y="224"/>
                  </a:cubicBezTo>
                  <a:lnTo>
                    <a:pt x="128" y="181"/>
                  </a:lnTo>
                  <a:cubicBezTo>
                    <a:pt x="117" y="149"/>
                    <a:pt x="107" y="117"/>
                    <a:pt x="107" y="75"/>
                  </a:cubicBezTo>
                  <a:lnTo>
                    <a:pt x="107" y="53"/>
                  </a:lnTo>
                  <a:cubicBezTo>
                    <a:pt x="107" y="21"/>
                    <a:pt x="75" y="0"/>
                    <a:pt x="53" y="0"/>
                  </a:cubicBezTo>
                  <a:close/>
                </a:path>
              </a:pathLst>
            </a:custGeom>
            <a:solidFill>
              <a:srgbClr val="1412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 name="Google Shape;1792;p39">
              <a:extLst>
                <a:ext uri="{FF2B5EF4-FFF2-40B4-BE49-F238E27FC236}">
                  <a16:creationId xmlns:a16="http://schemas.microsoft.com/office/drawing/2014/main" id="{9B69EFBE-F0E0-B1CA-6E2B-BAD71250C91D}"/>
                </a:ext>
              </a:extLst>
            </p:cNvPr>
            <p:cNvSpPr/>
            <p:nvPr/>
          </p:nvSpPr>
          <p:spPr>
            <a:xfrm>
              <a:off x="7573001" y="1385714"/>
              <a:ext cx="22644" cy="39098"/>
            </a:xfrm>
            <a:custGeom>
              <a:avLst/>
              <a:gdLst/>
              <a:ahLst/>
              <a:cxnLst/>
              <a:rect l="l" t="t" r="r" b="b"/>
              <a:pathLst>
                <a:path w="139" h="240" extrusionOk="0">
                  <a:moveTo>
                    <a:pt x="53" y="0"/>
                  </a:moveTo>
                  <a:cubicBezTo>
                    <a:pt x="21" y="0"/>
                    <a:pt x="0" y="22"/>
                    <a:pt x="0" y="54"/>
                  </a:cubicBezTo>
                  <a:cubicBezTo>
                    <a:pt x="0" y="107"/>
                    <a:pt x="11" y="160"/>
                    <a:pt x="21" y="213"/>
                  </a:cubicBezTo>
                  <a:cubicBezTo>
                    <a:pt x="21" y="224"/>
                    <a:pt x="32" y="235"/>
                    <a:pt x="53" y="235"/>
                  </a:cubicBezTo>
                  <a:cubicBezTo>
                    <a:pt x="60" y="235"/>
                    <a:pt x="68" y="239"/>
                    <a:pt x="75" y="239"/>
                  </a:cubicBezTo>
                  <a:cubicBezTo>
                    <a:pt x="78" y="239"/>
                    <a:pt x="82" y="238"/>
                    <a:pt x="85" y="235"/>
                  </a:cubicBezTo>
                  <a:cubicBezTo>
                    <a:pt x="128" y="235"/>
                    <a:pt x="139" y="213"/>
                    <a:pt x="128" y="181"/>
                  </a:cubicBezTo>
                  <a:cubicBezTo>
                    <a:pt x="117" y="160"/>
                    <a:pt x="117" y="118"/>
                    <a:pt x="107" y="75"/>
                  </a:cubicBezTo>
                  <a:lnTo>
                    <a:pt x="107" y="54"/>
                  </a:lnTo>
                  <a:cubicBezTo>
                    <a:pt x="107" y="32"/>
                    <a:pt x="107" y="22"/>
                    <a:pt x="85" y="11"/>
                  </a:cubicBezTo>
                  <a:cubicBezTo>
                    <a:pt x="75" y="0"/>
                    <a:pt x="64" y="0"/>
                    <a:pt x="53" y="0"/>
                  </a:cubicBezTo>
                  <a:close/>
                </a:path>
              </a:pathLst>
            </a:custGeom>
            <a:solidFill>
              <a:srgbClr val="1412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 name="Google Shape;1793;p39">
              <a:extLst>
                <a:ext uri="{FF2B5EF4-FFF2-40B4-BE49-F238E27FC236}">
                  <a16:creationId xmlns:a16="http://schemas.microsoft.com/office/drawing/2014/main" id="{C136ED4C-05B7-9EBB-2B19-87CC239F4A3D}"/>
                </a:ext>
              </a:extLst>
            </p:cNvPr>
            <p:cNvSpPr/>
            <p:nvPr/>
          </p:nvSpPr>
          <p:spPr>
            <a:xfrm>
              <a:off x="7614217" y="1660215"/>
              <a:ext cx="175777" cy="72005"/>
            </a:xfrm>
            <a:custGeom>
              <a:avLst/>
              <a:gdLst/>
              <a:ahLst/>
              <a:cxnLst/>
              <a:rect l="l" t="t" r="r" b="b"/>
              <a:pathLst>
                <a:path w="1079" h="442" extrusionOk="0">
                  <a:moveTo>
                    <a:pt x="59" y="0"/>
                  </a:moveTo>
                  <a:cubicBezTo>
                    <a:pt x="28" y="0"/>
                    <a:pt x="1" y="29"/>
                    <a:pt x="13" y="72"/>
                  </a:cubicBezTo>
                  <a:cubicBezTo>
                    <a:pt x="67" y="285"/>
                    <a:pt x="248" y="413"/>
                    <a:pt x="461" y="435"/>
                  </a:cubicBezTo>
                  <a:cubicBezTo>
                    <a:pt x="486" y="439"/>
                    <a:pt x="512" y="441"/>
                    <a:pt x="539" y="441"/>
                  </a:cubicBezTo>
                  <a:cubicBezTo>
                    <a:pt x="633" y="441"/>
                    <a:pt x="729" y="415"/>
                    <a:pt x="812" y="381"/>
                  </a:cubicBezTo>
                  <a:cubicBezTo>
                    <a:pt x="897" y="349"/>
                    <a:pt x="1004" y="264"/>
                    <a:pt x="1057" y="168"/>
                  </a:cubicBezTo>
                  <a:cubicBezTo>
                    <a:pt x="1079" y="125"/>
                    <a:pt x="1041" y="86"/>
                    <a:pt x="1008" y="86"/>
                  </a:cubicBezTo>
                  <a:cubicBezTo>
                    <a:pt x="993" y="86"/>
                    <a:pt x="979" y="95"/>
                    <a:pt x="972" y="115"/>
                  </a:cubicBezTo>
                  <a:cubicBezTo>
                    <a:pt x="929" y="200"/>
                    <a:pt x="833" y="254"/>
                    <a:pt x="759" y="296"/>
                  </a:cubicBezTo>
                  <a:cubicBezTo>
                    <a:pt x="674" y="328"/>
                    <a:pt x="567" y="349"/>
                    <a:pt x="471" y="349"/>
                  </a:cubicBezTo>
                  <a:cubicBezTo>
                    <a:pt x="312" y="328"/>
                    <a:pt x="152" y="211"/>
                    <a:pt x="120" y="51"/>
                  </a:cubicBezTo>
                  <a:cubicBezTo>
                    <a:pt x="106" y="15"/>
                    <a:pt x="82" y="0"/>
                    <a:pt x="59" y="0"/>
                  </a:cubicBezTo>
                  <a:close/>
                </a:path>
              </a:pathLst>
            </a:custGeom>
            <a:solidFill>
              <a:srgbClr val="7D1F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 name="Google Shape;1794;p39">
              <a:extLst>
                <a:ext uri="{FF2B5EF4-FFF2-40B4-BE49-F238E27FC236}">
                  <a16:creationId xmlns:a16="http://schemas.microsoft.com/office/drawing/2014/main" id="{7F8AA146-3C65-90FD-5FE7-8C86BD33F9D7}"/>
                </a:ext>
              </a:extLst>
            </p:cNvPr>
            <p:cNvSpPr/>
            <p:nvPr/>
          </p:nvSpPr>
          <p:spPr>
            <a:xfrm>
              <a:off x="7777614" y="1651092"/>
              <a:ext cx="24436" cy="26228"/>
            </a:xfrm>
            <a:custGeom>
              <a:avLst/>
              <a:gdLst/>
              <a:ahLst/>
              <a:cxnLst/>
              <a:rect l="l" t="t" r="r" b="b"/>
              <a:pathLst>
                <a:path w="150" h="161" extrusionOk="0">
                  <a:moveTo>
                    <a:pt x="86" y="1"/>
                  </a:moveTo>
                  <a:cubicBezTo>
                    <a:pt x="75" y="1"/>
                    <a:pt x="75" y="11"/>
                    <a:pt x="54" y="11"/>
                  </a:cubicBezTo>
                  <a:lnTo>
                    <a:pt x="22" y="54"/>
                  </a:lnTo>
                  <a:lnTo>
                    <a:pt x="1" y="65"/>
                  </a:lnTo>
                  <a:lnTo>
                    <a:pt x="1" y="97"/>
                  </a:lnTo>
                  <a:lnTo>
                    <a:pt x="1" y="128"/>
                  </a:lnTo>
                  <a:cubicBezTo>
                    <a:pt x="1" y="128"/>
                    <a:pt x="1" y="139"/>
                    <a:pt x="22" y="139"/>
                  </a:cubicBezTo>
                  <a:cubicBezTo>
                    <a:pt x="22" y="139"/>
                    <a:pt x="33" y="139"/>
                    <a:pt x="33" y="150"/>
                  </a:cubicBezTo>
                  <a:cubicBezTo>
                    <a:pt x="43" y="150"/>
                    <a:pt x="43" y="160"/>
                    <a:pt x="54" y="160"/>
                  </a:cubicBezTo>
                  <a:lnTo>
                    <a:pt x="75" y="160"/>
                  </a:lnTo>
                  <a:cubicBezTo>
                    <a:pt x="86" y="160"/>
                    <a:pt x="86" y="160"/>
                    <a:pt x="97" y="150"/>
                  </a:cubicBezTo>
                  <a:lnTo>
                    <a:pt x="139" y="107"/>
                  </a:lnTo>
                  <a:lnTo>
                    <a:pt x="150" y="97"/>
                  </a:lnTo>
                  <a:lnTo>
                    <a:pt x="150" y="75"/>
                  </a:lnTo>
                  <a:lnTo>
                    <a:pt x="150" y="43"/>
                  </a:lnTo>
                  <a:cubicBezTo>
                    <a:pt x="150" y="43"/>
                    <a:pt x="150" y="33"/>
                    <a:pt x="139" y="33"/>
                  </a:cubicBezTo>
                  <a:cubicBezTo>
                    <a:pt x="139" y="33"/>
                    <a:pt x="128" y="33"/>
                    <a:pt x="128" y="11"/>
                  </a:cubicBezTo>
                  <a:cubicBezTo>
                    <a:pt x="107" y="11"/>
                    <a:pt x="107" y="1"/>
                    <a:pt x="97" y="1"/>
                  </a:cubicBezTo>
                  <a:close/>
                </a:path>
              </a:pathLst>
            </a:custGeom>
            <a:solidFill>
              <a:srgbClr val="7D1F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 name="Google Shape;1795;p39">
              <a:extLst>
                <a:ext uri="{FF2B5EF4-FFF2-40B4-BE49-F238E27FC236}">
                  <a16:creationId xmlns:a16="http://schemas.microsoft.com/office/drawing/2014/main" id="{7078DDB0-4EE1-55AC-F3F8-4101C993B70B}"/>
                </a:ext>
              </a:extLst>
            </p:cNvPr>
            <p:cNvSpPr/>
            <p:nvPr/>
          </p:nvSpPr>
          <p:spPr>
            <a:xfrm>
              <a:off x="7602488" y="1635453"/>
              <a:ext cx="22644" cy="29649"/>
            </a:xfrm>
            <a:custGeom>
              <a:avLst/>
              <a:gdLst/>
              <a:ahLst/>
              <a:cxnLst/>
              <a:rect l="l" t="t" r="r" b="b"/>
              <a:pathLst>
                <a:path w="139" h="182" extrusionOk="0">
                  <a:moveTo>
                    <a:pt x="64" y="1"/>
                  </a:moveTo>
                  <a:cubicBezTo>
                    <a:pt x="53" y="1"/>
                    <a:pt x="43" y="1"/>
                    <a:pt x="21" y="22"/>
                  </a:cubicBezTo>
                  <a:cubicBezTo>
                    <a:pt x="21" y="22"/>
                    <a:pt x="21" y="33"/>
                    <a:pt x="11" y="33"/>
                  </a:cubicBezTo>
                  <a:cubicBezTo>
                    <a:pt x="11" y="43"/>
                    <a:pt x="0" y="43"/>
                    <a:pt x="0" y="54"/>
                  </a:cubicBezTo>
                  <a:lnTo>
                    <a:pt x="0" y="107"/>
                  </a:lnTo>
                  <a:cubicBezTo>
                    <a:pt x="0" y="129"/>
                    <a:pt x="11" y="139"/>
                    <a:pt x="11" y="150"/>
                  </a:cubicBezTo>
                  <a:lnTo>
                    <a:pt x="21" y="161"/>
                  </a:lnTo>
                  <a:lnTo>
                    <a:pt x="43" y="182"/>
                  </a:lnTo>
                  <a:lnTo>
                    <a:pt x="85" y="182"/>
                  </a:lnTo>
                  <a:cubicBezTo>
                    <a:pt x="96" y="161"/>
                    <a:pt x="107" y="161"/>
                    <a:pt x="107" y="150"/>
                  </a:cubicBezTo>
                  <a:cubicBezTo>
                    <a:pt x="139" y="139"/>
                    <a:pt x="139" y="118"/>
                    <a:pt x="139" y="97"/>
                  </a:cubicBezTo>
                  <a:cubicBezTo>
                    <a:pt x="139" y="86"/>
                    <a:pt x="117" y="75"/>
                    <a:pt x="117" y="75"/>
                  </a:cubicBezTo>
                  <a:lnTo>
                    <a:pt x="117" y="54"/>
                  </a:lnTo>
                  <a:lnTo>
                    <a:pt x="117" y="33"/>
                  </a:lnTo>
                  <a:cubicBezTo>
                    <a:pt x="117" y="33"/>
                    <a:pt x="117" y="22"/>
                    <a:pt x="107" y="22"/>
                  </a:cubicBezTo>
                  <a:lnTo>
                    <a:pt x="96" y="1"/>
                  </a:lnTo>
                  <a:close/>
                </a:path>
              </a:pathLst>
            </a:custGeom>
            <a:solidFill>
              <a:srgbClr val="7D1F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 name="Google Shape;1796;p39">
              <a:extLst>
                <a:ext uri="{FF2B5EF4-FFF2-40B4-BE49-F238E27FC236}">
                  <a16:creationId xmlns:a16="http://schemas.microsoft.com/office/drawing/2014/main" id="{E768B9BA-4C6A-1081-3012-AA5E49524B1F}"/>
                </a:ext>
              </a:extLst>
            </p:cNvPr>
            <p:cNvSpPr/>
            <p:nvPr/>
          </p:nvSpPr>
          <p:spPr>
            <a:xfrm>
              <a:off x="8153280" y="1503660"/>
              <a:ext cx="91228" cy="94323"/>
            </a:xfrm>
            <a:custGeom>
              <a:avLst/>
              <a:gdLst/>
              <a:ahLst/>
              <a:cxnLst/>
              <a:rect l="l" t="t" r="r" b="b"/>
              <a:pathLst>
                <a:path w="560" h="579" extrusionOk="0">
                  <a:moveTo>
                    <a:pt x="357" y="1"/>
                  </a:moveTo>
                  <a:cubicBezTo>
                    <a:pt x="27" y="33"/>
                    <a:pt x="5" y="554"/>
                    <a:pt x="5" y="554"/>
                  </a:cubicBezTo>
                  <a:cubicBezTo>
                    <a:pt x="1" y="571"/>
                    <a:pt x="0" y="578"/>
                    <a:pt x="3" y="578"/>
                  </a:cubicBezTo>
                  <a:cubicBezTo>
                    <a:pt x="21" y="578"/>
                    <a:pt x="164" y="317"/>
                    <a:pt x="282" y="299"/>
                  </a:cubicBezTo>
                  <a:cubicBezTo>
                    <a:pt x="559" y="245"/>
                    <a:pt x="517" y="1"/>
                    <a:pt x="357" y="1"/>
                  </a:cubicBezTo>
                  <a:close/>
                </a:path>
              </a:pathLst>
            </a:custGeom>
            <a:solidFill>
              <a:srgbClr val="7B27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 name="Google Shape;1797;p39">
              <a:extLst>
                <a:ext uri="{FF2B5EF4-FFF2-40B4-BE49-F238E27FC236}">
                  <a16:creationId xmlns:a16="http://schemas.microsoft.com/office/drawing/2014/main" id="{CB326E17-50B5-BC5F-160A-81B6CD936711}"/>
                </a:ext>
              </a:extLst>
            </p:cNvPr>
            <p:cNvSpPr/>
            <p:nvPr/>
          </p:nvSpPr>
          <p:spPr>
            <a:xfrm>
              <a:off x="7905986" y="1464725"/>
              <a:ext cx="33233" cy="33885"/>
            </a:xfrm>
            <a:custGeom>
              <a:avLst/>
              <a:gdLst/>
              <a:ahLst/>
              <a:cxnLst/>
              <a:rect l="l" t="t" r="r" b="b"/>
              <a:pathLst>
                <a:path w="204" h="208" extrusionOk="0">
                  <a:moveTo>
                    <a:pt x="77" y="49"/>
                  </a:moveTo>
                  <a:cubicBezTo>
                    <a:pt x="65" y="51"/>
                    <a:pt x="65" y="59"/>
                    <a:pt x="65" y="59"/>
                  </a:cubicBezTo>
                  <a:cubicBezTo>
                    <a:pt x="70" y="56"/>
                    <a:pt x="74" y="52"/>
                    <a:pt x="77" y="49"/>
                  </a:cubicBezTo>
                  <a:close/>
                  <a:moveTo>
                    <a:pt x="140" y="1"/>
                  </a:moveTo>
                  <a:cubicBezTo>
                    <a:pt x="122" y="1"/>
                    <a:pt x="104" y="8"/>
                    <a:pt x="97" y="16"/>
                  </a:cubicBezTo>
                  <a:cubicBezTo>
                    <a:pt x="89" y="24"/>
                    <a:pt x="87" y="38"/>
                    <a:pt x="77" y="49"/>
                  </a:cubicBezTo>
                  <a:lnTo>
                    <a:pt x="77" y="49"/>
                  </a:lnTo>
                  <a:cubicBezTo>
                    <a:pt x="80" y="48"/>
                    <a:pt x="83" y="48"/>
                    <a:pt x="86" y="48"/>
                  </a:cubicBezTo>
                  <a:cubicBezTo>
                    <a:pt x="65" y="69"/>
                    <a:pt x="43" y="101"/>
                    <a:pt x="11" y="112"/>
                  </a:cubicBezTo>
                  <a:cubicBezTo>
                    <a:pt x="1" y="122"/>
                    <a:pt x="1" y="133"/>
                    <a:pt x="1" y="154"/>
                  </a:cubicBezTo>
                  <a:cubicBezTo>
                    <a:pt x="1" y="165"/>
                    <a:pt x="1" y="176"/>
                    <a:pt x="11" y="186"/>
                  </a:cubicBezTo>
                  <a:cubicBezTo>
                    <a:pt x="33" y="208"/>
                    <a:pt x="43" y="208"/>
                    <a:pt x="54" y="208"/>
                  </a:cubicBezTo>
                  <a:lnTo>
                    <a:pt x="65" y="208"/>
                  </a:lnTo>
                  <a:lnTo>
                    <a:pt x="86" y="186"/>
                  </a:lnTo>
                  <a:cubicBezTo>
                    <a:pt x="118" y="165"/>
                    <a:pt x="150" y="122"/>
                    <a:pt x="192" y="69"/>
                  </a:cubicBezTo>
                  <a:cubicBezTo>
                    <a:pt x="203" y="59"/>
                    <a:pt x="203" y="48"/>
                    <a:pt x="192" y="27"/>
                  </a:cubicBezTo>
                  <a:cubicBezTo>
                    <a:pt x="192" y="16"/>
                    <a:pt x="171" y="5"/>
                    <a:pt x="160" y="5"/>
                  </a:cubicBezTo>
                  <a:cubicBezTo>
                    <a:pt x="154" y="2"/>
                    <a:pt x="147" y="1"/>
                    <a:pt x="140" y="1"/>
                  </a:cubicBezTo>
                  <a:close/>
                </a:path>
              </a:pathLst>
            </a:custGeom>
            <a:solidFill>
              <a:srgbClr val="1412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 name="Google Shape;1798;p39">
              <a:extLst>
                <a:ext uri="{FF2B5EF4-FFF2-40B4-BE49-F238E27FC236}">
                  <a16:creationId xmlns:a16="http://schemas.microsoft.com/office/drawing/2014/main" id="{E939D435-944A-408E-E991-AB9B33AC5BDF}"/>
                </a:ext>
              </a:extLst>
            </p:cNvPr>
            <p:cNvSpPr/>
            <p:nvPr/>
          </p:nvSpPr>
          <p:spPr>
            <a:xfrm>
              <a:off x="7885133" y="1449086"/>
              <a:ext cx="34862" cy="36817"/>
            </a:xfrm>
            <a:custGeom>
              <a:avLst/>
              <a:gdLst/>
              <a:ahLst/>
              <a:cxnLst/>
              <a:rect l="l" t="t" r="r" b="b"/>
              <a:pathLst>
                <a:path w="214" h="226" extrusionOk="0">
                  <a:moveTo>
                    <a:pt x="63" y="101"/>
                  </a:moveTo>
                  <a:cubicBezTo>
                    <a:pt x="54" y="102"/>
                    <a:pt x="54" y="112"/>
                    <a:pt x="54" y="112"/>
                  </a:cubicBezTo>
                  <a:cubicBezTo>
                    <a:pt x="57" y="109"/>
                    <a:pt x="60" y="105"/>
                    <a:pt x="63" y="101"/>
                  </a:cubicBezTo>
                  <a:close/>
                  <a:moveTo>
                    <a:pt x="142" y="1"/>
                  </a:moveTo>
                  <a:cubicBezTo>
                    <a:pt x="137" y="1"/>
                    <a:pt x="132" y="2"/>
                    <a:pt x="129" y="5"/>
                  </a:cubicBezTo>
                  <a:cubicBezTo>
                    <a:pt x="118" y="5"/>
                    <a:pt x="107" y="16"/>
                    <a:pt x="107" y="37"/>
                  </a:cubicBezTo>
                  <a:cubicBezTo>
                    <a:pt x="89" y="55"/>
                    <a:pt x="79" y="81"/>
                    <a:pt x="63" y="101"/>
                  </a:cubicBezTo>
                  <a:lnTo>
                    <a:pt x="63" y="101"/>
                  </a:lnTo>
                  <a:cubicBezTo>
                    <a:pt x="64" y="101"/>
                    <a:pt x="64" y="101"/>
                    <a:pt x="65" y="101"/>
                  </a:cubicBezTo>
                  <a:cubicBezTo>
                    <a:pt x="54" y="112"/>
                    <a:pt x="33" y="144"/>
                    <a:pt x="12" y="155"/>
                  </a:cubicBezTo>
                  <a:cubicBezTo>
                    <a:pt x="1" y="165"/>
                    <a:pt x="1" y="208"/>
                    <a:pt x="12" y="218"/>
                  </a:cubicBezTo>
                  <a:cubicBezTo>
                    <a:pt x="29" y="223"/>
                    <a:pt x="43" y="225"/>
                    <a:pt x="54" y="225"/>
                  </a:cubicBezTo>
                  <a:cubicBezTo>
                    <a:pt x="70" y="225"/>
                    <a:pt x="80" y="220"/>
                    <a:pt x="86" y="208"/>
                  </a:cubicBezTo>
                  <a:cubicBezTo>
                    <a:pt x="129" y="165"/>
                    <a:pt x="171" y="123"/>
                    <a:pt x="193" y="69"/>
                  </a:cubicBezTo>
                  <a:cubicBezTo>
                    <a:pt x="193" y="59"/>
                    <a:pt x="214" y="48"/>
                    <a:pt x="193" y="37"/>
                  </a:cubicBezTo>
                  <a:cubicBezTo>
                    <a:pt x="193" y="16"/>
                    <a:pt x="182" y="5"/>
                    <a:pt x="171" y="5"/>
                  </a:cubicBezTo>
                  <a:cubicBezTo>
                    <a:pt x="164" y="5"/>
                    <a:pt x="152" y="1"/>
                    <a:pt x="142" y="1"/>
                  </a:cubicBezTo>
                  <a:close/>
                </a:path>
              </a:pathLst>
            </a:custGeom>
            <a:solidFill>
              <a:srgbClr val="1412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 name="Google Shape;1799;p39">
              <a:extLst>
                <a:ext uri="{FF2B5EF4-FFF2-40B4-BE49-F238E27FC236}">
                  <a16:creationId xmlns:a16="http://schemas.microsoft.com/office/drawing/2014/main" id="{C4D88F7E-61DC-E426-886C-54627452CE8C}"/>
                </a:ext>
              </a:extLst>
            </p:cNvPr>
            <p:cNvSpPr/>
            <p:nvPr/>
          </p:nvSpPr>
          <p:spPr>
            <a:xfrm>
              <a:off x="7862652" y="1435401"/>
              <a:ext cx="33070" cy="36654"/>
            </a:xfrm>
            <a:custGeom>
              <a:avLst/>
              <a:gdLst/>
              <a:ahLst/>
              <a:cxnLst/>
              <a:rect l="l" t="t" r="r" b="b"/>
              <a:pathLst>
                <a:path w="203" h="225" extrusionOk="0">
                  <a:moveTo>
                    <a:pt x="128" y="0"/>
                  </a:moveTo>
                  <a:cubicBezTo>
                    <a:pt x="114" y="0"/>
                    <a:pt x="102" y="8"/>
                    <a:pt x="96" y="26"/>
                  </a:cubicBezTo>
                  <a:cubicBezTo>
                    <a:pt x="87" y="44"/>
                    <a:pt x="71" y="69"/>
                    <a:pt x="53" y="89"/>
                  </a:cubicBezTo>
                  <a:lnTo>
                    <a:pt x="53" y="89"/>
                  </a:lnTo>
                  <a:cubicBezTo>
                    <a:pt x="53" y="89"/>
                    <a:pt x="53" y="89"/>
                    <a:pt x="54" y="89"/>
                  </a:cubicBezTo>
                  <a:lnTo>
                    <a:pt x="43" y="100"/>
                  </a:lnTo>
                  <a:cubicBezTo>
                    <a:pt x="46" y="97"/>
                    <a:pt x="50" y="93"/>
                    <a:pt x="53" y="89"/>
                  </a:cubicBezTo>
                  <a:lnTo>
                    <a:pt x="53" y="89"/>
                  </a:lnTo>
                  <a:cubicBezTo>
                    <a:pt x="43" y="90"/>
                    <a:pt x="43" y="100"/>
                    <a:pt x="43" y="100"/>
                  </a:cubicBezTo>
                  <a:lnTo>
                    <a:pt x="43" y="100"/>
                  </a:lnTo>
                  <a:lnTo>
                    <a:pt x="11" y="132"/>
                  </a:lnTo>
                  <a:cubicBezTo>
                    <a:pt x="0" y="143"/>
                    <a:pt x="0" y="153"/>
                    <a:pt x="0" y="175"/>
                  </a:cubicBezTo>
                  <a:cubicBezTo>
                    <a:pt x="0" y="185"/>
                    <a:pt x="0" y="196"/>
                    <a:pt x="11" y="207"/>
                  </a:cubicBezTo>
                  <a:cubicBezTo>
                    <a:pt x="32" y="217"/>
                    <a:pt x="43" y="217"/>
                    <a:pt x="54" y="217"/>
                  </a:cubicBezTo>
                  <a:cubicBezTo>
                    <a:pt x="67" y="222"/>
                    <a:pt x="77" y="224"/>
                    <a:pt x="83" y="224"/>
                  </a:cubicBezTo>
                  <a:cubicBezTo>
                    <a:pt x="93" y="224"/>
                    <a:pt x="96" y="219"/>
                    <a:pt x="96" y="207"/>
                  </a:cubicBezTo>
                  <a:cubicBezTo>
                    <a:pt x="139" y="175"/>
                    <a:pt x="160" y="132"/>
                    <a:pt x="192" y="79"/>
                  </a:cubicBezTo>
                  <a:cubicBezTo>
                    <a:pt x="192" y="68"/>
                    <a:pt x="203" y="47"/>
                    <a:pt x="192" y="36"/>
                  </a:cubicBezTo>
                  <a:cubicBezTo>
                    <a:pt x="192" y="26"/>
                    <a:pt x="171" y="15"/>
                    <a:pt x="160" y="15"/>
                  </a:cubicBezTo>
                  <a:cubicBezTo>
                    <a:pt x="151" y="5"/>
                    <a:pt x="139" y="0"/>
                    <a:pt x="128" y="0"/>
                  </a:cubicBezTo>
                  <a:close/>
                </a:path>
              </a:pathLst>
            </a:custGeom>
            <a:solidFill>
              <a:srgbClr val="1412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1" name="Google Shape;1800;p39">
              <a:extLst>
                <a:ext uri="{FF2B5EF4-FFF2-40B4-BE49-F238E27FC236}">
                  <a16:creationId xmlns:a16="http://schemas.microsoft.com/office/drawing/2014/main" id="{C9BB0030-1739-2DED-8C47-6A1F5A52DAB5}"/>
                </a:ext>
              </a:extLst>
            </p:cNvPr>
            <p:cNvSpPr/>
            <p:nvPr/>
          </p:nvSpPr>
          <p:spPr>
            <a:xfrm>
              <a:off x="7770772" y="1549437"/>
              <a:ext cx="131955" cy="72983"/>
            </a:xfrm>
            <a:custGeom>
              <a:avLst/>
              <a:gdLst/>
              <a:ahLst/>
              <a:cxnLst/>
              <a:rect l="l" t="t" r="r" b="b"/>
              <a:pathLst>
                <a:path w="810" h="448" extrusionOk="0">
                  <a:moveTo>
                    <a:pt x="347" y="0"/>
                  </a:moveTo>
                  <a:cubicBezTo>
                    <a:pt x="172" y="0"/>
                    <a:pt x="31" y="77"/>
                    <a:pt x="21" y="177"/>
                  </a:cubicBezTo>
                  <a:cubicBezTo>
                    <a:pt x="0" y="295"/>
                    <a:pt x="160" y="412"/>
                    <a:pt x="383" y="444"/>
                  </a:cubicBezTo>
                  <a:cubicBezTo>
                    <a:pt x="408" y="446"/>
                    <a:pt x="432" y="447"/>
                    <a:pt x="455" y="447"/>
                  </a:cubicBezTo>
                  <a:cubicBezTo>
                    <a:pt x="636" y="447"/>
                    <a:pt x="779" y="377"/>
                    <a:pt x="788" y="273"/>
                  </a:cubicBezTo>
                  <a:cubicBezTo>
                    <a:pt x="809" y="146"/>
                    <a:pt x="650" y="28"/>
                    <a:pt x="437" y="7"/>
                  </a:cubicBezTo>
                  <a:cubicBezTo>
                    <a:pt x="406" y="2"/>
                    <a:pt x="376" y="0"/>
                    <a:pt x="347" y="0"/>
                  </a:cubicBezTo>
                  <a:close/>
                </a:path>
              </a:pathLst>
            </a:custGeom>
            <a:solidFill>
              <a:srgbClr val="FF2727">
                <a:alpha val="42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2" name="Google Shape;1801;p39">
              <a:extLst>
                <a:ext uri="{FF2B5EF4-FFF2-40B4-BE49-F238E27FC236}">
                  <a16:creationId xmlns:a16="http://schemas.microsoft.com/office/drawing/2014/main" id="{AB9E536E-4180-24E1-1F71-67DDC370CBCB}"/>
                </a:ext>
              </a:extLst>
            </p:cNvPr>
            <p:cNvSpPr/>
            <p:nvPr/>
          </p:nvSpPr>
          <p:spPr>
            <a:xfrm>
              <a:off x="7514028" y="1503008"/>
              <a:ext cx="107682" cy="62719"/>
            </a:xfrm>
            <a:custGeom>
              <a:avLst/>
              <a:gdLst/>
              <a:ahLst/>
              <a:cxnLst/>
              <a:rect l="l" t="t" r="r" b="b"/>
              <a:pathLst>
                <a:path w="661" h="385" extrusionOk="0">
                  <a:moveTo>
                    <a:pt x="293" y="0"/>
                  </a:moveTo>
                  <a:cubicBezTo>
                    <a:pt x="142" y="0"/>
                    <a:pt x="20" y="61"/>
                    <a:pt x="11" y="154"/>
                  </a:cubicBezTo>
                  <a:cubicBezTo>
                    <a:pt x="0" y="260"/>
                    <a:pt x="139" y="356"/>
                    <a:pt x="320" y="377"/>
                  </a:cubicBezTo>
                  <a:cubicBezTo>
                    <a:pt x="347" y="382"/>
                    <a:pt x="374" y="385"/>
                    <a:pt x="400" y="385"/>
                  </a:cubicBezTo>
                  <a:cubicBezTo>
                    <a:pt x="537" y="385"/>
                    <a:pt x="651" y="319"/>
                    <a:pt x="660" y="239"/>
                  </a:cubicBezTo>
                  <a:cubicBezTo>
                    <a:pt x="660" y="143"/>
                    <a:pt x="533" y="37"/>
                    <a:pt x="362" y="5"/>
                  </a:cubicBezTo>
                  <a:cubicBezTo>
                    <a:pt x="339" y="2"/>
                    <a:pt x="316" y="0"/>
                    <a:pt x="293" y="0"/>
                  </a:cubicBezTo>
                  <a:close/>
                </a:path>
              </a:pathLst>
            </a:custGeom>
            <a:solidFill>
              <a:srgbClr val="FF2727">
                <a:alpha val="42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3" name="Google Shape;1802;p39">
              <a:extLst>
                <a:ext uri="{FF2B5EF4-FFF2-40B4-BE49-F238E27FC236}">
                  <a16:creationId xmlns:a16="http://schemas.microsoft.com/office/drawing/2014/main" id="{04EECA4F-69E1-0F97-FAE1-F72149C60774}"/>
                </a:ext>
              </a:extLst>
            </p:cNvPr>
            <p:cNvSpPr/>
            <p:nvPr/>
          </p:nvSpPr>
          <p:spPr>
            <a:xfrm>
              <a:off x="7465319" y="908881"/>
              <a:ext cx="976956" cy="672971"/>
            </a:xfrm>
            <a:custGeom>
              <a:avLst/>
              <a:gdLst/>
              <a:ahLst/>
              <a:cxnLst/>
              <a:rect l="l" t="t" r="r" b="b"/>
              <a:pathLst>
                <a:path w="5997" h="4131" extrusionOk="0">
                  <a:moveTo>
                    <a:pt x="1417" y="1469"/>
                  </a:moveTo>
                  <a:lnTo>
                    <a:pt x="1417" y="1469"/>
                  </a:lnTo>
                  <a:cubicBezTo>
                    <a:pt x="1332" y="1735"/>
                    <a:pt x="1194" y="1980"/>
                    <a:pt x="991" y="2161"/>
                  </a:cubicBezTo>
                  <a:cubicBezTo>
                    <a:pt x="895" y="2246"/>
                    <a:pt x="800" y="2310"/>
                    <a:pt x="693" y="2374"/>
                  </a:cubicBezTo>
                  <a:cubicBezTo>
                    <a:pt x="1098" y="2022"/>
                    <a:pt x="1311" y="1703"/>
                    <a:pt x="1417" y="1469"/>
                  </a:cubicBezTo>
                  <a:close/>
                  <a:moveTo>
                    <a:pt x="1577" y="1628"/>
                  </a:moveTo>
                  <a:cubicBezTo>
                    <a:pt x="1843" y="2246"/>
                    <a:pt x="2280" y="2959"/>
                    <a:pt x="2983" y="3204"/>
                  </a:cubicBezTo>
                  <a:cubicBezTo>
                    <a:pt x="3025" y="3215"/>
                    <a:pt x="3078" y="3226"/>
                    <a:pt x="3132" y="3258"/>
                  </a:cubicBezTo>
                  <a:cubicBezTo>
                    <a:pt x="3025" y="3258"/>
                    <a:pt x="2929" y="3226"/>
                    <a:pt x="2844" y="3204"/>
                  </a:cubicBezTo>
                  <a:cubicBezTo>
                    <a:pt x="2578" y="3119"/>
                    <a:pt x="2333" y="3013"/>
                    <a:pt x="2152" y="2800"/>
                  </a:cubicBezTo>
                  <a:cubicBezTo>
                    <a:pt x="1971" y="2619"/>
                    <a:pt x="1832" y="2406"/>
                    <a:pt x="1726" y="2182"/>
                  </a:cubicBezTo>
                  <a:cubicBezTo>
                    <a:pt x="1673" y="2054"/>
                    <a:pt x="1630" y="1937"/>
                    <a:pt x="1598" y="1820"/>
                  </a:cubicBezTo>
                  <a:cubicBezTo>
                    <a:pt x="1588" y="1745"/>
                    <a:pt x="1588" y="1703"/>
                    <a:pt x="1577" y="1628"/>
                  </a:cubicBezTo>
                  <a:close/>
                  <a:moveTo>
                    <a:pt x="2629" y="1"/>
                  </a:moveTo>
                  <a:cubicBezTo>
                    <a:pt x="1993" y="1"/>
                    <a:pt x="1484" y="386"/>
                    <a:pt x="1311" y="542"/>
                  </a:cubicBezTo>
                  <a:cubicBezTo>
                    <a:pt x="565" y="808"/>
                    <a:pt x="86" y="1703"/>
                    <a:pt x="1" y="2906"/>
                  </a:cubicBezTo>
                  <a:cubicBezTo>
                    <a:pt x="214" y="2778"/>
                    <a:pt x="406" y="2629"/>
                    <a:pt x="565" y="2502"/>
                  </a:cubicBezTo>
                  <a:cubicBezTo>
                    <a:pt x="736" y="2416"/>
                    <a:pt x="895" y="2310"/>
                    <a:pt x="1044" y="2182"/>
                  </a:cubicBezTo>
                  <a:cubicBezTo>
                    <a:pt x="1268" y="1969"/>
                    <a:pt x="1417" y="1703"/>
                    <a:pt x="1481" y="1394"/>
                  </a:cubicBezTo>
                  <a:cubicBezTo>
                    <a:pt x="1481" y="1394"/>
                    <a:pt x="1481" y="1405"/>
                    <a:pt x="1492" y="1405"/>
                  </a:cubicBezTo>
                  <a:cubicBezTo>
                    <a:pt x="1492" y="1405"/>
                    <a:pt x="1481" y="1415"/>
                    <a:pt x="1492" y="1437"/>
                  </a:cubicBezTo>
                  <a:cubicBezTo>
                    <a:pt x="1534" y="1543"/>
                    <a:pt x="1545" y="1660"/>
                    <a:pt x="1566" y="1777"/>
                  </a:cubicBezTo>
                  <a:cubicBezTo>
                    <a:pt x="1577" y="1884"/>
                    <a:pt x="1598" y="1980"/>
                    <a:pt x="1641" y="2086"/>
                  </a:cubicBezTo>
                  <a:cubicBezTo>
                    <a:pt x="1726" y="2289"/>
                    <a:pt x="1832" y="2459"/>
                    <a:pt x="1950" y="2619"/>
                  </a:cubicBezTo>
                  <a:cubicBezTo>
                    <a:pt x="2067" y="2778"/>
                    <a:pt x="2216" y="2938"/>
                    <a:pt x="2386" y="3055"/>
                  </a:cubicBezTo>
                  <a:cubicBezTo>
                    <a:pt x="2578" y="3162"/>
                    <a:pt x="2791" y="3247"/>
                    <a:pt x="2983" y="3279"/>
                  </a:cubicBezTo>
                  <a:cubicBezTo>
                    <a:pt x="3050" y="3299"/>
                    <a:pt x="3118" y="3307"/>
                    <a:pt x="3185" y="3307"/>
                  </a:cubicBezTo>
                  <a:cubicBezTo>
                    <a:pt x="3224" y="3307"/>
                    <a:pt x="3263" y="3304"/>
                    <a:pt x="3302" y="3300"/>
                  </a:cubicBezTo>
                  <a:cubicBezTo>
                    <a:pt x="3409" y="3321"/>
                    <a:pt x="3547" y="3353"/>
                    <a:pt x="3675" y="3364"/>
                  </a:cubicBezTo>
                  <a:cubicBezTo>
                    <a:pt x="3653" y="3417"/>
                    <a:pt x="3824" y="3598"/>
                    <a:pt x="3834" y="4131"/>
                  </a:cubicBezTo>
                  <a:cubicBezTo>
                    <a:pt x="3909" y="3737"/>
                    <a:pt x="3920" y="3620"/>
                    <a:pt x="4186" y="3428"/>
                  </a:cubicBezTo>
                  <a:cubicBezTo>
                    <a:pt x="4686" y="3492"/>
                    <a:pt x="5155" y="3524"/>
                    <a:pt x="5155" y="3524"/>
                  </a:cubicBezTo>
                  <a:cubicBezTo>
                    <a:pt x="5155" y="3524"/>
                    <a:pt x="5996" y="1085"/>
                    <a:pt x="3217" y="116"/>
                  </a:cubicBezTo>
                  <a:cubicBezTo>
                    <a:pt x="3014" y="34"/>
                    <a:pt x="2816" y="1"/>
                    <a:pt x="26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3" name="TextBox 2">
            <a:extLst>
              <a:ext uri="{FF2B5EF4-FFF2-40B4-BE49-F238E27FC236}">
                <a16:creationId xmlns:a16="http://schemas.microsoft.com/office/drawing/2014/main" id="{579F6112-60B7-1B5E-D51D-429F6E7B1866}"/>
              </a:ext>
            </a:extLst>
          </p:cNvPr>
          <p:cNvSpPr txBox="1"/>
          <p:nvPr/>
        </p:nvSpPr>
        <p:spPr>
          <a:xfrm>
            <a:off x="244483" y="1092680"/>
            <a:ext cx="5816420" cy="3770263"/>
          </a:xfrm>
          <a:prstGeom prst="rect">
            <a:avLst/>
          </a:prstGeom>
          <a:noFill/>
        </p:spPr>
        <p:txBody>
          <a:bodyPr wrap="square" rtlCol="0">
            <a:spAutoFit/>
          </a:bodyPr>
          <a:lstStyle/>
          <a:p>
            <a:pPr marL="342900" lvl="0" indent="-342900">
              <a:buFont typeface="Arial" panose="020B0604020202020204" pitchFamily="34" charset="0"/>
              <a:buChar char="•"/>
            </a:pPr>
            <a:endParaRPr lang="en-US" sz="1700" dirty="0"/>
          </a:p>
          <a:p>
            <a:pPr marL="342900" lvl="0" indent="-342900">
              <a:buFont typeface="Arial" panose="020B0604020202020204" pitchFamily="34" charset="0"/>
              <a:buChar char="•"/>
            </a:pPr>
            <a:r>
              <a:rPr lang="en-US" sz="1700" dirty="0"/>
              <a:t>Behavior is chosen or maintained</a:t>
            </a:r>
          </a:p>
          <a:p>
            <a:pPr lvl="0"/>
            <a:endParaRPr lang="en-US" sz="1700" dirty="0"/>
          </a:p>
          <a:p>
            <a:pPr marL="342900" lvl="0" indent="-342900">
              <a:buFont typeface="Arial" panose="020B0604020202020204" pitchFamily="34" charset="0"/>
              <a:buChar char="•"/>
            </a:pPr>
            <a:r>
              <a:rPr lang="en-US" sz="1700" dirty="0"/>
              <a:t>Outcome and Efficacy expectations</a:t>
            </a:r>
          </a:p>
          <a:p>
            <a:pPr lvl="0"/>
            <a:endParaRPr lang="en-US" sz="1700" dirty="0"/>
          </a:p>
          <a:p>
            <a:pPr marL="342900" lvl="0" indent="-342900">
              <a:buFont typeface="Arial" panose="020B0604020202020204" pitchFamily="34" charset="0"/>
              <a:buChar char="•"/>
            </a:pPr>
            <a:r>
              <a:rPr lang="en-US" sz="1700" dirty="0"/>
              <a:t>Four Broader Processes</a:t>
            </a:r>
          </a:p>
          <a:p>
            <a:pPr lvl="0"/>
            <a:r>
              <a:rPr lang="en-US" sz="1700" dirty="0"/>
              <a:t>	1. Behavior</a:t>
            </a:r>
          </a:p>
          <a:p>
            <a:pPr lvl="0"/>
            <a:r>
              <a:rPr lang="en-US" sz="1700" dirty="0"/>
              <a:t>	2. Effort Expenditure</a:t>
            </a:r>
          </a:p>
          <a:p>
            <a:pPr lvl="0"/>
            <a:r>
              <a:rPr lang="en-US" sz="1700" dirty="0"/>
              <a:t>	3.Persistence</a:t>
            </a:r>
          </a:p>
          <a:p>
            <a:pPr lvl="0"/>
            <a:r>
              <a:rPr lang="en-US" sz="1700" dirty="0"/>
              <a:t>	4. Thought patterns </a:t>
            </a:r>
          </a:p>
          <a:p>
            <a:pPr lvl="0"/>
            <a:endParaRPr lang="en-US" sz="1700" dirty="0"/>
          </a:p>
          <a:p>
            <a:pPr marL="342900" lvl="0" indent="-342900">
              <a:buFont typeface="Arial" panose="020B0604020202020204" pitchFamily="34" charset="0"/>
              <a:buChar char="•"/>
            </a:pPr>
            <a:r>
              <a:rPr lang="en-US" sz="1700" baseline="0" dirty="0"/>
              <a:t>Self-efficacy framework can impact breastfeeding and help create education and assessments </a:t>
            </a:r>
            <a:endParaRPr lang="en-US" sz="1700" dirty="0"/>
          </a:p>
          <a:p>
            <a:endParaRPr lang="en-US" dirty="0"/>
          </a:p>
        </p:txBody>
      </p:sp>
    </p:spTree>
    <p:extLst>
      <p:ext uri="{BB962C8B-B14F-4D97-AF65-F5344CB8AC3E}">
        <p14:creationId xmlns:p14="http://schemas.microsoft.com/office/powerpoint/2010/main" val="1527235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AC1F97E4-3595-D778-D539-0A389800A50B}"/>
              </a:ext>
            </a:extLst>
          </p:cNvPr>
          <p:cNvPicPr>
            <a:picLocks noChangeAspect="1"/>
          </p:cNvPicPr>
          <p:nvPr/>
        </p:nvPicPr>
        <p:blipFill>
          <a:blip r:embed="rId3"/>
          <a:stretch>
            <a:fillRect/>
          </a:stretch>
        </p:blipFill>
        <p:spPr>
          <a:xfrm>
            <a:off x="58738" y="707438"/>
            <a:ext cx="8754630" cy="3193332"/>
          </a:xfrm>
          <a:prstGeom prst="rect">
            <a:avLst/>
          </a:prstGeom>
        </p:spPr>
      </p:pic>
      <p:sp>
        <p:nvSpPr>
          <p:cNvPr id="20" name="TextBox 19">
            <a:extLst>
              <a:ext uri="{FF2B5EF4-FFF2-40B4-BE49-F238E27FC236}">
                <a16:creationId xmlns:a16="http://schemas.microsoft.com/office/drawing/2014/main" id="{D316CA5F-D0DC-9614-6EBC-B3F3F3747025}"/>
              </a:ext>
            </a:extLst>
          </p:cNvPr>
          <p:cNvSpPr txBox="1"/>
          <p:nvPr/>
        </p:nvSpPr>
        <p:spPr>
          <a:xfrm>
            <a:off x="58738" y="305062"/>
            <a:ext cx="8325421" cy="1569660"/>
          </a:xfrm>
          <a:prstGeom prst="rect">
            <a:avLst/>
          </a:prstGeom>
          <a:noFill/>
        </p:spPr>
        <p:txBody>
          <a:bodyPr wrap="none" rtlCol="0">
            <a:spAutoFit/>
          </a:bodyPr>
          <a:lstStyle/>
          <a:p>
            <a:r>
              <a:rPr lang="en-US" dirty="0"/>
              <a:t>				Logic Model</a:t>
            </a:r>
          </a:p>
          <a:p>
            <a:endParaRPr lang="en-US" dirty="0"/>
          </a:p>
          <a:p>
            <a:r>
              <a:rPr lang="en-US" sz="1200" b="1" dirty="0">
                <a:solidFill>
                  <a:srgbClr val="000000"/>
                </a:solidFill>
                <a:effectLst/>
                <a:latin typeface="Times New Roman" panose="02020603050405020304" pitchFamily="18" charset="0"/>
                <a:ea typeface="Times New Roman" panose="02020603050405020304" pitchFamily="18" charset="0"/>
              </a:rPr>
              <a:t>Situation: </a:t>
            </a:r>
            <a:r>
              <a:rPr lang="en-US" sz="1200" dirty="0">
                <a:solidFill>
                  <a:srgbClr val="000000"/>
                </a:solidFill>
                <a:effectLst/>
                <a:latin typeface="Times New Roman" panose="02020603050405020304" pitchFamily="18" charset="0"/>
                <a:ea typeface="Times New Roman" panose="02020603050405020304" pitchFamily="18" charset="0"/>
              </a:rPr>
              <a:t>Postpartum lactation support for African-American women and infants.</a:t>
            </a:r>
          </a:p>
          <a:p>
            <a:r>
              <a:rPr lang="en-US" sz="1200" b="1" dirty="0">
                <a:solidFill>
                  <a:srgbClr val="000000"/>
                </a:solidFill>
                <a:effectLst/>
                <a:latin typeface="Times New Roman" panose="02020603050405020304" pitchFamily="18" charset="0"/>
                <a:ea typeface="Times New Roman" panose="02020603050405020304" pitchFamily="18" charset="0"/>
              </a:rPr>
              <a:t>Priorities: </a:t>
            </a:r>
            <a:r>
              <a:rPr lang="en-US" sz="1200" dirty="0">
                <a:solidFill>
                  <a:srgbClr val="000000"/>
                </a:solidFill>
                <a:effectLst/>
                <a:latin typeface="Times New Roman" panose="02020603050405020304" pitchFamily="18" charset="0"/>
                <a:ea typeface="Times New Roman" panose="02020603050405020304" pitchFamily="18" charset="0"/>
              </a:rPr>
              <a:t>Increase AA women's breastfeeding initiation and continuation rates and provide continued lactation support to families.</a:t>
            </a:r>
            <a:endParaRPr lang="en-US" sz="1200" dirty="0">
              <a:effectLst/>
              <a:latin typeface="Times New Roman" panose="02020603050405020304" pitchFamily="18" charset="0"/>
              <a:ea typeface="Times New Roman" panose="02020603050405020304" pitchFamily="18" charset="0"/>
            </a:endParaRPr>
          </a:p>
          <a:p>
            <a:endParaRPr lang="en-US" sz="1800" dirty="0">
              <a:effectLst/>
              <a:latin typeface="Times New Roman" panose="02020603050405020304" pitchFamily="18" charset="0"/>
              <a:ea typeface="Times New Roman" panose="02020603050405020304" pitchFamily="18" charset="0"/>
            </a:endParaRPr>
          </a:p>
          <a:p>
            <a:endParaRPr lang="en-US" dirty="0"/>
          </a:p>
        </p:txBody>
      </p:sp>
      <p:pic>
        <p:nvPicPr>
          <p:cNvPr id="22" name="Picture 21">
            <a:extLst>
              <a:ext uri="{FF2B5EF4-FFF2-40B4-BE49-F238E27FC236}">
                <a16:creationId xmlns:a16="http://schemas.microsoft.com/office/drawing/2014/main" id="{5AE6DB60-B54E-1B24-D304-2353D6D43C09}"/>
              </a:ext>
            </a:extLst>
          </p:cNvPr>
          <p:cNvPicPr>
            <a:picLocks noChangeAspect="1"/>
          </p:cNvPicPr>
          <p:nvPr/>
        </p:nvPicPr>
        <p:blipFill>
          <a:blip r:embed="rId4"/>
          <a:stretch>
            <a:fillRect/>
          </a:stretch>
        </p:blipFill>
        <p:spPr>
          <a:xfrm>
            <a:off x="611759" y="4018274"/>
            <a:ext cx="7772400" cy="1125226"/>
          </a:xfrm>
          <a:prstGeom prst="rect">
            <a:avLst/>
          </a:prstGeom>
        </p:spPr>
      </p:pic>
    </p:spTree>
    <p:extLst>
      <p:ext uri="{BB962C8B-B14F-4D97-AF65-F5344CB8AC3E}">
        <p14:creationId xmlns:p14="http://schemas.microsoft.com/office/powerpoint/2010/main" val="1134025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DB8C6-5308-CE7A-536E-60C85AC59A01}"/>
              </a:ext>
            </a:extLst>
          </p:cNvPr>
          <p:cNvSpPr>
            <a:spLocks noGrp="1"/>
          </p:cNvSpPr>
          <p:nvPr>
            <p:ph type="title"/>
          </p:nvPr>
        </p:nvSpPr>
        <p:spPr>
          <a:xfrm>
            <a:off x="311700" y="324709"/>
            <a:ext cx="8513081" cy="775733"/>
          </a:xfrm>
        </p:spPr>
        <p:txBody>
          <a:bodyPr/>
          <a:lstStyle/>
          <a:p>
            <a:r>
              <a:rPr lang="en-US" dirty="0"/>
              <a:t>Method/Design</a:t>
            </a:r>
          </a:p>
        </p:txBody>
      </p:sp>
      <p:graphicFrame>
        <p:nvGraphicFramePr>
          <p:cNvPr id="4" name="Diagram 4">
            <a:extLst>
              <a:ext uri="{FF2B5EF4-FFF2-40B4-BE49-F238E27FC236}">
                <a16:creationId xmlns:a16="http://schemas.microsoft.com/office/drawing/2014/main" id="{647CF44A-943E-92ED-B5BF-05D9E7E58C15}"/>
              </a:ext>
            </a:extLst>
          </p:cNvPr>
          <p:cNvGraphicFramePr/>
          <p:nvPr>
            <p:extLst>
              <p:ext uri="{D42A27DB-BD31-4B8C-83A1-F6EECF244321}">
                <p14:modId xmlns:p14="http://schemas.microsoft.com/office/powerpoint/2010/main" val="4047201226"/>
              </p:ext>
            </p:extLst>
          </p:nvPr>
        </p:nvGraphicFramePr>
        <p:xfrm>
          <a:off x="307832" y="1067179"/>
          <a:ext cx="5948112" cy="365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05" name="Heart 204">
            <a:extLst>
              <a:ext uri="{FF2B5EF4-FFF2-40B4-BE49-F238E27FC236}">
                <a16:creationId xmlns:a16="http://schemas.microsoft.com/office/drawing/2014/main" id="{3E8DC9B9-1957-07E8-3A22-EA72682C8B24}"/>
              </a:ext>
            </a:extLst>
          </p:cNvPr>
          <p:cNvSpPr/>
          <p:nvPr/>
        </p:nvSpPr>
        <p:spPr>
          <a:xfrm>
            <a:off x="6548402" y="1597965"/>
            <a:ext cx="2561641" cy="2430036"/>
          </a:xfrm>
          <a:prstGeom prst="hear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37" name="Google Shape;1626;p37">
            <a:extLst>
              <a:ext uri="{FF2B5EF4-FFF2-40B4-BE49-F238E27FC236}">
                <a16:creationId xmlns:a16="http://schemas.microsoft.com/office/drawing/2014/main" id="{6885DB56-59BF-D63F-D103-64D6567B2F82}"/>
              </a:ext>
            </a:extLst>
          </p:cNvPr>
          <p:cNvGrpSpPr/>
          <p:nvPr/>
        </p:nvGrpSpPr>
        <p:grpSpPr>
          <a:xfrm flipH="1">
            <a:off x="6293805" y="1396258"/>
            <a:ext cx="1488126" cy="2475550"/>
            <a:chOff x="2359599" y="1001920"/>
            <a:chExt cx="1212292" cy="1717446"/>
          </a:xfrm>
        </p:grpSpPr>
        <p:sp>
          <p:nvSpPr>
            <p:cNvPr id="212" name="Google Shape;1627;p37">
              <a:extLst>
                <a:ext uri="{FF2B5EF4-FFF2-40B4-BE49-F238E27FC236}">
                  <a16:creationId xmlns:a16="http://schemas.microsoft.com/office/drawing/2014/main" id="{FF435D62-0D38-AD23-079D-A2C015EDE4F7}"/>
                </a:ext>
              </a:extLst>
            </p:cNvPr>
            <p:cNvSpPr/>
            <p:nvPr/>
          </p:nvSpPr>
          <p:spPr>
            <a:xfrm>
              <a:off x="2359599" y="1923487"/>
              <a:ext cx="629852" cy="522054"/>
            </a:xfrm>
            <a:custGeom>
              <a:avLst/>
              <a:gdLst/>
              <a:ahLst/>
              <a:cxnLst/>
              <a:rect l="l" t="t" r="r" b="b"/>
              <a:pathLst>
                <a:path w="14841" h="12301" extrusionOk="0">
                  <a:moveTo>
                    <a:pt x="12804" y="0"/>
                  </a:moveTo>
                  <a:cubicBezTo>
                    <a:pt x="11669" y="0"/>
                    <a:pt x="10454" y="427"/>
                    <a:pt x="9376" y="1320"/>
                  </a:cubicBezTo>
                  <a:lnTo>
                    <a:pt x="1340" y="8155"/>
                  </a:lnTo>
                  <a:cubicBezTo>
                    <a:pt x="330" y="8995"/>
                    <a:pt x="1" y="10483"/>
                    <a:pt x="596" y="11471"/>
                  </a:cubicBezTo>
                  <a:cubicBezTo>
                    <a:pt x="927" y="12017"/>
                    <a:pt x="1467" y="12301"/>
                    <a:pt x="2056" y="12301"/>
                  </a:cubicBezTo>
                  <a:cubicBezTo>
                    <a:pt x="2488" y="12301"/>
                    <a:pt x="2947" y="12148"/>
                    <a:pt x="3370" y="11833"/>
                  </a:cubicBezTo>
                  <a:lnTo>
                    <a:pt x="13161" y="4041"/>
                  </a:lnTo>
                  <a:cubicBezTo>
                    <a:pt x="14840" y="2755"/>
                    <a:pt x="14787" y="76"/>
                    <a:pt x="12927" y="2"/>
                  </a:cubicBezTo>
                  <a:cubicBezTo>
                    <a:pt x="12886" y="1"/>
                    <a:pt x="12845" y="0"/>
                    <a:pt x="12804" y="0"/>
                  </a:cubicBezTo>
                  <a:close/>
                </a:path>
              </a:pathLst>
            </a:custGeom>
            <a:solidFill>
              <a:schemeClr val="accent4">
                <a:lumMod val="75000"/>
              </a:schemeClr>
            </a:solidFill>
            <a:ln w="28575">
              <a:solidFill>
                <a:schemeClr val="accent3">
                  <a:lumMod val="20000"/>
                  <a:lumOff val="8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3" name="Google Shape;1628;p37">
              <a:extLst>
                <a:ext uri="{FF2B5EF4-FFF2-40B4-BE49-F238E27FC236}">
                  <a16:creationId xmlns:a16="http://schemas.microsoft.com/office/drawing/2014/main" id="{25891147-8657-B405-BEB4-62C23135D32F}"/>
                </a:ext>
              </a:extLst>
            </p:cNvPr>
            <p:cNvSpPr/>
            <p:nvPr/>
          </p:nvSpPr>
          <p:spPr>
            <a:xfrm>
              <a:off x="2518873" y="1896751"/>
              <a:ext cx="755220" cy="822615"/>
            </a:xfrm>
            <a:custGeom>
              <a:avLst/>
              <a:gdLst/>
              <a:ahLst/>
              <a:cxnLst/>
              <a:rect l="l" t="t" r="r" b="b"/>
              <a:pathLst>
                <a:path w="17795" h="19383" extrusionOk="0">
                  <a:moveTo>
                    <a:pt x="11820" y="1"/>
                  </a:moveTo>
                  <a:cubicBezTo>
                    <a:pt x="11270" y="1"/>
                    <a:pt x="10619" y="126"/>
                    <a:pt x="9758" y="462"/>
                  </a:cubicBezTo>
                  <a:cubicBezTo>
                    <a:pt x="5389" y="2184"/>
                    <a:pt x="5719" y="5766"/>
                    <a:pt x="7250" y="6298"/>
                  </a:cubicBezTo>
                  <a:cubicBezTo>
                    <a:pt x="0" y="7424"/>
                    <a:pt x="436" y="15577"/>
                    <a:pt x="4252" y="18990"/>
                  </a:cubicBezTo>
                  <a:cubicBezTo>
                    <a:pt x="4375" y="19105"/>
                    <a:pt x="7261" y="19382"/>
                    <a:pt x="10703" y="19382"/>
                  </a:cubicBezTo>
                  <a:cubicBezTo>
                    <a:pt x="12636" y="19382"/>
                    <a:pt x="14744" y="19295"/>
                    <a:pt x="16636" y="19043"/>
                  </a:cubicBezTo>
                  <a:cubicBezTo>
                    <a:pt x="17305" y="18947"/>
                    <a:pt x="17794" y="18362"/>
                    <a:pt x="17773" y="17682"/>
                  </a:cubicBezTo>
                  <a:cubicBezTo>
                    <a:pt x="17582" y="13749"/>
                    <a:pt x="16838" y="1227"/>
                    <a:pt x="14648" y="781"/>
                  </a:cubicBezTo>
                  <a:cubicBezTo>
                    <a:pt x="13559" y="460"/>
                    <a:pt x="12873" y="1"/>
                    <a:pt x="11820" y="1"/>
                  </a:cubicBezTo>
                  <a:close/>
                </a:path>
              </a:pathLst>
            </a:custGeom>
            <a:solidFill>
              <a:schemeClr val="accent4">
                <a:lumMod val="75000"/>
              </a:schemeClr>
            </a:solidFill>
            <a:ln>
              <a:solidFill>
                <a:schemeClr val="accent3">
                  <a:lumMod val="20000"/>
                  <a:lumOff val="8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4" name="Google Shape;1629;p37">
              <a:extLst>
                <a:ext uri="{FF2B5EF4-FFF2-40B4-BE49-F238E27FC236}">
                  <a16:creationId xmlns:a16="http://schemas.microsoft.com/office/drawing/2014/main" id="{CA3F5C4C-D7BD-829A-7FB0-6C8C7DCA9D9E}"/>
                </a:ext>
              </a:extLst>
            </p:cNvPr>
            <p:cNvSpPr/>
            <p:nvPr/>
          </p:nvSpPr>
          <p:spPr>
            <a:xfrm>
              <a:off x="2946533" y="2125201"/>
              <a:ext cx="156561" cy="108307"/>
            </a:xfrm>
            <a:custGeom>
              <a:avLst/>
              <a:gdLst/>
              <a:ahLst/>
              <a:cxnLst/>
              <a:rect l="l" t="t" r="r" b="b"/>
              <a:pathLst>
                <a:path w="3689" h="2552" fill="none" extrusionOk="0">
                  <a:moveTo>
                    <a:pt x="0" y="1287"/>
                  </a:moveTo>
                  <a:cubicBezTo>
                    <a:pt x="0" y="1287"/>
                    <a:pt x="2732" y="2552"/>
                    <a:pt x="3689" y="0"/>
                  </a:cubicBezTo>
                </a:path>
              </a:pathLst>
            </a:custGeom>
            <a:noFill/>
            <a:ln w="5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5" name="Google Shape;1630;p37">
              <a:extLst>
                <a:ext uri="{FF2B5EF4-FFF2-40B4-BE49-F238E27FC236}">
                  <a16:creationId xmlns:a16="http://schemas.microsoft.com/office/drawing/2014/main" id="{F8522D61-45DC-56F3-B61E-4AEB5139E4C9}"/>
                </a:ext>
              </a:extLst>
            </p:cNvPr>
            <p:cNvSpPr/>
            <p:nvPr/>
          </p:nvSpPr>
          <p:spPr>
            <a:xfrm>
              <a:off x="2926672" y="1643389"/>
              <a:ext cx="164710" cy="302258"/>
            </a:xfrm>
            <a:custGeom>
              <a:avLst/>
              <a:gdLst/>
              <a:ahLst/>
              <a:cxnLst/>
              <a:rect l="l" t="t" r="r" b="b"/>
              <a:pathLst>
                <a:path w="3881" h="7122" extrusionOk="0">
                  <a:moveTo>
                    <a:pt x="3732" y="1"/>
                  </a:moveTo>
                  <a:lnTo>
                    <a:pt x="458" y="3073"/>
                  </a:lnTo>
                  <a:lnTo>
                    <a:pt x="11" y="6517"/>
                  </a:lnTo>
                  <a:cubicBezTo>
                    <a:pt x="0" y="6751"/>
                    <a:pt x="160" y="6963"/>
                    <a:pt x="383" y="7006"/>
                  </a:cubicBezTo>
                  <a:cubicBezTo>
                    <a:pt x="694" y="7064"/>
                    <a:pt x="1114" y="7122"/>
                    <a:pt x="1580" y="7122"/>
                  </a:cubicBezTo>
                  <a:cubicBezTo>
                    <a:pt x="2309" y="7122"/>
                    <a:pt x="3154" y="6980"/>
                    <a:pt x="3880" y="6474"/>
                  </a:cubicBezTo>
                  <a:lnTo>
                    <a:pt x="3732" y="1"/>
                  </a:ln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6" name="Google Shape;1631;p37">
              <a:extLst>
                <a:ext uri="{FF2B5EF4-FFF2-40B4-BE49-F238E27FC236}">
                  <a16:creationId xmlns:a16="http://schemas.microsoft.com/office/drawing/2014/main" id="{84456E9B-028B-8C39-3AB9-340FC9C44F86}"/>
                </a:ext>
              </a:extLst>
            </p:cNvPr>
            <p:cNvSpPr/>
            <p:nvPr/>
          </p:nvSpPr>
          <p:spPr>
            <a:xfrm>
              <a:off x="2920348" y="1626243"/>
              <a:ext cx="170142" cy="216996"/>
            </a:xfrm>
            <a:custGeom>
              <a:avLst/>
              <a:gdLst/>
              <a:ahLst/>
              <a:cxnLst/>
              <a:rect l="l" t="t" r="r" b="b"/>
              <a:pathLst>
                <a:path w="4009" h="5113" extrusionOk="0">
                  <a:moveTo>
                    <a:pt x="4008" y="1"/>
                  </a:moveTo>
                  <a:lnTo>
                    <a:pt x="723" y="405"/>
                  </a:lnTo>
                  <a:lnTo>
                    <a:pt x="86" y="3413"/>
                  </a:lnTo>
                  <a:lnTo>
                    <a:pt x="1" y="4582"/>
                  </a:lnTo>
                  <a:cubicBezTo>
                    <a:pt x="142" y="4885"/>
                    <a:pt x="373" y="5112"/>
                    <a:pt x="750" y="5112"/>
                  </a:cubicBezTo>
                  <a:cubicBezTo>
                    <a:pt x="1366" y="5112"/>
                    <a:pt x="2372" y="4503"/>
                    <a:pt x="4008" y="2616"/>
                  </a:cubicBezTo>
                  <a:lnTo>
                    <a:pt x="4008" y="1"/>
                  </a:lnTo>
                  <a:close/>
                </a:path>
              </a:pathLst>
            </a:custGeom>
            <a:solidFill>
              <a:srgbClr val="9B4D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7" name="Google Shape;1632;p37">
              <a:extLst>
                <a:ext uri="{FF2B5EF4-FFF2-40B4-BE49-F238E27FC236}">
                  <a16:creationId xmlns:a16="http://schemas.microsoft.com/office/drawing/2014/main" id="{1F2A794C-2614-8DFE-3827-122530341C71}"/>
                </a:ext>
              </a:extLst>
            </p:cNvPr>
            <p:cNvSpPr/>
            <p:nvPr/>
          </p:nvSpPr>
          <p:spPr>
            <a:xfrm>
              <a:off x="2366389" y="2271998"/>
              <a:ext cx="572982" cy="225993"/>
            </a:xfrm>
            <a:custGeom>
              <a:avLst/>
              <a:gdLst/>
              <a:ahLst/>
              <a:cxnLst/>
              <a:rect l="l" t="t" r="r" b="b"/>
              <a:pathLst>
                <a:path w="13501" h="5325" extrusionOk="0">
                  <a:moveTo>
                    <a:pt x="1905" y="1"/>
                  </a:moveTo>
                  <a:cubicBezTo>
                    <a:pt x="829" y="1"/>
                    <a:pt x="11" y="793"/>
                    <a:pt x="11" y="1803"/>
                  </a:cubicBezTo>
                  <a:cubicBezTo>
                    <a:pt x="0" y="2913"/>
                    <a:pt x="568" y="4302"/>
                    <a:pt x="2232" y="4302"/>
                  </a:cubicBezTo>
                  <a:cubicBezTo>
                    <a:pt x="2256" y="4302"/>
                    <a:pt x="2282" y="4302"/>
                    <a:pt x="2307" y="4301"/>
                  </a:cubicBezTo>
                  <a:lnTo>
                    <a:pt x="6856" y="4237"/>
                  </a:lnTo>
                  <a:cubicBezTo>
                    <a:pt x="6942" y="4248"/>
                    <a:pt x="7037" y="4269"/>
                    <a:pt x="7133" y="4301"/>
                  </a:cubicBezTo>
                  <a:cubicBezTo>
                    <a:pt x="7783" y="4496"/>
                    <a:pt x="10536" y="5325"/>
                    <a:pt x="11291" y="5325"/>
                  </a:cubicBezTo>
                  <a:cubicBezTo>
                    <a:pt x="11400" y="5325"/>
                    <a:pt x="11467" y="5307"/>
                    <a:pt x="11480" y="5268"/>
                  </a:cubicBezTo>
                  <a:cubicBezTo>
                    <a:pt x="11544" y="5056"/>
                    <a:pt x="9992" y="4588"/>
                    <a:pt x="9471" y="4407"/>
                  </a:cubicBezTo>
                  <a:cubicBezTo>
                    <a:pt x="9440" y="4397"/>
                    <a:pt x="9461" y="4365"/>
                    <a:pt x="9493" y="4365"/>
                  </a:cubicBezTo>
                  <a:cubicBezTo>
                    <a:pt x="10024" y="4444"/>
                    <a:pt x="11402" y="4689"/>
                    <a:pt x="12103" y="4689"/>
                  </a:cubicBezTo>
                  <a:cubicBezTo>
                    <a:pt x="12341" y="4689"/>
                    <a:pt x="12501" y="4661"/>
                    <a:pt x="12522" y="4588"/>
                  </a:cubicBezTo>
                  <a:cubicBezTo>
                    <a:pt x="12597" y="4376"/>
                    <a:pt x="10396" y="3897"/>
                    <a:pt x="9748" y="3759"/>
                  </a:cubicBezTo>
                  <a:cubicBezTo>
                    <a:pt x="9727" y="3759"/>
                    <a:pt x="9748" y="3706"/>
                    <a:pt x="9780" y="3706"/>
                  </a:cubicBezTo>
                  <a:cubicBezTo>
                    <a:pt x="10195" y="3746"/>
                    <a:pt x="11261" y="3833"/>
                    <a:pt x="12085" y="3833"/>
                  </a:cubicBezTo>
                  <a:cubicBezTo>
                    <a:pt x="12569" y="3833"/>
                    <a:pt x="12969" y="3803"/>
                    <a:pt x="13107" y="3717"/>
                  </a:cubicBezTo>
                  <a:cubicBezTo>
                    <a:pt x="13500" y="3472"/>
                    <a:pt x="10598" y="3132"/>
                    <a:pt x="9907" y="3047"/>
                  </a:cubicBezTo>
                  <a:cubicBezTo>
                    <a:pt x="9897" y="3047"/>
                    <a:pt x="9897" y="3026"/>
                    <a:pt x="9907" y="3026"/>
                  </a:cubicBezTo>
                  <a:cubicBezTo>
                    <a:pt x="11162" y="2941"/>
                    <a:pt x="12947" y="2749"/>
                    <a:pt x="12512" y="2569"/>
                  </a:cubicBezTo>
                  <a:cubicBezTo>
                    <a:pt x="12044" y="2398"/>
                    <a:pt x="9482" y="2430"/>
                    <a:pt x="9567" y="2218"/>
                  </a:cubicBezTo>
                  <a:cubicBezTo>
                    <a:pt x="9641" y="2005"/>
                    <a:pt x="11023" y="1984"/>
                    <a:pt x="10949" y="1591"/>
                  </a:cubicBezTo>
                  <a:cubicBezTo>
                    <a:pt x="10936" y="1522"/>
                    <a:pt x="10795" y="1494"/>
                    <a:pt x="10575" y="1494"/>
                  </a:cubicBezTo>
                  <a:cubicBezTo>
                    <a:pt x="9907" y="1494"/>
                    <a:pt x="8508" y="1750"/>
                    <a:pt x="7686" y="1909"/>
                  </a:cubicBezTo>
                  <a:cubicBezTo>
                    <a:pt x="7552" y="1935"/>
                    <a:pt x="7413" y="1949"/>
                    <a:pt x="7274" y="1949"/>
                  </a:cubicBezTo>
                  <a:cubicBezTo>
                    <a:pt x="7068" y="1949"/>
                    <a:pt x="6861" y="1920"/>
                    <a:pt x="6665" y="1856"/>
                  </a:cubicBezTo>
                  <a:lnTo>
                    <a:pt x="2466" y="71"/>
                  </a:lnTo>
                  <a:cubicBezTo>
                    <a:pt x="2274" y="23"/>
                    <a:pt x="2086" y="1"/>
                    <a:pt x="1905" y="1"/>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8" name="Google Shape;1633;p37">
              <a:extLst>
                <a:ext uri="{FF2B5EF4-FFF2-40B4-BE49-F238E27FC236}">
                  <a16:creationId xmlns:a16="http://schemas.microsoft.com/office/drawing/2014/main" id="{C44CB6BE-9D18-809C-7A5E-CD6061A0414D}"/>
                </a:ext>
              </a:extLst>
            </p:cNvPr>
            <p:cNvSpPr/>
            <p:nvPr/>
          </p:nvSpPr>
          <p:spPr>
            <a:xfrm>
              <a:off x="2470577" y="2279043"/>
              <a:ext cx="187288" cy="77156"/>
            </a:xfrm>
            <a:custGeom>
              <a:avLst/>
              <a:gdLst/>
              <a:ahLst/>
              <a:cxnLst/>
              <a:rect l="l" t="t" r="r" b="b"/>
              <a:pathLst>
                <a:path w="4413" h="1818" fill="none" extrusionOk="0">
                  <a:moveTo>
                    <a:pt x="1" y="0"/>
                  </a:moveTo>
                  <a:lnTo>
                    <a:pt x="4412" y="1818"/>
                  </a:lnTo>
                </a:path>
              </a:pathLst>
            </a:custGeom>
            <a:noFill/>
            <a:ln w="5050" cap="rnd" cmpd="sng">
              <a:solidFill>
                <a:srgbClr val="8A423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9" name="Google Shape;1634;p37">
              <a:extLst>
                <a:ext uri="{FF2B5EF4-FFF2-40B4-BE49-F238E27FC236}">
                  <a16:creationId xmlns:a16="http://schemas.microsoft.com/office/drawing/2014/main" id="{9EDD167A-7FF7-3330-D28A-2A50BA7C7427}"/>
                </a:ext>
              </a:extLst>
            </p:cNvPr>
            <p:cNvSpPr/>
            <p:nvPr/>
          </p:nvSpPr>
          <p:spPr>
            <a:xfrm>
              <a:off x="3069267" y="1934012"/>
              <a:ext cx="499858" cy="657099"/>
            </a:xfrm>
            <a:custGeom>
              <a:avLst/>
              <a:gdLst/>
              <a:ahLst/>
              <a:cxnLst/>
              <a:rect l="l" t="t" r="r" b="b"/>
              <a:pathLst>
                <a:path w="11778" h="15483" extrusionOk="0">
                  <a:moveTo>
                    <a:pt x="2089" y="1"/>
                  </a:moveTo>
                  <a:cubicBezTo>
                    <a:pt x="629" y="1"/>
                    <a:pt x="0" y="2228"/>
                    <a:pt x="1084" y="3868"/>
                  </a:cubicBezTo>
                  <a:lnTo>
                    <a:pt x="7961" y="14678"/>
                  </a:lnTo>
                  <a:cubicBezTo>
                    <a:pt x="8346" y="15238"/>
                    <a:pt x="8836" y="15482"/>
                    <a:pt x="9337" y="15482"/>
                  </a:cubicBezTo>
                  <a:cubicBezTo>
                    <a:pt x="9777" y="15482"/>
                    <a:pt x="10226" y="15293"/>
                    <a:pt x="10619" y="14965"/>
                  </a:cubicBezTo>
                  <a:cubicBezTo>
                    <a:pt x="11512" y="14221"/>
                    <a:pt x="11777" y="12999"/>
                    <a:pt x="11097" y="11840"/>
                  </a:cubicBezTo>
                  <a:lnTo>
                    <a:pt x="5569" y="2550"/>
                  </a:lnTo>
                  <a:cubicBezTo>
                    <a:pt x="4804" y="1285"/>
                    <a:pt x="3720" y="434"/>
                    <a:pt x="2593" y="83"/>
                  </a:cubicBezTo>
                  <a:cubicBezTo>
                    <a:pt x="2416" y="27"/>
                    <a:pt x="2247" y="1"/>
                    <a:pt x="2089" y="1"/>
                  </a:cubicBezTo>
                  <a:close/>
                </a:path>
              </a:pathLst>
            </a:custGeom>
            <a:solidFill>
              <a:schemeClr val="accent4">
                <a:lumMod val="75000"/>
              </a:schemeClr>
            </a:solidFill>
            <a:ln>
              <a:solidFill>
                <a:schemeClr val="accent3">
                  <a:lumMod val="75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0" name="Google Shape;1635;p37">
              <a:extLst>
                <a:ext uri="{FF2B5EF4-FFF2-40B4-BE49-F238E27FC236}">
                  <a16:creationId xmlns:a16="http://schemas.microsoft.com/office/drawing/2014/main" id="{B0BFF1AD-4B94-74CB-44B8-84D3D321FF01}"/>
                </a:ext>
              </a:extLst>
            </p:cNvPr>
            <p:cNvSpPr/>
            <p:nvPr/>
          </p:nvSpPr>
          <p:spPr>
            <a:xfrm>
              <a:off x="3086370" y="1969110"/>
              <a:ext cx="321228" cy="587879"/>
            </a:xfrm>
            <a:custGeom>
              <a:avLst/>
              <a:gdLst/>
              <a:ahLst/>
              <a:cxnLst/>
              <a:rect l="l" t="t" r="r" b="b"/>
              <a:pathLst>
                <a:path w="7569" h="13852" fill="none" extrusionOk="0">
                  <a:moveTo>
                    <a:pt x="7569" y="13851"/>
                  </a:moveTo>
                  <a:lnTo>
                    <a:pt x="681" y="3041"/>
                  </a:lnTo>
                  <a:cubicBezTo>
                    <a:pt x="11" y="2031"/>
                    <a:pt x="0" y="798"/>
                    <a:pt x="426" y="1"/>
                  </a:cubicBezTo>
                </a:path>
              </a:pathLst>
            </a:custGeom>
            <a:noFill/>
            <a:ln w="5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1" name="Google Shape;1636;p37">
              <a:extLst>
                <a:ext uri="{FF2B5EF4-FFF2-40B4-BE49-F238E27FC236}">
                  <a16:creationId xmlns:a16="http://schemas.microsoft.com/office/drawing/2014/main" id="{876C5D1C-B3C9-6C11-1E93-CF39097AA9DE}"/>
                </a:ext>
              </a:extLst>
            </p:cNvPr>
            <p:cNvSpPr/>
            <p:nvPr/>
          </p:nvSpPr>
          <p:spPr>
            <a:xfrm>
              <a:off x="2683537" y="2425756"/>
              <a:ext cx="888354" cy="248147"/>
            </a:xfrm>
            <a:custGeom>
              <a:avLst/>
              <a:gdLst/>
              <a:ahLst/>
              <a:cxnLst/>
              <a:rect l="l" t="t" r="r" b="b"/>
              <a:pathLst>
                <a:path w="20932" h="5847" extrusionOk="0">
                  <a:moveTo>
                    <a:pt x="18912" y="0"/>
                  </a:moveTo>
                  <a:cubicBezTo>
                    <a:pt x="18791" y="0"/>
                    <a:pt x="18666" y="10"/>
                    <a:pt x="18538" y="30"/>
                  </a:cubicBezTo>
                  <a:lnTo>
                    <a:pt x="6920" y="2740"/>
                  </a:lnTo>
                  <a:cubicBezTo>
                    <a:pt x="6771" y="2773"/>
                    <a:pt x="6620" y="2789"/>
                    <a:pt x="6470" y="2789"/>
                  </a:cubicBezTo>
                  <a:cubicBezTo>
                    <a:pt x="6277" y="2789"/>
                    <a:pt x="6085" y="2762"/>
                    <a:pt x="5900" y="2708"/>
                  </a:cubicBezTo>
                  <a:cubicBezTo>
                    <a:pt x="5039" y="2459"/>
                    <a:pt x="3515" y="2049"/>
                    <a:pt x="2928" y="2049"/>
                  </a:cubicBezTo>
                  <a:cubicBezTo>
                    <a:pt x="2790" y="2049"/>
                    <a:pt x="2703" y="2071"/>
                    <a:pt x="2689" y="2124"/>
                  </a:cubicBezTo>
                  <a:cubicBezTo>
                    <a:pt x="2583" y="2506"/>
                    <a:pt x="3944" y="2634"/>
                    <a:pt x="4018" y="2857"/>
                  </a:cubicBezTo>
                  <a:cubicBezTo>
                    <a:pt x="4040" y="2930"/>
                    <a:pt x="3759" y="2949"/>
                    <a:pt x="3360" y="2949"/>
                  </a:cubicBezTo>
                  <a:cubicBezTo>
                    <a:pt x="2897" y="2949"/>
                    <a:pt x="2275" y="2923"/>
                    <a:pt x="1783" y="2923"/>
                  </a:cubicBezTo>
                  <a:cubicBezTo>
                    <a:pt x="1452" y="2923"/>
                    <a:pt x="1179" y="2935"/>
                    <a:pt x="1052" y="2974"/>
                  </a:cubicBezTo>
                  <a:cubicBezTo>
                    <a:pt x="606" y="3112"/>
                    <a:pt x="2370" y="3453"/>
                    <a:pt x="3604" y="3644"/>
                  </a:cubicBezTo>
                  <a:cubicBezTo>
                    <a:pt x="3614" y="3644"/>
                    <a:pt x="3614" y="3665"/>
                    <a:pt x="3604" y="3665"/>
                  </a:cubicBezTo>
                  <a:cubicBezTo>
                    <a:pt x="2913" y="3697"/>
                    <a:pt x="0" y="3814"/>
                    <a:pt x="361" y="4080"/>
                  </a:cubicBezTo>
                  <a:cubicBezTo>
                    <a:pt x="645" y="4301"/>
                    <a:pt x="2301" y="4338"/>
                    <a:pt x="3227" y="4338"/>
                  </a:cubicBezTo>
                  <a:cubicBezTo>
                    <a:pt x="3412" y="4338"/>
                    <a:pt x="3568" y="4337"/>
                    <a:pt x="3678" y="4335"/>
                  </a:cubicBezTo>
                  <a:cubicBezTo>
                    <a:pt x="3720" y="4335"/>
                    <a:pt x="3742" y="4388"/>
                    <a:pt x="3720" y="4399"/>
                  </a:cubicBezTo>
                  <a:cubicBezTo>
                    <a:pt x="3072" y="4494"/>
                    <a:pt x="840" y="4792"/>
                    <a:pt x="893" y="5004"/>
                  </a:cubicBezTo>
                  <a:cubicBezTo>
                    <a:pt x="917" y="5111"/>
                    <a:pt x="1242" y="5146"/>
                    <a:pt x="1678" y="5146"/>
                  </a:cubicBezTo>
                  <a:cubicBezTo>
                    <a:pt x="2417" y="5146"/>
                    <a:pt x="3474" y="5046"/>
                    <a:pt x="3922" y="5026"/>
                  </a:cubicBezTo>
                  <a:cubicBezTo>
                    <a:pt x="3944" y="5026"/>
                    <a:pt x="3965" y="5047"/>
                    <a:pt x="3933" y="5058"/>
                  </a:cubicBezTo>
                  <a:cubicBezTo>
                    <a:pt x="3402" y="5206"/>
                    <a:pt x="1807" y="5557"/>
                    <a:pt x="1860" y="5770"/>
                  </a:cubicBezTo>
                  <a:cubicBezTo>
                    <a:pt x="1875" y="5824"/>
                    <a:pt x="1989" y="5847"/>
                    <a:pt x="2172" y="5847"/>
                  </a:cubicBezTo>
                  <a:cubicBezTo>
                    <a:pt x="3074" y="5847"/>
                    <a:pt x="5645" y="5295"/>
                    <a:pt x="6272" y="5153"/>
                  </a:cubicBezTo>
                  <a:cubicBezTo>
                    <a:pt x="6367" y="5143"/>
                    <a:pt x="6474" y="5132"/>
                    <a:pt x="6569" y="5111"/>
                  </a:cubicBezTo>
                  <a:lnTo>
                    <a:pt x="18368" y="4260"/>
                  </a:lnTo>
                  <a:cubicBezTo>
                    <a:pt x="19654" y="4122"/>
                    <a:pt x="20771" y="3080"/>
                    <a:pt x="20845" y="1954"/>
                  </a:cubicBezTo>
                  <a:cubicBezTo>
                    <a:pt x="20932" y="885"/>
                    <a:pt x="20077" y="0"/>
                    <a:pt x="18912" y="0"/>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2" name="Google Shape;1637;p37">
              <a:extLst>
                <a:ext uri="{FF2B5EF4-FFF2-40B4-BE49-F238E27FC236}">
                  <a16:creationId xmlns:a16="http://schemas.microsoft.com/office/drawing/2014/main" id="{85C186F4-61FD-A732-7DDF-ABFFB4E8A6A5}"/>
                </a:ext>
              </a:extLst>
            </p:cNvPr>
            <p:cNvSpPr/>
            <p:nvPr/>
          </p:nvSpPr>
          <p:spPr>
            <a:xfrm>
              <a:off x="2969068" y="2425204"/>
              <a:ext cx="491795" cy="121845"/>
            </a:xfrm>
            <a:custGeom>
              <a:avLst/>
              <a:gdLst/>
              <a:ahLst/>
              <a:cxnLst/>
              <a:rect l="l" t="t" r="r" b="b"/>
              <a:pathLst>
                <a:path w="11588" h="2871" fill="none" extrusionOk="0">
                  <a:moveTo>
                    <a:pt x="11587" y="0"/>
                  </a:moveTo>
                  <a:lnTo>
                    <a:pt x="1" y="2870"/>
                  </a:lnTo>
                </a:path>
              </a:pathLst>
            </a:custGeom>
            <a:noFill/>
            <a:ln w="5050" cap="rnd" cmpd="sng">
              <a:solidFill>
                <a:srgbClr val="8A423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 name="Google Shape;1638;p37">
              <a:extLst>
                <a:ext uri="{FF2B5EF4-FFF2-40B4-BE49-F238E27FC236}">
                  <a16:creationId xmlns:a16="http://schemas.microsoft.com/office/drawing/2014/main" id="{F25F547C-FA0C-BACF-DC28-D7CC563AA3EB}"/>
                </a:ext>
              </a:extLst>
            </p:cNvPr>
            <p:cNvSpPr/>
            <p:nvPr/>
          </p:nvSpPr>
          <p:spPr>
            <a:xfrm>
              <a:off x="2862631" y="1001920"/>
              <a:ext cx="401525" cy="415063"/>
            </a:xfrm>
            <a:custGeom>
              <a:avLst/>
              <a:gdLst/>
              <a:ahLst/>
              <a:cxnLst/>
              <a:rect l="l" t="t" r="r" b="b"/>
              <a:pathLst>
                <a:path w="9461" h="9780" extrusionOk="0">
                  <a:moveTo>
                    <a:pt x="4645" y="0"/>
                  </a:moveTo>
                  <a:cubicBezTo>
                    <a:pt x="3317" y="0"/>
                    <a:pt x="2254" y="1074"/>
                    <a:pt x="2254" y="2392"/>
                  </a:cubicBezTo>
                  <a:cubicBezTo>
                    <a:pt x="2254" y="2541"/>
                    <a:pt x="2264" y="2679"/>
                    <a:pt x="2296" y="2828"/>
                  </a:cubicBezTo>
                  <a:cubicBezTo>
                    <a:pt x="2211" y="2817"/>
                    <a:pt x="2126" y="2817"/>
                    <a:pt x="2041" y="2817"/>
                  </a:cubicBezTo>
                  <a:cubicBezTo>
                    <a:pt x="914" y="2817"/>
                    <a:pt x="0" y="3731"/>
                    <a:pt x="0" y="4858"/>
                  </a:cubicBezTo>
                  <a:cubicBezTo>
                    <a:pt x="0" y="5762"/>
                    <a:pt x="585" y="6527"/>
                    <a:pt x="1382" y="6803"/>
                  </a:cubicBezTo>
                  <a:cubicBezTo>
                    <a:pt x="1361" y="6878"/>
                    <a:pt x="1361" y="6973"/>
                    <a:pt x="1361" y="7069"/>
                  </a:cubicBezTo>
                  <a:cubicBezTo>
                    <a:pt x="1361" y="8185"/>
                    <a:pt x="2264" y="9078"/>
                    <a:pt x="3370" y="9078"/>
                  </a:cubicBezTo>
                  <a:cubicBezTo>
                    <a:pt x="3625" y="9078"/>
                    <a:pt x="3880" y="9025"/>
                    <a:pt x="4103" y="8940"/>
                  </a:cubicBezTo>
                  <a:cubicBezTo>
                    <a:pt x="4465" y="9450"/>
                    <a:pt x="5060" y="9780"/>
                    <a:pt x="5740" y="9780"/>
                  </a:cubicBezTo>
                  <a:cubicBezTo>
                    <a:pt x="6782" y="9780"/>
                    <a:pt x="7632" y="8983"/>
                    <a:pt x="7739" y="7962"/>
                  </a:cubicBezTo>
                  <a:cubicBezTo>
                    <a:pt x="8568" y="7707"/>
                    <a:pt x="9163" y="6931"/>
                    <a:pt x="9163" y="6027"/>
                  </a:cubicBezTo>
                  <a:cubicBezTo>
                    <a:pt x="9163" y="5602"/>
                    <a:pt x="9035" y="5220"/>
                    <a:pt x="8823" y="4901"/>
                  </a:cubicBezTo>
                  <a:cubicBezTo>
                    <a:pt x="9195" y="4529"/>
                    <a:pt x="9461" y="3997"/>
                    <a:pt x="9461" y="3413"/>
                  </a:cubicBezTo>
                  <a:cubicBezTo>
                    <a:pt x="9461" y="2296"/>
                    <a:pt x="8557" y="1404"/>
                    <a:pt x="7452" y="1404"/>
                  </a:cubicBezTo>
                  <a:cubicBezTo>
                    <a:pt x="7250" y="1404"/>
                    <a:pt x="7048" y="1435"/>
                    <a:pt x="6867" y="1499"/>
                  </a:cubicBezTo>
                  <a:cubicBezTo>
                    <a:pt x="6505" y="628"/>
                    <a:pt x="5655" y="0"/>
                    <a:pt x="4645" y="0"/>
                  </a:cubicBezTo>
                  <a:close/>
                </a:path>
              </a:pathLst>
            </a:custGeom>
            <a:solidFill>
              <a:srgbClr val="5933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 name="Google Shape;1639;p37">
              <a:extLst>
                <a:ext uri="{FF2B5EF4-FFF2-40B4-BE49-F238E27FC236}">
                  <a16:creationId xmlns:a16="http://schemas.microsoft.com/office/drawing/2014/main" id="{CA4E25CF-B0A5-513A-7367-B8100512AA0A}"/>
                </a:ext>
              </a:extLst>
            </p:cNvPr>
            <p:cNvSpPr/>
            <p:nvPr/>
          </p:nvSpPr>
          <p:spPr>
            <a:xfrm>
              <a:off x="2577524" y="1345635"/>
              <a:ext cx="355520" cy="380814"/>
            </a:xfrm>
            <a:custGeom>
              <a:avLst/>
              <a:gdLst/>
              <a:ahLst/>
              <a:cxnLst/>
              <a:rect l="l" t="t" r="r" b="b"/>
              <a:pathLst>
                <a:path w="8377" h="8973" extrusionOk="0">
                  <a:moveTo>
                    <a:pt x="3168" y="0"/>
                  </a:moveTo>
                  <a:cubicBezTo>
                    <a:pt x="2788" y="0"/>
                    <a:pt x="1366" y="47"/>
                    <a:pt x="733" y="735"/>
                  </a:cubicBezTo>
                  <a:cubicBezTo>
                    <a:pt x="0" y="1532"/>
                    <a:pt x="266" y="4253"/>
                    <a:pt x="2126" y="4987"/>
                  </a:cubicBezTo>
                  <a:cubicBezTo>
                    <a:pt x="2126" y="4987"/>
                    <a:pt x="1531" y="5784"/>
                    <a:pt x="2594" y="6252"/>
                  </a:cubicBezTo>
                  <a:cubicBezTo>
                    <a:pt x="2594" y="6252"/>
                    <a:pt x="2466" y="8973"/>
                    <a:pt x="4592" y="8973"/>
                  </a:cubicBezTo>
                  <a:cubicBezTo>
                    <a:pt x="6707" y="8973"/>
                    <a:pt x="8376" y="2797"/>
                    <a:pt x="3263" y="1"/>
                  </a:cubicBezTo>
                  <a:cubicBezTo>
                    <a:pt x="3263" y="1"/>
                    <a:pt x="3229" y="0"/>
                    <a:pt x="3168" y="0"/>
                  </a:cubicBezTo>
                  <a:close/>
                </a:path>
              </a:pathLst>
            </a:custGeom>
            <a:solidFill>
              <a:srgbClr val="6239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 name="Google Shape;1640;p37">
              <a:extLst>
                <a:ext uri="{FF2B5EF4-FFF2-40B4-BE49-F238E27FC236}">
                  <a16:creationId xmlns:a16="http://schemas.microsoft.com/office/drawing/2014/main" id="{4045B9D6-D776-A377-100D-DDE592740EA7}"/>
                </a:ext>
              </a:extLst>
            </p:cNvPr>
            <p:cNvSpPr/>
            <p:nvPr/>
          </p:nvSpPr>
          <p:spPr>
            <a:xfrm>
              <a:off x="2660068" y="1281043"/>
              <a:ext cx="460177" cy="531349"/>
            </a:xfrm>
            <a:custGeom>
              <a:avLst/>
              <a:gdLst/>
              <a:ahLst/>
              <a:cxnLst/>
              <a:rect l="l" t="t" r="r" b="b"/>
              <a:pathLst>
                <a:path w="10843" h="12520" extrusionOk="0">
                  <a:moveTo>
                    <a:pt x="5002" y="0"/>
                  </a:moveTo>
                  <a:cubicBezTo>
                    <a:pt x="4639" y="0"/>
                    <a:pt x="4269" y="46"/>
                    <a:pt x="3901" y="141"/>
                  </a:cubicBezTo>
                  <a:cubicBezTo>
                    <a:pt x="1563" y="758"/>
                    <a:pt x="0" y="3171"/>
                    <a:pt x="766" y="5488"/>
                  </a:cubicBezTo>
                  <a:cubicBezTo>
                    <a:pt x="766" y="5488"/>
                    <a:pt x="1223" y="6540"/>
                    <a:pt x="1329" y="7072"/>
                  </a:cubicBezTo>
                  <a:cubicBezTo>
                    <a:pt x="1446" y="7603"/>
                    <a:pt x="2094" y="9783"/>
                    <a:pt x="2094" y="9783"/>
                  </a:cubicBezTo>
                  <a:cubicBezTo>
                    <a:pt x="2639" y="12113"/>
                    <a:pt x="4903" y="12520"/>
                    <a:pt x="6154" y="12520"/>
                  </a:cubicBezTo>
                  <a:cubicBezTo>
                    <a:pt x="6489" y="12520"/>
                    <a:pt x="6751" y="12490"/>
                    <a:pt x="6888" y="12461"/>
                  </a:cubicBezTo>
                  <a:cubicBezTo>
                    <a:pt x="7930" y="12249"/>
                    <a:pt x="10843" y="9432"/>
                    <a:pt x="10226" y="7104"/>
                  </a:cubicBezTo>
                  <a:lnTo>
                    <a:pt x="9248" y="3288"/>
                  </a:lnTo>
                  <a:cubicBezTo>
                    <a:pt x="8729" y="1308"/>
                    <a:pt x="6949" y="0"/>
                    <a:pt x="5002" y="0"/>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6" name="Google Shape;1641;p37">
              <a:extLst>
                <a:ext uri="{FF2B5EF4-FFF2-40B4-BE49-F238E27FC236}">
                  <a16:creationId xmlns:a16="http://schemas.microsoft.com/office/drawing/2014/main" id="{03A1A72E-B8F5-3AD6-FFAC-F9ED31F80A5A}"/>
                </a:ext>
              </a:extLst>
            </p:cNvPr>
            <p:cNvSpPr/>
            <p:nvPr/>
          </p:nvSpPr>
          <p:spPr>
            <a:xfrm>
              <a:off x="2824266" y="1572600"/>
              <a:ext cx="29835" cy="90227"/>
            </a:xfrm>
            <a:custGeom>
              <a:avLst/>
              <a:gdLst/>
              <a:ahLst/>
              <a:cxnLst/>
              <a:rect l="l" t="t" r="r" b="b"/>
              <a:pathLst>
                <a:path w="703" h="2126" fill="none" extrusionOk="0">
                  <a:moveTo>
                    <a:pt x="107" y="0"/>
                  </a:moveTo>
                  <a:cubicBezTo>
                    <a:pt x="245" y="861"/>
                    <a:pt x="1" y="1828"/>
                    <a:pt x="1" y="1828"/>
                  </a:cubicBezTo>
                  <a:lnTo>
                    <a:pt x="702" y="2126"/>
                  </a:lnTo>
                </a:path>
              </a:pathLst>
            </a:custGeom>
            <a:noFill/>
            <a:ln w="5050" cap="rnd" cmpd="sng">
              <a:solidFill>
                <a:srgbClr val="8745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7" name="Google Shape;1642;p37">
              <a:extLst>
                <a:ext uri="{FF2B5EF4-FFF2-40B4-BE49-F238E27FC236}">
                  <a16:creationId xmlns:a16="http://schemas.microsoft.com/office/drawing/2014/main" id="{57E1B7CB-C153-6714-22E6-0C96180FDBF4}"/>
                </a:ext>
              </a:extLst>
            </p:cNvPr>
            <p:cNvSpPr/>
            <p:nvPr/>
          </p:nvSpPr>
          <p:spPr>
            <a:xfrm>
              <a:off x="2867129" y="1529736"/>
              <a:ext cx="42907" cy="25294"/>
            </a:xfrm>
            <a:custGeom>
              <a:avLst/>
              <a:gdLst/>
              <a:ahLst/>
              <a:cxnLst/>
              <a:rect l="l" t="t" r="r" b="b"/>
              <a:pathLst>
                <a:path w="1011" h="596" fill="none" extrusionOk="0">
                  <a:moveTo>
                    <a:pt x="1010" y="574"/>
                  </a:moveTo>
                  <a:cubicBezTo>
                    <a:pt x="755" y="595"/>
                    <a:pt x="277" y="553"/>
                    <a:pt x="0" y="0"/>
                  </a:cubicBezTo>
                </a:path>
              </a:pathLst>
            </a:custGeom>
            <a:noFill/>
            <a:ln w="10100" cap="rnd" cmpd="sng">
              <a:solidFill>
                <a:srgbClr val="62393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8" name="Google Shape;1643;p37">
              <a:extLst>
                <a:ext uri="{FF2B5EF4-FFF2-40B4-BE49-F238E27FC236}">
                  <a16:creationId xmlns:a16="http://schemas.microsoft.com/office/drawing/2014/main" id="{0AF8367F-572D-E727-52A2-1A474D61B1E5}"/>
                </a:ext>
              </a:extLst>
            </p:cNvPr>
            <p:cNvSpPr/>
            <p:nvPr/>
          </p:nvSpPr>
          <p:spPr>
            <a:xfrm>
              <a:off x="2746687" y="1542808"/>
              <a:ext cx="35225" cy="32976"/>
            </a:xfrm>
            <a:custGeom>
              <a:avLst/>
              <a:gdLst/>
              <a:ahLst/>
              <a:cxnLst/>
              <a:rect l="l" t="t" r="r" b="b"/>
              <a:pathLst>
                <a:path w="830" h="777" fill="none" extrusionOk="0">
                  <a:moveTo>
                    <a:pt x="0" y="776"/>
                  </a:moveTo>
                  <a:cubicBezTo>
                    <a:pt x="266" y="734"/>
                    <a:pt x="691" y="585"/>
                    <a:pt x="829" y="0"/>
                  </a:cubicBezTo>
                </a:path>
              </a:pathLst>
            </a:custGeom>
            <a:noFill/>
            <a:ln w="10100" cap="rnd" cmpd="sng">
              <a:solidFill>
                <a:srgbClr val="62393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9" name="Google Shape;1644;p37">
              <a:extLst>
                <a:ext uri="{FF2B5EF4-FFF2-40B4-BE49-F238E27FC236}">
                  <a16:creationId xmlns:a16="http://schemas.microsoft.com/office/drawing/2014/main" id="{EEB30D24-5841-28EA-F101-D6E12CC2965D}"/>
                </a:ext>
              </a:extLst>
            </p:cNvPr>
            <p:cNvSpPr/>
            <p:nvPr/>
          </p:nvSpPr>
          <p:spPr>
            <a:xfrm>
              <a:off x="2815226" y="1677255"/>
              <a:ext cx="101559" cy="107373"/>
            </a:xfrm>
            <a:custGeom>
              <a:avLst/>
              <a:gdLst/>
              <a:ahLst/>
              <a:cxnLst/>
              <a:rect l="l" t="t" r="r" b="b"/>
              <a:pathLst>
                <a:path w="2393" h="2530" fill="none" extrusionOk="0">
                  <a:moveTo>
                    <a:pt x="1" y="574"/>
                  </a:moveTo>
                  <a:cubicBezTo>
                    <a:pt x="1" y="574"/>
                    <a:pt x="1393" y="2530"/>
                    <a:pt x="2393" y="0"/>
                  </a:cubicBezTo>
                </a:path>
              </a:pathLst>
            </a:custGeom>
            <a:noFill/>
            <a:ln w="5050" cap="rnd" cmpd="sng">
              <a:solidFill>
                <a:srgbClr val="8A423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0" name="Google Shape;1645;p37">
              <a:extLst>
                <a:ext uri="{FF2B5EF4-FFF2-40B4-BE49-F238E27FC236}">
                  <a16:creationId xmlns:a16="http://schemas.microsoft.com/office/drawing/2014/main" id="{4350C708-86CF-BAED-BF6F-A324D1116CE8}"/>
                </a:ext>
              </a:extLst>
            </p:cNvPr>
            <p:cNvSpPr/>
            <p:nvPr/>
          </p:nvSpPr>
          <p:spPr>
            <a:xfrm>
              <a:off x="2752543" y="1650264"/>
              <a:ext cx="74907" cy="68413"/>
            </a:xfrm>
            <a:custGeom>
              <a:avLst/>
              <a:gdLst/>
              <a:ahLst/>
              <a:cxnLst/>
              <a:rect l="l" t="t" r="r" b="b"/>
              <a:pathLst>
                <a:path w="1765" h="1612" extrusionOk="0">
                  <a:moveTo>
                    <a:pt x="890" y="1"/>
                  </a:moveTo>
                  <a:cubicBezTo>
                    <a:pt x="832" y="1"/>
                    <a:pt x="772" y="7"/>
                    <a:pt x="713" y="20"/>
                  </a:cubicBezTo>
                  <a:cubicBezTo>
                    <a:pt x="277" y="105"/>
                    <a:pt x="0" y="530"/>
                    <a:pt x="96" y="976"/>
                  </a:cubicBezTo>
                  <a:cubicBezTo>
                    <a:pt x="170" y="1354"/>
                    <a:pt x="499" y="1612"/>
                    <a:pt x="876" y="1612"/>
                  </a:cubicBezTo>
                  <a:cubicBezTo>
                    <a:pt x="934" y="1612"/>
                    <a:pt x="993" y="1606"/>
                    <a:pt x="1053" y="1593"/>
                  </a:cubicBezTo>
                  <a:cubicBezTo>
                    <a:pt x="1489" y="1508"/>
                    <a:pt x="1765" y="1083"/>
                    <a:pt x="1669" y="636"/>
                  </a:cubicBezTo>
                  <a:cubicBezTo>
                    <a:pt x="1596" y="259"/>
                    <a:pt x="1267" y="1"/>
                    <a:pt x="890" y="1"/>
                  </a:cubicBezTo>
                  <a:close/>
                </a:path>
              </a:pathLst>
            </a:custGeom>
            <a:solidFill>
              <a:srgbClr val="BF71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1" name="Google Shape;1646;p37">
              <a:extLst>
                <a:ext uri="{FF2B5EF4-FFF2-40B4-BE49-F238E27FC236}">
                  <a16:creationId xmlns:a16="http://schemas.microsoft.com/office/drawing/2014/main" id="{A2CDBD01-E9BB-8850-2592-884EDD57B3D0}"/>
                </a:ext>
              </a:extLst>
            </p:cNvPr>
            <p:cNvSpPr/>
            <p:nvPr/>
          </p:nvSpPr>
          <p:spPr>
            <a:xfrm>
              <a:off x="2896455" y="1618689"/>
              <a:ext cx="74482" cy="68413"/>
            </a:xfrm>
            <a:custGeom>
              <a:avLst/>
              <a:gdLst/>
              <a:ahLst/>
              <a:cxnLst/>
              <a:rect l="l" t="t" r="r" b="b"/>
              <a:pathLst>
                <a:path w="1755" h="1612" extrusionOk="0">
                  <a:moveTo>
                    <a:pt x="886" y="1"/>
                  </a:moveTo>
                  <a:cubicBezTo>
                    <a:pt x="829" y="1"/>
                    <a:pt x="771" y="7"/>
                    <a:pt x="712" y="20"/>
                  </a:cubicBezTo>
                  <a:cubicBezTo>
                    <a:pt x="277" y="105"/>
                    <a:pt x="0" y="530"/>
                    <a:pt x="85" y="976"/>
                  </a:cubicBezTo>
                  <a:cubicBezTo>
                    <a:pt x="168" y="1354"/>
                    <a:pt x="498" y="1612"/>
                    <a:pt x="869" y="1612"/>
                  </a:cubicBezTo>
                  <a:cubicBezTo>
                    <a:pt x="926" y="1612"/>
                    <a:pt x="984" y="1605"/>
                    <a:pt x="1042" y="1593"/>
                  </a:cubicBezTo>
                  <a:cubicBezTo>
                    <a:pt x="1467" y="1508"/>
                    <a:pt x="1754" y="1082"/>
                    <a:pt x="1669" y="636"/>
                  </a:cubicBezTo>
                  <a:cubicBezTo>
                    <a:pt x="1586" y="258"/>
                    <a:pt x="1256" y="1"/>
                    <a:pt x="886" y="1"/>
                  </a:cubicBezTo>
                  <a:close/>
                </a:path>
              </a:pathLst>
            </a:custGeom>
            <a:solidFill>
              <a:srgbClr val="BF71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2" name="Google Shape;1647;p37">
              <a:extLst>
                <a:ext uri="{FF2B5EF4-FFF2-40B4-BE49-F238E27FC236}">
                  <a16:creationId xmlns:a16="http://schemas.microsoft.com/office/drawing/2014/main" id="{537522AF-71A9-7620-0BD0-7713928E5FAC}"/>
                </a:ext>
              </a:extLst>
            </p:cNvPr>
            <p:cNvSpPr/>
            <p:nvPr/>
          </p:nvSpPr>
          <p:spPr>
            <a:xfrm>
              <a:off x="2764724" y="1590637"/>
              <a:ext cx="40191" cy="32509"/>
            </a:xfrm>
            <a:custGeom>
              <a:avLst/>
              <a:gdLst/>
              <a:ahLst/>
              <a:cxnLst/>
              <a:rect l="l" t="t" r="r" b="b"/>
              <a:pathLst>
                <a:path w="947" h="766" fill="none" extrusionOk="0">
                  <a:moveTo>
                    <a:pt x="0" y="223"/>
                  </a:moveTo>
                  <a:cubicBezTo>
                    <a:pt x="0" y="223"/>
                    <a:pt x="160" y="766"/>
                    <a:pt x="521" y="691"/>
                  </a:cubicBezTo>
                  <a:cubicBezTo>
                    <a:pt x="946" y="595"/>
                    <a:pt x="819" y="0"/>
                    <a:pt x="819" y="0"/>
                  </a:cubicBezTo>
                </a:path>
              </a:pathLst>
            </a:custGeom>
            <a:noFill/>
            <a:ln w="5050" cap="rnd" cmpd="sng">
              <a:solidFill>
                <a:srgbClr val="74423E"/>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3" name="Google Shape;1648;p37">
              <a:extLst>
                <a:ext uri="{FF2B5EF4-FFF2-40B4-BE49-F238E27FC236}">
                  <a16:creationId xmlns:a16="http://schemas.microsoft.com/office/drawing/2014/main" id="{F54D096D-69F3-FCA5-3A42-26F82648D845}"/>
                </a:ext>
              </a:extLst>
            </p:cNvPr>
            <p:cNvSpPr/>
            <p:nvPr/>
          </p:nvSpPr>
          <p:spPr>
            <a:xfrm>
              <a:off x="2859448" y="1571242"/>
              <a:ext cx="40191" cy="32976"/>
            </a:xfrm>
            <a:custGeom>
              <a:avLst/>
              <a:gdLst/>
              <a:ahLst/>
              <a:cxnLst/>
              <a:rect l="l" t="t" r="r" b="b"/>
              <a:pathLst>
                <a:path w="947" h="777" fill="none" extrusionOk="0">
                  <a:moveTo>
                    <a:pt x="1" y="234"/>
                  </a:moveTo>
                  <a:cubicBezTo>
                    <a:pt x="1" y="234"/>
                    <a:pt x="160" y="776"/>
                    <a:pt x="521" y="691"/>
                  </a:cubicBezTo>
                  <a:cubicBezTo>
                    <a:pt x="947" y="606"/>
                    <a:pt x="808" y="0"/>
                    <a:pt x="808" y="0"/>
                  </a:cubicBezTo>
                </a:path>
              </a:pathLst>
            </a:custGeom>
            <a:noFill/>
            <a:ln w="5050" cap="rnd" cmpd="sng">
              <a:solidFill>
                <a:srgbClr val="74423E"/>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4" name="Google Shape;1649;p37">
              <a:extLst>
                <a:ext uri="{FF2B5EF4-FFF2-40B4-BE49-F238E27FC236}">
                  <a16:creationId xmlns:a16="http://schemas.microsoft.com/office/drawing/2014/main" id="{3098962B-066D-8D98-7BD8-AB3246DE5E26}"/>
                </a:ext>
              </a:extLst>
            </p:cNvPr>
            <p:cNvSpPr/>
            <p:nvPr/>
          </p:nvSpPr>
          <p:spPr>
            <a:xfrm>
              <a:off x="2633459" y="1234784"/>
              <a:ext cx="556261" cy="468538"/>
            </a:xfrm>
            <a:custGeom>
              <a:avLst/>
              <a:gdLst/>
              <a:ahLst/>
              <a:cxnLst/>
              <a:rect l="l" t="t" r="r" b="b"/>
              <a:pathLst>
                <a:path w="13107" h="11040" extrusionOk="0">
                  <a:moveTo>
                    <a:pt x="6555" y="0"/>
                  </a:moveTo>
                  <a:cubicBezTo>
                    <a:pt x="5917" y="0"/>
                    <a:pt x="5357" y="209"/>
                    <a:pt x="5071" y="647"/>
                  </a:cubicBezTo>
                  <a:cubicBezTo>
                    <a:pt x="234" y="1316"/>
                    <a:pt x="0" y="2082"/>
                    <a:pt x="64" y="3751"/>
                  </a:cubicBezTo>
                  <a:cubicBezTo>
                    <a:pt x="108" y="4889"/>
                    <a:pt x="1365" y="6299"/>
                    <a:pt x="3443" y="6299"/>
                  </a:cubicBezTo>
                  <a:cubicBezTo>
                    <a:pt x="4390" y="6299"/>
                    <a:pt x="5509" y="6006"/>
                    <a:pt x="6761" y="5260"/>
                  </a:cubicBezTo>
                  <a:cubicBezTo>
                    <a:pt x="6761" y="5260"/>
                    <a:pt x="7111" y="6674"/>
                    <a:pt x="8238" y="6940"/>
                  </a:cubicBezTo>
                  <a:cubicBezTo>
                    <a:pt x="8238" y="6940"/>
                    <a:pt x="8610" y="7769"/>
                    <a:pt x="9482" y="7790"/>
                  </a:cubicBezTo>
                  <a:lnTo>
                    <a:pt x="9407" y="9597"/>
                  </a:lnTo>
                  <a:cubicBezTo>
                    <a:pt x="9407" y="9597"/>
                    <a:pt x="9288" y="11040"/>
                    <a:pt x="10506" y="11040"/>
                  </a:cubicBezTo>
                  <a:cubicBezTo>
                    <a:pt x="10694" y="11040"/>
                    <a:pt x="10914" y="11005"/>
                    <a:pt x="11172" y="10926"/>
                  </a:cubicBezTo>
                  <a:cubicBezTo>
                    <a:pt x="13107" y="10320"/>
                    <a:pt x="12501" y="7397"/>
                    <a:pt x="12235" y="7003"/>
                  </a:cubicBezTo>
                  <a:cubicBezTo>
                    <a:pt x="11969" y="6599"/>
                    <a:pt x="12373" y="5536"/>
                    <a:pt x="11512" y="4941"/>
                  </a:cubicBezTo>
                  <a:cubicBezTo>
                    <a:pt x="12129" y="3240"/>
                    <a:pt x="10715" y="2422"/>
                    <a:pt x="10694" y="2422"/>
                  </a:cubicBezTo>
                  <a:cubicBezTo>
                    <a:pt x="10098" y="1019"/>
                    <a:pt x="8706" y="753"/>
                    <a:pt x="8706" y="753"/>
                  </a:cubicBezTo>
                  <a:cubicBezTo>
                    <a:pt x="8073" y="260"/>
                    <a:pt x="7265" y="0"/>
                    <a:pt x="6555" y="0"/>
                  </a:cubicBezTo>
                  <a:close/>
                </a:path>
              </a:pathLst>
            </a:custGeom>
            <a:solidFill>
              <a:srgbClr val="6239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5" name="Google Shape;1650;p37">
              <a:extLst>
                <a:ext uri="{FF2B5EF4-FFF2-40B4-BE49-F238E27FC236}">
                  <a16:creationId xmlns:a16="http://schemas.microsoft.com/office/drawing/2014/main" id="{EF46E775-1CED-D6F5-0B5B-DC680D62FBFE}"/>
                </a:ext>
              </a:extLst>
            </p:cNvPr>
            <p:cNvSpPr/>
            <p:nvPr/>
          </p:nvSpPr>
          <p:spPr>
            <a:xfrm>
              <a:off x="3001577" y="1539200"/>
              <a:ext cx="98376" cy="117813"/>
            </a:xfrm>
            <a:custGeom>
              <a:avLst/>
              <a:gdLst/>
              <a:ahLst/>
              <a:cxnLst/>
              <a:rect l="l" t="t" r="r" b="b"/>
              <a:pathLst>
                <a:path w="2318" h="2776" extrusionOk="0">
                  <a:moveTo>
                    <a:pt x="1142" y="0"/>
                  </a:moveTo>
                  <a:cubicBezTo>
                    <a:pt x="512" y="0"/>
                    <a:pt x="0" y="602"/>
                    <a:pt x="0" y="1372"/>
                  </a:cubicBezTo>
                  <a:cubicBezTo>
                    <a:pt x="0" y="2137"/>
                    <a:pt x="521" y="2764"/>
                    <a:pt x="1159" y="2775"/>
                  </a:cubicBezTo>
                  <a:cubicBezTo>
                    <a:pt x="1169" y="2775"/>
                    <a:pt x="1180" y="2775"/>
                    <a:pt x="1191" y="2775"/>
                  </a:cubicBezTo>
                  <a:cubicBezTo>
                    <a:pt x="1814" y="2775"/>
                    <a:pt x="2317" y="2167"/>
                    <a:pt x="2317" y="1414"/>
                  </a:cubicBezTo>
                  <a:cubicBezTo>
                    <a:pt x="2317" y="638"/>
                    <a:pt x="1796" y="0"/>
                    <a:pt x="1159" y="0"/>
                  </a:cubicBezTo>
                  <a:cubicBezTo>
                    <a:pt x="1153" y="0"/>
                    <a:pt x="1148" y="0"/>
                    <a:pt x="1142" y="0"/>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6" name="Google Shape;1651;p37">
              <a:extLst>
                <a:ext uri="{FF2B5EF4-FFF2-40B4-BE49-F238E27FC236}">
                  <a16:creationId xmlns:a16="http://schemas.microsoft.com/office/drawing/2014/main" id="{A513D580-21CF-E395-FF9B-71DC8888D685}"/>
                </a:ext>
              </a:extLst>
            </p:cNvPr>
            <p:cNvSpPr/>
            <p:nvPr/>
          </p:nvSpPr>
          <p:spPr>
            <a:xfrm>
              <a:off x="3036759" y="1573491"/>
              <a:ext cx="25294" cy="43798"/>
            </a:xfrm>
            <a:custGeom>
              <a:avLst/>
              <a:gdLst/>
              <a:ahLst/>
              <a:cxnLst/>
              <a:rect l="l" t="t" r="r" b="b"/>
              <a:pathLst>
                <a:path w="596" h="1032" fill="none" extrusionOk="0">
                  <a:moveTo>
                    <a:pt x="468" y="0"/>
                  </a:moveTo>
                  <a:lnTo>
                    <a:pt x="0" y="734"/>
                  </a:lnTo>
                  <a:lnTo>
                    <a:pt x="595" y="1031"/>
                  </a:lnTo>
                </a:path>
              </a:pathLst>
            </a:custGeom>
            <a:noFill/>
            <a:ln w="5050" cap="rnd" cmpd="sng">
              <a:solidFill>
                <a:srgbClr val="8A423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86" name="Google Shape;1654;p37">
            <a:extLst>
              <a:ext uri="{FF2B5EF4-FFF2-40B4-BE49-F238E27FC236}">
                <a16:creationId xmlns:a16="http://schemas.microsoft.com/office/drawing/2014/main" id="{CA6A7838-45B6-6294-B7B3-A0DAA7836A93}"/>
              </a:ext>
            </a:extLst>
          </p:cNvPr>
          <p:cNvGrpSpPr/>
          <p:nvPr/>
        </p:nvGrpSpPr>
        <p:grpSpPr>
          <a:xfrm flipH="1">
            <a:off x="7784525" y="1456085"/>
            <a:ext cx="1425777" cy="2470508"/>
            <a:chOff x="777425" y="820325"/>
            <a:chExt cx="577225" cy="937897"/>
          </a:xfrm>
        </p:grpSpPr>
        <p:sp>
          <p:nvSpPr>
            <p:cNvPr id="239" name="Google Shape;1655;p37">
              <a:extLst>
                <a:ext uri="{FF2B5EF4-FFF2-40B4-BE49-F238E27FC236}">
                  <a16:creationId xmlns:a16="http://schemas.microsoft.com/office/drawing/2014/main" id="{7D524568-2D06-7301-1C5A-7061DF2477C2}"/>
                </a:ext>
              </a:extLst>
            </p:cNvPr>
            <p:cNvSpPr/>
            <p:nvPr/>
          </p:nvSpPr>
          <p:spPr>
            <a:xfrm>
              <a:off x="923050" y="935775"/>
              <a:ext cx="302175" cy="367625"/>
            </a:xfrm>
            <a:custGeom>
              <a:avLst/>
              <a:gdLst/>
              <a:ahLst/>
              <a:cxnLst/>
              <a:rect l="l" t="t" r="r" b="b"/>
              <a:pathLst>
                <a:path w="12087" h="14705" extrusionOk="0">
                  <a:moveTo>
                    <a:pt x="8294" y="0"/>
                  </a:moveTo>
                  <a:cubicBezTo>
                    <a:pt x="6527" y="0"/>
                    <a:pt x="2686" y="2012"/>
                    <a:pt x="1510" y="3799"/>
                  </a:cubicBezTo>
                  <a:cubicBezTo>
                    <a:pt x="192" y="5776"/>
                    <a:pt x="0" y="12750"/>
                    <a:pt x="0" y="12750"/>
                  </a:cubicBezTo>
                  <a:lnTo>
                    <a:pt x="9791" y="14695"/>
                  </a:lnTo>
                  <a:cubicBezTo>
                    <a:pt x="9828" y="14702"/>
                    <a:pt x="9866" y="14705"/>
                    <a:pt x="9903" y="14705"/>
                  </a:cubicBezTo>
                  <a:cubicBezTo>
                    <a:pt x="10213" y="14705"/>
                    <a:pt x="10498" y="14477"/>
                    <a:pt x="10545" y="14163"/>
                  </a:cubicBezTo>
                  <a:cubicBezTo>
                    <a:pt x="10715" y="12952"/>
                    <a:pt x="10481" y="11208"/>
                    <a:pt x="10163" y="10092"/>
                  </a:cubicBezTo>
                  <a:cubicBezTo>
                    <a:pt x="9780" y="8763"/>
                    <a:pt x="10811" y="6765"/>
                    <a:pt x="11183" y="5362"/>
                  </a:cubicBezTo>
                  <a:cubicBezTo>
                    <a:pt x="12087" y="2014"/>
                    <a:pt x="10513" y="1078"/>
                    <a:pt x="10513" y="1078"/>
                  </a:cubicBezTo>
                  <a:cubicBezTo>
                    <a:pt x="10513" y="1078"/>
                    <a:pt x="10194" y="600"/>
                    <a:pt x="8802" y="79"/>
                  </a:cubicBezTo>
                  <a:cubicBezTo>
                    <a:pt x="8663" y="25"/>
                    <a:pt x="8491" y="0"/>
                    <a:pt x="8294" y="0"/>
                  </a:cubicBezTo>
                  <a:close/>
                </a:path>
              </a:pathLst>
            </a:custGeom>
            <a:solidFill>
              <a:srgbClr val="562F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0" name="Google Shape;1656;p37">
              <a:extLst>
                <a:ext uri="{FF2B5EF4-FFF2-40B4-BE49-F238E27FC236}">
                  <a16:creationId xmlns:a16="http://schemas.microsoft.com/office/drawing/2014/main" id="{74EF8FED-D1CB-C62D-0542-3448CECDD2F2}"/>
                </a:ext>
              </a:extLst>
            </p:cNvPr>
            <p:cNvSpPr/>
            <p:nvPr/>
          </p:nvSpPr>
          <p:spPr>
            <a:xfrm>
              <a:off x="993625" y="1278675"/>
              <a:ext cx="361025" cy="322375"/>
            </a:xfrm>
            <a:custGeom>
              <a:avLst/>
              <a:gdLst/>
              <a:ahLst/>
              <a:cxnLst/>
              <a:rect l="l" t="t" r="r" b="b"/>
              <a:pathLst>
                <a:path w="14441" h="12895" extrusionOk="0">
                  <a:moveTo>
                    <a:pt x="2045" y="1"/>
                  </a:moveTo>
                  <a:cubicBezTo>
                    <a:pt x="195" y="1"/>
                    <a:pt x="1" y="2653"/>
                    <a:pt x="1610" y="4030"/>
                  </a:cubicBezTo>
                  <a:lnTo>
                    <a:pt x="10943" y="12353"/>
                  </a:lnTo>
                  <a:cubicBezTo>
                    <a:pt x="11380" y="12716"/>
                    <a:pt x="11869" y="12894"/>
                    <a:pt x="12332" y="12894"/>
                  </a:cubicBezTo>
                  <a:cubicBezTo>
                    <a:pt x="12884" y="12894"/>
                    <a:pt x="13398" y="12642"/>
                    <a:pt x="13739" y="12151"/>
                  </a:cubicBezTo>
                  <a:cubicBezTo>
                    <a:pt x="14387" y="11194"/>
                    <a:pt x="14440" y="10014"/>
                    <a:pt x="13175" y="8792"/>
                  </a:cubicBezTo>
                  <a:lnTo>
                    <a:pt x="5543" y="1521"/>
                  </a:lnTo>
                  <a:cubicBezTo>
                    <a:pt x="4480" y="522"/>
                    <a:pt x="3236" y="33"/>
                    <a:pt x="2067" y="1"/>
                  </a:cubicBezTo>
                  <a:cubicBezTo>
                    <a:pt x="2060" y="1"/>
                    <a:pt x="2052" y="1"/>
                    <a:pt x="2045" y="1"/>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1" name="Google Shape;1657;p37">
              <a:extLst>
                <a:ext uri="{FF2B5EF4-FFF2-40B4-BE49-F238E27FC236}">
                  <a16:creationId xmlns:a16="http://schemas.microsoft.com/office/drawing/2014/main" id="{F75274E9-A531-F267-B05B-6065EDE933D0}"/>
                </a:ext>
              </a:extLst>
            </p:cNvPr>
            <p:cNvSpPr/>
            <p:nvPr/>
          </p:nvSpPr>
          <p:spPr>
            <a:xfrm>
              <a:off x="995075" y="1272375"/>
              <a:ext cx="201175" cy="189175"/>
            </a:xfrm>
            <a:custGeom>
              <a:avLst/>
              <a:gdLst/>
              <a:ahLst/>
              <a:cxnLst/>
              <a:rect l="l" t="t" r="r" b="b"/>
              <a:pathLst>
                <a:path w="8047" h="7567" extrusionOk="0">
                  <a:moveTo>
                    <a:pt x="2352" y="1"/>
                  </a:moveTo>
                  <a:cubicBezTo>
                    <a:pt x="1098" y="1"/>
                    <a:pt x="1" y="726"/>
                    <a:pt x="202" y="1932"/>
                  </a:cubicBezTo>
                  <a:cubicBezTo>
                    <a:pt x="404" y="3134"/>
                    <a:pt x="1095" y="4335"/>
                    <a:pt x="2264" y="5291"/>
                  </a:cubicBezTo>
                  <a:lnTo>
                    <a:pt x="5081" y="7566"/>
                  </a:lnTo>
                  <a:cubicBezTo>
                    <a:pt x="5857" y="7258"/>
                    <a:pt x="7239" y="6227"/>
                    <a:pt x="8047" y="3856"/>
                  </a:cubicBezTo>
                  <a:lnTo>
                    <a:pt x="4486" y="795"/>
                  </a:lnTo>
                  <a:cubicBezTo>
                    <a:pt x="3874" y="249"/>
                    <a:pt x="3086" y="1"/>
                    <a:pt x="2352" y="1"/>
                  </a:cubicBezTo>
                  <a:close/>
                </a:path>
              </a:pathLst>
            </a:custGeom>
            <a:solidFill>
              <a:schemeClr val="accent3">
                <a:lumMod val="60000"/>
                <a:lumOff val="4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2" name="Google Shape;1658;p37">
              <a:extLst>
                <a:ext uri="{FF2B5EF4-FFF2-40B4-BE49-F238E27FC236}">
                  <a16:creationId xmlns:a16="http://schemas.microsoft.com/office/drawing/2014/main" id="{E9B3D816-53E0-D5F6-DD13-0B0ED2DFDF0D}"/>
                </a:ext>
              </a:extLst>
            </p:cNvPr>
            <p:cNvSpPr/>
            <p:nvPr/>
          </p:nvSpPr>
          <p:spPr>
            <a:xfrm>
              <a:off x="833500" y="1275600"/>
              <a:ext cx="336975" cy="475575"/>
            </a:xfrm>
            <a:custGeom>
              <a:avLst/>
              <a:gdLst/>
              <a:ahLst/>
              <a:cxnLst/>
              <a:rect l="l" t="t" r="r" b="b"/>
              <a:pathLst>
                <a:path w="13479" h="19023" extrusionOk="0">
                  <a:moveTo>
                    <a:pt x="6212" y="1"/>
                  </a:moveTo>
                  <a:cubicBezTo>
                    <a:pt x="5179" y="1"/>
                    <a:pt x="4555" y="274"/>
                    <a:pt x="3476" y="592"/>
                  </a:cubicBezTo>
                  <a:cubicBezTo>
                    <a:pt x="883" y="1112"/>
                    <a:pt x="0" y="3621"/>
                    <a:pt x="436" y="6002"/>
                  </a:cubicBezTo>
                  <a:lnTo>
                    <a:pt x="3136" y="18662"/>
                  </a:lnTo>
                  <a:cubicBezTo>
                    <a:pt x="4544" y="18924"/>
                    <a:pt x="5891" y="19022"/>
                    <a:pt x="7114" y="19022"/>
                  </a:cubicBezTo>
                  <a:cubicBezTo>
                    <a:pt x="10518" y="19022"/>
                    <a:pt x="12966" y="18258"/>
                    <a:pt x="13107" y="18109"/>
                  </a:cubicBezTo>
                  <a:cubicBezTo>
                    <a:pt x="10960" y="11211"/>
                    <a:pt x="13479" y="9680"/>
                    <a:pt x="13404" y="6470"/>
                  </a:cubicBezTo>
                  <a:cubicBezTo>
                    <a:pt x="13447" y="4078"/>
                    <a:pt x="11013" y="847"/>
                    <a:pt x="8366" y="273"/>
                  </a:cubicBezTo>
                  <a:cubicBezTo>
                    <a:pt x="7440" y="79"/>
                    <a:pt x="6767" y="1"/>
                    <a:pt x="6212" y="1"/>
                  </a:cubicBezTo>
                  <a:close/>
                </a:path>
              </a:pathLst>
            </a:custGeom>
            <a:solidFill>
              <a:schemeClr val="accent3">
                <a:lumMod val="60000"/>
                <a:lumOff val="4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3" name="Google Shape;1659;p37">
              <a:extLst>
                <a:ext uri="{FF2B5EF4-FFF2-40B4-BE49-F238E27FC236}">
                  <a16:creationId xmlns:a16="http://schemas.microsoft.com/office/drawing/2014/main" id="{DFB05722-E02A-1113-98DB-29891C7F1288}"/>
                </a:ext>
              </a:extLst>
            </p:cNvPr>
            <p:cNvSpPr/>
            <p:nvPr/>
          </p:nvSpPr>
          <p:spPr>
            <a:xfrm>
              <a:off x="820200" y="1508300"/>
              <a:ext cx="348700" cy="110300"/>
            </a:xfrm>
            <a:custGeom>
              <a:avLst/>
              <a:gdLst/>
              <a:ahLst/>
              <a:cxnLst/>
              <a:rect l="l" t="t" r="r" b="b"/>
              <a:pathLst>
                <a:path w="13948" h="4412" fill="none" extrusionOk="0">
                  <a:moveTo>
                    <a:pt x="1" y="489"/>
                  </a:moveTo>
                  <a:cubicBezTo>
                    <a:pt x="1" y="489"/>
                    <a:pt x="8930" y="4411"/>
                    <a:pt x="13947" y="0"/>
                  </a:cubicBezTo>
                </a:path>
              </a:pathLst>
            </a:custGeom>
            <a:noFill/>
            <a:ln w="33225" cap="rnd" cmpd="sng">
              <a:solidFill>
                <a:srgbClr val="CD625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4" name="Google Shape;1660;p37">
              <a:extLst>
                <a:ext uri="{FF2B5EF4-FFF2-40B4-BE49-F238E27FC236}">
                  <a16:creationId xmlns:a16="http://schemas.microsoft.com/office/drawing/2014/main" id="{A1D946FB-9E71-036B-1A7B-E770E13EA428}"/>
                </a:ext>
              </a:extLst>
            </p:cNvPr>
            <p:cNvSpPr/>
            <p:nvPr/>
          </p:nvSpPr>
          <p:spPr>
            <a:xfrm>
              <a:off x="833500" y="1601300"/>
              <a:ext cx="348675" cy="110300"/>
            </a:xfrm>
            <a:custGeom>
              <a:avLst/>
              <a:gdLst/>
              <a:ahLst/>
              <a:cxnLst/>
              <a:rect l="l" t="t" r="r" b="b"/>
              <a:pathLst>
                <a:path w="13947" h="4412" fill="none" extrusionOk="0">
                  <a:moveTo>
                    <a:pt x="0" y="500"/>
                  </a:moveTo>
                  <a:cubicBezTo>
                    <a:pt x="0" y="500"/>
                    <a:pt x="8929" y="4412"/>
                    <a:pt x="13947" y="0"/>
                  </a:cubicBezTo>
                </a:path>
              </a:pathLst>
            </a:custGeom>
            <a:noFill/>
            <a:ln w="33225" cap="rnd" cmpd="sng">
              <a:solidFill>
                <a:srgbClr val="CD625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5" name="Google Shape;1661;p37">
              <a:extLst>
                <a:ext uri="{FF2B5EF4-FFF2-40B4-BE49-F238E27FC236}">
                  <a16:creationId xmlns:a16="http://schemas.microsoft.com/office/drawing/2014/main" id="{97875291-FCFC-C395-F9DF-AF2C11296DD9}"/>
                </a:ext>
              </a:extLst>
            </p:cNvPr>
            <p:cNvSpPr/>
            <p:nvPr/>
          </p:nvSpPr>
          <p:spPr>
            <a:xfrm>
              <a:off x="857265" y="1505122"/>
              <a:ext cx="496700" cy="253100"/>
            </a:xfrm>
            <a:custGeom>
              <a:avLst/>
              <a:gdLst/>
              <a:ahLst/>
              <a:cxnLst/>
              <a:rect l="l" t="t" r="r" b="b"/>
              <a:pathLst>
                <a:path w="19868" h="10124" extrusionOk="0">
                  <a:moveTo>
                    <a:pt x="17828" y="1"/>
                  </a:moveTo>
                  <a:cubicBezTo>
                    <a:pt x="17532" y="1"/>
                    <a:pt x="17222" y="65"/>
                    <a:pt x="16913" y="205"/>
                  </a:cubicBezTo>
                  <a:lnTo>
                    <a:pt x="6400" y="5849"/>
                  </a:lnTo>
                  <a:cubicBezTo>
                    <a:pt x="6113" y="6009"/>
                    <a:pt x="5762" y="6094"/>
                    <a:pt x="5422" y="6094"/>
                  </a:cubicBezTo>
                  <a:cubicBezTo>
                    <a:pt x="5149" y="6086"/>
                    <a:pt x="4814" y="6080"/>
                    <a:pt x="4462" y="6080"/>
                  </a:cubicBezTo>
                  <a:cubicBezTo>
                    <a:pt x="3388" y="6080"/>
                    <a:pt x="2169" y="6135"/>
                    <a:pt x="2169" y="6360"/>
                  </a:cubicBezTo>
                  <a:cubicBezTo>
                    <a:pt x="2169" y="6753"/>
                    <a:pt x="3519" y="6519"/>
                    <a:pt x="3636" y="6710"/>
                  </a:cubicBezTo>
                  <a:cubicBezTo>
                    <a:pt x="3764" y="6912"/>
                    <a:pt x="1234" y="7338"/>
                    <a:pt x="809" y="7603"/>
                  </a:cubicBezTo>
                  <a:cubicBezTo>
                    <a:pt x="649" y="7707"/>
                    <a:pt x="853" y="7746"/>
                    <a:pt x="1236" y="7746"/>
                  </a:cubicBezTo>
                  <a:cubicBezTo>
                    <a:pt x="1792" y="7746"/>
                    <a:pt x="2725" y="7664"/>
                    <a:pt x="3456" y="7582"/>
                  </a:cubicBezTo>
                  <a:cubicBezTo>
                    <a:pt x="3466" y="7582"/>
                    <a:pt x="3466" y="7603"/>
                    <a:pt x="3456" y="7603"/>
                  </a:cubicBezTo>
                  <a:cubicBezTo>
                    <a:pt x="2786" y="7805"/>
                    <a:pt x="1" y="8666"/>
                    <a:pt x="426" y="8836"/>
                  </a:cubicBezTo>
                  <a:cubicBezTo>
                    <a:pt x="473" y="8855"/>
                    <a:pt x="545" y="8863"/>
                    <a:pt x="636" y="8863"/>
                  </a:cubicBezTo>
                  <a:cubicBezTo>
                    <a:pt x="1329" y="8863"/>
                    <a:pt x="3147" y="8380"/>
                    <a:pt x="3711" y="8220"/>
                  </a:cubicBezTo>
                  <a:cubicBezTo>
                    <a:pt x="3732" y="8220"/>
                    <a:pt x="3764" y="8252"/>
                    <a:pt x="3743" y="8273"/>
                  </a:cubicBezTo>
                  <a:cubicBezTo>
                    <a:pt x="3137" y="8539"/>
                    <a:pt x="1064" y="9410"/>
                    <a:pt x="1170" y="9602"/>
                  </a:cubicBezTo>
                  <a:cubicBezTo>
                    <a:pt x="1188" y="9634"/>
                    <a:pt x="1240" y="9648"/>
                    <a:pt x="1318" y="9648"/>
                  </a:cubicBezTo>
                  <a:cubicBezTo>
                    <a:pt x="1836" y="9648"/>
                    <a:pt x="3513" y="9020"/>
                    <a:pt x="4104" y="8826"/>
                  </a:cubicBezTo>
                  <a:cubicBezTo>
                    <a:pt x="4125" y="8826"/>
                    <a:pt x="4157" y="8858"/>
                    <a:pt x="4125" y="8868"/>
                  </a:cubicBezTo>
                  <a:cubicBezTo>
                    <a:pt x="3647" y="9155"/>
                    <a:pt x="2201" y="9899"/>
                    <a:pt x="2308" y="10091"/>
                  </a:cubicBezTo>
                  <a:cubicBezTo>
                    <a:pt x="2320" y="10113"/>
                    <a:pt x="2352" y="10124"/>
                    <a:pt x="2399" y="10124"/>
                  </a:cubicBezTo>
                  <a:cubicBezTo>
                    <a:pt x="2960" y="10124"/>
                    <a:pt x="5763" y="8680"/>
                    <a:pt x="6400" y="8347"/>
                  </a:cubicBezTo>
                  <a:cubicBezTo>
                    <a:pt x="6485" y="8294"/>
                    <a:pt x="6570" y="8252"/>
                    <a:pt x="6666" y="8231"/>
                  </a:cubicBezTo>
                  <a:lnTo>
                    <a:pt x="17838" y="4340"/>
                  </a:lnTo>
                  <a:cubicBezTo>
                    <a:pt x="19071" y="3872"/>
                    <a:pt x="19868" y="2586"/>
                    <a:pt x="19655" y="1470"/>
                  </a:cubicBezTo>
                  <a:cubicBezTo>
                    <a:pt x="19480" y="591"/>
                    <a:pt x="18721" y="1"/>
                    <a:pt x="17828" y="1"/>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6" name="Google Shape;1662;p37">
              <a:extLst>
                <a:ext uri="{FF2B5EF4-FFF2-40B4-BE49-F238E27FC236}">
                  <a16:creationId xmlns:a16="http://schemas.microsoft.com/office/drawing/2014/main" id="{FFE26C2F-6843-8AA5-E941-55EEAB06F9A9}"/>
                </a:ext>
              </a:extLst>
            </p:cNvPr>
            <p:cNvSpPr/>
            <p:nvPr/>
          </p:nvSpPr>
          <p:spPr>
            <a:xfrm>
              <a:off x="1013400" y="1497125"/>
              <a:ext cx="286225" cy="158400"/>
            </a:xfrm>
            <a:custGeom>
              <a:avLst/>
              <a:gdLst/>
              <a:ahLst/>
              <a:cxnLst/>
              <a:rect l="l" t="t" r="r" b="b"/>
              <a:pathLst>
                <a:path w="11449" h="6336" fill="none" extrusionOk="0">
                  <a:moveTo>
                    <a:pt x="11449" y="1"/>
                  </a:moveTo>
                  <a:lnTo>
                    <a:pt x="1" y="6336"/>
                  </a:lnTo>
                </a:path>
              </a:pathLst>
            </a:custGeom>
            <a:noFill/>
            <a:ln w="4775" cap="rnd" cmpd="sng">
              <a:solidFill>
                <a:srgbClr val="C9805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7" name="Google Shape;1663;p37">
              <a:extLst>
                <a:ext uri="{FF2B5EF4-FFF2-40B4-BE49-F238E27FC236}">
                  <a16:creationId xmlns:a16="http://schemas.microsoft.com/office/drawing/2014/main" id="{BDE53FAF-1FBE-4B8B-F0D7-F8CC634E2D1E}"/>
                </a:ext>
              </a:extLst>
            </p:cNvPr>
            <p:cNvSpPr/>
            <p:nvPr/>
          </p:nvSpPr>
          <p:spPr>
            <a:xfrm>
              <a:off x="989265" y="1475581"/>
              <a:ext cx="293925" cy="116975"/>
            </a:xfrm>
            <a:custGeom>
              <a:avLst/>
              <a:gdLst/>
              <a:ahLst/>
              <a:cxnLst/>
              <a:rect l="l" t="t" r="r" b="b"/>
              <a:pathLst>
                <a:path w="11757" h="4679" extrusionOk="0">
                  <a:moveTo>
                    <a:pt x="9308" y="1"/>
                  </a:moveTo>
                  <a:cubicBezTo>
                    <a:pt x="5864" y="1"/>
                    <a:pt x="436" y="2969"/>
                    <a:pt x="436" y="2969"/>
                  </a:cubicBezTo>
                  <a:cubicBezTo>
                    <a:pt x="436" y="2969"/>
                    <a:pt x="0" y="3436"/>
                    <a:pt x="2541" y="4287"/>
                  </a:cubicBezTo>
                  <a:cubicBezTo>
                    <a:pt x="3243" y="4564"/>
                    <a:pt x="3990" y="4678"/>
                    <a:pt x="4741" y="4678"/>
                  </a:cubicBezTo>
                  <a:cubicBezTo>
                    <a:pt x="7673" y="4678"/>
                    <a:pt x="10652" y="2934"/>
                    <a:pt x="11151" y="2341"/>
                  </a:cubicBezTo>
                  <a:cubicBezTo>
                    <a:pt x="11757" y="1597"/>
                    <a:pt x="11427" y="672"/>
                    <a:pt x="11427" y="672"/>
                  </a:cubicBezTo>
                  <a:cubicBezTo>
                    <a:pt x="10930" y="192"/>
                    <a:pt x="10183" y="1"/>
                    <a:pt x="930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8" name="Google Shape;1664;p37">
              <a:extLst>
                <a:ext uri="{FF2B5EF4-FFF2-40B4-BE49-F238E27FC236}">
                  <a16:creationId xmlns:a16="http://schemas.microsoft.com/office/drawing/2014/main" id="{34B0325E-B331-4FAF-A2B9-1DC4493A5BBB}"/>
                </a:ext>
              </a:extLst>
            </p:cNvPr>
            <p:cNvSpPr/>
            <p:nvPr/>
          </p:nvSpPr>
          <p:spPr>
            <a:xfrm>
              <a:off x="1004375" y="1557900"/>
              <a:ext cx="186575" cy="102425"/>
            </a:xfrm>
            <a:custGeom>
              <a:avLst/>
              <a:gdLst/>
              <a:ahLst/>
              <a:cxnLst/>
              <a:rect l="l" t="t" r="r" b="b"/>
              <a:pathLst>
                <a:path w="7463" h="4097" extrusionOk="0">
                  <a:moveTo>
                    <a:pt x="3584" y="1"/>
                  </a:moveTo>
                  <a:cubicBezTo>
                    <a:pt x="1965" y="1"/>
                    <a:pt x="526" y="721"/>
                    <a:pt x="308" y="1024"/>
                  </a:cubicBezTo>
                  <a:cubicBezTo>
                    <a:pt x="0" y="1418"/>
                    <a:pt x="404" y="4064"/>
                    <a:pt x="457" y="4096"/>
                  </a:cubicBezTo>
                  <a:cubicBezTo>
                    <a:pt x="458" y="4097"/>
                    <a:pt x="461" y="4097"/>
                    <a:pt x="465" y="4097"/>
                  </a:cubicBezTo>
                  <a:cubicBezTo>
                    <a:pt x="669" y="4097"/>
                    <a:pt x="4738" y="3516"/>
                    <a:pt x="6304" y="2023"/>
                  </a:cubicBezTo>
                  <a:lnTo>
                    <a:pt x="7462" y="1258"/>
                  </a:lnTo>
                  <a:lnTo>
                    <a:pt x="7133" y="121"/>
                  </a:lnTo>
                  <a:lnTo>
                    <a:pt x="5815" y="557"/>
                  </a:lnTo>
                  <a:cubicBezTo>
                    <a:pt x="5676" y="493"/>
                    <a:pt x="5538" y="429"/>
                    <a:pt x="5379" y="344"/>
                  </a:cubicBezTo>
                  <a:cubicBezTo>
                    <a:pt x="4790" y="97"/>
                    <a:pt x="4175" y="1"/>
                    <a:pt x="3584" y="1"/>
                  </a:cubicBezTo>
                  <a:close/>
                </a:path>
              </a:pathLst>
            </a:custGeom>
            <a:solidFill>
              <a:srgbClr val="E2B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9" name="Google Shape;1665;p37">
              <a:extLst>
                <a:ext uri="{FF2B5EF4-FFF2-40B4-BE49-F238E27FC236}">
                  <a16:creationId xmlns:a16="http://schemas.microsoft.com/office/drawing/2014/main" id="{23871108-C875-02F8-AE74-9165F8EF3936}"/>
                </a:ext>
              </a:extLst>
            </p:cNvPr>
            <p:cNvSpPr/>
            <p:nvPr/>
          </p:nvSpPr>
          <p:spPr>
            <a:xfrm>
              <a:off x="1152125" y="1564100"/>
              <a:ext cx="48375" cy="22575"/>
            </a:xfrm>
            <a:custGeom>
              <a:avLst/>
              <a:gdLst/>
              <a:ahLst/>
              <a:cxnLst/>
              <a:rect l="l" t="t" r="r" b="b"/>
              <a:pathLst>
                <a:path w="1935" h="903" extrusionOk="0">
                  <a:moveTo>
                    <a:pt x="1010" y="0"/>
                  </a:moveTo>
                  <a:lnTo>
                    <a:pt x="0" y="202"/>
                  </a:lnTo>
                  <a:cubicBezTo>
                    <a:pt x="380" y="807"/>
                    <a:pt x="1149" y="902"/>
                    <a:pt x="1595" y="902"/>
                  </a:cubicBezTo>
                  <a:cubicBezTo>
                    <a:pt x="1799" y="902"/>
                    <a:pt x="1935" y="883"/>
                    <a:pt x="1935" y="883"/>
                  </a:cubicBezTo>
                  <a:lnTo>
                    <a:pt x="1010" y="0"/>
                  </a:lnTo>
                  <a:close/>
                </a:path>
              </a:pathLst>
            </a:custGeom>
            <a:solidFill>
              <a:srgbClr val="DFA37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0" name="Google Shape;1666;p37">
              <a:extLst>
                <a:ext uri="{FF2B5EF4-FFF2-40B4-BE49-F238E27FC236}">
                  <a16:creationId xmlns:a16="http://schemas.microsoft.com/office/drawing/2014/main" id="{F9A7AA0A-DFD0-8A53-AAC2-247E7C896360}"/>
                </a:ext>
              </a:extLst>
            </p:cNvPr>
            <p:cNvSpPr/>
            <p:nvPr/>
          </p:nvSpPr>
          <p:spPr>
            <a:xfrm>
              <a:off x="981775" y="1565800"/>
              <a:ext cx="95975" cy="94000"/>
            </a:xfrm>
            <a:custGeom>
              <a:avLst/>
              <a:gdLst/>
              <a:ahLst/>
              <a:cxnLst/>
              <a:rect l="l" t="t" r="r" b="b"/>
              <a:pathLst>
                <a:path w="3839" h="3760" extrusionOk="0">
                  <a:moveTo>
                    <a:pt x="2218" y="1"/>
                  </a:moveTo>
                  <a:cubicBezTo>
                    <a:pt x="2195" y="1"/>
                    <a:pt x="2171" y="6"/>
                    <a:pt x="2148" y="17"/>
                  </a:cubicBezTo>
                  <a:cubicBezTo>
                    <a:pt x="1499" y="304"/>
                    <a:pt x="1" y="1133"/>
                    <a:pt x="288" y="2186"/>
                  </a:cubicBezTo>
                  <a:cubicBezTo>
                    <a:pt x="578" y="3272"/>
                    <a:pt x="792" y="3759"/>
                    <a:pt x="1688" y="3759"/>
                  </a:cubicBezTo>
                  <a:cubicBezTo>
                    <a:pt x="2169" y="3759"/>
                    <a:pt x="2847" y="3619"/>
                    <a:pt x="3838" y="3355"/>
                  </a:cubicBezTo>
                  <a:cubicBezTo>
                    <a:pt x="2988" y="2590"/>
                    <a:pt x="2616" y="889"/>
                    <a:pt x="2488" y="251"/>
                  </a:cubicBezTo>
                  <a:cubicBezTo>
                    <a:pt x="2470" y="152"/>
                    <a:pt x="2346" y="1"/>
                    <a:pt x="2218" y="1"/>
                  </a:cubicBezTo>
                  <a:close/>
                </a:path>
              </a:pathLst>
            </a:custGeom>
            <a:solidFill>
              <a:srgbClr val="FFFE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1" name="Google Shape;1667;p37">
              <a:extLst>
                <a:ext uri="{FF2B5EF4-FFF2-40B4-BE49-F238E27FC236}">
                  <a16:creationId xmlns:a16="http://schemas.microsoft.com/office/drawing/2014/main" id="{B2DDCFD5-FBDB-520D-498A-88B5927F2BDA}"/>
                </a:ext>
              </a:extLst>
            </p:cNvPr>
            <p:cNvSpPr/>
            <p:nvPr/>
          </p:nvSpPr>
          <p:spPr>
            <a:xfrm>
              <a:off x="856075" y="1550950"/>
              <a:ext cx="190050" cy="109050"/>
            </a:xfrm>
            <a:custGeom>
              <a:avLst/>
              <a:gdLst/>
              <a:ahLst/>
              <a:cxnLst/>
              <a:rect l="l" t="t" r="r" b="b"/>
              <a:pathLst>
                <a:path w="7602" h="4362" extrusionOk="0">
                  <a:moveTo>
                    <a:pt x="3944" y="1"/>
                  </a:moveTo>
                  <a:cubicBezTo>
                    <a:pt x="3838" y="1"/>
                    <a:pt x="3741" y="22"/>
                    <a:pt x="3657" y="69"/>
                  </a:cubicBezTo>
                  <a:cubicBezTo>
                    <a:pt x="3158" y="335"/>
                    <a:pt x="1659" y="2525"/>
                    <a:pt x="1436" y="2801"/>
                  </a:cubicBezTo>
                  <a:cubicBezTo>
                    <a:pt x="1409" y="2832"/>
                    <a:pt x="1376" y="2845"/>
                    <a:pt x="1338" y="2845"/>
                  </a:cubicBezTo>
                  <a:cubicBezTo>
                    <a:pt x="1038" y="2845"/>
                    <a:pt x="442" y="1992"/>
                    <a:pt x="234" y="1992"/>
                  </a:cubicBezTo>
                  <a:cubicBezTo>
                    <a:pt x="230" y="1992"/>
                    <a:pt x="227" y="1993"/>
                    <a:pt x="224" y="1993"/>
                  </a:cubicBezTo>
                  <a:cubicBezTo>
                    <a:pt x="1" y="2014"/>
                    <a:pt x="872" y="3917"/>
                    <a:pt x="1351" y="4162"/>
                  </a:cubicBezTo>
                  <a:cubicBezTo>
                    <a:pt x="1372" y="4172"/>
                    <a:pt x="1398" y="4176"/>
                    <a:pt x="1427" y="4176"/>
                  </a:cubicBezTo>
                  <a:cubicBezTo>
                    <a:pt x="1922" y="4176"/>
                    <a:pt x="3421" y="2777"/>
                    <a:pt x="3934" y="2365"/>
                  </a:cubicBezTo>
                  <a:cubicBezTo>
                    <a:pt x="3983" y="2320"/>
                    <a:pt x="4043" y="2298"/>
                    <a:pt x="4102" y="2298"/>
                  </a:cubicBezTo>
                  <a:cubicBezTo>
                    <a:pt x="4182" y="2298"/>
                    <a:pt x="4261" y="2339"/>
                    <a:pt x="4316" y="2418"/>
                  </a:cubicBezTo>
                  <a:cubicBezTo>
                    <a:pt x="4614" y="2844"/>
                    <a:pt x="4784" y="4172"/>
                    <a:pt x="6272" y="4353"/>
                  </a:cubicBezTo>
                  <a:cubicBezTo>
                    <a:pt x="6310" y="4359"/>
                    <a:pt x="6348" y="4362"/>
                    <a:pt x="6387" y="4362"/>
                  </a:cubicBezTo>
                  <a:cubicBezTo>
                    <a:pt x="6553" y="4362"/>
                    <a:pt x="6719" y="4306"/>
                    <a:pt x="6857" y="4194"/>
                  </a:cubicBezTo>
                  <a:cubicBezTo>
                    <a:pt x="7038" y="4034"/>
                    <a:pt x="7229" y="3821"/>
                    <a:pt x="7325" y="3449"/>
                  </a:cubicBezTo>
                  <a:cubicBezTo>
                    <a:pt x="7601" y="2163"/>
                    <a:pt x="7144" y="1834"/>
                    <a:pt x="7144" y="1834"/>
                  </a:cubicBezTo>
                  <a:cubicBezTo>
                    <a:pt x="6284" y="1371"/>
                    <a:pt x="4794" y="1"/>
                    <a:pt x="3944" y="1"/>
                  </a:cubicBezTo>
                  <a:close/>
                </a:path>
              </a:pathLst>
            </a:custGeom>
            <a:solidFill>
              <a:srgbClr val="E2B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2" name="Google Shape;1668;p37">
              <a:extLst>
                <a:ext uri="{FF2B5EF4-FFF2-40B4-BE49-F238E27FC236}">
                  <a16:creationId xmlns:a16="http://schemas.microsoft.com/office/drawing/2014/main" id="{9A95F532-2674-DEFC-75E3-5CED9C905A78}"/>
                </a:ext>
              </a:extLst>
            </p:cNvPr>
            <p:cNvSpPr/>
            <p:nvPr/>
          </p:nvSpPr>
          <p:spPr>
            <a:xfrm>
              <a:off x="1099250" y="1558775"/>
              <a:ext cx="49700" cy="24750"/>
            </a:xfrm>
            <a:custGeom>
              <a:avLst/>
              <a:gdLst/>
              <a:ahLst/>
              <a:cxnLst/>
              <a:rect l="l" t="t" r="r" b="b"/>
              <a:pathLst>
                <a:path w="1988" h="990" fill="none" extrusionOk="0">
                  <a:moveTo>
                    <a:pt x="1988" y="989"/>
                  </a:moveTo>
                  <a:cubicBezTo>
                    <a:pt x="1967" y="979"/>
                    <a:pt x="1935" y="947"/>
                    <a:pt x="1903" y="936"/>
                  </a:cubicBezTo>
                  <a:lnTo>
                    <a:pt x="1903" y="936"/>
                  </a:lnTo>
                  <a:cubicBezTo>
                    <a:pt x="1903" y="936"/>
                    <a:pt x="393" y="266"/>
                    <a:pt x="0" y="1"/>
                  </a:cubicBezTo>
                </a:path>
              </a:pathLst>
            </a:custGeom>
            <a:noFill/>
            <a:ln w="3450" cap="rnd" cmpd="sng">
              <a:solidFill>
                <a:srgbClr val="CE846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3" name="Google Shape;1669;p37">
              <a:extLst>
                <a:ext uri="{FF2B5EF4-FFF2-40B4-BE49-F238E27FC236}">
                  <a16:creationId xmlns:a16="http://schemas.microsoft.com/office/drawing/2014/main" id="{8518C7EB-9C3B-49CB-19CF-AE0F18666FD6}"/>
                </a:ext>
              </a:extLst>
            </p:cNvPr>
            <p:cNvSpPr/>
            <p:nvPr/>
          </p:nvSpPr>
          <p:spPr>
            <a:xfrm>
              <a:off x="1065750" y="1561975"/>
              <a:ext cx="57175" cy="53175"/>
            </a:xfrm>
            <a:custGeom>
              <a:avLst/>
              <a:gdLst/>
              <a:ahLst/>
              <a:cxnLst/>
              <a:rect l="l" t="t" r="r" b="b"/>
              <a:pathLst>
                <a:path w="2287" h="2127" fill="none" extrusionOk="0">
                  <a:moveTo>
                    <a:pt x="1" y="0"/>
                  </a:moveTo>
                  <a:cubicBezTo>
                    <a:pt x="139" y="340"/>
                    <a:pt x="383" y="744"/>
                    <a:pt x="479" y="872"/>
                  </a:cubicBezTo>
                  <a:cubicBezTo>
                    <a:pt x="809" y="1297"/>
                    <a:pt x="2254" y="2126"/>
                    <a:pt x="2286" y="2126"/>
                  </a:cubicBezTo>
                </a:path>
              </a:pathLst>
            </a:custGeom>
            <a:noFill/>
            <a:ln w="3450" cap="rnd" cmpd="sng">
              <a:solidFill>
                <a:srgbClr val="CE846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4" name="Google Shape;1670;p37">
              <a:extLst>
                <a:ext uri="{FF2B5EF4-FFF2-40B4-BE49-F238E27FC236}">
                  <a16:creationId xmlns:a16="http://schemas.microsoft.com/office/drawing/2014/main" id="{689CFCEB-12B3-C0A2-BB5A-67238B7A5756}"/>
                </a:ext>
              </a:extLst>
            </p:cNvPr>
            <p:cNvSpPr/>
            <p:nvPr/>
          </p:nvSpPr>
          <p:spPr>
            <a:xfrm>
              <a:off x="1037050" y="1467725"/>
              <a:ext cx="123325" cy="149575"/>
            </a:xfrm>
            <a:custGeom>
              <a:avLst/>
              <a:gdLst/>
              <a:ahLst/>
              <a:cxnLst/>
              <a:rect l="l" t="t" r="r" b="b"/>
              <a:pathLst>
                <a:path w="4933" h="5983" extrusionOk="0">
                  <a:moveTo>
                    <a:pt x="585" y="1"/>
                  </a:moveTo>
                  <a:cubicBezTo>
                    <a:pt x="579" y="1"/>
                    <a:pt x="576" y="6"/>
                    <a:pt x="575" y="18"/>
                  </a:cubicBezTo>
                  <a:cubicBezTo>
                    <a:pt x="532" y="199"/>
                    <a:pt x="777" y="1198"/>
                    <a:pt x="777" y="1198"/>
                  </a:cubicBezTo>
                  <a:cubicBezTo>
                    <a:pt x="777" y="1198"/>
                    <a:pt x="436" y="331"/>
                    <a:pt x="276" y="331"/>
                  </a:cubicBezTo>
                  <a:cubicBezTo>
                    <a:pt x="269" y="331"/>
                    <a:pt x="262" y="333"/>
                    <a:pt x="256" y="337"/>
                  </a:cubicBezTo>
                  <a:cubicBezTo>
                    <a:pt x="107" y="411"/>
                    <a:pt x="490" y="1357"/>
                    <a:pt x="490" y="1357"/>
                  </a:cubicBezTo>
                  <a:cubicBezTo>
                    <a:pt x="490" y="1357"/>
                    <a:pt x="205" y="1003"/>
                    <a:pt x="94" y="1003"/>
                  </a:cubicBezTo>
                  <a:cubicBezTo>
                    <a:pt x="82" y="1003"/>
                    <a:pt x="72" y="1008"/>
                    <a:pt x="64" y="1017"/>
                  </a:cubicBezTo>
                  <a:cubicBezTo>
                    <a:pt x="1" y="1092"/>
                    <a:pt x="405" y="1634"/>
                    <a:pt x="490" y="1878"/>
                  </a:cubicBezTo>
                  <a:cubicBezTo>
                    <a:pt x="596" y="2112"/>
                    <a:pt x="1287" y="4206"/>
                    <a:pt x="1627" y="4631"/>
                  </a:cubicBezTo>
                  <a:cubicBezTo>
                    <a:pt x="1957" y="5056"/>
                    <a:pt x="3360" y="5864"/>
                    <a:pt x="3360" y="5864"/>
                  </a:cubicBezTo>
                  <a:cubicBezTo>
                    <a:pt x="3513" y="5941"/>
                    <a:pt x="3713" y="5982"/>
                    <a:pt x="3914" y="5982"/>
                  </a:cubicBezTo>
                  <a:cubicBezTo>
                    <a:pt x="4244" y="5982"/>
                    <a:pt x="4578" y="5871"/>
                    <a:pt x="4710" y="5620"/>
                  </a:cubicBezTo>
                  <a:cubicBezTo>
                    <a:pt x="4933" y="5226"/>
                    <a:pt x="4784" y="4791"/>
                    <a:pt x="4391" y="4578"/>
                  </a:cubicBezTo>
                  <a:cubicBezTo>
                    <a:pt x="4391" y="4578"/>
                    <a:pt x="2722" y="3845"/>
                    <a:pt x="2435" y="3600"/>
                  </a:cubicBezTo>
                  <a:cubicBezTo>
                    <a:pt x="2137" y="3366"/>
                    <a:pt x="1499" y="1782"/>
                    <a:pt x="1499" y="1782"/>
                  </a:cubicBezTo>
                  <a:cubicBezTo>
                    <a:pt x="1499" y="1782"/>
                    <a:pt x="1850" y="773"/>
                    <a:pt x="1755" y="698"/>
                  </a:cubicBezTo>
                  <a:cubicBezTo>
                    <a:pt x="1748" y="693"/>
                    <a:pt x="1740" y="690"/>
                    <a:pt x="1732" y="690"/>
                  </a:cubicBezTo>
                  <a:cubicBezTo>
                    <a:pt x="1619" y="690"/>
                    <a:pt x="1414" y="1230"/>
                    <a:pt x="1414" y="1230"/>
                  </a:cubicBezTo>
                  <a:cubicBezTo>
                    <a:pt x="1414" y="1230"/>
                    <a:pt x="1139" y="282"/>
                    <a:pt x="1028" y="282"/>
                  </a:cubicBezTo>
                  <a:cubicBezTo>
                    <a:pt x="1026" y="282"/>
                    <a:pt x="1023" y="283"/>
                    <a:pt x="1021" y="284"/>
                  </a:cubicBezTo>
                  <a:cubicBezTo>
                    <a:pt x="915" y="326"/>
                    <a:pt x="1096" y="1145"/>
                    <a:pt x="1096" y="1145"/>
                  </a:cubicBezTo>
                  <a:cubicBezTo>
                    <a:pt x="1096" y="1145"/>
                    <a:pt x="658" y="1"/>
                    <a:pt x="585" y="1"/>
                  </a:cubicBezTo>
                  <a:close/>
                </a:path>
              </a:pathLst>
            </a:custGeom>
            <a:solidFill>
              <a:srgbClr val="E2B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5" name="Google Shape;1671;p37">
              <a:extLst>
                <a:ext uri="{FF2B5EF4-FFF2-40B4-BE49-F238E27FC236}">
                  <a16:creationId xmlns:a16="http://schemas.microsoft.com/office/drawing/2014/main" id="{F97BBDAE-FB14-54AB-497F-71F82D75092C}"/>
                </a:ext>
              </a:extLst>
            </p:cNvPr>
            <p:cNvSpPr/>
            <p:nvPr/>
          </p:nvSpPr>
          <p:spPr>
            <a:xfrm>
              <a:off x="1133525" y="1467825"/>
              <a:ext cx="159725" cy="132050"/>
            </a:xfrm>
            <a:custGeom>
              <a:avLst/>
              <a:gdLst/>
              <a:ahLst/>
              <a:cxnLst/>
              <a:rect l="l" t="t" r="r" b="b"/>
              <a:pathLst>
                <a:path w="6389" h="5282" extrusionOk="0">
                  <a:moveTo>
                    <a:pt x="3754" y="1"/>
                  </a:moveTo>
                  <a:cubicBezTo>
                    <a:pt x="3390" y="1"/>
                    <a:pt x="3021" y="88"/>
                    <a:pt x="2679" y="269"/>
                  </a:cubicBezTo>
                  <a:cubicBezTo>
                    <a:pt x="2573" y="322"/>
                    <a:pt x="2466" y="397"/>
                    <a:pt x="2371" y="492"/>
                  </a:cubicBezTo>
                  <a:lnTo>
                    <a:pt x="2105" y="737"/>
                  </a:lnTo>
                  <a:cubicBezTo>
                    <a:pt x="2020" y="811"/>
                    <a:pt x="1914" y="896"/>
                    <a:pt x="1807" y="960"/>
                  </a:cubicBezTo>
                  <a:lnTo>
                    <a:pt x="1552" y="854"/>
                  </a:lnTo>
                  <a:cubicBezTo>
                    <a:pt x="1526" y="842"/>
                    <a:pt x="1499" y="836"/>
                    <a:pt x="1472" y="836"/>
                  </a:cubicBezTo>
                  <a:cubicBezTo>
                    <a:pt x="1380" y="836"/>
                    <a:pt x="1292" y="903"/>
                    <a:pt x="1276" y="1002"/>
                  </a:cubicBezTo>
                  <a:lnTo>
                    <a:pt x="1233" y="1226"/>
                  </a:lnTo>
                  <a:cubicBezTo>
                    <a:pt x="1116" y="1279"/>
                    <a:pt x="989" y="1343"/>
                    <a:pt x="883" y="1428"/>
                  </a:cubicBezTo>
                  <a:cubicBezTo>
                    <a:pt x="0" y="2150"/>
                    <a:pt x="245" y="3097"/>
                    <a:pt x="883" y="4096"/>
                  </a:cubicBezTo>
                  <a:cubicBezTo>
                    <a:pt x="1329" y="4789"/>
                    <a:pt x="2139" y="5281"/>
                    <a:pt x="2891" y="5281"/>
                  </a:cubicBezTo>
                  <a:cubicBezTo>
                    <a:pt x="3176" y="5281"/>
                    <a:pt x="3454" y="5210"/>
                    <a:pt x="3699" y="5052"/>
                  </a:cubicBezTo>
                  <a:lnTo>
                    <a:pt x="4986" y="4276"/>
                  </a:lnTo>
                  <a:cubicBezTo>
                    <a:pt x="6070" y="3575"/>
                    <a:pt x="6389" y="2150"/>
                    <a:pt x="5708" y="1077"/>
                  </a:cubicBezTo>
                  <a:cubicBezTo>
                    <a:pt x="5269" y="385"/>
                    <a:pt x="4521" y="1"/>
                    <a:pt x="3754" y="1"/>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6" name="Google Shape;1672;p37">
              <a:extLst>
                <a:ext uri="{FF2B5EF4-FFF2-40B4-BE49-F238E27FC236}">
                  <a16:creationId xmlns:a16="http://schemas.microsoft.com/office/drawing/2014/main" id="{F5E8F1F2-7403-F5EA-389B-E62963047380}"/>
                </a:ext>
              </a:extLst>
            </p:cNvPr>
            <p:cNvSpPr/>
            <p:nvPr/>
          </p:nvSpPr>
          <p:spPr>
            <a:xfrm>
              <a:off x="1153450" y="1503500"/>
              <a:ext cx="23150" cy="18100"/>
            </a:xfrm>
            <a:custGeom>
              <a:avLst/>
              <a:gdLst/>
              <a:ahLst/>
              <a:cxnLst/>
              <a:rect l="l" t="t" r="r" b="b"/>
              <a:pathLst>
                <a:path w="926" h="724" fill="none" extrusionOk="0">
                  <a:moveTo>
                    <a:pt x="0" y="1"/>
                  </a:moveTo>
                  <a:cubicBezTo>
                    <a:pt x="0" y="1"/>
                    <a:pt x="11" y="723"/>
                    <a:pt x="925" y="713"/>
                  </a:cubicBezTo>
                </a:path>
              </a:pathLst>
            </a:custGeom>
            <a:noFill/>
            <a:ln w="3725" cap="rnd" cmpd="sng">
              <a:solidFill>
                <a:srgbClr val="C9805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7" name="Google Shape;1673;p37">
              <a:extLst>
                <a:ext uri="{FF2B5EF4-FFF2-40B4-BE49-F238E27FC236}">
                  <a16:creationId xmlns:a16="http://schemas.microsoft.com/office/drawing/2014/main" id="{4ED697CF-1FDC-0A69-EB7C-74799A54E26C}"/>
                </a:ext>
              </a:extLst>
            </p:cNvPr>
            <p:cNvSpPr/>
            <p:nvPr/>
          </p:nvSpPr>
          <p:spPr>
            <a:xfrm>
              <a:off x="1184550" y="1492775"/>
              <a:ext cx="11975" cy="10650"/>
            </a:xfrm>
            <a:custGeom>
              <a:avLst/>
              <a:gdLst/>
              <a:ahLst/>
              <a:cxnLst/>
              <a:rect l="l" t="t" r="r" b="b"/>
              <a:pathLst>
                <a:path w="479" h="426" extrusionOk="0">
                  <a:moveTo>
                    <a:pt x="241" y="0"/>
                  </a:moveTo>
                  <a:cubicBezTo>
                    <a:pt x="207" y="0"/>
                    <a:pt x="172" y="9"/>
                    <a:pt x="138" y="26"/>
                  </a:cubicBezTo>
                  <a:cubicBezTo>
                    <a:pt x="32" y="79"/>
                    <a:pt x="0" y="206"/>
                    <a:pt x="53" y="313"/>
                  </a:cubicBezTo>
                  <a:cubicBezTo>
                    <a:pt x="88" y="390"/>
                    <a:pt x="156" y="425"/>
                    <a:pt x="231" y="425"/>
                  </a:cubicBezTo>
                  <a:cubicBezTo>
                    <a:pt x="270" y="425"/>
                    <a:pt x="311" y="416"/>
                    <a:pt x="351" y="398"/>
                  </a:cubicBezTo>
                  <a:cubicBezTo>
                    <a:pt x="457" y="345"/>
                    <a:pt x="479" y="217"/>
                    <a:pt x="425" y="111"/>
                  </a:cubicBezTo>
                  <a:cubicBezTo>
                    <a:pt x="382" y="38"/>
                    <a:pt x="314" y="0"/>
                    <a:pt x="241" y="0"/>
                  </a:cubicBezTo>
                  <a:close/>
                </a:path>
              </a:pathLst>
            </a:custGeom>
            <a:solidFill>
              <a:srgbClr val="5F35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8" name="Google Shape;1674;p37">
              <a:extLst>
                <a:ext uri="{FF2B5EF4-FFF2-40B4-BE49-F238E27FC236}">
                  <a16:creationId xmlns:a16="http://schemas.microsoft.com/office/drawing/2014/main" id="{748F5CE6-9E1B-9C92-58CC-8CB01EB44FEB}"/>
                </a:ext>
              </a:extLst>
            </p:cNvPr>
            <p:cNvSpPr/>
            <p:nvPr/>
          </p:nvSpPr>
          <p:spPr>
            <a:xfrm>
              <a:off x="1202875" y="1485700"/>
              <a:ext cx="9850" cy="17825"/>
            </a:xfrm>
            <a:custGeom>
              <a:avLst/>
              <a:gdLst/>
              <a:ahLst/>
              <a:cxnLst/>
              <a:rect l="l" t="t" r="r" b="b"/>
              <a:pathLst>
                <a:path w="394" h="713" fill="none" extrusionOk="0">
                  <a:moveTo>
                    <a:pt x="1" y="0"/>
                  </a:moveTo>
                  <a:cubicBezTo>
                    <a:pt x="1" y="0"/>
                    <a:pt x="394" y="245"/>
                    <a:pt x="118" y="713"/>
                  </a:cubicBezTo>
                </a:path>
              </a:pathLst>
            </a:custGeom>
            <a:noFill/>
            <a:ln w="2650" cap="rnd" cmpd="sng">
              <a:solidFill>
                <a:srgbClr val="73443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9" name="Google Shape;1675;p37">
              <a:extLst>
                <a:ext uri="{FF2B5EF4-FFF2-40B4-BE49-F238E27FC236}">
                  <a16:creationId xmlns:a16="http://schemas.microsoft.com/office/drawing/2014/main" id="{0CA0FC9F-C23D-06B7-9C99-2CE510B937CF}"/>
                </a:ext>
              </a:extLst>
            </p:cNvPr>
            <p:cNvSpPr/>
            <p:nvPr/>
          </p:nvSpPr>
          <p:spPr>
            <a:xfrm>
              <a:off x="1171525" y="1511425"/>
              <a:ext cx="29775" cy="26275"/>
            </a:xfrm>
            <a:custGeom>
              <a:avLst/>
              <a:gdLst/>
              <a:ahLst/>
              <a:cxnLst/>
              <a:rect l="l" t="t" r="r" b="b"/>
              <a:pathLst>
                <a:path w="1191" h="1051" extrusionOk="0">
                  <a:moveTo>
                    <a:pt x="591" y="0"/>
                  </a:moveTo>
                  <a:cubicBezTo>
                    <a:pt x="498" y="0"/>
                    <a:pt x="404" y="25"/>
                    <a:pt x="319" y="77"/>
                  </a:cubicBezTo>
                  <a:cubicBezTo>
                    <a:pt x="75" y="236"/>
                    <a:pt x="0" y="555"/>
                    <a:pt x="149" y="789"/>
                  </a:cubicBezTo>
                  <a:cubicBezTo>
                    <a:pt x="254" y="956"/>
                    <a:pt x="427" y="1051"/>
                    <a:pt x="603" y="1051"/>
                  </a:cubicBezTo>
                  <a:cubicBezTo>
                    <a:pt x="695" y="1051"/>
                    <a:pt x="788" y="1025"/>
                    <a:pt x="872" y="970"/>
                  </a:cubicBezTo>
                  <a:cubicBezTo>
                    <a:pt x="1116" y="810"/>
                    <a:pt x="1191" y="492"/>
                    <a:pt x="1042" y="247"/>
                  </a:cubicBezTo>
                  <a:cubicBezTo>
                    <a:pt x="938" y="88"/>
                    <a:pt x="766" y="0"/>
                    <a:pt x="591" y="0"/>
                  </a:cubicBezTo>
                  <a:close/>
                </a:path>
              </a:pathLst>
            </a:custGeom>
            <a:solidFill>
              <a:srgbClr val="D8857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0" name="Google Shape;1676;p37">
              <a:extLst>
                <a:ext uri="{FF2B5EF4-FFF2-40B4-BE49-F238E27FC236}">
                  <a16:creationId xmlns:a16="http://schemas.microsoft.com/office/drawing/2014/main" id="{86DC5A64-8311-7AFD-03C6-37D3FB06AFA6}"/>
                </a:ext>
              </a:extLst>
            </p:cNvPr>
            <p:cNvSpPr/>
            <p:nvPr/>
          </p:nvSpPr>
          <p:spPr>
            <a:xfrm>
              <a:off x="1184550" y="1455075"/>
              <a:ext cx="117600" cy="146175"/>
            </a:xfrm>
            <a:custGeom>
              <a:avLst/>
              <a:gdLst/>
              <a:ahLst/>
              <a:cxnLst/>
              <a:rect l="l" t="t" r="r" b="b"/>
              <a:pathLst>
                <a:path w="4704" h="5847" extrusionOk="0">
                  <a:moveTo>
                    <a:pt x="1292" y="1"/>
                  </a:moveTo>
                  <a:cubicBezTo>
                    <a:pt x="1040" y="1"/>
                    <a:pt x="914" y="301"/>
                    <a:pt x="914" y="301"/>
                  </a:cubicBezTo>
                  <a:cubicBezTo>
                    <a:pt x="914" y="301"/>
                    <a:pt x="574" y="1087"/>
                    <a:pt x="2158" y="2650"/>
                  </a:cubicBezTo>
                  <a:cubicBezTo>
                    <a:pt x="2158" y="2650"/>
                    <a:pt x="1148" y="3298"/>
                    <a:pt x="1254" y="4351"/>
                  </a:cubicBezTo>
                  <a:cubicBezTo>
                    <a:pt x="1254" y="4351"/>
                    <a:pt x="0" y="5180"/>
                    <a:pt x="149" y="5626"/>
                  </a:cubicBezTo>
                  <a:cubicBezTo>
                    <a:pt x="191" y="5754"/>
                    <a:pt x="582" y="5846"/>
                    <a:pt x="1108" y="5846"/>
                  </a:cubicBezTo>
                  <a:cubicBezTo>
                    <a:pt x="2460" y="5846"/>
                    <a:pt x="4704" y="5238"/>
                    <a:pt x="4199" y="3064"/>
                  </a:cubicBezTo>
                  <a:cubicBezTo>
                    <a:pt x="4199" y="3064"/>
                    <a:pt x="3965" y="768"/>
                    <a:pt x="2126" y="322"/>
                  </a:cubicBezTo>
                  <a:cubicBezTo>
                    <a:pt x="2126" y="322"/>
                    <a:pt x="2137" y="141"/>
                    <a:pt x="2062" y="35"/>
                  </a:cubicBezTo>
                  <a:cubicBezTo>
                    <a:pt x="2055" y="22"/>
                    <a:pt x="2040" y="16"/>
                    <a:pt x="2020" y="16"/>
                  </a:cubicBezTo>
                  <a:cubicBezTo>
                    <a:pt x="1879" y="16"/>
                    <a:pt x="1478" y="311"/>
                    <a:pt x="1478" y="311"/>
                  </a:cubicBezTo>
                  <a:cubicBezTo>
                    <a:pt x="1478" y="311"/>
                    <a:pt x="1425" y="3"/>
                    <a:pt x="1329" y="3"/>
                  </a:cubicBezTo>
                  <a:cubicBezTo>
                    <a:pt x="1316" y="2"/>
                    <a:pt x="1304" y="1"/>
                    <a:pt x="1292" y="1"/>
                  </a:cubicBezTo>
                  <a:close/>
                </a:path>
              </a:pathLst>
            </a:custGeom>
            <a:solidFill>
              <a:srgbClr val="5933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1" name="Google Shape;1677;p37">
              <a:extLst>
                <a:ext uri="{FF2B5EF4-FFF2-40B4-BE49-F238E27FC236}">
                  <a16:creationId xmlns:a16="http://schemas.microsoft.com/office/drawing/2014/main" id="{50A8428E-1914-1A6E-020C-4A788DEB98E4}"/>
                </a:ext>
              </a:extLst>
            </p:cNvPr>
            <p:cNvSpPr/>
            <p:nvPr/>
          </p:nvSpPr>
          <p:spPr>
            <a:xfrm>
              <a:off x="1197825" y="1547100"/>
              <a:ext cx="38825" cy="32250"/>
            </a:xfrm>
            <a:custGeom>
              <a:avLst/>
              <a:gdLst/>
              <a:ahLst/>
              <a:cxnLst/>
              <a:rect l="l" t="t" r="r" b="b"/>
              <a:pathLst>
                <a:path w="1553" h="1290" extrusionOk="0">
                  <a:moveTo>
                    <a:pt x="896" y="0"/>
                  </a:moveTo>
                  <a:cubicBezTo>
                    <a:pt x="742" y="0"/>
                    <a:pt x="579" y="49"/>
                    <a:pt x="436" y="149"/>
                  </a:cubicBezTo>
                  <a:cubicBezTo>
                    <a:pt x="107" y="393"/>
                    <a:pt x="1" y="787"/>
                    <a:pt x="192" y="1063"/>
                  </a:cubicBezTo>
                  <a:cubicBezTo>
                    <a:pt x="291" y="1214"/>
                    <a:pt x="463" y="1289"/>
                    <a:pt x="652" y="1289"/>
                  </a:cubicBezTo>
                  <a:cubicBezTo>
                    <a:pt x="807" y="1289"/>
                    <a:pt x="973" y="1238"/>
                    <a:pt x="1117" y="1137"/>
                  </a:cubicBezTo>
                  <a:cubicBezTo>
                    <a:pt x="1446" y="893"/>
                    <a:pt x="1553" y="489"/>
                    <a:pt x="1372" y="223"/>
                  </a:cubicBezTo>
                  <a:cubicBezTo>
                    <a:pt x="1266" y="76"/>
                    <a:pt x="1088" y="0"/>
                    <a:pt x="896" y="0"/>
                  </a:cubicBezTo>
                  <a:close/>
                </a:path>
              </a:pathLst>
            </a:custGeom>
            <a:solidFill>
              <a:srgbClr val="E2B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2" name="Google Shape;1678;p37">
              <a:extLst>
                <a:ext uri="{FF2B5EF4-FFF2-40B4-BE49-F238E27FC236}">
                  <a16:creationId xmlns:a16="http://schemas.microsoft.com/office/drawing/2014/main" id="{10281FA4-3494-49C2-4559-8E386A71D765}"/>
                </a:ext>
              </a:extLst>
            </p:cNvPr>
            <p:cNvSpPr/>
            <p:nvPr/>
          </p:nvSpPr>
          <p:spPr>
            <a:xfrm>
              <a:off x="853975" y="1483700"/>
              <a:ext cx="480200" cy="191025"/>
            </a:xfrm>
            <a:custGeom>
              <a:avLst/>
              <a:gdLst/>
              <a:ahLst/>
              <a:cxnLst/>
              <a:rect l="l" t="t" r="r" b="b"/>
              <a:pathLst>
                <a:path w="19208" h="7641" extrusionOk="0">
                  <a:moveTo>
                    <a:pt x="16682" y="1"/>
                  </a:moveTo>
                  <a:cubicBezTo>
                    <a:pt x="16625" y="1"/>
                    <a:pt x="16566" y="27"/>
                    <a:pt x="16529" y="80"/>
                  </a:cubicBezTo>
                  <a:cubicBezTo>
                    <a:pt x="16148" y="794"/>
                    <a:pt x="15300" y="2740"/>
                    <a:pt x="12693" y="2740"/>
                  </a:cubicBezTo>
                  <a:cubicBezTo>
                    <a:pt x="11807" y="2740"/>
                    <a:pt x="10718" y="2515"/>
                    <a:pt x="9375" y="1941"/>
                  </a:cubicBezTo>
                  <a:cubicBezTo>
                    <a:pt x="8185" y="1515"/>
                    <a:pt x="7086" y="1339"/>
                    <a:pt x="6094" y="1339"/>
                  </a:cubicBezTo>
                  <a:cubicBezTo>
                    <a:pt x="2256" y="1339"/>
                    <a:pt x="1" y="3969"/>
                    <a:pt x="127" y="4949"/>
                  </a:cubicBezTo>
                  <a:cubicBezTo>
                    <a:pt x="213" y="5644"/>
                    <a:pt x="207" y="7641"/>
                    <a:pt x="3762" y="7641"/>
                  </a:cubicBezTo>
                  <a:cubicBezTo>
                    <a:pt x="5047" y="7641"/>
                    <a:pt x="6797" y="7380"/>
                    <a:pt x="9184" y="6703"/>
                  </a:cubicBezTo>
                  <a:cubicBezTo>
                    <a:pt x="19208" y="5310"/>
                    <a:pt x="18283" y="2600"/>
                    <a:pt x="16827" y="80"/>
                  </a:cubicBezTo>
                  <a:cubicBezTo>
                    <a:pt x="16795" y="27"/>
                    <a:pt x="16739" y="1"/>
                    <a:pt x="16682" y="1"/>
                  </a:cubicBezTo>
                  <a:close/>
                </a:path>
              </a:pathLst>
            </a:custGeom>
            <a:solidFill>
              <a:schemeClr val="accent2"/>
            </a:solidFill>
            <a:ln>
              <a:solidFill>
                <a:schemeClr val="accent2"/>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3" name="Google Shape;1679;p37">
              <a:extLst>
                <a:ext uri="{FF2B5EF4-FFF2-40B4-BE49-F238E27FC236}">
                  <a16:creationId xmlns:a16="http://schemas.microsoft.com/office/drawing/2014/main" id="{49E5E0A7-EA76-BB27-0547-D4D19771141F}"/>
                </a:ext>
              </a:extLst>
            </p:cNvPr>
            <p:cNvSpPr/>
            <p:nvPr/>
          </p:nvSpPr>
          <p:spPr>
            <a:xfrm>
              <a:off x="904175" y="1432550"/>
              <a:ext cx="388275" cy="134175"/>
            </a:xfrm>
            <a:custGeom>
              <a:avLst/>
              <a:gdLst/>
              <a:ahLst/>
              <a:cxnLst/>
              <a:rect l="l" t="t" r="r" b="b"/>
              <a:pathLst>
                <a:path w="15531" h="5367" extrusionOk="0">
                  <a:moveTo>
                    <a:pt x="15053" y="1"/>
                  </a:moveTo>
                  <a:cubicBezTo>
                    <a:pt x="14527" y="979"/>
                    <a:pt x="13066" y="3299"/>
                    <a:pt x="9470" y="3299"/>
                  </a:cubicBezTo>
                  <a:cubicBezTo>
                    <a:pt x="8340" y="3299"/>
                    <a:pt x="7000" y="3070"/>
                    <a:pt x="5411" y="2499"/>
                  </a:cubicBezTo>
                  <a:cubicBezTo>
                    <a:pt x="3810" y="1931"/>
                    <a:pt x="2330" y="1687"/>
                    <a:pt x="993" y="1687"/>
                  </a:cubicBezTo>
                  <a:cubicBezTo>
                    <a:pt x="653" y="1687"/>
                    <a:pt x="322" y="1703"/>
                    <a:pt x="1" y="1733"/>
                  </a:cubicBezTo>
                  <a:lnTo>
                    <a:pt x="479" y="3806"/>
                  </a:lnTo>
                  <a:cubicBezTo>
                    <a:pt x="800" y="3776"/>
                    <a:pt x="1131" y="3760"/>
                    <a:pt x="1471" y="3760"/>
                  </a:cubicBezTo>
                  <a:cubicBezTo>
                    <a:pt x="2808" y="3760"/>
                    <a:pt x="4288" y="4004"/>
                    <a:pt x="5890" y="4571"/>
                  </a:cubicBezTo>
                  <a:cubicBezTo>
                    <a:pt x="7476" y="5139"/>
                    <a:pt x="8815" y="5367"/>
                    <a:pt x="9943" y="5367"/>
                  </a:cubicBezTo>
                  <a:cubicBezTo>
                    <a:pt x="13547" y="5367"/>
                    <a:pt x="15005" y="3045"/>
                    <a:pt x="15531" y="2073"/>
                  </a:cubicBezTo>
                  <a:lnTo>
                    <a:pt x="15053" y="1"/>
                  </a:lnTo>
                  <a:close/>
                </a:path>
              </a:pathLst>
            </a:custGeom>
            <a:solidFill>
              <a:schemeClr val="lt1"/>
            </a:solidFill>
            <a:ln>
              <a:solidFill>
                <a:schemeClr val="accent2">
                  <a:lumMod val="75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4" name="Google Shape;1680;p37">
              <a:extLst>
                <a:ext uri="{FF2B5EF4-FFF2-40B4-BE49-F238E27FC236}">
                  <a16:creationId xmlns:a16="http://schemas.microsoft.com/office/drawing/2014/main" id="{3617749C-14AA-D327-1799-83F433CDCFF0}"/>
                </a:ext>
              </a:extLst>
            </p:cNvPr>
            <p:cNvSpPr/>
            <p:nvPr/>
          </p:nvSpPr>
          <p:spPr>
            <a:xfrm>
              <a:off x="946975" y="1133600"/>
              <a:ext cx="99400" cy="166075"/>
            </a:xfrm>
            <a:custGeom>
              <a:avLst/>
              <a:gdLst/>
              <a:ahLst/>
              <a:cxnLst/>
              <a:rect l="l" t="t" r="r" b="b"/>
              <a:pathLst>
                <a:path w="3976" h="6643" extrusionOk="0">
                  <a:moveTo>
                    <a:pt x="32" y="0"/>
                  </a:moveTo>
                  <a:lnTo>
                    <a:pt x="0" y="5995"/>
                  </a:lnTo>
                  <a:cubicBezTo>
                    <a:pt x="739" y="6501"/>
                    <a:pt x="1605" y="6643"/>
                    <a:pt x="2353" y="6643"/>
                  </a:cubicBezTo>
                  <a:cubicBezTo>
                    <a:pt x="2832" y="6643"/>
                    <a:pt x="3263" y="6585"/>
                    <a:pt x="3582" y="6527"/>
                  </a:cubicBezTo>
                  <a:cubicBezTo>
                    <a:pt x="3816" y="6484"/>
                    <a:pt x="3976" y="6272"/>
                    <a:pt x="3965" y="6038"/>
                  </a:cubicBezTo>
                  <a:lnTo>
                    <a:pt x="3508" y="2594"/>
                  </a:lnTo>
                  <a:lnTo>
                    <a:pt x="32" y="0"/>
                  </a:ln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5" name="Google Shape;1681;p37">
              <a:extLst>
                <a:ext uri="{FF2B5EF4-FFF2-40B4-BE49-F238E27FC236}">
                  <a16:creationId xmlns:a16="http://schemas.microsoft.com/office/drawing/2014/main" id="{62CBCE47-61D1-24EC-4B1F-B9D7644C9BB4}"/>
                </a:ext>
              </a:extLst>
            </p:cNvPr>
            <p:cNvSpPr/>
            <p:nvPr/>
          </p:nvSpPr>
          <p:spPr>
            <a:xfrm>
              <a:off x="947500" y="1111800"/>
              <a:ext cx="102600" cy="127725"/>
            </a:xfrm>
            <a:custGeom>
              <a:avLst/>
              <a:gdLst/>
              <a:ahLst/>
              <a:cxnLst/>
              <a:rect l="l" t="t" r="r" b="b"/>
              <a:pathLst>
                <a:path w="4104" h="5109" extrusionOk="0">
                  <a:moveTo>
                    <a:pt x="0" y="0"/>
                  </a:moveTo>
                  <a:lnTo>
                    <a:pt x="0" y="2615"/>
                  </a:lnTo>
                  <a:cubicBezTo>
                    <a:pt x="1673" y="4499"/>
                    <a:pt x="2708" y="5109"/>
                    <a:pt x="3341" y="5109"/>
                  </a:cubicBezTo>
                  <a:cubicBezTo>
                    <a:pt x="3726" y="5109"/>
                    <a:pt x="3963" y="4883"/>
                    <a:pt x="4104" y="4582"/>
                  </a:cubicBezTo>
                  <a:lnTo>
                    <a:pt x="4018" y="3413"/>
                  </a:lnTo>
                  <a:lnTo>
                    <a:pt x="3359" y="415"/>
                  </a:lnTo>
                  <a:lnTo>
                    <a:pt x="0" y="0"/>
                  </a:lnTo>
                  <a:close/>
                </a:path>
              </a:pathLst>
            </a:custGeom>
            <a:solidFill>
              <a:srgbClr val="8E4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6" name="Google Shape;1682;p37">
              <a:extLst>
                <a:ext uri="{FF2B5EF4-FFF2-40B4-BE49-F238E27FC236}">
                  <a16:creationId xmlns:a16="http://schemas.microsoft.com/office/drawing/2014/main" id="{D8C5DCBE-FF63-379E-41DD-1B55A8688EA3}"/>
                </a:ext>
              </a:extLst>
            </p:cNvPr>
            <p:cNvSpPr/>
            <p:nvPr/>
          </p:nvSpPr>
          <p:spPr>
            <a:xfrm>
              <a:off x="932350" y="908175"/>
              <a:ext cx="270825" cy="313000"/>
            </a:xfrm>
            <a:custGeom>
              <a:avLst/>
              <a:gdLst/>
              <a:ahLst/>
              <a:cxnLst/>
              <a:rect l="l" t="t" r="r" b="b"/>
              <a:pathLst>
                <a:path w="10833" h="12520" extrusionOk="0">
                  <a:moveTo>
                    <a:pt x="5831" y="0"/>
                  </a:moveTo>
                  <a:cubicBezTo>
                    <a:pt x="3884" y="0"/>
                    <a:pt x="2104" y="1310"/>
                    <a:pt x="1584" y="3298"/>
                  </a:cubicBezTo>
                  <a:lnTo>
                    <a:pt x="606" y="7104"/>
                  </a:lnTo>
                  <a:cubicBezTo>
                    <a:pt x="1" y="9442"/>
                    <a:pt x="2913" y="12259"/>
                    <a:pt x="3934" y="12461"/>
                  </a:cubicBezTo>
                  <a:cubicBezTo>
                    <a:pt x="4073" y="12490"/>
                    <a:pt x="4337" y="12520"/>
                    <a:pt x="4674" y="12520"/>
                  </a:cubicBezTo>
                  <a:cubicBezTo>
                    <a:pt x="5929" y="12520"/>
                    <a:pt x="8193" y="12113"/>
                    <a:pt x="8738" y="9782"/>
                  </a:cubicBezTo>
                  <a:cubicBezTo>
                    <a:pt x="8738" y="9782"/>
                    <a:pt x="9387" y="7603"/>
                    <a:pt x="9504" y="7072"/>
                  </a:cubicBezTo>
                  <a:cubicBezTo>
                    <a:pt x="9610" y="6540"/>
                    <a:pt x="10067" y="5488"/>
                    <a:pt x="10067" y="5488"/>
                  </a:cubicBezTo>
                  <a:cubicBezTo>
                    <a:pt x="10832" y="3171"/>
                    <a:pt x="9270" y="758"/>
                    <a:pt x="6931" y="141"/>
                  </a:cubicBezTo>
                  <a:cubicBezTo>
                    <a:pt x="6563" y="46"/>
                    <a:pt x="6194" y="0"/>
                    <a:pt x="5831" y="0"/>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7" name="Google Shape;1683;p37">
              <a:extLst>
                <a:ext uri="{FF2B5EF4-FFF2-40B4-BE49-F238E27FC236}">
                  <a16:creationId xmlns:a16="http://schemas.microsoft.com/office/drawing/2014/main" id="{6CEBAC10-EE6E-A355-1F94-A7F6EFADEEE7}"/>
                </a:ext>
              </a:extLst>
            </p:cNvPr>
            <p:cNvSpPr/>
            <p:nvPr/>
          </p:nvSpPr>
          <p:spPr>
            <a:xfrm>
              <a:off x="1066025" y="1081100"/>
              <a:ext cx="17025" cy="15900"/>
            </a:xfrm>
            <a:custGeom>
              <a:avLst/>
              <a:gdLst/>
              <a:ahLst/>
              <a:cxnLst/>
              <a:rect l="l" t="t" r="r" b="b"/>
              <a:pathLst>
                <a:path w="681" h="636" extrusionOk="0">
                  <a:moveTo>
                    <a:pt x="334" y="0"/>
                  </a:moveTo>
                  <a:cubicBezTo>
                    <a:pt x="187" y="0"/>
                    <a:pt x="59" y="102"/>
                    <a:pt x="22" y="261"/>
                  </a:cubicBezTo>
                  <a:cubicBezTo>
                    <a:pt x="0" y="431"/>
                    <a:pt x="107" y="591"/>
                    <a:pt x="277" y="633"/>
                  </a:cubicBezTo>
                  <a:cubicBezTo>
                    <a:pt x="291" y="635"/>
                    <a:pt x="306" y="636"/>
                    <a:pt x="320" y="636"/>
                  </a:cubicBezTo>
                  <a:cubicBezTo>
                    <a:pt x="473" y="636"/>
                    <a:pt x="610" y="534"/>
                    <a:pt x="649" y="378"/>
                  </a:cubicBezTo>
                  <a:cubicBezTo>
                    <a:pt x="681" y="208"/>
                    <a:pt x="574" y="49"/>
                    <a:pt x="394" y="6"/>
                  </a:cubicBezTo>
                  <a:cubicBezTo>
                    <a:pt x="373" y="2"/>
                    <a:pt x="353" y="0"/>
                    <a:pt x="334" y="0"/>
                  </a:cubicBezTo>
                  <a:close/>
                </a:path>
              </a:pathLst>
            </a:custGeom>
            <a:solidFill>
              <a:srgbClr val="5347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8" name="Google Shape;1684;p37">
              <a:extLst>
                <a:ext uri="{FF2B5EF4-FFF2-40B4-BE49-F238E27FC236}">
                  <a16:creationId xmlns:a16="http://schemas.microsoft.com/office/drawing/2014/main" id="{A2948EFE-4FC8-1340-E00C-07369A3BA3C0}"/>
                </a:ext>
              </a:extLst>
            </p:cNvPr>
            <p:cNvSpPr/>
            <p:nvPr/>
          </p:nvSpPr>
          <p:spPr>
            <a:xfrm>
              <a:off x="1121825" y="1092325"/>
              <a:ext cx="17025" cy="15925"/>
            </a:xfrm>
            <a:custGeom>
              <a:avLst/>
              <a:gdLst/>
              <a:ahLst/>
              <a:cxnLst/>
              <a:rect l="l" t="t" r="r" b="b"/>
              <a:pathLst>
                <a:path w="681" h="637" extrusionOk="0">
                  <a:moveTo>
                    <a:pt x="351" y="1"/>
                  </a:moveTo>
                  <a:cubicBezTo>
                    <a:pt x="197" y="1"/>
                    <a:pt x="61" y="103"/>
                    <a:pt x="22" y="259"/>
                  </a:cubicBezTo>
                  <a:cubicBezTo>
                    <a:pt x="1" y="429"/>
                    <a:pt x="107" y="588"/>
                    <a:pt x="277" y="631"/>
                  </a:cubicBezTo>
                  <a:cubicBezTo>
                    <a:pt x="297" y="634"/>
                    <a:pt x="317" y="636"/>
                    <a:pt x="337" y="636"/>
                  </a:cubicBezTo>
                  <a:cubicBezTo>
                    <a:pt x="483" y="636"/>
                    <a:pt x="611" y="535"/>
                    <a:pt x="649" y="375"/>
                  </a:cubicBezTo>
                  <a:cubicBezTo>
                    <a:pt x="681" y="205"/>
                    <a:pt x="575" y="35"/>
                    <a:pt x="394" y="3"/>
                  </a:cubicBezTo>
                  <a:cubicBezTo>
                    <a:pt x="379" y="2"/>
                    <a:pt x="365" y="1"/>
                    <a:pt x="351" y="1"/>
                  </a:cubicBezTo>
                  <a:close/>
                </a:path>
              </a:pathLst>
            </a:custGeom>
            <a:solidFill>
              <a:srgbClr val="5347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9" name="Google Shape;1685;p37">
              <a:extLst>
                <a:ext uri="{FF2B5EF4-FFF2-40B4-BE49-F238E27FC236}">
                  <a16:creationId xmlns:a16="http://schemas.microsoft.com/office/drawing/2014/main" id="{C443580D-E559-C216-1571-912F15232526}"/>
                </a:ext>
              </a:extLst>
            </p:cNvPr>
            <p:cNvSpPr/>
            <p:nvPr/>
          </p:nvSpPr>
          <p:spPr>
            <a:xfrm>
              <a:off x="1088875" y="1080175"/>
              <a:ext cx="17575" cy="53175"/>
            </a:xfrm>
            <a:custGeom>
              <a:avLst/>
              <a:gdLst/>
              <a:ahLst/>
              <a:cxnLst/>
              <a:rect l="l" t="t" r="r" b="b"/>
              <a:pathLst>
                <a:path w="703" h="2127" fill="none" extrusionOk="0">
                  <a:moveTo>
                    <a:pt x="596" y="0"/>
                  </a:moveTo>
                  <a:cubicBezTo>
                    <a:pt x="458" y="861"/>
                    <a:pt x="702" y="1839"/>
                    <a:pt x="702" y="1839"/>
                  </a:cubicBezTo>
                  <a:lnTo>
                    <a:pt x="0" y="2126"/>
                  </a:lnTo>
                </a:path>
              </a:pathLst>
            </a:custGeom>
            <a:noFill/>
            <a:ln w="4775" cap="rnd" cmpd="sng">
              <a:solidFill>
                <a:srgbClr val="C9805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0" name="Google Shape;1686;p37">
              <a:extLst>
                <a:ext uri="{FF2B5EF4-FFF2-40B4-BE49-F238E27FC236}">
                  <a16:creationId xmlns:a16="http://schemas.microsoft.com/office/drawing/2014/main" id="{5EE13004-FC26-A326-DB63-2033E9347959}"/>
                </a:ext>
              </a:extLst>
            </p:cNvPr>
            <p:cNvSpPr/>
            <p:nvPr/>
          </p:nvSpPr>
          <p:spPr>
            <a:xfrm>
              <a:off x="1055925" y="1054675"/>
              <a:ext cx="25275" cy="14900"/>
            </a:xfrm>
            <a:custGeom>
              <a:avLst/>
              <a:gdLst/>
              <a:ahLst/>
              <a:cxnLst/>
              <a:rect l="l" t="t" r="r" b="b"/>
              <a:pathLst>
                <a:path w="1011" h="596" fill="none" extrusionOk="0">
                  <a:moveTo>
                    <a:pt x="0" y="574"/>
                  </a:moveTo>
                  <a:cubicBezTo>
                    <a:pt x="255" y="595"/>
                    <a:pt x="734" y="553"/>
                    <a:pt x="1010" y="0"/>
                  </a:cubicBezTo>
                </a:path>
              </a:pathLst>
            </a:custGeom>
            <a:noFill/>
            <a:ln w="10100" cap="rnd" cmpd="sng">
              <a:solidFill>
                <a:srgbClr val="73443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1" name="Google Shape;1687;p37">
              <a:extLst>
                <a:ext uri="{FF2B5EF4-FFF2-40B4-BE49-F238E27FC236}">
                  <a16:creationId xmlns:a16="http://schemas.microsoft.com/office/drawing/2014/main" id="{D729E20E-9950-9A5A-A52A-738601C97841}"/>
                </a:ext>
              </a:extLst>
            </p:cNvPr>
            <p:cNvSpPr/>
            <p:nvPr/>
          </p:nvSpPr>
          <p:spPr>
            <a:xfrm>
              <a:off x="1131650" y="1062625"/>
              <a:ext cx="20750" cy="19700"/>
            </a:xfrm>
            <a:custGeom>
              <a:avLst/>
              <a:gdLst/>
              <a:ahLst/>
              <a:cxnLst/>
              <a:rect l="l" t="t" r="r" b="b"/>
              <a:pathLst>
                <a:path w="830" h="788" fill="none" extrusionOk="0">
                  <a:moveTo>
                    <a:pt x="830" y="788"/>
                  </a:moveTo>
                  <a:cubicBezTo>
                    <a:pt x="564" y="745"/>
                    <a:pt x="139" y="586"/>
                    <a:pt x="1" y="1"/>
                  </a:cubicBezTo>
                </a:path>
              </a:pathLst>
            </a:custGeom>
            <a:noFill/>
            <a:ln w="10100" cap="rnd" cmpd="sng">
              <a:solidFill>
                <a:srgbClr val="73443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2" name="Google Shape;1688;p37">
              <a:extLst>
                <a:ext uri="{FF2B5EF4-FFF2-40B4-BE49-F238E27FC236}">
                  <a16:creationId xmlns:a16="http://schemas.microsoft.com/office/drawing/2014/main" id="{814C6B3A-47C5-93D2-63BA-6B7448FB9643}"/>
                </a:ext>
              </a:extLst>
            </p:cNvPr>
            <p:cNvSpPr/>
            <p:nvPr/>
          </p:nvSpPr>
          <p:spPr>
            <a:xfrm>
              <a:off x="1013125" y="1097325"/>
              <a:ext cx="43875" cy="40475"/>
            </a:xfrm>
            <a:custGeom>
              <a:avLst/>
              <a:gdLst/>
              <a:ahLst/>
              <a:cxnLst/>
              <a:rect l="l" t="t" r="r" b="b"/>
              <a:pathLst>
                <a:path w="1755" h="1619" extrusionOk="0">
                  <a:moveTo>
                    <a:pt x="881" y="1"/>
                  </a:moveTo>
                  <a:cubicBezTo>
                    <a:pt x="498" y="1"/>
                    <a:pt x="161" y="260"/>
                    <a:pt x="86" y="643"/>
                  </a:cubicBezTo>
                  <a:cubicBezTo>
                    <a:pt x="1" y="1079"/>
                    <a:pt x="277" y="1504"/>
                    <a:pt x="703" y="1600"/>
                  </a:cubicBezTo>
                  <a:cubicBezTo>
                    <a:pt x="762" y="1613"/>
                    <a:pt x="821" y="1619"/>
                    <a:pt x="879" y="1619"/>
                  </a:cubicBezTo>
                  <a:cubicBezTo>
                    <a:pt x="1256" y="1619"/>
                    <a:pt x="1586" y="1360"/>
                    <a:pt x="1659" y="973"/>
                  </a:cubicBezTo>
                  <a:cubicBezTo>
                    <a:pt x="1755" y="537"/>
                    <a:pt x="1479" y="112"/>
                    <a:pt x="1043" y="16"/>
                  </a:cubicBezTo>
                  <a:cubicBezTo>
                    <a:pt x="988" y="6"/>
                    <a:pt x="934" y="1"/>
                    <a:pt x="881" y="1"/>
                  </a:cubicBezTo>
                  <a:close/>
                </a:path>
              </a:pathLst>
            </a:custGeom>
            <a:solidFill>
              <a:srgbClr val="D8857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3" name="Google Shape;1689;p37">
              <a:extLst>
                <a:ext uri="{FF2B5EF4-FFF2-40B4-BE49-F238E27FC236}">
                  <a16:creationId xmlns:a16="http://schemas.microsoft.com/office/drawing/2014/main" id="{ABAFDCA1-1847-BC28-D159-F02B5E6CEE18}"/>
                </a:ext>
              </a:extLst>
            </p:cNvPr>
            <p:cNvSpPr/>
            <p:nvPr/>
          </p:nvSpPr>
          <p:spPr>
            <a:xfrm>
              <a:off x="1104825" y="1125675"/>
              <a:ext cx="43875" cy="40300"/>
            </a:xfrm>
            <a:custGeom>
              <a:avLst/>
              <a:gdLst/>
              <a:ahLst/>
              <a:cxnLst/>
              <a:rect l="l" t="t" r="r" b="b"/>
              <a:pathLst>
                <a:path w="1755" h="1612" extrusionOk="0">
                  <a:moveTo>
                    <a:pt x="865" y="1"/>
                  </a:moveTo>
                  <a:cubicBezTo>
                    <a:pt x="488" y="1"/>
                    <a:pt x="159" y="258"/>
                    <a:pt x="85" y="636"/>
                  </a:cubicBezTo>
                  <a:cubicBezTo>
                    <a:pt x="0" y="1082"/>
                    <a:pt x="277" y="1518"/>
                    <a:pt x="702" y="1593"/>
                  </a:cubicBezTo>
                  <a:cubicBezTo>
                    <a:pt x="761" y="1605"/>
                    <a:pt x="821" y="1612"/>
                    <a:pt x="879" y="1612"/>
                  </a:cubicBezTo>
                  <a:cubicBezTo>
                    <a:pt x="1256" y="1612"/>
                    <a:pt x="1585" y="1354"/>
                    <a:pt x="1658" y="976"/>
                  </a:cubicBezTo>
                  <a:cubicBezTo>
                    <a:pt x="1754" y="530"/>
                    <a:pt x="1478" y="104"/>
                    <a:pt x="1042" y="19"/>
                  </a:cubicBezTo>
                  <a:cubicBezTo>
                    <a:pt x="982" y="7"/>
                    <a:pt x="923" y="1"/>
                    <a:pt x="865" y="1"/>
                  </a:cubicBezTo>
                  <a:close/>
                </a:path>
              </a:pathLst>
            </a:custGeom>
            <a:solidFill>
              <a:srgbClr val="D8857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4" name="Google Shape;1690;p37">
              <a:extLst>
                <a:ext uri="{FF2B5EF4-FFF2-40B4-BE49-F238E27FC236}">
                  <a16:creationId xmlns:a16="http://schemas.microsoft.com/office/drawing/2014/main" id="{7F0D6FD1-2970-F568-C094-2440B12E80E0}"/>
                </a:ext>
              </a:extLst>
            </p:cNvPr>
            <p:cNvSpPr/>
            <p:nvPr/>
          </p:nvSpPr>
          <p:spPr>
            <a:xfrm>
              <a:off x="1052275" y="1133600"/>
              <a:ext cx="50175" cy="40825"/>
            </a:xfrm>
            <a:custGeom>
              <a:avLst/>
              <a:gdLst/>
              <a:ahLst/>
              <a:cxnLst/>
              <a:rect l="l" t="t" r="r" b="b"/>
              <a:pathLst>
                <a:path w="2007" h="1633" extrusionOk="0">
                  <a:moveTo>
                    <a:pt x="253" y="0"/>
                  </a:moveTo>
                  <a:cubicBezTo>
                    <a:pt x="253" y="0"/>
                    <a:pt x="1" y="1632"/>
                    <a:pt x="809" y="1632"/>
                  </a:cubicBezTo>
                  <a:cubicBezTo>
                    <a:pt x="1076" y="1632"/>
                    <a:pt x="1460" y="1454"/>
                    <a:pt x="2007" y="978"/>
                  </a:cubicBezTo>
                  <a:lnTo>
                    <a:pt x="2007" y="978"/>
                  </a:lnTo>
                  <a:cubicBezTo>
                    <a:pt x="2007" y="978"/>
                    <a:pt x="1879" y="1004"/>
                    <a:pt x="1691" y="1004"/>
                  </a:cubicBezTo>
                  <a:cubicBezTo>
                    <a:pt x="1265" y="1004"/>
                    <a:pt x="526" y="871"/>
                    <a:pt x="253" y="0"/>
                  </a:cubicBezTo>
                  <a:close/>
                </a:path>
              </a:pathLst>
            </a:custGeom>
            <a:solidFill>
              <a:srgbClr val="F2E2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5" name="Google Shape;1691;p37">
              <a:extLst>
                <a:ext uri="{FF2B5EF4-FFF2-40B4-BE49-F238E27FC236}">
                  <a16:creationId xmlns:a16="http://schemas.microsoft.com/office/drawing/2014/main" id="{52846B00-F5A9-BBA9-F375-24EEEAC92505}"/>
                </a:ext>
              </a:extLst>
            </p:cNvPr>
            <p:cNvSpPr/>
            <p:nvPr/>
          </p:nvSpPr>
          <p:spPr>
            <a:xfrm>
              <a:off x="814350" y="896050"/>
              <a:ext cx="415650" cy="371175"/>
            </a:xfrm>
            <a:custGeom>
              <a:avLst/>
              <a:gdLst/>
              <a:ahLst/>
              <a:cxnLst/>
              <a:rect l="l" t="t" r="r" b="b"/>
              <a:pathLst>
                <a:path w="16626" h="14847" extrusionOk="0">
                  <a:moveTo>
                    <a:pt x="9745" y="1"/>
                  </a:moveTo>
                  <a:cubicBezTo>
                    <a:pt x="7607" y="1"/>
                    <a:pt x="5826" y="1095"/>
                    <a:pt x="5188" y="2306"/>
                  </a:cubicBezTo>
                  <a:cubicBezTo>
                    <a:pt x="4391" y="3815"/>
                    <a:pt x="5018" y="5378"/>
                    <a:pt x="3009" y="7238"/>
                  </a:cubicBezTo>
                  <a:cubicBezTo>
                    <a:pt x="1383" y="8737"/>
                    <a:pt x="362" y="12181"/>
                    <a:pt x="75" y="13212"/>
                  </a:cubicBezTo>
                  <a:cubicBezTo>
                    <a:pt x="1" y="13414"/>
                    <a:pt x="139" y="13626"/>
                    <a:pt x="352" y="13680"/>
                  </a:cubicBezTo>
                  <a:lnTo>
                    <a:pt x="5507" y="14838"/>
                  </a:lnTo>
                  <a:cubicBezTo>
                    <a:pt x="5534" y="14844"/>
                    <a:pt x="5561" y="14846"/>
                    <a:pt x="5587" y="14846"/>
                  </a:cubicBezTo>
                  <a:cubicBezTo>
                    <a:pt x="5857" y="14846"/>
                    <a:pt x="6058" y="14559"/>
                    <a:pt x="5932" y="14307"/>
                  </a:cubicBezTo>
                  <a:cubicBezTo>
                    <a:pt x="5656" y="13701"/>
                    <a:pt x="5135" y="11979"/>
                    <a:pt x="6474" y="9810"/>
                  </a:cubicBezTo>
                  <a:cubicBezTo>
                    <a:pt x="7452" y="8673"/>
                    <a:pt x="6708" y="7164"/>
                    <a:pt x="6708" y="7164"/>
                  </a:cubicBezTo>
                  <a:cubicBezTo>
                    <a:pt x="6708" y="7164"/>
                    <a:pt x="8122" y="6717"/>
                    <a:pt x="9079" y="5027"/>
                  </a:cubicBezTo>
                  <a:cubicBezTo>
                    <a:pt x="9164" y="4878"/>
                    <a:pt x="9281" y="4751"/>
                    <a:pt x="9430" y="4655"/>
                  </a:cubicBezTo>
                  <a:cubicBezTo>
                    <a:pt x="9715" y="4470"/>
                    <a:pt x="9993" y="4406"/>
                    <a:pt x="10277" y="4406"/>
                  </a:cubicBezTo>
                  <a:cubicBezTo>
                    <a:pt x="10942" y="4406"/>
                    <a:pt x="11641" y="4760"/>
                    <a:pt x="12545" y="4760"/>
                  </a:cubicBezTo>
                  <a:cubicBezTo>
                    <a:pt x="12969" y="4760"/>
                    <a:pt x="13437" y="4682"/>
                    <a:pt x="13968" y="4453"/>
                  </a:cubicBezTo>
                  <a:cubicBezTo>
                    <a:pt x="13968" y="4453"/>
                    <a:pt x="14117" y="6717"/>
                    <a:pt x="15127" y="7429"/>
                  </a:cubicBezTo>
                  <a:cubicBezTo>
                    <a:pt x="15194" y="7480"/>
                    <a:pt x="15273" y="7503"/>
                    <a:pt x="15351" y="7503"/>
                  </a:cubicBezTo>
                  <a:cubicBezTo>
                    <a:pt x="15472" y="7503"/>
                    <a:pt x="15592" y="7447"/>
                    <a:pt x="15669" y="7344"/>
                  </a:cubicBezTo>
                  <a:cubicBezTo>
                    <a:pt x="16350" y="6292"/>
                    <a:pt x="16626" y="3858"/>
                    <a:pt x="14925" y="2582"/>
                  </a:cubicBezTo>
                  <a:cubicBezTo>
                    <a:pt x="14447" y="1923"/>
                    <a:pt x="13809" y="1338"/>
                    <a:pt x="13012" y="881"/>
                  </a:cubicBezTo>
                  <a:cubicBezTo>
                    <a:pt x="11899" y="257"/>
                    <a:pt x="10780" y="1"/>
                    <a:pt x="9745" y="1"/>
                  </a:cubicBezTo>
                  <a:close/>
                </a:path>
              </a:pathLst>
            </a:custGeom>
            <a:solidFill>
              <a:srgbClr val="5933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6" name="Google Shape;1692;p37">
              <a:extLst>
                <a:ext uri="{FF2B5EF4-FFF2-40B4-BE49-F238E27FC236}">
                  <a16:creationId xmlns:a16="http://schemas.microsoft.com/office/drawing/2014/main" id="{38A33119-FF14-EFDD-63DF-63D5FA582508}"/>
                </a:ext>
              </a:extLst>
            </p:cNvPr>
            <p:cNvSpPr/>
            <p:nvPr/>
          </p:nvSpPr>
          <p:spPr>
            <a:xfrm>
              <a:off x="894350" y="998325"/>
              <a:ext cx="295275" cy="123075"/>
            </a:xfrm>
            <a:custGeom>
              <a:avLst/>
              <a:gdLst/>
              <a:ahLst/>
              <a:cxnLst/>
              <a:rect l="l" t="t" r="r" b="b"/>
              <a:pathLst>
                <a:path w="11811" h="4923" fill="none" extrusionOk="0">
                  <a:moveTo>
                    <a:pt x="11810" y="3200"/>
                  </a:moveTo>
                  <a:cubicBezTo>
                    <a:pt x="11002" y="2817"/>
                    <a:pt x="10768" y="351"/>
                    <a:pt x="10768" y="351"/>
                  </a:cubicBezTo>
                  <a:cubicBezTo>
                    <a:pt x="10768" y="351"/>
                    <a:pt x="9567" y="936"/>
                    <a:pt x="8260" y="468"/>
                  </a:cubicBezTo>
                  <a:cubicBezTo>
                    <a:pt x="6963" y="1"/>
                    <a:pt x="6485" y="330"/>
                    <a:pt x="5879" y="1095"/>
                  </a:cubicBezTo>
                  <a:cubicBezTo>
                    <a:pt x="5283" y="1871"/>
                    <a:pt x="3009" y="4008"/>
                    <a:pt x="0" y="4922"/>
                  </a:cubicBezTo>
                </a:path>
              </a:pathLst>
            </a:custGeom>
            <a:noFill/>
            <a:ln w="5050" cap="rnd" cmpd="sng">
              <a:solidFill>
                <a:srgbClr val="491D1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7" name="Google Shape;1693;p37">
              <a:extLst>
                <a:ext uri="{FF2B5EF4-FFF2-40B4-BE49-F238E27FC236}">
                  <a16:creationId xmlns:a16="http://schemas.microsoft.com/office/drawing/2014/main" id="{9EAA0B58-DA74-4200-31E1-BE6FD2A5D35B}"/>
                </a:ext>
              </a:extLst>
            </p:cNvPr>
            <p:cNvSpPr/>
            <p:nvPr/>
          </p:nvSpPr>
          <p:spPr>
            <a:xfrm>
              <a:off x="1163550" y="962175"/>
              <a:ext cx="22350" cy="45200"/>
            </a:xfrm>
            <a:custGeom>
              <a:avLst/>
              <a:gdLst/>
              <a:ahLst/>
              <a:cxnLst/>
              <a:rect l="l" t="t" r="r" b="b"/>
              <a:pathLst>
                <a:path w="894" h="1808" fill="none" extrusionOk="0">
                  <a:moveTo>
                    <a:pt x="0" y="1808"/>
                  </a:moveTo>
                  <a:cubicBezTo>
                    <a:pt x="0" y="1808"/>
                    <a:pt x="585" y="1457"/>
                    <a:pt x="893" y="1"/>
                  </a:cubicBezTo>
                </a:path>
              </a:pathLst>
            </a:custGeom>
            <a:noFill/>
            <a:ln w="5050" cap="rnd" cmpd="sng">
              <a:solidFill>
                <a:srgbClr val="491D1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8" name="Google Shape;1694;p37">
              <a:extLst>
                <a:ext uri="{FF2B5EF4-FFF2-40B4-BE49-F238E27FC236}">
                  <a16:creationId xmlns:a16="http://schemas.microsoft.com/office/drawing/2014/main" id="{C6657EAB-1AC1-DACE-3D0A-BD4A135DB30E}"/>
                </a:ext>
              </a:extLst>
            </p:cNvPr>
            <p:cNvSpPr/>
            <p:nvPr/>
          </p:nvSpPr>
          <p:spPr>
            <a:xfrm>
              <a:off x="952025" y="820325"/>
              <a:ext cx="124375" cy="100200"/>
            </a:xfrm>
            <a:custGeom>
              <a:avLst/>
              <a:gdLst/>
              <a:ahLst/>
              <a:cxnLst/>
              <a:rect l="l" t="t" r="r" b="b"/>
              <a:pathLst>
                <a:path w="4975" h="4008" extrusionOk="0">
                  <a:moveTo>
                    <a:pt x="3228" y="0"/>
                  </a:moveTo>
                  <a:cubicBezTo>
                    <a:pt x="2801" y="0"/>
                    <a:pt x="2324" y="109"/>
                    <a:pt x="1850" y="286"/>
                  </a:cubicBezTo>
                  <a:cubicBezTo>
                    <a:pt x="680" y="732"/>
                    <a:pt x="0" y="1455"/>
                    <a:pt x="383" y="2454"/>
                  </a:cubicBezTo>
                  <a:cubicBezTo>
                    <a:pt x="704" y="3263"/>
                    <a:pt x="1631" y="4007"/>
                    <a:pt x="2597" y="4007"/>
                  </a:cubicBezTo>
                  <a:cubicBezTo>
                    <a:pt x="2812" y="4007"/>
                    <a:pt x="3029" y="3970"/>
                    <a:pt x="3242" y="3889"/>
                  </a:cubicBezTo>
                  <a:cubicBezTo>
                    <a:pt x="4390" y="3443"/>
                    <a:pt x="4975" y="1827"/>
                    <a:pt x="4603" y="828"/>
                  </a:cubicBezTo>
                  <a:cubicBezTo>
                    <a:pt x="4369" y="234"/>
                    <a:pt x="3853" y="0"/>
                    <a:pt x="3228" y="0"/>
                  </a:cubicBezTo>
                  <a:close/>
                </a:path>
              </a:pathLst>
            </a:custGeom>
            <a:solidFill>
              <a:srgbClr val="5933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9" name="Google Shape;1695;p37">
              <a:extLst>
                <a:ext uri="{FF2B5EF4-FFF2-40B4-BE49-F238E27FC236}">
                  <a16:creationId xmlns:a16="http://schemas.microsoft.com/office/drawing/2014/main" id="{9C44EB17-A824-F2D4-EE11-53DE61039840}"/>
                </a:ext>
              </a:extLst>
            </p:cNvPr>
            <p:cNvSpPr/>
            <p:nvPr/>
          </p:nvSpPr>
          <p:spPr>
            <a:xfrm>
              <a:off x="944300" y="1060250"/>
              <a:ext cx="57975" cy="69400"/>
            </a:xfrm>
            <a:custGeom>
              <a:avLst/>
              <a:gdLst/>
              <a:ahLst/>
              <a:cxnLst/>
              <a:rect l="l" t="t" r="r" b="b"/>
              <a:pathLst>
                <a:path w="2319" h="2776" extrusionOk="0">
                  <a:moveTo>
                    <a:pt x="1176" y="0"/>
                  </a:moveTo>
                  <a:cubicBezTo>
                    <a:pt x="1171" y="0"/>
                    <a:pt x="1165" y="0"/>
                    <a:pt x="1160" y="0"/>
                  </a:cubicBezTo>
                  <a:cubicBezTo>
                    <a:pt x="511" y="11"/>
                    <a:pt x="1" y="649"/>
                    <a:pt x="1" y="1414"/>
                  </a:cubicBezTo>
                  <a:cubicBezTo>
                    <a:pt x="1" y="2167"/>
                    <a:pt x="504" y="2775"/>
                    <a:pt x="1128" y="2775"/>
                  </a:cubicBezTo>
                  <a:cubicBezTo>
                    <a:pt x="1138" y="2775"/>
                    <a:pt x="1149" y="2775"/>
                    <a:pt x="1160" y="2775"/>
                  </a:cubicBezTo>
                  <a:cubicBezTo>
                    <a:pt x="1797" y="2764"/>
                    <a:pt x="2318" y="2137"/>
                    <a:pt x="2318" y="1371"/>
                  </a:cubicBezTo>
                  <a:cubicBezTo>
                    <a:pt x="2318" y="602"/>
                    <a:pt x="1806" y="0"/>
                    <a:pt x="1176" y="0"/>
                  </a:cubicBezTo>
                  <a:close/>
                </a:path>
              </a:pathLst>
            </a:custGeom>
            <a:solidFill>
              <a:srgbClr val="8E4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0" name="Google Shape;1696;p37">
              <a:extLst>
                <a:ext uri="{FF2B5EF4-FFF2-40B4-BE49-F238E27FC236}">
                  <a16:creationId xmlns:a16="http://schemas.microsoft.com/office/drawing/2014/main" id="{DE6B8A19-5EE8-1782-9474-D3EC62297735}"/>
                </a:ext>
              </a:extLst>
            </p:cNvPr>
            <p:cNvSpPr/>
            <p:nvPr/>
          </p:nvSpPr>
          <p:spPr>
            <a:xfrm>
              <a:off x="967700" y="1078850"/>
              <a:ext cx="15175" cy="25275"/>
            </a:xfrm>
            <a:custGeom>
              <a:avLst/>
              <a:gdLst/>
              <a:ahLst/>
              <a:cxnLst/>
              <a:rect l="l" t="t" r="r" b="b"/>
              <a:pathLst>
                <a:path w="607" h="1011" fill="none" extrusionOk="0">
                  <a:moveTo>
                    <a:pt x="213" y="0"/>
                  </a:moveTo>
                  <a:lnTo>
                    <a:pt x="606" y="702"/>
                  </a:lnTo>
                  <a:lnTo>
                    <a:pt x="0" y="1010"/>
                  </a:lnTo>
                </a:path>
              </a:pathLst>
            </a:custGeom>
            <a:solidFill>
              <a:srgbClr val="A9614E"/>
            </a:solidFill>
            <a:ln w="4775" cap="rnd" cmpd="sng">
              <a:solidFill>
                <a:srgbClr val="C6634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1" name="Google Shape;1697;p37">
              <a:extLst>
                <a:ext uri="{FF2B5EF4-FFF2-40B4-BE49-F238E27FC236}">
                  <a16:creationId xmlns:a16="http://schemas.microsoft.com/office/drawing/2014/main" id="{318E818C-3990-3894-9F4E-681531CCA023}"/>
                </a:ext>
              </a:extLst>
            </p:cNvPr>
            <p:cNvSpPr/>
            <p:nvPr/>
          </p:nvSpPr>
          <p:spPr>
            <a:xfrm>
              <a:off x="779275" y="1298700"/>
              <a:ext cx="172575" cy="432475"/>
            </a:xfrm>
            <a:custGeom>
              <a:avLst/>
              <a:gdLst/>
              <a:ahLst/>
              <a:cxnLst/>
              <a:rect l="l" t="t" r="r" b="b"/>
              <a:pathLst>
                <a:path w="6903" h="17299" extrusionOk="0">
                  <a:moveTo>
                    <a:pt x="4660" y="0"/>
                  </a:moveTo>
                  <a:cubicBezTo>
                    <a:pt x="4352" y="0"/>
                    <a:pt x="4035" y="110"/>
                    <a:pt x="3732" y="359"/>
                  </a:cubicBezTo>
                  <a:cubicBezTo>
                    <a:pt x="2818" y="1124"/>
                    <a:pt x="2137" y="2304"/>
                    <a:pt x="1903" y="3760"/>
                  </a:cubicBezTo>
                  <a:lnTo>
                    <a:pt x="224" y="14443"/>
                  </a:lnTo>
                  <a:cubicBezTo>
                    <a:pt x="1" y="15793"/>
                    <a:pt x="702" y="16813"/>
                    <a:pt x="1808" y="17175"/>
                  </a:cubicBezTo>
                  <a:cubicBezTo>
                    <a:pt x="2060" y="17256"/>
                    <a:pt x="2312" y="17299"/>
                    <a:pt x="2552" y="17299"/>
                  </a:cubicBezTo>
                  <a:cubicBezTo>
                    <a:pt x="3312" y="17299"/>
                    <a:pt x="3960" y="16874"/>
                    <a:pt x="4178" y="15921"/>
                  </a:cubicBezTo>
                  <a:lnTo>
                    <a:pt x="6549" y="3314"/>
                  </a:lnTo>
                  <a:cubicBezTo>
                    <a:pt x="6903" y="1627"/>
                    <a:pt x="5845" y="0"/>
                    <a:pt x="4660" y="0"/>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2" name="Google Shape;1698;p37">
              <a:extLst>
                <a:ext uri="{FF2B5EF4-FFF2-40B4-BE49-F238E27FC236}">
                  <a16:creationId xmlns:a16="http://schemas.microsoft.com/office/drawing/2014/main" id="{3538DA10-F311-FAD5-7BEA-381E282D1369}"/>
                </a:ext>
              </a:extLst>
            </p:cNvPr>
            <p:cNvSpPr/>
            <p:nvPr/>
          </p:nvSpPr>
          <p:spPr>
            <a:xfrm>
              <a:off x="811425" y="1296825"/>
              <a:ext cx="141275" cy="204950"/>
            </a:xfrm>
            <a:custGeom>
              <a:avLst/>
              <a:gdLst/>
              <a:ahLst/>
              <a:cxnLst/>
              <a:rect l="l" t="t" r="r" b="b"/>
              <a:pathLst>
                <a:path w="5651" h="8198" extrusionOk="0">
                  <a:moveTo>
                    <a:pt x="3380" y="1"/>
                  </a:moveTo>
                  <a:cubicBezTo>
                    <a:pt x="3066" y="1"/>
                    <a:pt x="2744" y="114"/>
                    <a:pt x="2435" y="370"/>
                  </a:cubicBezTo>
                  <a:cubicBezTo>
                    <a:pt x="1489" y="1146"/>
                    <a:pt x="798" y="2347"/>
                    <a:pt x="564" y="3856"/>
                  </a:cubicBezTo>
                  <a:lnTo>
                    <a:pt x="1" y="7428"/>
                  </a:lnTo>
                  <a:cubicBezTo>
                    <a:pt x="488" y="7807"/>
                    <a:pt x="1319" y="8197"/>
                    <a:pt x="2682" y="8197"/>
                  </a:cubicBezTo>
                  <a:cubicBezTo>
                    <a:pt x="3192" y="8197"/>
                    <a:pt x="3776" y="8143"/>
                    <a:pt x="4444" y="8013"/>
                  </a:cubicBezTo>
                  <a:lnTo>
                    <a:pt x="5305" y="3389"/>
                  </a:lnTo>
                  <a:cubicBezTo>
                    <a:pt x="5651" y="1661"/>
                    <a:pt x="4580" y="1"/>
                    <a:pt x="3380" y="1"/>
                  </a:cubicBezTo>
                  <a:close/>
                </a:path>
              </a:pathLst>
            </a:custGeom>
            <a:solidFill>
              <a:schemeClr val="accent3">
                <a:lumMod val="60000"/>
                <a:lumOff val="4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3" name="Google Shape;1699;p37">
              <a:extLst>
                <a:ext uri="{FF2B5EF4-FFF2-40B4-BE49-F238E27FC236}">
                  <a16:creationId xmlns:a16="http://schemas.microsoft.com/office/drawing/2014/main" id="{AB1E5FB5-6AF1-4881-BEDB-72FFC09BAFB6}"/>
                </a:ext>
              </a:extLst>
            </p:cNvPr>
            <p:cNvSpPr/>
            <p:nvPr/>
          </p:nvSpPr>
          <p:spPr>
            <a:xfrm>
              <a:off x="872300" y="1275225"/>
              <a:ext cx="82675" cy="221925"/>
            </a:xfrm>
            <a:custGeom>
              <a:avLst/>
              <a:gdLst/>
              <a:ahLst/>
              <a:cxnLst/>
              <a:rect l="l" t="t" r="r" b="b"/>
              <a:pathLst>
                <a:path w="3307" h="8877" fill="none" extrusionOk="0">
                  <a:moveTo>
                    <a:pt x="2009" y="8877"/>
                  </a:moveTo>
                  <a:lnTo>
                    <a:pt x="2870" y="4253"/>
                  </a:lnTo>
                  <a:cubicBezTo>
                    <a:pt x="3306" y="2074"/>
                    <a:pt x="1488" y="1"/>
                    <a:pt x="0" y="1234"/>
                  </a:cubicBezTo>
                </a:path>
              </a:pathLst>
            </a:custGeom>
            <a:noFill/>
            <a:ln w="34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4" name="Google Shape;1700;p37">
              <a:extLst>
                <a:ext uri="{FF2B5EF4-FFF2-40B4-BE49-F238E27FC236}">
                  <a16:creationId xmlns:a16="http://schemas.microsoft.com/office/drawing/2014/main" id="{CD86CA73-4140-89D2-8212-85FB715EE5DD}"/>
                </a:ext>
              </a:extLst>
            </p:cNvPr>
            <p:cNvSpPr/>
            <p:nvPr/>
          </p:nvSpPr>
          <p:spPr>
            <a:xfrm>
              <a:off x="777425" y="1597325"/>
              <a:ext cx="521600" cy="135075"/>
            </a:xfrm>
            <a:custGeom>
              <a:avLst/>
              <a:gdLst/>
              <a:ahLst/>
              <a:cxnLst/>
              <a:rect l="l" t="t" r="r" b="b"/>
              <a:pathLst>
                <a:path w="20864" h="5403" extrusionOk="0">
                  <a:moveTo>
                    <a:pt x="18015" y="1"/>
                  </a:moveTo>
                  <a:cubicBezTo>
                    <a:pt x="17569" y="1"/>
                    <a:pt x="15964" y="823"/>
                    <a:pt x="15105" y="1276"/>
                  </a:cubicBezTo>
                  <a:cubicBezTo>
                    <a:pt x="14797" y="1435"/>
                    <a:pt x="14457" y="1520"/>
                    <a:pt x="14106" y="1520"/>
                  </a:cubicBezTo>
                  <a:lnTo>
                    <a:pt x="2190" y="1276"/>
                  </a:lnTo>
                  <a:cubicBezTo>
                    <a:pt x="819" y="1350"/>
                    <a:pt x="0" y="2498"/>
                    <a:pt x="330" y="3646"/>
                  </a:cubicBezTo>
                  <a:cubicBezTo>
                    <a:pt x="626" y="4653"/>
                    <a:pt x="1765" y="5403"/>
                    <a:pt x="2965" y="5403"/>
                  </a:cubicBezTo>
                  <a:cubicBezTo>
                    <a:pt x="3057" y="5403"/>
                    <a:pt x="3150" y="5398"/>
                    <a:pt x="3242" y="5389"/>
                  </a:cubicBezTo>
                  <a:lnTo>
                    <a:pt x="14956" y="3763"/>
                  </a:lnTo>
                  <a:cubicBezTo>
                    <a:pt x="15052" y="3752"/>
                    <a:pt x="15158" y="3752"/>
                    <a:pt x="15254" y="3752"/>
                  </a:cubicBezTo>
                  <a:cubicBezTo>
                    <a:pt x="15301" y="3752"/>
                    <a:pt x="15359" y="3752"/>
                    <a:pt x="15425" y="3752"/>
                  </a:cubicBezTo>
                  <a:cubicBezTo>
                    <a:pt x="16459" y="3752"/>
                    <a:pt x="19677" y="3743"/>
                    <a:pt x="19687" y="3433"/>
                  </a:cubicBezTo>
                  <a:cubicBezTo>
                    <a:pt x="19697" y="3221"/>
                    <a:pt x="18071" y="3210"/>
                    <a:pt x="17518" y="3178"/>
                  </a:cubicBezTo>
                  <a:cubicBezTo>
                    <a:pt x="17497" y="3178"/>
                    <a:pt x="17497" y="3136"/>
                    <a:pt x="17539" y="3136"/>
                  </a:cubicBezTo>
                  <a:cubicBezTo>
                    <a:pt x="18241" y="3029"/>
                    <a:pt x="20484" y="2785"/>
                    <a:pt x="20495" y="2487"/>
                  </a:cubicBezTo>
                  <a:cubicBezTo>
                    <a:pt x="20503" y="2403"/>
                    <a:pt x="20184" y="2375"/>
                    <a:pt x="19750" y="2375"/>
                  </a:cubicBezTo>
                  <a:cubicBezTo>
                    <a:pt x="19037" y="2375"/>
                    <a:pt x="18013" y="2450"/>
                    <a:pt x="17603" y="2477"/>
                  </a:cubicBezTo>
                  <a:cubicBezTo>
                    <a:pt x="17598" y="2478"/>
                    <a:pt x="17594" y="2478"/>
                    <a:pt x="17590" y="2478"/>
                  </a:cubicBezTo>
                  <a:cubicBezTo>
                    <a:pt x="17550" y="2478"/>
                    <a:pt x="17554" y="2433"/>
                    <a:pt x="17593" y="2424"/>
                  </a:cubicBezTo>
                  <a:cubicBezTo>
                    <a:pt x="18241" y="2285"/>
                    <a:pt x="20495" y="1807"/>
                    <a:pt x="20792" y="1478"/>
                  </a:cubicBezTo>
                  <a:cubicBezTo>
                    <a:pt x="20864" y="1390"/>
                    <a:pt x="20740" y="1356"/>
                    <a:pt x="20503" y="1356"/>
                  </a:cubicBezTo>
                  <a:cubicBezTo>
                    <a:pt x="19787" y="1356"/>
                    <a:pt x="18043" y="1666"/>
                    <a:pt x="17539" y="1754"/>
                  </a:cubicBezTo>
                  <a:cubicBezTo>
                    <a:pt x="17518" y="1754"/>
                    <a:pt x="17508" y="1743"/>
                    <a:pt x="17539" y="1733"/>
                  </a:cubicBezTo>
                  <a:cubicBezTo>
                    <a:pt x="18709" y="1297"/>
                    <a:pt x="20367" y="585"/>
                    <a:pt x="19899" y="553"/>
                  </a:cubicBezTo>
                  <a:cubicBezTo>
                    <a:pt x="19886" y="552"/>
                    <a:pt x="19871" y="551"/>
                    <a:pt x="19855" y="551"/>
                  </a:cubicBezTo>
                  <a:cubicBezTo>
                    <a:pt x="19358" y="551"/>
                    <a:pt x="17558" y="1086"/>
                    <a:pt x="17089" y="1086"/>
                  </a:cubicBezTo>
                  <a:cubicBezTo>
                    <a:pt x="17014" y="1086"/>
                    <a:pt x="16973" y="1073"/>
                    <a:pt x="16976" y="1042"/>
                  </a:cubicBezTo>
                  <a:cubicBezTo>
                    <a:pt x="16987" y="818"/>
                    <a:pt x="18305" y="415"/>
                    <a:pt x="18124" y="42"/>
                  </a:cubicBezTo>
                  <a:cubicBezTo>
                    <a:pt x="18109" y="14"/>
                    <a:pt x="18071" y="1"/>
                    <a:pt x="18015" y="1"/>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5" name="Google Shape;1701;p37">
              <a:extLst>
                <a:ext uri="{FF2B5EF4-FFF2-40B4-BE49-F238E27FC236}">
                  <a16:creationId xmlns:a16="http://schemas.microsoft.com/office/drawing/2014/main" id="{D52DC0D4-8699-C2A0-D849-774890323549}"/>
                </a:ext>
              </a:extLst>
            </p:cNvPr>
            <p:cNvSpPr/>
            <p:nvPr/>
          </p:nvSpPr>
          <p:spPr>
            <a:xfrm>
              <a:off x="836675" y="1627350"/>
              <a:ext cx="298475" cy="10375"/>
            </a:xfrm>
            <a:custGeom>
              <a:avLst/>
              <a:gdLst/>
              <a:ahLst/>
              <a:cxnLst/>
              <a:rect l="l" t="t" r="r" b="b"/>
              <a:pathLst>
                <a:path w="11939" h="415" fill="none" extrusionOk="0">
                  <a:moveTo>
                    <a:pt x="1" y="0"/>
                  </a:moveTo>
                  <a:lnTo>
                    <a:pt x="11938" y="415"/>
                  </a:lnTo>
                </a:path>
              </a:pathLst>
            </a:custGeom>
            <a:noFill/>
            <a:ln w="4775" cap="rnd" cmpd="sng">
              <a:solidFill>
                <a:srgbClr val="C9805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extLst>
      <p:ext uri="{BB962C8B-B14F-4D97-AF65-F5344CB8AC3E}">
        <p14:creationId xmlns:p14="http://schemas.microsoft.com/office/powerpoint/2010/main" val="19863286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E4066-A4DE-B99B-6FEF-FC9DECA6C099}"/>
              </a:ext>
            </a:extLst>
          </p:cNvPr>
          <p:cNvSpPr>
            <a:spLocks noGrp="1"/>
          </p:cNvSpPr>
          <p:nvPr>
            <p:ph type="title"/>
          </p:nvPr>
        </p:nvSpPr>
        <p:spPr>
          <a:xfrm>
            <a:off x="2290645" y="150338"/>
            <a:ext cx="4396224" cy="572700"/>
          </a:xfrm>
        </p:spPr>
        <p:txBody>
          <a:bodyPr/>
          <a:lstStyle/>
          <a:p>
            <a:r>
              <a:rPr lang="en-US" dirty="0"/>
              <a:t>Tools for evaluation</a:t>
            </a:r>
          </a:p>
        </p:txBody>
      </p:sp>
      <p:sp>
        <p:nvSpPr>
          <p:cNvPr id="3" name="Text Placeholder 2">
            <a:extLst>
              <a:ext uri="{FF2B5EF4-FFF2-40B4-BE49-F238E27FC236}">
                <a16:creationId xmlns:a16="http://schemas.microsoft.com/office/drawing/2014/main" id="{44712CE7-5094-FD2F-62BB-D4CB143C9E59}"/>
              </a:ext>
            </a:extLst>
          </p:cNvPr>
          <p:cNvSpPr>
            <a:spLocks noGrp="1"/>
          </p:cNvSpPr>
          <p:nvPr>
            <p:ph type="body" idx="1"/>
          </p:nvPr>
        </p:nvSpPr>
        <p:spPr>
          <a:xfrm>
            <a:off x="293288" y="832839"/>
            <a:ext cx="5894268" cy="3458928"/>
          </a:xfrm>
        </p:spPr>
        <p:txBody>
          <a:bodyPr/>
          <a:lstStyle/>
          <a:p>
            <a:pPr marL="114300" indent="0">
              <a:buNone/>
            </a:pPr>
            <a:endParaRPr lang="en-US" sz="1400" b="1" dirty="0">
              <a:latin typeface="Arial"/>
            </a:endParaRPr>
          </a:p>
          <a:p>
            <a:pPr marL="114300" indent="0">
              <a:buNone/>
            </a:pPr>
            <a:endParaRPr lang="en-US" sz="1200" dirty="0">
              <a:latin typeface="Arial"/>
            </a:endParaRPr>
          </a:p>
          <a:p>
            <a:pPr>
              <a:buAutoNum type="arabicPeriod"/>
            </a:pPr>
            <a:endParaRPr lang="en-US" sz="1400" dirty="0">
              <a:latin typeface="Arial"/>
            </a:endParaRPr>
          </a:p>
          <a:p>
            <a:pPr marL="114300" indent="0">
              <a:buNone/>
            </a:pPr>
            <a:endParaRPr lang="en-US" sz="1100" b="1" dirty="0">
              <a:latin typeface="Arial"/>
            </a:endParaRPr>
          </a:p>
          <a:p>
            <a:pPr marL="114300" indent="0">
              <a:buNone/>
            </a:pPr>
            <a:endParaRPr lang="en-US" sz="1100" b="1" dirty="0">
              <a:latin typeface="Arial"/>
            </a:endParaRPr>
          </a:p>
          <a:p>
            <a:pPr marL="114300" indent="0">
              <a:buNone/>
            </a:pPr>
            <a:endParaRPr lang="en-US" sz="1100" b="1" dirty="0">
              <a:latin typeface="Arial"/>
            </a:endParaRPr>
          </a:p>
        </p:txBody>
      </p:sp>
      <p:grpSp>
        <p:nvGrpSpPr>
          <p:cNvPr id="72" name="Google Shape;1735;p39">
            <a:extLst>
              <a:ext uri="{FF2B5EF4-FFF2-40B4-BE49-F238E27FC236}">
                <a16:creationId xmlns:a16="http://schemas.microsoft.com/office/drawing/2014/main" id="{78068299-D898-5EBC-8408-E6DBF1747261}"/>
              </a:ext>
            </a:extLst>
          </p:cNvPr>
          <p:cNvGrpSpPr/>
          <p:nvPr/>
        </p:nvGrpSpPr>
        <p:grpSpPr>
          <a:xfrm>
            <a:off x="6505575" y="428625"/>
            <a:ext cx="2306916" cy="4246084"/>
            <a:chOff x="6445351" y="757702"/>
            <a:chExt cx="2241446" cy="3894808"/>
          </a:xfrm>
        </p:grpSpPr>
        <p:sp>
          <p:nvSpPr>
            <p:cNvPr id="5" name="Google Shape;1736;p39">
              <a:extLst>
                <a:ext uri="{FF2B5EF4-FFF2-40B4-BE49-F238E27FC236}">
                  <a16:creationId xmlns:a16="http://schemas.microsoft.com/office/drawing/2014/main" id="{F133948B-7B60-2A2D-7DEE-7B89F364A6CC}"/>
                </a:ext>
              </a:extLst>
            </p:cNvPr>
            <p:cNvSpPr/>
            <p:nvPr/>
          </p:nvSpPr>
          <p:spPr>
            <a:xfrm>
              <a:off x="6996958" y="757702"/>
              <a:ext cx="1689839" cy="1245917"/>
            </a:xfrm>
            <a:custGeom>
              <a:avLst/>
              <a:gdLst/>
              <a:ahLst/>
              <a:cxnLst/>
              <a:rect l="l" t="t" r="r" b="b"/>
              <a:pathLst>
                <a:path w="10373" h="7648" extrusionOk="0">
                  <a:moveTo>
                    <a:pt x="5071" y="0"/>
                  </a:moveTo>
                  <a:cubicBezTo>
                    <a:pt x="5060" y="0"/>
                    <a:pt x="5049" y="0"/>
                    <a:pt x="5038" y="1"/>
                  </a:cubicBezTo>
                  <a:cubicBezTo>
                    <a:pt x="4686" y="118"/>
                    <a:pt x="4814" y="437"/>
                    <a:pt x="4612" y="512"/>
                  </a:cubicBezTo>
                  <a:cubicBezTo>
                    <a:pt x="4578" y="522"/>
                    <a:pt x="4543" y="526"/>
                    <a:pt x="4507" y="526"/>
                  </a:cubicBezTo>
                  <a:cubicBezTo>
                    <a:pt x="4408" y="526"/>
                    <a:pt x="4303" y="498"/>
                    <a:pt x="4204" y="498"/>
                  </a:cubicBezTo>
                  <a:cubicBezTo>
                    <a:pt x="4119" y="498"/>
                    <a:pt x="4038" y="519"/>
                    <a:pt x="3973" y="597"/>
                  </a:cubicBezTo>
                  <a:cubicBezTo>
                    <a:pt x="3802" y="810"/>
                    <a:pt x="3930" y="959"/>
                    <a:pt x="3728" y="1097"/>
                  </a:cubicBezTo>
                  <a:cubicBezTo>
                    <a:pt x="3536" y="1225"/>
                    <a:pt x="3291" y="1097"/>
                    <a:pt x="3174" y="1289"/>
                  </a:cubicBezTo>
                  <a:cubicBezTo>
                    <a:pt x="3057" y="1491"/>
                    <a:pt x="3270" y="1811"/>
                    <a:pt x="3036" y="1960"/>
                  </a:cubicBezTo>
                  <a:cubicBezTo>
                    <a:pt x="2812" y="2109"/>
                    <a:pt x="2524" y="2088"/>
                    <a:pt x="2482" y="2546"/>
                  </a:cubicBezTo>
                  <a:cubicBezTo>
                    <a:pt x="2439" y="2982"/>
                    <a:pt x="2312" y="2823"/>
                    <a:pt x="2099" y="2908"/>
                  </a:cubicBezTo>
                  <a:cubicBezTo>
                    <a:pt x="1683" y="3046"/>
                    <a:pt x="1971" y="3493"/>
                    <a:pt x="1843" y="3760"/>
                  </a:cubicBezTo>
                  <a:cubicBezTo>
                    <a:pt x="1736" y="3951"/>
                    <a:pt x="1247" y="3685"/>
                    <a:pt x="927" y="4260"/>
                  </a:cubicBezTo>
                  <a:cubicBezTo>
                    <a:pt x="739" y="4602"/>
                    <a:pt x="476" y="4665"/>
                    <a:pt x="290" y="4665"/>
                  </a:cubicBezTo>
                  <a:cubicBezTo>
                    <a:pt x="181" y="4665"/>
                    <a:pt x="99" y="4643"/>
                    <a:pt x="75" y="4643"/>
                  </a:cubicBezTo>
                  <a:cubicBezTo>
                    <a:pt x="1" y="4643"/>
                    <a:pt x="139" y="5037"/>
                    <a:pt x="853" y="5389"/>
                  </a:cubicBezTo>
                  <a:cubicBezTo>
                    <a:pt x="1385" y="4899"/>
                    <a:pt x="1470" y="4888"/>
                    <a:pt x="1470" y="4888"/>
                  </a:cubicBezTo>
                  <a:lnTo>
                    <a:pt x="1470" y="4888"/>
                  </a:lnTo>
                  <a:lnTo>
                    <a:pt x="1012" y="5549"/>
                  </a:lnTo>
                  <a:cubicBezTo>
                    <a:pt x="1012" y="5549"/>
                    <a:pt x="1340" y="6233"/>
                    <a:pt x="2176" y="6233"/>
                  </a:cubicBezTo>
                  <a:cubicBezTo>
                    <a:pt x="2206" y="6233"/>
                    <a:pt x="2237" y="6232"/>
                    <a:pt x="2269" y="6230"/>
                  </a:cubicBezTo>
                  <a:cubicBezTo>
                    <a:pt x="2429" y="5698"/>
                    <a:pt x="2493" y="5389"/>
                    <a:pt x="2493" y="5389"/>
                  </a:cubicBezTo>
                  <a:lnTo>
                    <a:pt x="2493" y="5389"/>
                  </a:lnTo>
                  <a:lnTo>
                    <a:pt x="2439" y="6443"/>
                  </a:lnTo>
                  <a:cubicBezTo>
                    <a:pt x="2439" y="6443"/>
                    <a:pt x="3430" y="7274"/>
                    <a:pt x="4676" y="7444"/>
                  </a:cubicBezTo>
                  <a:lnTo>
                    <a:pt x="4676" y="7455"/>
                  </a:lnTo>
                  <a:cubicBezTo>
                    <a:pt x="5093" y="7598"/>
                    <a:pt x="5521" y="7648"/>
                    <a:pt x="5910" y="7648"/>
                  </a:cubicBezTo>
                  <a:cubicBezTo>
                    <a:pt x="6762" y="7648"/>
                    <a:pt x="7434" y="7412"/>
                    <a:pt x="7434" y="7412"/>
                  </a:cubicBezTo>
                  <a:lnTo>
                    <a:pt x="7764" y="6422"/>
                  </a:lnTo>
                  <a:lnTo>
                    <a:pt x="7764" y="6422"/>
                  </a:lnTo>
                  <a:cubicBezTo>
                    <a:pt x="7764" y="6422"/>
                    <a:pt x="7710" y="6741"/>
                    <a:pt x="7668" y="7284"/>
                  </a:cubicBezTo>
                  <a:cubicBezTo>
                    <a:pt x="7880" y="7380"/>
                    <a:pt x="8076" y="7415"/>
                    <a:pt x="8251" y="7415"/>
                  </a:cubicBezTo>
                  <a:cubicBezTo>
                    <a:pt x="8760" y="7415"/>
                    <a:pt x="9084" y="7114"/>
                    <a:pt x="9084" y="7114"/>
                  </a:cubicBezTo>
                  <a:lnTo>
                    <a:pt x="8914" y="6326"/>
                  </a:lnTo>
                  <a:lnTo>
                    <a:pt x="8914" y="6326"/>
                  </a:lnTo>
                  <a:cubicBezTo>
                    <a:pt x="8914" y="6326"/>
                    <a:pt x="8988" y="6369"/>
                    <a:pt x="9308" y="7018"/>
                  </a:cubicBezTo>
                  <a:cubicBezTo>
                    <a:pt x="10117" y="6922"/>
                    <a:pt x="10373" y="6603"/>
                    <a:pt x="10319" y="6592"/>
                  </a:cubicBezTo>
                  <a:cubicBezTo>
                    <a:pt x="10266" y="6582"/>
                    <a:pt x="9744" y="6539"/>
                    <a:pt x="9670" y="5932"/>
                  </a:cubicBezTo>
                  <a:cubicBezTo>
                    <a:pt x="9574" y="5272"/>
                    <a:pt x="9020" y="5346"/>
                    <a:pt x="8988" y="5112"/>
                  </a:cubicBezTo>
                  <a:cubicBezTo>
                    <a:pt x="8946" y="4824"/>
                    <a:pt x="9393" y="4516"/>
                    <a:pt x="9052" y="4239"/>
                  </a:cubicBezTo>
                  <a:cubicBezTo>
                    <a:pt x="8882" y="4090"/>
                    <a:pt x="8701" y="4196"/>
                    <a:pt x="8818" y="3770"/>
                  </a:cubicBezTo>
                  <a:cubicBezTo>
                    <a:pt x="8935" y="3344"/>
                    <a:pt x="8658" y="3238"/>
                    <a:pt x="8498" y="3025"/>
                  </a:cubicBezTo>
                  <a:cubicBezTo>
                    <a:pt x="8339" y="2812"/>
                    <a:pt x="8658" y="2599"/>
                    <a:pt x="8616" y="2365"/>
                  </a:cubicBezTo>
                  <a:cubicBezTo>
                    <a:pt x="8573" y="2120"/>
                    <a:pt x="8296" y="2162"/>
                    <a:pt x="8168" y="1960"/>
                  </a:cubicBezTo>
                  <a:cubicBezTo>
                    <a:pt x="8030" y="1758"/>
                    <a:pt x="8222" y="1662"/>
                    <a:pt x="8126" y="1417"/>
                  </a:cubicBezTo>
                  <a:cubicBezTo>
                    <a:pt x="8030" y="1161"/>
                    <a:pt x="7710" y="1236"/>
                    <a:pt x="7551" y="1097"/>
                  </a:cubicBezTo>
                  <a:cubicBezTo>
                    <a:pt x="7391" y="959"/>
                    <a:pt x="7604" y="693"/>
                    <a:pt x="7338" y="469"/>
                  </a:cubicBezTo>
                  <a:cubicBezTo>
                    <a:pt x="7200" y="411"/>
                    <a:pt x="7063" y="389"/>
                    <a:pt x="6932" y="389"/>
                  </a:cubicBezTo>
                  <a:cubicBezTo>
                    <a:pt x="6556" y="389"/>
                    <a:pt x="6234" y="574"/>
                    <a:pt x="6124" y="629"/>
                  </a:cubicBezTo>
                  <a:lnTo>
                    <a:pt x="6124" y="618"/>
                  </a:lnTo>
                  <a:cubicBezTo>
                    <a:pt x="6071" y="576"/>
                    <a:pt x="5690" y="0"/>
                    <a:pt x="5071" y="0"/>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 name="Google Shape;1737;p39">
              <a:extLst>
                <a:ext uri="{FF2B5EF4-FFF2-40B4-BE49-F238E27FC236}">
                  <a16:creationId xmlns:a16="http://schemas.microsoft.com/office/drawing/2014/main" id="{69F9C56E-BD02-9363-6FE6-0335CBC7EEA3}"/>
                </a:ext>
              </a:extLst>
            </p:cNvPr>
            <p:cNvSpPr/>
            <p:nvPr/>
          </p:nvSpPr>
          <p:spPr>
            <a:xfrm>
              <a:off x="6445351" y="1696055"/>
              <a:ext cx="1283874" cy="1404588"/>
            </a:xfrm>
            <a:custGeom>
              <a:avLst/>
              <a:gdLst/>
              <a:ahLst/>
              <a:cxnLst/>
              <a:rect l="l" t="t" r="r" b="b"/>
              <a:pathLst>
                <a:path w="7881" h="8622" extrusionOk="0">
                  <a:moveTo>
                    <a:pt x="3019" y="1"/>
                  </a:moveTo>
                  <a:cubicBezTo>
                    <a:pt x="2794" y="1"/>
                    <a:pt x="2631" y="76"/>
                    <a:pt x="2631" y="76"/>
                  </a:cubicBezTo>
                  <a:lnTo>
                    <a:pt x="2535" y="172"/>
                  </a:lnTo>
                  <a:cubicBezTo>
                    <a:pt x="2077" y="672"/>
                    <a:pt x="0" y="3207"/>
                    <a:pt x="373" y="5816"/>
                  </a:cubicBezTo>
                  <a:cubicBezTo>
                    <a:pt x="639" y="7720"/>
                    <a:pt x="2190" y="8621"/>
                    <a:pt x="3639" y="8621"/>
                  </a:cubicBezTo>
                  <a:cubicBezTo>
                    <a:pt x="4393" y="8621"/>
                    <a:pt x="5120" y="8377"/>
                    <a:pt x="5623" y="7903"/>
                  </a:cubicBezTo>
                  <a:cubicBezTo>
                    <a:pt x="7103" y="6529"/>
                    <a:pt x="7881" y="4037"/>
                    <a:pt x="6283" y="1056"/>
                  </a:cubicBezTo>
                  <a:cubicBezTo>
                    <a:pt x="6038" y="609"/>
                    <a:pt x="5644" y="76"/>
                    <a:pt x="5644" y="76"/>
                  </a:cubicBezTo>
                  <a:cubicBezTo>
                    <a:pt x="5644" y="76"/>
                    <a:pt x="5644" y="76"/>
                    <a:pt x="5643" y="76"/>
                  </a:cubicBezTo>
                  <a:cubicBezTo>
                    <a:pt x="5610" y="76"/>
                    <a:pt x="4573" y="86"/>
                    <a:pt x="4185" y="1365"/>
                  </a:cubicBezTo>
                  <a:cubicBezTo>
                    <a:pt x="3951" y="215"/>
                    <a:pt x="3399" y="1"/>
                    <a:pt x="301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 name="Google Shape;1738;p39">
              <a:extLst>
                <a:ext uri="{FF2B5EF4-FFF2-40B4-BE49-F238E27FC236}">
                  <a16:creationId xmlns:a16="http://schemas.microsoft.com/office/drawing/2014/main" id="{09725A2A-13EF-FB1C-EF22-5D688B4B8F3A}"/>
                </a:ext>
              </a:extLst>
            </p:cNvPr>
            <p:cNvSpPr/>
            <p:nvPr/>
          </p:nvSpPr>
          <p:spPr>
            <a:xfrm>
              <a:off x="7111319" y="1912886"/>
              <a:ext cx="152970" cy="866179"/>
            </a:xfrm>
            <a:custGeom>
              <a:avLst/>
              <a:gdLst/>
              <a:ahLst/>
              <a:cxnLst/>
              <a:rect l="l" t="t" r="r" b="b"/>
              <a:pathLst>
                <a:path w="939" h="5317" extrusionOk="0">
                  <a:moveTo>
                    <a:pt x="67" y="1"/>
                  </a:moveTo>
                  <a:cubicBezTo>
                    <a:pt x="36" y="1"/>
                    <a:pt x="0" y="39"/>
                    <a:pt x="23" y="76"/>
                  </a:cubicBezTo>
                  <a:cubicBezTo>
                    <a:pt x="385" y="790"/>
                    <a:pt x="523" y="1631"/>
                    <a:pt x="672" y="2419"/>
                  </a:cubicBezTo>
                  <a:cubicBezTo>
                    <a:pt x="758" y="2824"/>
                    <a:pt x="832" y="3239"/>
                    <a:pt x="843" y="3665"/>
                  </a:cubicBezTo>
                  <a:cubicBezTo>
                    <a:pt x="864" y="4219"/>
                    <a:pt x="758" y="4751"/>
                    <a:pt x="513" y="5241"/>
                  </a:cubicBezTo>
                  <a:cubicBezTo>
                    <a:pt x="498" y="5279"/>
                    <a:pt x="530" y="5316"/>
                    <a:pt x="562" y="5316"/>
                  </a:cubicBezTo>
                  <a:cubicBezTo>
                    <a:pt x="576" y="5316"/>
                    <a:pt x="589" y="5310"/>
                    <a:pt x="598" y="5294"/>
                  </a:cubicBezTo>
                  <a:cubicBezTo>
                    <a:pt x="822" y="4826"/>
                    <a:pt x="928" y="4304"/>
                    <a:pt x="939" y="3793"/>
                  </a:cubicBezTo>
                  <a:cubicBezTo>
                    <a:pt x="939" y="3345"/>
                    <a:pt x="864" y="2909"/>
                    <a:pt x="779" y="2483"/>
                  </a:cubicBezTo>
                  <a:cubicBezTo>
                    <a:pt x="619" y="1663"/>
                    <a:pt x="470" y="779"/>
                    <a:pt x="97" y="23"/>
                  </a:cubicBezTo>
                  <a:cubicBezTo>
                    <a:pt x="91" y="7"/>
                    <a:pt x="79" y="1"/>
                    <a:pt x="6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 name="Google Shape;1739;p39">
              <a:extLst>
                <a:ext uri="{FF2B5EF4-FFF2-40B4-BE49-F238E27FC236}">
                  <a16:creationId xmlns:a16="http://schemas.microsoft.com/office/drawing/2014/main" id="{81CAC01F-C8CF-B67D-2CF3-107935A1972A}"/>
                </a:ext>
              </a:extLst>
            </p:cNvPr>
            <p:cNvSpPr/>
            <p:nvPr/>
          </p:nvSpPr>
          <p:spPr>
            <a:xfrm>
              <a:off x="6931143" y="2896038"/>
              <a:ext cx="53922" cy="78521"/>
            </a:xfrm>
            <a:custGeom>
              <a:avLst/>
              <a:gdLst/>
              <a:ahLst/>
              <a:cxnLst/>
              <a:rect l="l" t="t" r="r" b="b"/>
              <a:pathLst>
                <a:path w="331" h="482" extrusionOk="0">
                  <a:moveTo>
                    <a:pt x="269" y="0"/>
                  </a:moveTo>
                  <a:cubicBezTo>
                    <a:pt x="251" y="0"/>
                    <a:pt x="234" y="10"/>
                    <a:pt x="234" y="26"/>
                  </a:cubicBezTo>
                  <a:cubicBezTo>
                    <a:pt x="192" y="175"/>
                    <a:pt x="128" y="313"/>
                    <a:pt x="11" y="399"/>
                  </a:cubicBezTo>
                  <a:cubicBezTo>
                    <a:pt x="0" y="420"/>
                    <a:pt x="0" y="452"/>
                    <a:pt x="11" y="473"/>
                  </a:cubicBezTo>
                  <a:cubicBezTo>
                    <a:pt x="16" y="478"/>
                    <a:pt x="29" y="481"/>
                    <a:pt x="43" y="481"/>
                  </a:cubicBezTo>
                  <a:cubicBezTo>
                    <a:pt x="56" y="481"/>
                    <a:pt x="69" y="478"/>
                    <a:pt x="75" y="473"/>
                  </a:cubicBezTo>
                  <a:cubicBezTo>
                    <a:pt x="192" y="367"/>
                    <a:pt x="288" y="218"/>
                    <a:pt x="330" y="58"/>
                  </a:cubicBezTo>
                  <a:cubicBezTo>
                    <a:pt x="330" y="26"/>
                    <a:pt x="320" y="5"/>
                    <a:pt x="288" y="5"/>
                  </a:cubicBezTo>
                  <a:cubicBezTo>
                    <a:pt x="282" y="2"/>
                    <a:pt x="275" y="0"/>
                    <a:pt x="269"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 name="Google Shape;1740;p39">
              <a:extLst>
                <a:ext uri="{FF2B5EF4-FFF2-40B4-BE49-F238E27FC236}">
                  <a16:creationId xmlns:a16="http://schemas.microsoft.com/office/drawing/2014/main" id="{DA6968AC-40C7-9F2A-6A3D-E4AD739344A3}"/>
                </a:ext>
              </a:extLst>
            </p:cNvPr>
            <p:cNvSpPr/>
            <p:nvPr/>
          </p:nvSpPr>
          <p:spPr>
            <a:xfrm>
              <a:off x="6953624" y="2937417"/>
              <a:ext cx="60927" cy="72983"/>
            </a:xfrm>
            <a:custGeom>
              <a:avLst/>
              <a:gdLst/>
              <a:ahLst/>
              <a:cxnLst/>
              <a:rect l="l" t="t" r="r" b="b"/>
              <a:pathLst>
                <a:path w="374" h="448" extrusionOk="0">
                  <a:moveTo>
                    <a:pt x="321" y="0"/>
                  </a:moveTo>
                  <a:cubicBezTo>
                    <a:pt x="306" y="0"/>
                    <a:pt x="295" y="14"/>
                    <a:pt x="288" y="27"/>
                  </a:cubicBezTo>
                  <a:cubicBezTo>
                    <a:pt x="192" y="145"/>
                    <a:pt x="107" y="251"/>
                    <a:pt x="22" y="379"/>
                  </a:cubicBezTo>
                  <a:cubicBezTo>
                    <a:pt x="1" y="400"/>
                    <a:pt x="22" y="432"/>
                    <a:pt x="32" y="443"/>
                  </a:cubicBezTo>
                  <a:cubicBezTo>
                    <a:pt x="39" y="446"/>
                    <a:pt x="46" y="447"/>
                    <a:pt x="53" y="447"/>
                  </a:cubicBezTo>
                  <a:cubicBezTo>
                    <a:pt x="71" y="447"/>
                    <a:pt x="89" y="440"/>
                    <a:pt x="96" y="432"/>
                  </a:cubicBezTo>
                  <a:cubicBezTo>
                    <a:pt x="192" y="304"/>
                    <a:pt x="267" y="198"/>
                    <a:pt x="363" y="81"/>
                  </a:cubicBezTo>
                  <a:cubicBezTo>
                    <a:pt x="373" y="59"/>
                    <a:pt x="363" y="27"/>
                    <a:pt x="352" y="17"/>
                  </a:cubicBezTo>
                  <a:cubicBezTo>
                    <a:pt x="340" y="5"/>
                    <a:pt x="330" y="0"/>
                    <a:pt x="321"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 name="Google Shape;1741;p39">
              <a:extLst>
                <a:ext uri="{FF2B5EF4-FFF2-40B4-BE49-F238E27FC236}">
                  <a16:creationId xmlns:a16="http://schemas.microsoft.com/office/drawing/2014/main" id="{7A7BCC71-ACFA-8286-D71C-3C18934B7383}"/>
                </a:ext>
              </a:extLst>
            </p:cNvPr>
            <p:cNvSpPr/>
            <p:nvPr/>
          </p:nvSpPr>
          <p:spPr>
            <a:xfrm>
              <a:off x="7399504" y="2240984"/>
              <a:ext cx="198096" cy="588259"/>
            </a:xfrm>
            <a:custGeom>
              <a:avLst/>
              <a:gdLst/>
              <a:ahLst/>
              <a:cxnLst/>
              <a:rect l="l" t="t" r="r" b="b"/>
              <a:pathLst>
                <a:path w="1216" h="3611" extrusionOk="0">
                  <a:moveTo>
                    <a:pt x="1148" y="0"/>
                  </a:moveTo>
                  <a:cubicBezTo>
                    <a:pt x="1135" y="0"/>
                    <a:pt x="1124" y="7"/>
                    <a:pt x="1118" y="22"/>
                  </a:cubicBezTo>
                  <a:cubicBezTo>
                    <a:pt x="959" y="341"/>
                    <a:pt x="618" y="501"/>
                    <a:pt x="373" y="735"/>
                  </a:cubicBezTo>
                  <a:cubicBezTo>
                    <a:pt x="117" y="980"/>
                    <a:pt x="11" y="1299"/>
                    <a:pt x="0" y="1651"/>
                  </a:cubicBezTo>
                  <a:cubicBezTo>
                    <a:pt x="0" y="1853"/>
                    <a:pt x="32" y="2056"/>
                    <a:pt x="64" y="2258"/>
                  </a:cubicBezTo>
                  <a:cubicBezTo>
                    <a:pt x="107" y="2503"/>
                    <a:pt x="85" y="2716"/>
                    <a:pt x="75" y="2971"/>
                  </a:cubicBezTo>
                  <a:cubicBezTo>
                    <a:pt x="53" y="3238"/>
                    <a:pt x="128" y="3589"/>
                    <a:pt x="458" y="3610"/>
                  </a:cubicBezTo>
                  <a:cubicBezTo>
                    <a:pt x="533" y="3610"/>
                    <a:pt x="533" y="3514"/>
                    <a:pt x="458" y="3514"/>
                  </a:cubicBezTo>
                  <a:cubicBezTo>
                    <a:pt x="11" y="3493"/>
                    <a:pt x="224" y="2769"/>
                    <a:pt x="192" y="2492"/>
                  </a:cubicBezTo>
                  <a:cubicBezTo>
                    <a:pt x="171" y="2130"/>
                    <a:pt x="43" y="1779"/>
                    <a:pt x="117" y="1417"/>
                  </a:cubicBezTo>
                  <a:cubicBezTo>
                    <a:pt x="181" y="1086"/>
                    <a:pt x="384" y="852"/>
                    <a:pt x="629" y="661"/>
                  </a:cubicBezTo>
                  <a:cubicBezTo>
                    <a:pt x="842" y="501"/>
                    <a:pt x="1054" y="341"/>
                    <a:pt x="1193" y="96"/>
                  </a:cubicBezTo>
                  <a:cubicBezTo>
                    <a:pt x="1216" y="43"/>
                    <a:pt x="1178" y="0"/>
                    <a:pt x="1148"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 name="Google Shape;1742;p39">
              <a:extLst>
                <a:ext uri="{FF2B5EF4-FFF2-40B4-BE49-F238E27FC236}">
                  <a16:creationId xmlns:a16="http://schemas.microsoft.com/office/drawing/2014/main" id="{8DA00D27-6967-01BC-6C7D-1D8059B434AD}"/>
                </a:ext>
              </a:extLst>
            </p:cNvPr>
            <p:cNvSpPr/>
            <p:nvPr/>
          </p:nvSpPr>
          <p:spPr>
            <a:xfrm>
              <a:off x="7354216" y="2612252"/>
              <a:ext cx="106053" cy="74775"/>
            </a:xfrm>
            <a:custGeom>
              <a:avLst/>
              <a:gdLst/>
              <a:ahLst/>
              <a:cxnLst/>
              <a:rect l="l" t="t" r="r" b="b"/>
              <a:pathLst>
                <a:path w="651" h="459" extrusionOk="0">
                  <a:moveTo>
                    <a:pt x="598" y="0"/>
                  </a:moveTo>
                  <a:cubicBezTo>
                    <a:pt x="353" y="43"/>
                    <a:pt x="150" y="192"/>
                    <a:pt x="23" y="383"/>
                  </a:cubicBezTo>
                  <a:cubicBezTo>
                    <a:pt x="0" y="421"/>
                    <a:pt x="36" y="459"/>
                    <a:pt x="67" y="459"/>
                  </a:cubicBezTo>
                  <a:cubicBezTo>
                    <a:pt x="79" y="459"/>
                    <a:pt x="91" y="452"/>
                    <a:pt x="97" y="437"/>
                  </a:cubicBezTo>
                  <a:cubicBezTo>
                    <a:pt x="204" y="256"/>
                    <a:pt x="395" y="139"/>
                    <a:pt x="608" y="96"/>
                  </a:cubicBezTo>
                  <a:cubicBezTo>
                    <a:pt x="630" y="96"/>
                    <a:pt x="651" y="53"/>
                    <a:pt x="651" y="43"/>
                  </a:cubicBezTo>
                  <a:cubicBezTo>
                    <a:pt x="651" y="11"/>
                    <a:pt x="619" y="0"/>
                    <a:pt x="598"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1743;p39">
              <a:extLst>
                <a:ext uri="{FF2B5EF4-FFF2-40B4-BE49-F238E27FC236}">
                  <a16:creationId xmlns:a16="http://schemas.microsoft.com/office/drawing/2014/main" id="{A306F38F-71E7-B975-C79E-38C885C4B960}"/>
                </a:ext>
              </a:extLst>
            </p:cNvPr>
            <p:cNvSpPr/>
            <p:nvPr/>
          </p:nvSpPr>
          <p:spPr>
            <a:xfrm>
              <a:off x="7371973" y="2655586"/>
              <a:ext cx="124787" cy="64837"/>
            </a:xfrm>
            <a:custGeom>
              <a:avLst/>
              <a:gdLst/>
              <a:ahLst/>
              <a:cxnLst/>
              <a:rect l="l" t="t" r="r" b="b"/>
              <a:pathLst>
                <a:path w="766" h="398" extrusionOk="0">
                  <a:moveTo>
                    <a:pt x="712" y="0"/>
                  </a:moveTo>
                  <a:cubicBezTo>
                    <a:pt x="457" y="32"/>
                    <a:pt x="233" y="128"/>
                    <a:pt x="41" y="309"/>
                  </a:cubicBezTo>
                  <a:cubicBezTo>
                    <a:pt x="0" y="350"/>
                    <a:pt x="35" y="398"/>
                    <a:pt x="78" y="398"/>
                  </a:cubicBezTo>
                  <a:cubicBezTo>
                    <a:pt x="91" y="398"/>
                    <a:pt x="104" y="393"/>
                    <a:pt x="116" y="384"/>
                  </a:cubicBezTo>
                  <a:cubicBezTo>
                    <a:pt x="276" y="224"/>
                    <a:pt x="489" y="128"/>
                    <a:pt x="712" y="107"/>
                  </a:cubicBezTo>
                  <a:cubicBezTo>
                    <a:pt x="734" y="107"/>
                    <a:pt x="766" y="86"/>
                    <a:pt x="766" y="54"/>
                  </a:cubicBezTo>
                  <a:cubicBezTo>
                    <a:pt x="766" y="32"/>
                    <a:pt x="734" y="0"/>
                    <a:pt x="712"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 name="Google Shape;1744;p39">
              <a:extLst>
                <a:ext uri="{FF2B5EF4-FFF2-40B4-BE49-F238E27FC236}">
                  <a16:creationId xmlns:a16="http://schemas.microsoft.com/office/drawing/2014/main" id="{8C7E8EE2-85AA-BA15-70F2-B7ABC40D1BA7}"/>
                </a:ext>
              </a:extLst>
            </p:cNvPr>
            <p:cNvSpPr/>
            <p:nvPr/>
          </p:nvSpPr>
          <p:spPr>
            <a:xfrm>
              <a:off x="6606630" y="1170675"/>
              <a:ext cx="996016" cy="767131"/>
            </a:xfrm>
            <a:custGeom>
              <a:avLst/>
              <a:gdLst/>
              <a:ahLst/>
              <a:cxnLst/>
              <a:rect l="l" t="t" r="r" b="b"/>
              <a:pathLst>
                <a:path w="6114" h="4709" extrusionOk="0">
                  <a:moveTo>
                    <a:pt x="2783" y="0"/>
                  </a:moveTo>
                  <a:cubicBezTo>
                    <a:pt x="2214" y="0"/>
                    <a:pt x="1703" y="286"/>
                    <a:pt x="948" y="969"/>
                  </a:cubicBezTo>
                  <a:cubicBezTo>
                    <a:pt x="1" y="1832"/>
                    <a:pt x="1151" y="3855"/>
                    <a:pt x="1215" y="3940"/>
                  </a:cubicBezTo>
                  <a:cubicBezTo>
                    <a:pt x="1681" y="4506"/>
                    <a:pt x="2347" y="4709"/>
                    <a:pt x="2968" y="4709"/>
                  </a:cubicBezTo>
                  <a:cubicBezTo>
                    <a:pt x="3679" y="4709"/>
                    <a:pt x="4331" y="4443"/>
                    <a:pt x="4558" y="4153"/>
                  </a:cubicBezTo>
                  <a:cubicBezTo>
                    <a:pt x="6113" y="969"/>
                    <a:pt x="4260" y="330"/>
                    <a:pt x="3398" y="96"/>
                  </a:cubicBezTo>
                  <a:cubicBezTo>
                    <a:pt x="3178" y="34"/>
                    <a:pt x="2977" y="0"/>
                    <a:pt x="278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 name="Google Shape;1745;p39">
              <a:extLst>
                <a:ext uri="{FF2B5EF4-FFF2-40B4-BE49-F238E27FC236}">
                  <a16:creationId xmlns:a16="http://schemas.microsoft.com/office/drawing/2014/main" id="{17B2EF88-D934-AC26-F82E-F1236561BDFF}"/>
                </a:ext>
              </a:extLst>
            </p:cNvPr>
            <p:cNvSpPr/>
            <p:nvPr/>
          </p:nvSpPr>
          <p:spPr>
            <a:xfrm>
              <a:off x="6778987" y="1280801"/>
              <a:ext cx="677532" cy="666617"/>
            </a:xfrm>
            <a:custGeom>
              <a:avLst/>
              <a:gdLst/>
              <a:ahLst/>
              <a:cxnLst/>
              <a:rect l="l" t="t" r="r" b="b"/>
              <a:pathLst>
                <a:path w="4159" h="4092" extrusionOk="0">
                  <a:moveTo>
                    <a:pt x="1636" y="1"/>
                  </a:moveTo>
                  <a:cubicBezTo>
                    <a:pt x="1479" y="1"/>
                    <a:pt x="1325" y="22"/>
                    <a:pt x="1179" y="69"/>
                  </a:cubicBezTo>
                  <a:cubicBezTo>
                    <a:pt x="263" y="357"/>
                    <a:pt x="412" y="1773"/>
                    <a:pt x="412" y="1773"/>
                  </a:cubicBezTo>
                  <a:lnTo>
                    <a:pt x="391" y="1816"/>
                  </a:lnTo>
                  <a:cubicBezTo>
                    <a:pt x="391" y="1816"/>
                    <a:pt x="370" y="1954"/>
                    <a:pt x="380" y="2189"/>
                  </a:cubicBezTo>
                  <a:cubicBezTo>
                    <a:pt x="362" y="2185"/>
                    <a:pt x="342" y="2183"/>
                    <a:pt x="320" y="2183"/>
                  </a:cubicBezTo>
                  <a:cubicBezTo>
                    <a:pt x="204" y="2183"/>
                    <a:pt x="54" y="2242"/>
                    <a:pt x="18" y="2476"/>
                  </a:cubicBezTo>
                  <a:cubicBezTo>
                    <a:pt x="0" y="2647"/>
                    <a:pt x="149" y="2862"/>
                    <a:pt x="355" y="2862"/>
                  </a:cubicBezTo>
                  <a:cubicBezTo>
                    <a:pt x="394" y="2862"/>
                    <a:pt x="434" y="2855"/>
                    <a:pt x="476" y="2838"/>
                  </a:cubicBezTo>
                  <a:cubicBezTo>
                    <a:pt x="487" y="2859"/>
                    <a:pt x="487" y="2891"/>
                    <a:pt x="497" y="2913"/>
                  </a:cubicBezTo>
                  <a:cubicBezTo>
                    <a:pt x="632" y="3349"/>
                    <a:pt x="1292" y="4091"/>
                    <a:pt x="2104" y="4091"/>
                  </a:cubicBezTo>
                  <a:cubicBezTo>
                    <a:pt x="2382" y="4091"/>
                    <a:pt x="2679" y="4004"/>
                    <a:pt x="2979" y="3786"/>
                  </a:cubicBezTo>
                  <a:cubicBezTo>
                    <a:pt x="3522" y="3381"/>
                    <a:pt x="3713" y="2859"/>
                    <a:pt x="3735" y="2380"/>
                  </a:cubicBezTo>
                  <a:cubicBezTo>
                    <a:pt x="3745" y="2381"/>
                    <a:pt x="3754" y="2381"/>
                    <a:pt x="3764" y="2381"/>
                  </a:cubicBezTo>
                  <a:cubicBezTo>
                    <a:pt x="4031" y="2381"/>
                    <a:pt x="4158" y="2097"/>
                    <a:pt x="4086" y="1922"/>
                  </a:cubicBezTo>
                  <a:cubicBezTo>
                    <a:pt x="4011" y="1749"/>
                    <a:pt x="3904" y="1699"/>
                    <a:pt x="3803" y="1699"/>
                  </a:cubicBezTo>
                  <a:cubicBezTo>
                    <a:pt x="3760" y="1699"/>
                    <a:pt x="3719" y="1707"/>
                    <a:pt x="3681" y="1720"/>
                  </a:cubicBezTo>
                  <a:cubicBezTo>
                    <a:pt x="3628" y="1454"/>
                    <a:pt x="3564" y="1209"/>
                    <a:pt x="3511" y="1049"/>
                  </a:cubicBezTo>
                  <a:cubicBezTo>
                    <a:pt x="3368" y="593"/>
                    <a:pt x="2465" y="1"/>
                    <a:pt x="1636" y="1"/>
                  </a:cubicBezTo>
                  <a:close/>
                </a:path>
              </a:pathLst>
            </a:custGeom>
            <a:solidFill>
              <a:srgbClr val="BB59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 name="Google Shape;1746;p39">
              <a:extLst>
                <a:ext uri="{FF2B5EF4-FFF2-40B4-BE49-F238E27FC236}">
                  <a16:creationId xmlns:a16="http://schemas.microsoft.com/office/drawing/2014/main" id="{D7D218E1-EA44-2D5A-BFE2-A8EB6D43EF31}"/>
                </a:ext>
              </a:extLst>
            </p:cNvPr>
            <p:cNvSpPr/>
            <p:nvPr/>
          </p:nvSpPr>
          <p:spPr>
            <a:xfrm>
              <a:off x="7201408" y="1607921"/>
              <a:ext cx="131955" cy="39912"/>
            </a:xfrm>
            <a:custGeom>
              <a:avLst/>
              <a:gdLst/>
              <a:ahLst/>
              <a:cxnLst/>
              <a:rect l="l" t="t" r="r" b="b"/>
              <a:pathLst>
                <a:path w="810" h="245" extrusionOk="0">
                  <a:moveTo>
                    <a:pt x="66" y="1"/>
                  </a:moveTo>
                  <a:cubicBezTo>
                    <a:pt x="28" y="1"/>
                    <a:pt x="0" y="46"/>
                    <a:pt x="24" y="85"/>
                  </a:cubicBezTo>
                  <a:cubicBezTo>
                    <a:pt x="119" y="191"/>
                    <a:pt x="258" y="244"/>
                    <a:pt x="386" y="244"/>
                  </a:cubicBezTo>
                  <a:cubicBezTo>
                    <a:pt x="524" y="244"/>
                    <a:pt x="663" y="181"/>
                    <a:pt x="769" y="85"/>
                  </a:cubicBezTo>
                  <a:cubicBezTo>
                    <a:pt x="809" y="53"/>
                    <a:pt x="777" y="2"/>
                    <a:pt x="740" y="2"/>
                  </a:cubicBezTo>
                  <a:cubicBezTo>
                    <a:pt x="728" y="2"/>
                    <a:pt x="716" y="8"/>
                    <a:pt x="705" y="21"/>
                  </a:cubicBezTo>
                  <a:cubicBezTo>
                    <a:pt x="620" y="95"/>
                    <a:pt x="503" y="149"/>
                    <a:pt x="386" y="149"/>
                  </a:cubicBezTo>
                  <a:cubicBezTo>
                    <a:pt x="279" y="149"/>
                    <a:pt x="173" y="106"/>
                    <a:pt x="109" y="21"/>
                  </a:cubicBezTo>
                  <a:cubicBezTo>
                    <a:pt x="95" y="7"/>
                    <a:pt x="80" y="1"/>
                    <a:pt x="66"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 name="Google Shape;1747;p39">
              <a:extLst>
                <a:ext uri="{FF2B5EF4-FFF2-40B4-BE49-F238E27FC236}">
                  <a16:creationId xmlns:a16="http://schemas.microsoft.com/office/drawing/2014/main" id="{0E38946A-6DD4-97FC-B6A6-0B069D27118C}"/>
                </a:ext>
              </a:extLst>
            </p:cNvPr>
            <p:cNvSpPr/>
            <p:nvPr/>
          </p:nvSpPr>
          <p:spPr>
            <a:xfrm>
              <a:off x="7245067" y="1631217"/>
              <a:ext cx="21015" cy="27857"/>
            </a:xfrm>
            <a:custGeom>
              <a:avLst/>
              <a:gdLst/>
              <a:ahLst/>
              <a:cxnLst/>
              <a:rect l="l" t="t" r="r" b="b"/>
              <a:pathLst>
                <a:path w="129" h="171" extrusionOk="0">
                  <a:moveTo>
                    <a:pt x="78" y="1"/>
                  </a:moveTo>
                  <a:cubicBezTo>
                    <a:pt x="73" y="1"/>
                    <a:pt x="68" y="2"/>
                    <a:pt x="64" y="6"/>
                  </a:cubicBezTo>
                  <a:lnTo>
                    <a:pt x="43" y="38"/>
                  </a:lnTo>
                  <a:cubicBezTo>
                    <a:pt x="22" y="59"/>
                    <a:pt x="11" y="69"/>
                    <a:pt x="1" y="101"/>
                  </a:cubicBezTo>
                  <a:lnTo>
                    <a:pt x="1" y="112"/>
                  </a:lnTo>
                  <a:lnTo>
                    <a:pt x="1" y="144"/>
                  </a:lnTo>
                  <a:cubicBezTo>
                    <a:pt x="1" y="144"/>
                    <a:pt x="1" y="155"/>
                    <a:pt x="11" y="155"/>
                  </a:cubicBezTo>
                  <a:lnTo>
                    <a:pt x="22" y="165"/>
                  </a:lnTo>
                  <a:cubicBezTo>
                    <a:pt x="36" y="165"/>
                    <a:pt x="45" y="170"/>
                    <a:pt x="53" y="170"/>
                  </a:cubicBezTo>
                  <a:cubicBezTo>
                    <a:pt x="57" y="170"/>
                    <a:pt x="61" y="169"/>
                    <a:pt x="64" y="165"/>
                  </a:cubicBezTo>
                  <a:cubicBezTo>
                    <a:pt x="75" y="165"/>
                    <a:pt x="96" y="155"/>
                    <a:pt x="96" y="144"/>
                  </a:cubicBezTo>
                  <a:cubicBezTo>
                    <a:pt x="107" y="112"/>
                    <a:pt x="118" y="101"/>
                    <a:pt x="128" y="69"/>
                  </a:cubicBezTo>
                  <a:lnTo>
                    <a:pt x="128" y="59"/>
                  </a:lnTo>
                  <a:lnTo>
                    <a:pt x="128" y="38"/>
                  </a:lnTo>
                  <a:cubicBezTo>
                    <a:pt x="128" y="38"/>
                    <a:pt x="128" y="16"/>
                    <a:pt x="118" y="16"/>
                  </a:cubicBezTo>
                  <a:lnTo>
                    <a:pt x="107" y="6"/>
                  </a:lnTo>
                  <a:cubicBezTo>
                    <a:pt x="100" y="6"/>
                    <a:pt x="88" y="1"/>
                    <a:pt x="78"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1748;p39">
              <a:extLst>
                <a:ext uri="{FF2B5EF4-FFF2-40B4-BE49-F238E27FC236}">
                  <a16:creationId xmlns:a16="http://schemas.microsoft.com/office/drawing/2014/main" id="{6B6F009D-F1C6-B751-9A34-D44FD9A95B44}"/>
                </a:ext>
              </a:extLst>
            </p:cNvPr>
            <p:cNvSpPr/>
            <p:nvPr/>
          </p:nvSpPr>
          <p:spPr>
            <a:xfrm>
              <a:off x="7288401" y="1629588"/>
              <a:ext cx="19223" cy="26880"/>
            </a:xfrm>
            <a:custGeom>
              <a:avLst/>
              <a:gdLst/>
              <a:ahLst/>
              <a:cxnLst/>
              <a:rect l="l" t="t" r="r" b="b"/>
              <a:pathLst>
                <a:path w="118" h="165" extrusionOk="0">
                  <a:moveTo>
                    <a:pt x="35" y="0"/>
                  </a:moveTo>
                  <a:cubicBezTo>
                    <a:pt x="30" y="0"/>
                    <a:pt x="26" y="1"/>
                    <a:pt x="22" y="5"/>
                  </a:cubicBezTo>
                  <a:cubicBezTo>
                    <a:pt x="11" y="5"/>
                    <a:pt x="1" y="16"/>
                    <a:pt x="1" y="26"/>
                  </a:cubicBezTo>
                  <a:lnTo>
                    <a:pt x="1" y="48"/>
                  </a:lnTo>
                  <a:cubicBezTo>
                    <a:pt x="1" y="69"/>
                    <a:pt x="11" y="111"/>
                    <a:pt x="22" y="133"/>
                  </a:cubicBezTo>
                  <a:cubicBezTo>
                    <a:pt x="22" y="154"/>
                    <a:pt x="43" y="165"/>
                    <a:pt x="54" y="165"/>
                  </a:cubicBezTo>
                  <a:lnTo>
                    <a:pt x="97" y="165"/>
                  </a:lnTo>
                  <a:cubicBezTo>
                    <a:pt x="107" y="154"/>
                    <a:pt x="118" y="154"/>
                    <a:pt x="118" y="133"/>
                  </a:cubicBezTo>
                  <a:lnTo>
                    <a:pt x="118" y="122"/>
                  </a:lnTo>
                  <a:cubicBezTo>
                    <a:pt x="118" y="111"/>
                    <a:pt x="118" y="111"/>
                    <a:pt x="107" y="101"/>
                  </a:cubicBezTo>
                  <a:cubicBezTo>
                    <a:pt x="86" y="69"/>
                    <a:pt x="86" y="58"/>
                    <a:pt x="86" y="26"/>
                  </a:cubicBezTo>
                  <a:cubicBezTo>
                    <a:pt x="86" y="26"/>
                    <a:pt x="86" y="16"/>
                    <a:pt x="75" y="16"/>
                  </a:cubicBezTo>
                  <a:lnTo>
                    <a:pt x="65" y="5"/>
                  </a:lnTo>
                  <a:cubicBezTo>
                    <a:pt x="58" y="5"/>
                    <a:pt x="46" y="0"/>
                    <a:pt x="35"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 name="Google Shape;1749;p39">
              <a:extLst>
                <a:ext uri="{FF2B5EF4-FFF2-40B4-BE49-F238E27FC236}">
                  <a16:creationId xmlns:a16="http://schemas.microsoft.com/office/drawing/2014/main" id="{A84AEAFF-C6BA-1172-8D18-C65D71FC8714}"/>
                </a:ext>
              </a:extLst>
            </p:cNvPr>
            <p:cNvSpPr/>
            <p:nvPr/>
          </p:nvSpPr>
          <p:spPr>
            <a:xfrm>
              <a:off x="7314466" y="1605967"/>
              <a:ext cx="33070" cy="23622"/>
            </a:xfrm>
            <a:custGeom>
              <a:avLst/>
              <a:gdLst/>
              <a:ahLst/>
              <a:cxnLst/>
              <a:rect l="l" t="t" r="r" b="b"/>
              <a:pathLst>
                <a:path w="203" h="145" extrusionOk="0">
                  <a:moveTo>
                    <a:pt x="22" y="1"/>
                  </a:moveTo>
                  <a:cubicBezTo>
                    <a:pt x="11" y="1"/>
                    <a:pt x="0" y="11"/>
                    <a:pt x="0" y="33"/>
                  </a:cubicBezTo>
                  <a:lnTo>
                    <a:pt x="0" y="65"/>
                  </a:lnTo>
                  <a:cubicBezTo>
                    <a:pt x="11" y="97"/>
                    <a:pt x="22" y="107"/>
                    <a:pt x="43" y="107"/>
                  </a:cubicBezTo>
                  <a:cubicBezTo>
                    <a:pt x="54" y="107"/>
                    <a:pt x="64" y="118"/>
                    <a:pt x="96" y="118"/>
                  </a:cubicBezTo>
                  <a:lnTo>
                    <a:pt x="75" y="118"/>
                  </a:lnTo>
                  <a:cubicBezTo>
                    <a:pt x="96" y="118"/>
                    <a:pt x="107" y="139"/>
                    <a:pt x="118" y="139"/>
                  </a:cubicBezTo>
                  <a:cubicBezTo>
                    <a:pt x="125" y="139"/>
                    <a:pt x="132" y="144"/>
                    <a:pt x="142" y="144"/>
                  </a:cubicBezTo>
                  <a:cubicBezTo>
                    <a:pt x="147" y="144"/>
                    <a:pt x="153" y="143"/>
                    <a:pt x="160" y="139"/>
                  </a:cubicBezTo>
                  <a:cubicBezTo>
                    <a:pt x="171" y="139"/>
                    <a:pt x="181" y="118"/>
                    <a:pt x="181" y="107"/>
                  </a:cubicBezTo>
                  <a:cubicBezTo>
                    <a:pt x="181" y="97"/>
                    <a:pt x="203" y="86"/>
                    <a:pt x="181" y="65"/>
                  </a:cubicBezTo>
                  <a:cubicBezTo>
                    <a:pt x="181" y="54"/>
                    <a:pt x="171" y="43"/>
                    <a:pt x="160" y="43"/>
                  </a:cubicBezTo>
                  <a:cubicBezTo>
                    <a:pt x="128" y="33"/>
                    <a:pt x="107" y="11"/>
                    <a:pt x="64"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 name="Google Shape;1750;p39">
              <a:extLst>
                <a:ext uri="{FF2B5EF4-FFF2-40B4-BE49-F238E27FC236}">
                  <a16:creationId xmlns:a16="http://schemas.microsoft.com/office/drawing/2014/main" id="{18EDF801-871D-6F1C-D75E-A8BB32752E98}"/>
                </a:ext>
              </a:extLst>
            </p:cNvPr>
            <p:cNvSpPr/>
            <p:nvPr/>
          </p:nvSpPr>
          <p:spPr>
            <a:xfrm>
              <a:off x="6963562" y="1625027"/>
              <a:ext cx="132281" cy="52293"/>
            </a:xfrm>
            <a:custGeom>
              <a:avLst/>
              <a:gdLst/>
              <a:ahLst/>
              <a:cxnLst/>
              <a:rect l="l" t="t" r="r" b="b"/>
              <a:pathLst>
                <a:path w="812" h="321" extrusionOk="0">
                  <a:moveTo>
                    <a:pt x="743" y="0"/>
                  </a:moveTo>
                  <a:cubicBezTo>
                    <a:pt x="729" y="0"/>
                    <a:pt x="715" y="7"/>
                    <a:pt x="706" y="22"/>
                  </a:cubicBezTo>
                  <a:cubicBezTo>
                    <a:pt x="653" y="107"/>
                    <a:pt x="557" y="182"/>
                    <a:pt x="440" y="203"/>
                  </a:cubicBezTo>
                  <a:cubicBezTo>
                    <a:pt x="422" y="205"/>
                    <a:pt x="404" y="206"/>
                    <a:pt x="384" y="206"/>
                  </a:cubicBezTo>
                  <a:cubicBezTo>
                    <a:pt x="289" y="206"/>
                    <a:pt x="179" y="184"/>
                    <a:pt x="99" y="139"/>
                  </a:cubicBezTo>
                  <a:cubicBezTo>
                    <a:pt x="91" y="135"/>
                    <a:pt x="83" y="132"/>
                    <a:pt x="75" y="132"/>
                  </a:cubicBezTo>
                  <a:cubicBezTo>
                    <a:pt x="32" y="132"/>
                    <a:pt x="1" y="199"/>
                    <a:pt x="46" y="235"/>
                  </a:cubicBezTo>
                  <a:cubicBezTo>
                    <a:pt x="144" y="284"/>
                    <a:pt x="248" y="321"/>
                    <a:pt x="358" y="321"/>
                  </a:cubicBezTo>
                  <a:cubicBezTo>
                    <a:pt x="392" y="321"/>
                    <a:pt x="426" y="317"/>
                    <a:pt x="461" y="310"/>
                  </a:cubicBezTo>
                  <a:cubicBezTo>
                    <a:pt x="600" y="288"/>
                    <a:pt x="717" y="203"/>
                    <a:pt x="781" y="86"/>
                  </a:cubicBezTo>
                  <a:cubicBezTo>
                    <a:pt x="811" y="41"/>
                    <a:pt x="777" y="0"/>
                    <a:pt x="743"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 name="Google Shape;1751;p39">
              <a:extLst>
                <a:ext uri="{FF2B5EF4-FFF2-40B4-BE49-F238E27FC236}">
                  <a16:creationId xmlns:a16="http://schemas.microsoft.com/office/drawing/2014/main" id="{5D79A7E1-7526-86E0-5803-FF0EC78C24C9}"/>
                </a:ext>
              </a:extLst>
            </p:cNvPr>
            <p:cNvSpPr/>
            <p:nvPr/>
          </p:nvSpPr>
          <p:spPr>
            <a:xfrm>
              <a:off x="7036870" y="1658097"/>
              <a:ext cx="21015" cy="26228"/>
            </a:xfrm>
            <a:custGeom>
              <a:avLst/>
              <a:gdLst/>
              <a:ahLst/>
              <a:cxnLst/>
              <a:rect l="l" t="t" r="r" b="b"/>
              <a:pathLst>
                <a:path w="129" h="161" extrusionOk="0">
                  <a:moveTo>
                    <a:pt x="22" y="0"/>
                  </a:moveTo>
                  <a:cubicBezTo>
                    <a:pt x="22" y="0"/>
                    <a:pt x="11" y="0"/>
                    <a:pt x="11" y="11"/>
                  </a:cubicBezTo>
                  <a:cubicBezTo>
                    <a:pt x="1" y="32"/>
                    <a:pt x="1" y="43"/>
                    <a:pt x="1" y="54"/>
                  </a:cubicBezTo>
                  <a:lnTo>
                    <a:pt x="1" y="64"/>
                  </a:lnTo>
                  <a:cubicBezTo>
                    <a:pt x="1" y="85"/>
                    <a:pt x="1" y="96"/>
                    <a:pt x="11" y="96"/>
                  </a:cubicBezTo>
                  <a:lnTo>
                    <a:pt x="65" y="149"/>
                  </a:lnTo>
                  <a:lnTo>
                    <a:pt x="75" y="160"/>
                  </a:lnTo>
                  <a:lnTo>
                    <a:pt x="107" y="160"/>
                  </a:lnTo>
                  <a:cubicBezTo>
                    <a:pt x="107" y="160"/>
                    <a:pt x="118" y="160"/>
                    <a:pt x="118" y="149"/>
                  </a:cubicBezTo>
                  <a:cubicBezTo>
                    <a:pt x="128" y="139"/>
                    <a:pt x="128" y="117"/>
                    <a:pt x="128" y="107"/>
                  </a:cubicBezTo>
                  <a:lnTo>
                    <a:pt x="128" y="96"/>
                  </a:lnTo>
                  <a:cubicBezTo>
                    <a:pt x="128" y="85"/>
                    <a:pt x="118" y="85"/>
                    <a:pt x="118" y="64"/>
                  </a:cubicBezTo>
                  <a:lnTo>
                    <a:pt x="65" y="11"/>
                  </a:lnTo>
                  <a:lnTo>
                    <a:pt x="54" y="0"/>
                  </a:ln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 name="Google Shape;1752;p39">
              <a:extLst>
                <a:ext uri="{FF2B5EF4-FFF2-40B4-BE49-F238E27FC236}">
                  <a16:creationId xmlns:a16="http://schemas.microsoft.com/office/drawing/2014/main" id="{91EAD0A4-B082-59ED-2C6B-3BC0380F4C95}"/>
                </a:ext>
              </a:extLst>
            </p:cNvPr>
            <p:cNvSpPr/>
            <p:nvPr/>
          </p:nvSpPr>
          <p:spPr>
            <a:xfrm>
              <a:off x="6996958" y="1663310"/>
              <a:ext cx="17594" cy="27857"/>
            </a:xfrm>
            <a:custGeom>
              <a:avLst/>
              <a:gdLst/>
              <a:ahLst/>
              <a:cxnLst/>
              <a:rect l="l" t="t" r="r" b="b"/>
              <a:pathLst>
                <a:path w="108" h="171" extrusionOk="0">
                  <a:moveTo>
                    <a:pt x="54" y="0"/>
                  </a:moveTo>
                  <a:cubicBezTo>
                    <a:pt x="43" y="0"/>
                    <a:pt x="33" y="0"/>
                    <a:pt x="22" y="11"/>
                  </a:cubicBezTo>
                  <a:cubicBezTo>
                    <a:pt x="22" y="11"/>
                    <a:pt x="1" y="22"/>
                    <a:pt x="1" y="32"/>
                  </a:cubicBezTo>
                  <a:lnTo>
                    <a:pt x="1" y="85"/>
                  </a:lnTo>
                  <a:lnTo>
                    <a:pt x="1" y="107"/>
                  </a:lnTo>
                  <a:lnTo>
                    <a:pt x="1" y="139"/>
                  </a:lnTo>
                  <a:cubicBezTo>
                    <a:pt x="1" y="160"/>
                    <a:pt x="22" y="171"/>
                    <a:pt x="33" y="171"/>
                  </a:cubicBezTo>
                  <a:lnTo>
                    <a:pt x="75" y="171"/>
                  </a:lnTo>
                  <a:cubicBezTo>
                    <a:pt x="86" y="160"/>
                    <a:pt x="97" y="160"/>
                    <a:pt x="97" y="139"/>
                  </a:cubicBezTo>
                  <a:cubicBezTo>
                    <a:pt x="107" y="117"/>
                    <a:pt x="107" y="75"/>
                    <a:pt x="107" y="53"/>
                  </a:cubicBezTo>
                  <a:cubicBezTo>
                    <a:pt x="107" y="32"/>
                    <a:pt x="107" y="22"/>
                    <a:pt x="97" y="11"/>
                  </a:cubicBezTo>
                  <a:cubicBezTo>
                    <a:pt x="86" y="0"/>
                    <a:pt x="75" y="0"/>
                    <a:pt x="54"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 name="Google Shape;1753;p39">
              <a:extLst>
                <a:ext uri="{FF2B5EF4-FFF2-40B4-BE49-F238E27FC236}">
                  <a16:creationId xmlns:a16="http://schemas.microsoft.com/office/drawing/2014/main" id="{4BC50B2C-6FDC-6EFA-C3D5-E762D6BC7EB0}"/>
                </a:ext>
              </a:extLst>
            </p:cNvPr>
            <p:cNvSpPr/>
            <p:nvPr/>
          </p:nvSpPr>
          <p:spPr>
            <a:xfrm>
              <a:off x="6958837" y="1648974"/>
              <a:ext cx="27857" cy="24925"/>
            </a:xfrm>
            <a:custGeom>
              <a:avLst/>
              <a:gdLst/>
              <a:ahLst/>
              <a:cxnLst/>
              <a:rect l="l" t="t" r="r" b="b"/>
              <a:pathLst>
                <a:path w="171" h="153" extrusionOk="0">
                  <a:moveTo>
                    <a:pt x="104" y="0"/>
                  </a:moveTo>
                  <a:cubicBezTo>
                    <a:pt x="99" y="0"/>
                    <a:pt x="96" y="3"/>
                    <a:pt x="96" y="3"/>
                  </a:cubicBezTo>
                  <a:cubicBezTo>
                    <a:pt x="64" y="14"/>
                    <a:pt x="43" y="35"/>
                    <a:pt x="11" y="56"/>
                  </a:cubicBezTo>
                  <a:cubicBezTo>
                    <a:pt x="0" y="67"/>
                    <a:pt x="0" y="88"/>
                    <a:pt x="0" y="99"/>
                  </a:cubicBezTo>
                  <a:cubicBezTo>
                    <a:pt x="0" y="110"/>
                    <a:pt x="0" y="120"/>
                    <a:pt x="11" y="131"/>
                  </a:cubicBezTo>
                  <a:cubicBezTo>
                    <a:pt x="22" y="152"/>
                    <a:pt x="43" y="152"/>
                    <a:pt x="54" y="152"/>
                  </a:cubicBezTo>
                  <a:cubicBezTo>
                    <a:pt x="64" y="152"/>
                    <a:pt x="75" y="152"/>
                    <a:pt x="96" y="131"/>
                  </a:cubicBezTo>
                  <a:cubicBezTo>
                    <a:pt x="107" y="120"/>
                    <a:pt x="128" y="110"/>
                    <a:pt x="150" y="110"/>
                  </a:cubicBezTo>
                  <a:lnTo>
                    <a:pt x="160" y="99"/>
                  </a:lnTo>
                  <a:lnTo>
                    <a:pt x="171" y="78"/>
                  </a:lnTo>
                  <a:lnTo>
                    <a:pt x="171" y="56"/>
                  </a:lnTo>
                  <a:lnTo>
                    <a:pt x="171" y="46"/>
                  </a:lnTo>
                  <a:cubicBezTo>
                    <a:pt x="160" y="24"/>
                    <a:pt x="160" y="14"/>
                    <a:pt x="150" y="14"/>
                  </a:cubicBezTo>
                  <a:lnTo>
                    <a:pt x="128" y="14"/>
                  </a:lnTo>
                  <a:cubicBezTo>
                    <a:pt x="118" y="3"/>
                    <a:pt x="110" y="0"/>
                    <a:pt x="104"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 name="Google Shape;1754;p39">
              <a:extLst>
                <a:ext uri="{FF2B5EF4-FFF2-40B4-BE49-F238E27FC236}">
                  <a16:creationId xmlns:a16="http://schemas.microsoft.com/office/drawing/2014/main" id="{CB4DD9D9-3411-2522-95A5-0E04DD538DAA}"/>
                </a:ext>
              </a:extLst>
            </p:cNvPr>
            <p:cNvSpPr/>
            <p:nvPr/>
          </p:nvSpPr>
          <p:spPr>
            <a:xfrm>
              <a:off x="6947108" y="1565077"/>
              <a:ext cx="150201" cy="53434"/>
            </a:xfrm>
            <a:custGeom>
              <a:avLst/>
              <a:gdLst/>
              <a:ahLst/>
              <a:cxnLst/>
              <a:rect l="l" t="t" r="r" b="b"/>
              <a:pathLst>
                <a:path w="922" h="328" extrusionOk="0">
                  <a:moveTo>
                    <a:pt x="606" y="0"/>
                  </a:moveTo>
                  <a:cubicBezTo>
                    <a:pt x="385" y="0"/>
                    <a:pt x="168" y="70"/>
                    <a:pt x="30" y="262"/>
                  </a:cubicBezTo>
                  <a:cubicBezTo>
                    <a:pt x="0" y="292"/>
                    <a:pt x="38" y="327"/>
                    <a:pt x="78" y="327"/>
                  </a:cubicBezTo>
                  <a:cubicBezTo>
                    <a:pt x="95" y="327"/>
                    <a:pt x="113" y="321"/>
                    <a:pt x="126" y="305"/>
                  </a:cubicBezTo>
                  <a:cubicBezTo>
                    <a:pt x="236" y="150"/>
                    <a:pt x="419" y="97"/>
                    <a:pt x="598" y="97"/>
                  </a:cubicBezTo>
                  <a:cubicBezTo>
                    <a:pt x="678" y="97"/>
                    <a:pt x="757" y="108"/>
                    <a:pt x="829" y="124"/>
                  </a:cubicBezTo>
                  <a:cubicBezTo>
                    <a:pt x="832" y="125"/>
                    <a:pt x="835" y="125"/>
                    <a:pt x="838" y="125"/>
                  </a:cubicBezTo>
                  <a:cubicBezTo>
                    <a:pt x="896" y="125"/>
                    <a:pt x="921" y="38"/>
                    <a:pt x="860" y="28"/>
                  </a:cubicBezTo>
                  <a:cubicBezTo>
                    <a:pt x="778" y="10"/>
                    <a:pt x="692" y="0"/>
                    <a:pt x="606" y="0"/>
                  </a:cubicBezTo>
                  <a:close/>
                </a:path>
              </a:pathLst>
            </a:custGeom>
            <a:solidFill>
              <a:srgbClr val="873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 name="Google Shape;1755;p39">
              <a:extLst>
                <a:ext uri="{FF2B5EF4-FFF2-40B4-BE49-F238E27FC236}">
                  <a16:creationId xmlns:a16="http://schemas.microsoft.com/office/drawing/2014/main" id="{9186E108-5443-1826-B577-A444FA3BA0ED}"/>
                </a:ext>
              </a:extLst>
            </p:cNvPr>
            <p:cNvSpPr/>
            <p:nvPr/>
          </p:nvSpPr>
          <p:spPr>
            <a:xfrm>
              <a:off x="7194891" y="1542758"/>
              <a:ext cx="141730" cy="40727"/>
            </a:xfrm>
            <a:custGeom>
              <a:avLst/>
              <a:gdLst/>
              <a:ahLst/>
              <a:cxnLst/>
              <a:rect l="l" t="t" r="r" b="b"/>
              <a:pathLst>
                <a:path w="870" h="250" extrusionOk="0">
                  <a:moveTo>
                    <a:pt x="485" y="0"/>
                  </a:moveTo>
                  <a:cubicBezTo>
                    <a:pt x="314" y="0"/>
                    <a:pt x="149" y="35"/>
                    <a:pt x="32" y="165"/>
                  </a:cubicBezTo>
                  <a:cubicBezTo>
                    <a:pt x="0" y="204"/>
                    <a:pt x="26" y="249"/>
                    <a:pt x="59" y="249"/>
                  </a:cubicBezTo>
                  <a:cubicBezTo>
                    <a:pt x="71" y="249"/>
                    <a:pt x="84" y="243"/>
                    <a:pt x="96" y="229"/>
                  </a:cubicBezTo>
                  <a:cubicBezTo>
                    <a:pt x="196" y="122"/>
                    <a:pt x="341" y="90"/>
                    <a:pt x="490" y="90"/>
                  </a:cubicBezTo>
                  <a:cubicBezTo>
                    <a:pt x="592" y="90"/>
                    <a:pt x="696" y="105"/>
                    <a:pt x="788" y="123"/>
                  </a:cubicBezTo>
                  <a:cubicBezTo>
                    <a:pt x="791" y="123"/>
                    <a:pt x="795" y="124"/>
                    <a:pt x="798" y="124"/>
                  </a:cubicBezTo>
                  <a:cubicBezTo>
                    <a:pt x="854" y="124"/>
                    <a:pt x="869" y="47"/>
                    <a:pt x="809" y="27"/>
                  </a:cubicBezTo>
                  <a:cubicBezTo>
                    <a:pt x="706" y="14"/>
                    <a:pt x="594" y="0"/>
                    <a:pt x="485" y="0"/>
                  </a:cubicBezTo>
                  <a:close/>
                </a:path>
              </a:pathLst>
            </a:custGeom>
            <a:solidFill>
              <a:srgbClr val="873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 name="Google Shape;1756;p39">
              <a:extLst>
                <a:ext uri="{FF2B5EF4-FFF2-40B4-BE49-F238E27FC236}">
                  <a16:creationId xmlns:a16="http://schemas.microsoft.com/office/drawing/2014/main" id="{6EABB088-5258-C93F-D427-77EC01B70F02}"/>
                </a:ext>
              </a:extLst>
            </p:cNvPr>
            <p:cNvSpPr/>
            <p:nvPr/>
          </p:nvSpPr>
          <p:spPr>
            <a:xfrm>
              <a:off x="7160029" y="1660867"/>
              <a:ext cx="41867" cy="73634"/>
            </a:xfrm>
            <a:custGeom>
              <a:avLst/>
              <a:gdLst/>
              <a:ahLst/>
              <a:cxnLst/>
              <a:rect l="l" t="t" r="r" b="b"/>
              <a:pathLst>
                <a:path w="257" h="452" extrusionOk="0">
                  <a:moveTo>
                    <a:pt x="129" y="0"/>
                  </a:moveTo>
                  <a:cubicBezTo>
                    <a:pt x="118" y="0"/>
                    <a:pt x="106" y="6"/>
                    <a:pt x="97" y="15"/>
                  </a:cubicBezTo>
                  <a:cubicBezTo>
                    <a:pt x="86" y="26"/>
                    <a:pt x="65" y="47"/>
                    <a:pt x="86" y="79"/>
                  </a:cubicBezTo>
                  <a:cubicBezTo>
                    <a:pt x="107" y="100"/>
                    <a:pt x="118" y="143"/>
                    <a:pt x="139" y="175"/>
                  </a:cubicBezTo>
                  <a:cubicBezTo>
                    <a:pt x="150" y="186"/>
                    <a:pt x="150" y="207"/>
                    <a:pt x="150" y="228"/>
                  </a:cubicBezTo>
                  <a:cubicBezTo>
                    <a:pt x="150" y="239"/>
                    <a:pt x="160" y="250"/>
                    <a:pt x="160" y="281"/>
                  </a:cubicBezTo>
                  <a:lnTo>
                    <a:pt x="160" y="313"/>
                  </a:lnTo>
                  <a:lnTo>
                    <a:pt x="160" y="335"/>
                  </a:lnTo>
                  <a:lnTo>
                    <a:pt x="97" y="335"/>
                  </a:lnTo>
                  <a:cubicBezTo>
                    <a:pt x="75" y="335"/>
                    <a:pt x="54" y="345"/>
                    <a:pt x="43" y="345"/>
                  </a:cubicBezTo>
                  <a:cubicBezTo>
                    <a:pt x="11" y="345"/>
                    <a:pt x="1" y="388"/>
                    <a:pt x="1" y="409"/>
                  </a:cubicBezTo>
                  <a:cubicBezTo>
                    <a:pt x="11" y="441"/>
                    <a:pt x="43" y="452"/>
                    <a:pt x="65" y="452"/>
                  </a:cubicBezTo>
                  <a:cubicBezTo>
                    <a:pt x="107" y="441"/>
                    <a:pt x="150" y="441"/>
                    <a:pt x="182" y="409"/>
                  </a:cubicBezTo>
                  <a:cubicBezTo>
                    <a:pt x="224" y="388"/>
                    <a:pt x="256" y="335"/>
                    <a:pt x="256" y="292"/>
                  </a:cubicBezTo>
                  <a:cubicBezTo>
                    <a:pt x="256" y="250"/>
                    <a:pt x="235" y="196"/>
                    <a:pt x="224" y="154"/>
                  </a:cubicBezTo>
                  <a:cubicBezTo>
                    <a:pt x="214" y="122"/>
                    <a:pt x="182" y="68"/>
                    <a:pt x="160" y="26"/>
                  </a:cubicBezTo>
                  <a:cubicBezTo>
                    <a:pt x="155" y="8"/>
                    <a:pt x="142" y="0"/>
                    <a:pt x="129" y="0"/>
                  </a:cubicBezTo>
                  <a:close/>
                </a:path>
              </a:pathLst>
            </a:custGeom>
            <a:solidFill>
              <a:srgbClr val="873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 name="Google Shape;1757;p39">
              <a:extLst>
                <a:ext uri="{FF2B5EF4-FFF2-40B4-BE49-F238E27FC236}">
                  <a16:creationId xmlns:a16="http://schemas.microsoft.com/office/drawing/2014/main" id="{EFC49B71-8B51-FAB5-9D60-AA4DD79AAB08}"/>
                </a:ext>
              </a:extLst>
            </p:cNvPr>
            <p:cNvSpPr/>
            <p:nvPr/>
          </p:nvSpPr>
          <p:spPr>
            <a:xfrm>
              <a:off x="7148788" y="1768712"/>
              <a:ext cx="94649" cy="56040"/>
            </a:xfrm>
            <a:custGeom>
              <a:avLst/>
              <a:gdLst/>
              <a:ahLst/>
              <a:cxnLst/>
              <a:rect l="l" t="t" r="r" b="b"/>
              <a:pathLst>
                <a:path w="581" h="344" extrusionOk="0">
                  <a:moveTo>
                    <a:pt x="528" y="0"/>
                  </a:moveTo>
                  <a:cubicBezTo>
                    <a:pt x="501" y="0"/>
                    <a:pt x="474" y="19"/>
                    <a:pt x="474" y="56"/>
                  </a:cubicBezTo>
                  <a:cubicBezTo>
                    <a:pt x="474" y="131"/>
                    <a:pt x="421" y="195"/>
                    <a:pt x="336" y="226"/>
                  </a:cubicBezTo>
                  <a:cubicBezTo>
                    <a:pt x="317" y="232"/>
                    <a:pt x="297" y="234"/>
                    <a:pt x="275" y="234"/>
                  </a:cubicBezTo>
                  <a:cubicBezTo>
                    <a:pt x="210" y="234"/>
                    <a:pt x="136" y="210"/>
                    <a:pt x="80" y="163"/>
                  </a:cubicBezTo>
                  <a:cubicBezTo>
                    <a:pt x="77" y="157"/>
                    <a:pt x="72" y="155"/>
                    <a:pt x="66" y="155"/>
                  </a:cubicBezTo>
                  <a:cubicBezTo>
                    <a:pt x="40" y="155"/>
                    <a:pt x="1" y="211"/>
                    <a:pt x="27" y="237"/>
                  </a:cubicBezTo>
                  <a:cubicBezTo>
                    <a:pt x="96" y="299"/>
                    <a:pt x="188" y="344"/>
                    <a:pt x="278" y="344"/>
                  </a:cubicBezTo>
                  <a:cubicBezTo>
                    <a:pt x="312" y="344"/>
                    <a:pt x="346" y="337"/>
                    <a:pt x="379" y="322"/>
                  </a:cubicBezTo>
                  <a:cubicBezTo>
                    <a:pt x="496" y="280"/>
                    <a:pt x="581" y="173"/>
                    <a:pt x="581" y="56"/>
                  </a:cubicBezTo>
                  <a:cubicBezTo>
                    <a:pt x="581" y="19"/>
                    <a:pt x="554" y="0"/>
                    <a:pt x="528" y="0"/>
                  </a:cubicBezTo>
                  <a:close/>
                </a:path>
              </a:pathLst>
            </a:custGeom>
            <a:solidFill>
              <a:srgbClr val="873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 name="Google Shape;1758;p39">
              <a:extLst>
                <a:ext uri="{FF2B5EF4-FFF2-40B4-BE49-F238E27FC236}">
                  <a16:creationId xmlns:a16="http://schemas.microsoft.com/office/drawing/2014/main" id="{3F6CD529-E448-BB01-846B-D2129F90EE2D}"/>
                </a:ext>
              </a:extLst>
            </p:cNvPr>
            <p:cNvSpPr/>
            <p:nvPr/>
          </p:nvSpPr>
          <p:spPr>
            <a:xfrm>
              <a:off x="7140969" y="1784677"/>
              <a:ext cx="19223" cy="15802"/>
            </a:xfrm>
            <a:custGeom>
              <a:avLst/>
              <a:gdLst/>
              <a:ahLst/>
              <a:cxnLst/>
              <a:rect l="l" t="t" r="r" b="b"/>
              <a:pathLst>
                <a:path w="118" h="97" extrusionOk="0">
                  <a:moveTo>
                    <a:pt x="54" y="1"/>
                  </a:moveTo>
                  <a:cubicBezTo>
                    <a:pt x="22" y="1"/>
                    <a:pt x="22" y="1"/>
                    <a:pt x="11" y="11"/>
                  </a:cubicBezTo>
                  <a:cubicBezTo>
                    <a:pt x="1" y="22"/>
                    <a:pt x="1" y="22"/>
                    <a:pt x="1" y="33"/>
                  </a:cubicBezTo>
                  <a:lnTo>
                    <a:pt x="1" y="43"/>
                  </a:lnTo>
                  <a:lnTo>
                    <a:pt x="1" y="65"/>
                  </a:lnTo>
                  <a:cubicBezTo>
                    <a:pt x="1" y="65"/>
                    <a:pt x="1" y="75"/>
                    <a:pt x="11" y="75"/>
                  </a:cubicBezTo>
                  <a:cubicBezTo>
                    <a:pt x="11" y="75"/>
                    <a:pt x="22" y="75"/>
                    <a:pt x="22" y="86"/>
                  </a:cubicBezTo>
                  <a:cubicBezTo>
                    <a:pt x="43" y="86"/>
                    <a:pt x="43" y="97"/>
                    <a:pt x="54" y="97"/>
                  </a:cubicBezTo>
                  <a:lnTo>
                    <a:pt x="64" y="97"/>
                  </a:lnTo>
                  <a:cubicBezTo>
                    <a:pt x="75" y="97"/>
                    <a:pt x="75" y="86"/>
                    <a:pt x="96" y="86"/>
                  </a:cubicBezTo>
                  <a:lnTo>
                    <a:pt x="107" y="75"/>
                  </a:lnTo>
                  <a:lnTo>
                    <a:pt x="118" y="65"/>
                  </a:lnTo>
                  <a:lnTo>
                    <a:pt x="118" y="43"/>
                  </a:lnTo>
                  <a:lnTo>
                    <a:pt x="118" y="33"/>
                  </a:lnTo>
                  <a:cubicBezTo>
                    <a:pt x="118" y="33"/>
                    <a:pt x="118" y="22"/>
                    <a:pt x="107" y="22"/>
                  </a:cubicBezTo>
                  <a:cubicBezTo>
                    <a:pt x="107" y="22"/>
                    <a:pt x="96" y="22"/>
                    <a:pt x="96" y="11"/>
                  </a:cubicBezTo>
                  <a:cubicBezTo>
                    <a:pt x="75" y="11"/>
                    <a:pt x="75" y="1"/>
                    <a:pt x="64" y="1"/>
                  </a:cubicBezTo>
                  <a:close/>
                </a:path>
              </a:pathLst>
            </a:custGeom>
            <a:solidFill>
              <a:srgbClr val="873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 name="Google Shape;1759;p39">
              <a:extLst>
                <a:ext uri="{FF2B5EF4-FFF2-40B4-BE49-F238E27FC236}">
                  <a16:creationId xmlns:a16="http://schemas.microsoft.com/office/drawing/2014/main" id="{331EE88B-9ED9-C50E-C0A9-C45D34FEE209}"/>
                </a:ext>
              </a:extLst>
            </p:cNvPr>
            <p:cNvSpPr/>
            <p:nvPr/>
          </p:nvSpPr>
          <p:spPr>
            <a:xfrm>
              <a:off x="7231220" y="1751770"/>
              <a:ext cx="21015" cy="17431"/>
            </a:xfrm>
            <a:custGeom>
              <a:avLst/>
              <a:gdLst/>
              <a:ahLst/>
              <a:cxnLst/>
              <a:rect l="l" t="t" r="r" b="b"/>
              <a:pathLst>
                <a:path w="129" h="107" extrusionOk="0">
                  <a:moveTo>
                    <a:pt x="54" y="0"/>
                  </a:moveTo>
                  <a:cubicBezTo>
                    <a:pt x="0" y="0"/>
                    <a:pt x="0" y="107"/>
                    <a:pt x="54" y="107"/>
                  </a:cubicBezTo>
                  <a:cubicBezTo>
                    <a:pt x="128" y="107"/>
                    <a:pt x="128" y="0"/>
                    <a:pt x="54" y="0"/>
                  </a:cubicBezTo>
                  <a:close/>
                </a:path>
              </a:pathLst>
            </a:custGeom>
            <a:solidFill>
              <a:srgbClr val="873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 name="Google Shape;1760;p39">
              <a:extLst>
                <a:ext uri="{FF2B5EF4-FFF2-40B4-BE49-F238E27FC236}">
                  <a16:creationId xmlns:a16="http://schemas.microsoft.com/office/drawing/2014/main" id="{F4C7BEDA-B1AA-F74E-E56A-12B91C6E489B}"/>
                </a:ext>
              </a:extLst>
            </p:cNvPr>
            <p:cNvSpPr/>
            <p:nvPr/>
          </p:nvSpPr>
          <p:spPr>
            <a:xfrm>
              <a:off x="6996958" y="1717559"/>
              <a:ext cx="81780" cy="46592"/>
            </a:xfrm>
            <a:custGeom>
              <a:avLst/>
              <a:gdLst/>
              <a:ahLst/>
              <a:cxnLst/>
              <a:rect l="l" t="t" r="r" b="b"/>
              <a:pathLst>
                <a:path w="502" h="286" extrusionOk="0">
                  <a:moveTo>
                    <a:pt x="308" y="0"/>
                  </a:moveTo>
                  <a:cubicBezTo>
                    <a:pt x="279" y="0"/>
                    <a:pt x="247" y="3"/>
                    <a:pt x="214" y="8"/>
                  </a:cubicBezTo>
                  <a:cubicBezTo>
                    <a:pt x="97" y="40"/>
                    <a:pt x="1" y="115"/>
                    <a:pt x="22" y="200"/>
                  </a:cubicBezTo>
                  <a:cubicBezTo>
                    <a:pt x="38" y="249"/>
                    <a:pt x="105" y="285"/>
                    <a:pt x="197" y="285"/>
                  </a:cubicBezTo>
                  <a:cubicBezTo>
                    <a:pt x="225" y="285"/>
                    <a:pt x="256" y="282"/>
                    <a:pt x="288" y="274"/>
                  </a:cubicBezTo>
                  <a:cubicBezTo>
                    <a:pt x="405" y="253"/>
                    <a:pt x="501" y="168"/>
                    <a:pt x="480" y="83"/>
                  </a:cubicBezTo>
                  <a:cubicBezTo>
                    <a:pt x="464" y="26"/>
                    <a:pt x="399" y="0"/>
                    <a:pt x="308" y="0"/>
                  </a:cubicBezTo>
                  <a:close/>
                </a:path>
              </a:pathLst>
            </a:custGeom>
            <a:solidFill>
              <a:srgbClr val="FF2727">
                <a:alpha val="42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 name="Google Shape;1761;p39">
              <a:extLst>
                <a:ext uri="{FF2B5EF4-FFF2-40B4-BE49-F238E27FC236}">
                  <a16:creationId xmlns:a16="http://schemas.microsoft.com/office/drawing/2014/main" id="{8AF8DE6A-D58E-7982-5975-A589392BDF94}"/>
                </a:ext>
              </a:extLst>
            </p:cNvPr>
            <p:cNvSpPr/>
            <p:nvPr/>
          </p:nvSpPr>
          <p:spPr>
            <a:xfrm>
              <a:off x="7245067" y="1676180"/>
              <a:ext cx="72983" cy="44474"/>
            </a:xfrm>
            <a:custGeom>
              <a:avLst/>
              <a:gdLst/>
              <a:ahLst/>
              <a:cxnLst/>
              <a:rect l="l" t="t" r="r" b="b"/>
              <a:pathLst>
                <a:path w="448" h="273" extrusionOk="0">
                  <a:moveTo>
                    <a:pt x="260" y="1"/>
                  </a:moveTo>
                  <a:cubicBezTo>
                    <a:pt x="241" y="1"/>
                    <a:pt x="222" y="3"/>
                    <a:pt x="203" y="6"/>
                  </a:cubicBezTo>
                  <a:cubicBezTo>
                    <a:pt x="75" y="38"/>
                    <a:pt x="1" y="113"/>
                    <a:pt x="11" y="187"/>
                  </a:cubicBezTo>
                  <a:cubicBezTo>
                    <a:pt x="19" y="236"/>
                    <a:pt x="84" y="273"/>
                    <a:pt x="171" y="273"/>
                  </a:cubicBezTo>
                  <a:cubicBezTo>
                    <a:pt x="197" y="273"/>
                    <a:pt x="226" y="269"/>
                    <a:pt x="256" y="262"/>
                  </a:cubicBezTo>
                  <a:cubicBezTo>
                    <a:pt x="373" y="241"/>
                    <a:pt x="448" y="156"/>
                    <a:pt x="437" y="92"/>
                  </a:cubicBezTo>
                  <a:cubicBezTo>
                    <a:pt x="428" y="39"/>
                    <a:pt x="347" y="1"/>
                    <a:pt x="260" y="1"/>
                  </a:cubicBezTo>
                  <a:close/>
                </a:path>
              </a:pathLst>
            </a:custGeom>
            <a:solidFill>
              <a:srgbClr val="FF2727">
                <a:alpha val="42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 name="Google Shape;1762;p39">
              <a:extLst>
                <a:ext uri="{FF2B5EF4-FFF2-40B4-BE49-F238E27FC236}">
                  <a16:creationId xmlns:a16="http://schemas.microsoft.com/office/drawing/2014/main" id="{8510A64E-C90D-88A3-AE65-903176B0D3C9}"/>
                </a:ext>
              </a:extLst>
            </p:cNvPr>
            <p:cNvSpPr/>
            <p:nvPr/>
          </p:nvSpPr>
          <p:spPr>
            <a:xfrm>
              <a:off x="7383539" y="1590490"/>
              <a:ext cx="43822" cy="43985"/>
            </a:xfrm>
            <a:custGeom>
              <a:avLst/>
              <a:gdLst/>
              <a:ahLst/>
              <a:cxnLst/>
              <a:rect l="l" t="t" r="r" b="b"/>
              <a:pathLst>
                <a:path w="269" h="270" extrusionOk="0">
                  <a:moveTo>
                    <a:pt x="173" y="0"/>
                  </a:moveTo>
                  <a:cubicBezTo>
                    <a:pt x="13" y="21"/>
                    <a:pt x="2" y="256"/>
                    <a:pt x="2" y="256"/>
                  </a:cubicBezTo>
                  <a:cubicBezTo>
                    <a:pt x="1" y="266"/>
                    <a:pt x="1" y="270"/>
                    <a:pt x="3" y="270"/>
                  </a:cubicBezTo>
                  <a:cubicBezTo>
                    <a:pt x="15" y="270"/>
                    <a:pt x="76" y="147"/>
                    <a:pt x="130" y="138"/>
                  </a:cubicBezTo>
                  <a:cubicBezTo>
                    <a:pt x="269" y="106"/>
                    <a:pt x="237" y="0"/>
                    <a:pt x="173" y="0"/>
                  </a:cubicBezTo>
                  <a:close/>
                </a:path>
              </a:pathLst>
            </a:custGeom>
            <a:solidFill>
              <a:srgbClr val="8939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 name="Google Shape;1763;p39">
              <a:extLst>
                <a:ext uri="{FF2B5EF4-FFF2-40B4-BE49-F238E27FC236}">
                  <a16:creationId xmlns:a16="http://schemas.microsoft.com/office/drawing/2014/main" id="{34383859-3117-B055-A6AB-67636AF13DA9}"/>
                </a:ext>
              </a:extLst>
            </p:cNvPr>
            <p:cNvSpPr/>
            <p:nvPr/>
          </p:nvSpPr>
          <p:spPr>
            <a:xfrm>
              <a:off x="6804400" y="1668523"/>
              <a:ext cx="43822" cy="43496"/>
            </a:xfrm>
            <a:custGeom>
              <a:avLst/>
              <a:gdLst/>
              <a:ahLst/>
              <a:cxnLst/>
              <a:rect l="l" t="t" r="r" b="b"/>
              <a:pathLst>
                <a:path w="269" h="267" extrusionOk="0">
                  <a:moveTo>
                    <a:pt x="97" y="0"/>
                  </a:moveTo>
                  <a:cubicBezTo>
                    <a:pt x="33" y="0"/>
                    <a:pt x="1" y="107"/>
                    <a:pt x="139" y="139"/>
                  </a:cubicBezTo>
                  <a:cubicBezTo>
                    <a:pt x="194" y="148"/>
                    <a:pt x="257" y="267"/>
                    <a:pt x="267" y="267"/>
                  </a:cubicBezTo>
                  <a:cubicBezTo>
                    <a:pt x="268" y="267"/>
                    <a:pt x="268" y="263"/>
                    <a:pt x="267" y="256"/>
                  </a:cubicBezTo>
                  <a:cubicBezTo>
                    <a:pt x="267" y="256"/>
                    <a:pt x="256" y="21"/>
                    <a:pt x="97" y="0"/>
                  </a:cubicBezTo>
                  <a:close/>
                </a:path>
              </a:pathLst>
            </a:custGeom>
            <a:solidFill>
              <a:srgbClr val="8939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 name="Google Shape;1764;p39">
              <a:extLst>
                <a:ext uri="{FF2B5EF4-FFF2-40B4-BE49-F238E27FC236}">
                  <a16:creationId xmlns:a16="http://schemas.microsoft.com/office/drawing/2014/main" id="{152EBA72-86EB-8D85-162F-3317BC7461C1}"/>
                </a:ext>
              </a:extLst>
            </p:cNvPr>
            <p:cNvSpPr/>
            <p:nvPr/>
          </p:nvSpPr>
          <p:spPr>
            <a:xfrm>
              <a:off x="6788761" y="1037090"/>
              <a:ext cx="597056" cy="678673"/>
            </a:xfrm>
            <a:custGeom>
              <a:avLst/>
              <a:gdLst/>
              <a:ahLst/>
              <a:cxnLst/>
              <a:rect l="l" t="t" r="r" b="b"/>
              <a:pathLst>
                <a:path w="3665" h="4166" extrusionOk="0">
                  <a:moveTo>
                    <a:pt x="1385" y="2162"/>
                  </a:moveTo>
                  <a:cubicBezTo>
                    <a:pt x="1385" y="2204"/>
                    <a:pt x="1407" y="2247"/>
                    <a:pt x="1385" y="2279"/>
                  </a:cubicBezTo>
                  <a:cubicBezTo>
                    <a:pt x="1375" y="2481"/>
                    <a:pt x="1225" y="2652"/>
                    <a:pt x="1034" y="2747"/>
                  </a:cubicBezTo>
                  <a:cubicBezTo>
                    <a:pt x="1021" y="2754"/>
                    <a:pt x="1008" y="2756"/>
                    <a:pt x="998" y="2762"/>
                  </a:cubicBezTo>
                  <a:lnTo>
                    <a:pt x="998" y="2762"/>
                  </a:lnTo>
                  <a:cubicBezTo>
                    <a:pt x="1231" y="2524"/>
                    <a:pt x="1333" y="2318"/>
                    <a:pt x="1385" y="2162"/>
                  </a:cubicBezTo>
                  <a:close/>
                  <a:moveTo>
                    <a:pt x="1375" y="1778"/>
                  </a:moveTo>
                  <a:lnTo>
                    <a:pt x="1375" y="1778"/>
                  </a:lnTo>
                  <a:cubicBezTo>
                    <a:pt x="1588" y="2098"/>
                    <a:pt x="1896" y="2460"/>
                    <a:pt x="2386" y="2598"/>
                  </a:cubicBezTo>
                  <a:cubicBezTo>
                    <a:pt x="2631" y="2684"/>
                    <a:pt x="2823" y="2747"/>
                    <a:pt x="2983" y="2790"/>
                  </a:cubicBezTo>
                  <a:cubicBezTo>
                    <a:pt x="2716" y="2790"/>
                    <a:pt x="2439" y="2790"/>
                    <a:pt x="2184" y="2684"/>
                  </a:cubicBezTo>
                  <a:cubicBezTo>
                    <a:pt x="1811" y="2534"/>
                    <a:pt x="1577" y="2194"/>
                    <a:pt x="1385" y="1842"/>
                  </a:cubicBezTo>
                  <a:cubicBezTo>
                    <a:pt x="1375" y="1800"/>
                    <a:pt x="1375" y="1778"/>
                    <a:pt x="1375" y="1778"/>
                  </a:cubicBezTo>
                  <a:close/>
                  <a:moveTo>
                    <a:pt x="1194" y="0"/>
                  </a:moveTo>
                  <a:cubicBezTo>
                    <a:pt x="1194" y="0"/>
                    <a:pt x="1268" y="213"/>
                    <a:pt x="1162" y="554"/>
                  </a:cubicBezTo>
                  <a:cubicBezTo>
                    <a:pt x="981" y="1033"/>
                    <a:pt x="1151" y="1320"/>
                    <a:pt x="1247" y="1459"/>
                  </a:cubicBezTo>
                  <a:cubicBezTo>
                    <a:pt x="374" y="1470"/>
                    <a:pt x="288" y="2002"/>
                    <a:pt x="150" y="2385"/>
                  </a:cubicBezTo>
                  <a:cubicBezTo>
                    <a:pt x="1" y="2769"/>
                    <a:pt x="129" y="3397"/>
                    <a:pt x="214" y="3493"/>
                  </a:cubicBezTo>
                  <a:cubicBezTo>
                    <a:pt x="310" y="3589"/>
                    <a:pt x="427" y="4132"/>
                    <a:pt x="427" y="4164"/>
                  </a:cubicBezTo>
                  <a:cubicBezTo>
                    <a:pt x="427" y="4165"/>
                    <a:pt x="427" y="4166"/>
                    <a:pt x="428" y="4166"/>
                  </a:cubicBezTo>
                  <a:cubicBezTo>
                    <a:pt x="438" y="4166"/>
                    <a:pt x="553" y="3840"/>
                    <a:pt x="523" y="3525"/>
                  </a:cubicBezTo>
                  <a:cubicBezTo>
                    <a:pt x="501" y="3227"/>
                    <a:pt x="672" y="3046"/>
                    <a:pt x="885" y="2843"/>
                  </a:cubicBezTo>
                  <a:lnTo>
                    <a:pt x="959" y="2801"/>
                  </a:lnTo>
                  <a:cubicBezTo>
                    <a:pt x="1055" y="2758"/>
                    <a:pt x="1151" y="2737"/>
                    <a:pt x="1225" y="2673"/>
                  </a:cubicBezTo>
                  <a:cubicBezTo>
                    <a:pt x="1364" y="2566"/>
                    <a:pt x="1428" y="2407"/>
                    <a:pt x="1438" y="2247"/>
                  </a:cubicBezTo>
                  <a:cubicBezTo>
                    <a:pt x="1438" y="2162"/>
                    <a:pt x="1438" y="2098"/>
                    <a:pt x="1417" y="2013"/>
                  </a:cubicBezTo>
                  <a:lnTo>
                    <a:pt x="1417" y="1938"/>
                  </a:lnTo>
                  <a:cubicBezTo>
                    <a:pt x="1588" y="2258"/>
                    <a:pt x="1811" y="2545"/>
                    <a:pt x="2163" y="2694"/>
                  </a:cubicBezTo>
                  <a:cubicBezTo>
                    <a:pt x="2399" y="2800"/>
                    <a:pt x="2647" y="2813"/>
                    <a:pt x="2899" y="2813"/>
                  </a:cubicBezTo>
                  <a:cubicBezTo>
                    <a:pt x="2976" y="2813"/>
                    <a:pt x="3054" y="2811"/>
                    <a:pt x="3132" y="2811"/>
                  </a:cubicBezTo>
                  <a:cubicBezTo>
                    <a:pt x="3387" y="2907"/>
                    <a:pt x="3547" y="3014"/>
                    <a:pt x="3664" y="3269"/>
                  </a:cubicBezTo>
                  <a:cubicBezTo>
                    <a:pt x="3600" y="3078"/>
                    <a:pt x="3653" y="2428"/>
                    <a:pt x="3174" y="1629"/>
                  </a:cubicBezTo>
                  <a:cubicBezTo>
                    <a:pt x="2900" y="1218"/>
                    <a:pt x="2380" y="1149"/>
                    <a:pt x="2066" y="1149"/>
                  </a:cubicBezTo>
                  <a:cubicBezTo>
                    <a:pt x="1966" y="1149"/>
                    <a:pt x="1887" y="1156"/>
                    <a:pt x="1843" y="1161"/>
                  </a:cubicBezTo>
                  <a:cubicBezTo>
                    <a:pt x="1811" y="1161"/>
                    <a:pt x="1801" y="1182"/>
                    <a:pt x="1779" y="1182"/>
                  </a:cubicBezTo>
                  <a:cubicBezTo>
                    <a:pt x="2077" y="277"/>
                    <a:pt x="1194" y="0"/>
                    <a:pt x="11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 name="Google Shape;1765;p39">
              <a:extLst>
                <a:ext uri="{FF2B5EF4-FFF2-40B4-BE49-F238E27FC236}">
                  <a16:creationId xmlns:a16="http://schemas.microsoft.com/office/drawing/2014/main" id="{7A9D1691-0968-917F-F509-60FA79F0E53E}"/>
                </a:ext>
              </a:extLst>
            </p:cNvPr>
            <p:cNvSpPr/>
            <p:nvPr/>
          </p:nvSpPr>
          <p:spPr>
            <a:xfrm>
              <a:off x="7227799" y="1640666"/>
              <a:ext cx="973209" cy="1004651"/>
            </a:xfrm>
            <a:custGeom>
              <a:avLst/>
              <a:gdLst/>
              <a:ahLst/>
              <a:cxnLst/>
              <a:rect l="l" t="t" r="r" b="b"/>
              <a:pathLst>
                <a:path w="5974" h="6167" extrusionOk="0">
                  <a:moveTo>
                    <a:pt x="5452" y="1"/>
                  </a:moveTo>
                  <a:lnTo>
                    <a:pt x="5452" y="1"/>
                  </a:lnTo>
                  <a:cubicBezTo>
                    <a:pt x="5452" y="1"/>
                    <a:pt x="3748" y="1257"/>
                    <a:pt x="3046" y="1470"/>
                  </a:cubicBezTo>
                  <a:cubicBezTo>
                    <a:pt x="3216" y="2674"/>
                    <a:pt x="2471" y="3355"/>
                    <a:pt x="1938" y="3866"/>
                  </a:cubicBezTo>
                  <a:cubicBezTo>
                    <a:pt x="373" y="5325"/>
                    <a:pt x="0" y="6166"/>
                    <a:pt x="0" y="6166"/>
                  </a:cubicBezTo>
                  <a:cubicBezTo>
                    <a:pt x="0" y="6166"/>
                    <a:pt x="575" y="5357"/>
                    <a:pt x="2258" y="4111"/>
                  </a:cubicBezTo>
                  <a:cubicBezTo>
                    <a:pt x="3393" y="3158"/>
                    <a:pt x="4168" y="2926"/>
                    <a:pt x="4767" y="2926"/>
                  </a:cubicBezTo>
                  <a:cubicBezTo>
                    <a:pt x="5252" y="2926"/>
                    <a:pt x="5621" y="3078"/>
                    <a:pt x="5974" y="3121"/>
                  </a:cubicBezTo>
                  <a:cubicBezTo>
                    <a:pt x="4835" y="1801"/>
                    <a:pt x="5452" y="1"/>
                    <a:pt x="5452" y="1"/>
                  </a:cubicBezTo>
                  <a:close/>
                </a:path>
              </a:pathLst>
            </a:custGeom>
            <a:solidFill>
              <a:srgbClr val="B23F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 name="Google Shape;1766;p39">
              <a:extLst>
                <a:ext uri="{FF2B5EF4-FFF2-40B4-BE49-F238E27FC236}">
                  <a16:creationId xmlns:a16="http://schemas.microsoft.com/office/drawing/2014/main" id="{6389AF5B-B04C-2601-EECA-6D4A5CAD292C}"/>
                </a:ext>
              </a:extLst>
            </p:cNvPr>
            <p:cNvSpPr/>
            <p:nvPr/>
          </p:nvSpPr>
          <p:spPr>
            <a:xfrm>
              <a:off x="7720433" y="1632032"/>
              <a:ext cx="392118" cy="402707"/>
            </a:xfrm>
            <a:custGeom>
              <a:avLst/>
              <a:gdLst/>
              <a:ahLst/>
              <a:cxnLst/>
              <a:rect l="l" t="t" r="r" b="b"/>
              <a:pathLst>
                <a:path w="2407" h="2472" extrusionOk="0">
                  <a:moveTo>
                    <a:pt x="2407" y="1"/>
                  </a:moveTo>
                  <a:cubicBezTo>
                    <a:pt x="991" y="1310"/>
                    <a:pt x="11" y="1481"/>
                    <a:pt x="11" y="1481"/>
                  </a:cubicBezTo>
                  <a:cubicBezTo>
                    <a:pt x="11" y="1481"/>
                    <a:pt x="107" y="1981"/>
                    <a:pt x="0" y="2343"/>
                  </a:cubicBezTo>
                  <a:cubicBezTo>
                    <a:pt x="49" y="2433"/>
                    <a:pt x="152" y="2472"/>
                    <a:pt x="289" y="2472"/>
                  </a:cubicBezTo>
                  <a:cubicBezTo>
                    <a:pt x="836" y="2472"/>
                    <a:pt x="1926" y="1853"/>
                    <a:pt x="2300" y="1385"/>
                  </a:cubicBezTo>
                  <a:cubicBezTo>
                    <a:pt x="2237" y="895"/>
                    <a:pt x="2311" y="544"/>
                    <a:pt x="2407" y="1"/>
                  </a:cubicBezTo>
                  <a:close/>
                </a:path>
              </a:pathLst>
            </a:custGeom>
            <a:solidFill>
              <a:srgbClr val="7B27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 name="Google Shape;1767;p39">
              <a:extLst>
                <a:ext uri="{FF2B5EF4-FFF2-40B4-BE49-F238E27FC236}">
                  <a16:creationId xmlns:a16="http://schemas.microsoft.com/office/drawing/2014/main" id="{57D954B5-1938-FA66-37A9-91B7272D236B}"/>
                </a:ext>
              </a:extLst>
            </p:cNvPr>
            <p:cNvSpPr/>
            <p:nvPr/>
          </p:nvSpPr>
          <p:spPr>
            <a:xfrm>
              <a:off x="7340531" y="3441456"/>
              <a:ext cx="1164137" cy="1211054"/>
            </a:xfrm>
            <a:custGeom>
              <a:avLst/>
              <a:gdLst/>
              <a:ahLst/>
              <a:cxnLst/>
              <a:rect l="l" t="t" r="r" b="b"/>
              <a:pathLst>
                <a:path w="7146" h="7434" extrusionOk="0">
                  <a:moveTo>
                    <a:pt x="5325" y="0"/>
                  </a:moveTo>
                  <a:lnTo>
                    <a:pt x="384" y="235"/>
                  </a:lnTo>
                  <a:lnTo>
                    <a:pt x="0" y="7433"/>
                  </a:lnTo>
                  <a:lnTo>
                    <a:pt x="0" y="7433"/>
                  </a:lnTo>
                  <a:lnTo>
                    <a:pt x="6432" y="7412"/>
                  </a:lnTo>
                  <a:cubicBezTo>
                    <a:pt x="6432" y="7412"/>
                    <a:pt x="7146" y="5165"/>
                    <a:pt x="6869" y="3706"/>
                  </a:cubicBezTo>
                  <a:cubicBezTo>
                    <a:pt x="6666" y="2694"/>
                    <a:pt x="5325" y="0"/>
                    <a:pt x="532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1768;p39">
              <a:extLst>
                <a:ext uri="{FF2B5EF4-FFF2-40B4-BE49-F238E27FC236}">
                  <a16:creationId xmlns:a16="http://schemas.microsoft.com/office/drawing/2014/main" id="{0E8FB869-50BD-464C-8FDB-5319213736FF}"/>
                </a:ext>
              </a:extLst>
            </p:cNvPr>
            <p:cNvSpPr/>
            <p:nvPr/>
          </p:nvSpPr>
          <p:spPr>
            <a:xfrm>
              <a:off x="7513537" y="3902646"/>
              <a:ext cx="183434" cy="62927"/>
            </a:xfrm>
            <a:custGeom>
              <a:avLst/>
              <a:gdLst/>
              <a:ahLst/>
              <a:cxnLst/>
              <a:rect l="l" t="t" r="r" b="b"/>
              <a:pathLst>
                <a:path w="1126" h="414" extrusionOk="0">
                  <a:moveTo>
                    <a:pt x="1056" y="0"/>
                  </a:moveTo>
                  <a:cubicBezTo>
                    <a:pt x="1050" y="0"/>
                    <a:pt x="1043" y="1"/>
                    <a:pt x="1036" y="3"/>
                  </a:cubicBezTo>
                  <a:cubicBezTo>
                    <a:pt x="706" y="110"/>
                    <a:pt x="386" y="216"/>
                    <a:pt x="56" y="301"/>
                  </a:cubicBezTo>
                  <a:cubicBezTo>
                    <a:pt x="1" y="329"/>
                    <a:pt x="10" y="414"/>
                    <a:pt x="55" y="414"/>
                  </a:cubicBezTo>
                  <a:cubicBezTo>
                    <a:pt x="62" y="414"/>
                    <a:pt x="69" y="412"/>
                    <a:pt x="78" y="408"/>
                  </a:cubicBezTo>
                  <a:cubicBezTo>
                    <a:pt x="418" y="301"/>
                    <a:pt x="738" y="195"/>
                    <a:pt x="1068" y="110"/>
                  </a:cubicBezTo>
                  <a:cubicBezTo>
                    <a:pt x="1126" y="81"/>
                    <a:pt x="1114" y="0"/>
                    <a:pt x="105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 name="Google Shape;1769;p39">
              <a:extLst>
                <a:ext uri="{FF2B5EF4-FFF2-40B4-BE49-F238E27FC236}">
                  <a16:creationId xmlns:a16="http://schemas.microsoft.com/office/drawing/2014/main" id="{46147B34-6513-5318-1366-A38E842A91F1}"/>
                </a:ext>
              </a:extLst>
            </p:cNvPr>
            <p:cNvSpPr/>
            <p:nvPr/>
          </p:nvSpPr>
          <p:spPr>
            <a:xfrm>
              <a:off x="7519238" y="3926813"/>
              <a:ext cx="107682" cy="695389"/>
            </a:xfrm>
            <a:custGeom>
              <a:avLst/>
              <a:gdLst/>
              <a:ahLst/>
              <a:cxnLst/>
              <a:rect l="l" t="t" r="r" b="b"/>
              <a:pathLst>
                <a:path w="661" h="4575" extrusionOk="0">
                  <a:moveTo>
                    <a:pt x="588" y="1"/>
                  </a:moveTo>
                  <a:cubicBezTo>
                    <a:pt x="569" y="1"/>
                    <a:pt x="554" y="11"/>
                    <a:pt x="554" y="36"/>
                  </a:cubicBezTo>
                  <a:cubicBezTo>
                    <a:pt x="341" y="1527"/>
                    <a:pt x="149" y="3017"/>
                    <a:pt x="11" y="4519"/>
                  </a:cubicBezTo>
                  <a:cubicBezTo>
                    <a:pt x="0" y="4556"/>
                    <a:pt x="21" y="4575"/>
                    <a:pt x="48" y="4575"/>
                  </a:cubicBezTo>
                  <a:cubicBezTo>
                    <a:pt x="75" y="4575"/>
                    <a:pt x="107" y="4556"/>
                    <a:pt x="117" y="4519"/>
                  </a:cubicBezTo>
                  <a:cubicBezTo>
                    <a:pt x="277" y="3039"/>
                    <a:pt x="447" y="1537"/>
                    <a:pt x="660" y="68"/>
                  </a:cubicBezTo>
                  <a:cubicBezTo>
                    <a:pt x="660" y="28"/>
                    <a:pt x="620" y="1"/>
                    <a:pt x="58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 name="Google Shape;1770;p39">
              <a:extLst>
                <a:ext uri="{FF2B5EF4-FFF2-40B4-BE49-F238E27FC236}">
                  <a16:creationId xmlns:a16="http://schemas.microsoft.com/office/drawing/2014/main" id="{FD045C30-A206-C74F-D3E8-3ED2438B06AD}"/>
                </a:ext>
              </a:extLst>
            </p:cNvPr>
            <p:cNvSpPr/>
            <p:nvPr/>
          </p:nvSpPr>
          <p:spPr>
            <a:xfrm>
              <a:off x="7248485" y="3446499"/>
              <a:ext cx="952520" cy="77986"/>
            </a:xfrm>
            <a:custGeom>
              <a:avLst/>
              <a:gdLst/>
              <a:ahLst/>
              <a:cxnLst/>
              <a:rect l="l" t="t" r="r" b="b"/>
              <a:pathLst>
                <a:path w="6444" h="513" extrusionOk="0">
                  <a:moveTo>
                    <a:pt x="6388" y="0"/>
                  </a:moveTo>
                  <a:cubicBezTo>
                    <a:pt x="6385" y="0"/>
                    <a:pt x="6382" y="1"/>
                    <a:pt x="6379" y="1"/>
                  </a:cubicBezTo>
                  <a:cubicBezTo>
                    <a:pt x="4362" y="258"/>
                    <a:pt x="2315" y="406"/>
                    <a:pt x="286" y="406"/>
                  </a:cubicBezTo>
                  <a:cubicBezTo>
                    <a:pt x="216" y="406"/>
                    <a:pt x="146" y="406"/>
                    <a:pt x="75" y="406"/>
                  </a:cubicBezTo>
                  <a:cubicBezTo>
                    <a:pt x="1" y="406"/>
                    <a:pt x="1" y="512"/>
                    <a:pt x="75" y="512"/>
                  </a:cubicBezTo>
                  <a:cubicBezTo>
                    <a:pt x="156" y="513"/>
                    <a:pt x="236" y="513"/>
                    <a:pt x="317" y="513"/>
                  </a:cubicBezTo>
                  <a:cubicBezTo>
                    <a:pt x="2336" y="513"/>
                    <a:pt x="4383" y="384"/>
                    <a:pt x="6379" y="108"/>
                  </a:cubicBezTo>
                  <a:cubicBezTo>
                    <a:pt x="6440" y="98"/>
                    <a:pt x="6443" y="0"/>
                    <a:pt x="638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0" name="Google Shape;1771;p39">
              <a:extLst>
                <a:ext uri="{FF2B5EF4-FFF2-40B4-BE49-F238E27FC236}">
                  <a16:creationId xmlns:a16="http://schemas.microsoft.com/office/drawing/2014/main" id="{A9D3F872-7130-AE95-519B-FC969EC23359}"/>
                </a:ext>
              </a:extLst>
            </p:cNvPr>
            <p:cNvSpPr/>
            <p:nvPr/>
          </p:nvSpPr>
          <p:spPr>
            <a:xfrm>
              <a:off x="7939704" y="3487691"/>
              <a:ext cx="139938" cy="1136637"/>
            </a:xfrm>
            <a:custGeom>
              <a:avLst/>
              <a:gdLst/>
              <a:ahLst/>
              <a:cxnLst/>
              <a:rect l="l" t="t" r="r" b="b"/>
              <a:pathLst>
                <a:path w="859" h="7478" extrusionOk="0">
                  <a:moveTo>
                    <a:pt x="60" y="0"/>
                  </a:moveTo>
                  <a:cubicBezTo>
                    <a:pt x="30" y="0"/>
                    <a:pt x="0" y="23"/>
                    <a:pt x="7" y="60"/>
                  </a:cubicBezTo>
                  <a:cubicBezTo>
                    <a:pt x="273" y="1040"/>
                    <a:pt x="539" y="2009"/>
                    <a:pt x="656" y="3010"/>
                  </a:cubicBezTo>
                  <a:cubicBezTo>
                    <a:pt x="763" y="3894"/>
                    <a:pt x="741" y="4788"/>
                    <a:pt x="592" y="5672"/>
                  </a:cubicBezTo>
                  <a:cubicBezTo>
                    <a:pt x="497" y="6258"/>
                    <a:pt x="358" y="6844"/>
                    <a:pt x="198" y="7408"/>
                  </a:cubicBezTo>
                  <a:cubicBezTo>
                    <a:pt x="186" y="7452"/>
                    <a:pt x="214" y="7478"/>
                    <a:pt x="246" y="7478"/>
                  </a:cubicBezTo>
                  <a:cubicBezTo>
                    <a:pt x="268" y="7478"/>
                    <a:pt x="292" y="7466"/>
                    <a:pt x="305" y="7440"/>
                  </a:cubicBezTo>
                  <a:cubicBezTo>
                    <a:pt x="571" y="6482"/>
                    <a:pt x="784" y="5491"/>
                    <a:pt x="816" y="4501"/>
                  </a:cubicBezTo>
                  <a:cubicBezTo>
                    <a:pt x="859" y="3606"/>
                    <a:pt x="752" y="2701"/>
                    <a:pt x="571" y="1839"/>
                  </a:cubicBezTo>
                  <a:cubicBezTo>
                    <a:pt x="433" y="1221"/>
                    <a:pt x="273" y="625"/>
                    <a:pt x="113" y="39"/>
                  </a:cubicBezTo>
                  <a:cubicBezTo>
                    <a:pt x="104" y="12"/>
                    <a:pt x="82" y="0"/>
                    <a:pt x="6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 name="Google Shape;1772;p39">
              <a:extLst>
                <a:ext uri="{FF2B5EF4-FFF2-40B4-BE49-F238E27FC236}">
                  <a16:creationId xmlns:a16="http://schemas.microsoft.com/office/drawing/2014/main" id="{4AFE817C-8CAF-77A9-3F98-75FCBCCC1AD6}"/>
                </a:ext>
              </a:extLst>
            </p:cNvPr>
            <p:cNvSpPr/>
            <p:nvPr/>
          </p:nvSpPr>
          <p:spPr>
            <a:xfrm>
              <a:off x="7968376" y="3480851"/>
              <a:ext cx="152970" cy="1166125"/>
            </a:xfrm>
            <a:custGeom>
              <a:avLst/>
              <a:gdLst/>
              <a:ahLst/>
              <a:cxnLst/>
              <a:rect l="l" t="t" r="r" b="b"/>
              <a:pathLst>
                <a:path w="939" h="7672" extrusionOk="0">
                  <a:moveTo>
                    <a:pt x="83" y="1"/>
                  </a:moveTo>
                  <a:cubicBezTo>
                    <a:pt x="44" y="1"/>
                    <a:pt x="0" y="30"/>
                    <a:pt x="22" y="73"/>
                  </a:cubicBezTo>
                  <a:cubicBezTo>
                    <a:pt x="342" y="1042"/>
                    <a:pt x="619" y="2043"/>
                    <a:pt x="736" y="3066"/>
                  </a:cubicBezTo>
                  <a:cubicBezTo>
                    <a:pt x="842" y="3971"/>
                    <a:pt x="821" y="4887"/>
                    <a:pt x="693" y="5781"/>
                  </a:cubicBezTo>
                  <a:cubicBezTo>
                    <a:pt x="619" y="6399"/>
                    <a:pt x="502" y="7006"/>
                    <a:pt x="363" y="7602"/>
                  </a:cubicBezTo>
                  <a:cubicBezTo>
                    <a:pt x="357" y="7646"/>
                    <a:pt x="392" y="7672"/>
                    <a:pt x="424" y="7672"/>
                  </a:cubicBezTo>
                  <a:cubicBezTo>
                    <a:pt x="445" y="7672"/>
                    <a:pt x="465" y="7660"/>
                    <a:pt x="470" y="7634"/>
                  </a:cubicBezTo>
                  <a:cubicBezTo>
                    <a:pt x="683" y="6622"/>
                    <a:pt x="874" y="5611"/>
                    <a:pt x="906" y="4567"/>
                  </a:cubicBezTo>
                  <a:cubicBezTo>
                    <a:pt x="938" y="3651"/>
                    <a:pt x="842" y="2746"/>
                    <a:pt x="640" y="1841"/>
                  </a:cubicBezTo>
                  <a:cubicBezTo>
                    <a:pt x="512" y="1234"/>
                    <a:pt x="321" y="616"/>
                    <a:pt x="129" y="20"/>
                  </a:cubicBezTo>
                  <a:cubicBezTo>
                    <a:pt x="119" y="7"/>
                    <a:pt x="101" y="1"/>
                    <a:pt x="8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 name="Google Shape;1773;p39">
              <a:extLst>
                <a:ext uri="{FF2B5EF4-FFF2-40B4-BE49-F238E27FC236}">
                  <a16:creationId xmlns:a16="http://schemas.microsoft.com/office/drawing/2014/main" id="{26DB0067-EE0D-A648-7577-F46E43FE5E0A}"/>
                </a:ext>
              </a:extLst>
            </p:cNvPr>
            <p:cNvSpPr/>
            <p:nvPr/>
          </p:nvSpPr>
          <p:spPr>
            <a:xfrm>
              <a:off x="7748124" y="3494379"/>
              <a:ext cx="261629" cy="198053"/>
            </a:xfrm>
            <a:custGeom>
              <a:avLst/>
              <a:gdLst/>
              <a:ahLst/>
              <a:cxnLst/>
              <a:rect l="l" t="t" r="r" b="b"/>
              <a:pathLst>
                <a:path w="1606" h="1303" extrusionOk="0">
                  <a:moveTo>
                    <a:pt x="69" y="0"/>
                  </a:moveTo>
                  <a:cubicBezTo>
                    <a:pt x="38" y="0"/>
                    <a:pt x="11" y="16"/>
                    <a:pt x="11" y="48"/>
                  </a:cubicBezTo>
                  <a:cubicBezTo>
                    <a:pt x="1" y="251"/>
                    <a:pt x="43" y="432"/>
                    <a:pt x="118" y="623"/>
                  </a:cubicBezTo>
                  <a:cubicBezTo>
                    <a:pt x="182" y="783"/>
                    <a:pt x="278" y="953"/>
                    <a:pt x="416" y="1071"/>
                  </a:cubicBezTo>
                  <a:cubicBezTo>
                    <a:pt x="544" y="1209"/>
                    <a:pt x="703" y="1262"/>
                    <a:pt x="895" y="1283"/>
                  </a:cubicBezTo>
                  <a:cubicBezTo>
                    <a:pt x="979" y="1296"/>
                    <a:pt x="1065" y="1302"/>
                    <a:pt x="1151" y="1302"/>
                  </a:cubicBezTo>
                  <a:cubicBezTo>
                    <a:pt x="1283" y="1302"/>
                    <a:pt x="1416" y="1288"/>
                    <a:pt x="1545" y="1262"/>
                  </a:cubicBezTo>
                  <a:cubicBezTo>
                    <a:pt x="1606" y="1252"/>
                    <a:pt x="1589" y="1155"/>
                    <a:pt x="1523" y="1155"/>
                  </a:cubicBezTo>
                  <a:cubicBezTo>
                    <a:pt x="1520" y="1155"/>
                    <a:pt x="1516" y="1155"/>
                    <a:pt x="1513" y="1156"/>
                  </a:cubicBezTo>
                  <a:cubicBezTo>
                    <a:pt x="1407" y="1181"/>
                    <a:pt x="1297" y="1191"/>
                    <a:pt x="1188" y="1191"/>
                  </a:cubicBezTo>
                  <a:cubicBezTo>
                    <a:pt x="1111" y="1191"/>
                    <a:pt x="1034" y="1186"/>
                    <a:pt x="959" y="1177"/>
                  </a:cubicBezTo>
                  <a:cubicBezTo>
                    <a:pt x="767" y="1166"/>
                    <a:pt x="608" y="1113"/>
                    <a:pt x="491" y="985"/>
                  </a:cubicBezTo>
                  <a:cubicBezTo>
                    <a:pt x="267" y="740"/>
                    <a:pt x="118" y="368"/>
                    <a:pt x="150" y="48"/>
                  </a:cubicBezTo>
                  <a:cubicBezTo>
                    <a:pt x="134" y="16"/>
                    <a:pt x="99" y="0"/>
                    <a:pt x="6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 name="Google Shape;1774;p39">
              <a:extLst>
                <a:ext uri="{FF2B5EF4-FFF2-40B4-BE49-F238E27FC236}">
                  <a16:creationId xmlns:a16="http://schemas.microsoft.com/office/drawing/2014/main" id="{ADE4C048-5E2D-18C7-453A-1E6121A650AB}"/>
                </a:ext>
              </a:extLst>
            </p:cNvPr>
            <p:cNvSpPr/>
            <p:nvPr/>
          </p:nvSpPr>
          <p:spPr>
            <a:xfrm>
              <a:off x="7531294" y="3452276"/>
              <a:ext cx="24436" cy="245780"/>
            </a:xfrm>
            <a:custGeom>
              <a:avLst/>
              <a:gdLst/>
              <a:ahLst/>
              <a:cxnLst/>
              <a:rect l="l" t="t" r="r" b="b"/>
              <a:pathLst>
                <a:path w="150" h="1617" extrusionOk="0">
                  <a:moveTo>
                    <a:pt x="75" y="0"/>
                  </a:moveTo>
                  <a:cubicBezTo>
                    <a:pt x="48" y="0"/>
                    <a:pt x="22" y="16"/>
                    <a:pt x="22" y="48"/>
                  </a:cubicBezTo>
                  <a:cubicBezTo>
                    <a:pt x="43" y="549"/>
                    <a:pt x="22" y="1060"/>
                    <a:pt x="1" y="1560"/>
                  </a:cubicBezTo>
                  <a:cubicBezTo>
                    <a:pt x="1" y="1598"/>
                    <a:pt x="27" y="1616"/>
                    <a:pt x="54" y="1616"/>
                  </a:cubicBezTo>
                  <a:cubicBezTo>
                    <a:pt x="80" y="1616"/>
                    <a:pt x="107" y="1598"/>
                    <a:pt x="107" y="1560"/>
                  </a:cubicBezTo>
                  <a:cubicBezTo>
                    <a:pt x="128" y="1060"/>
                    <a:pt x="150" y="549"/>
                    <a:pt x="128" y="48"/>
                  </a:cubicBezTo>
                  <a:cubicBezTo>
                    <a:pt x="128" y="16"/>
                    <a:pt x="102" y="0"/>
                    <a:pt x="7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 name="Google Shape;1775;p39">
              <a:extLst>
                <a:ext uri="{FF2B5EF4-FFF2-40B4-BE49-F238E27FC236}">
                  <a16:creationId xmlns:a16="http://schemas.microsoft.com/office/drawing/2014/main" id="{B0421DBA-96C5-3F48-26BB-414CB72CD898}"/>
                </a:ext>
              </a:extLst>
            </p:cNvPr>
            <p:cNvSpPr/>
            <p:nvPr/>
          </p:nvSpPr>
          <p:spPr>
            <a:xfrm>
              <a:off x="7187886" y="2082800"/>
              <a:ext cx="1171142" cy="1400353"/>
            </a:xfrm>
            <a:custGeom>
              <a:avLst/>
              <a:gdLst/>
              <a:ahLst/>
              <a:cxnLst/>
              <a:rect l="l" t="t" r="r" b="b"/>
              <a:pathLst>
                <a:path w="7189" h="8596" extrusionOk="0">
                  <a:moveTo>
                    <a:pt x="5381" y="0"/>
                  </a:moveTo>
                  <a:cubicBezTo>
                    <a:pt x="4812" y="0"/>
                    <a:pt x="3970" y="166"/>
                    <a:pt x="3046" y="907"/>
                  </a:cubicBezTo>
                  <a:cubicBezTo>
                    <a:pt x="1981" y="1685"/>
                    <a:pt x="905" y="2238"/>
                    <a:pt x="586" y="2611"/>
                  </a:cubicBezTo>
                  <a:cubicBezTo>
                    <a:pt x="266" y="2984"/>
                    <a:pt x="0" y="3218"/>
                    <a:pt x="96" y="4539"/>
                  </a:cubicBezTo>
                  <a:cubicBezTo>
                    <a:pt x="192" y="5859"/>
                    <a:pt x="1321" y="8596"/>
                    <a:pt x="1321" y="8596"/>
                  </a:cubicBezTo>
                  <a:cubicBezTo>
                    <a:pt x="1321" y="8596"/>
                    <a:pt x="2588" y="8521"/>
                    <a:pt x="3035" y="8511"/>
                  </a:cubicBezTo>
                  <a:cubicBezTo>
                    <a:pt x="4313" y="8457"/>
                    <a:pt x="5378" y="8457"/>
                    <a:pt x="6230" y="8330"/>
                  </a:cubicBezTo>
                  <a:cubicBezTo>
                    <a:pt x="6155" y="7552"/>
                    <a:pt x="6176" y="5614"/>
                    <a:pt x="6656" y="3953"/>
                  </a:cubicBezTo>
                  <a:cubicBezTo>
                    <a:pt x="6751" y="3495"/>
                    <a:pt x="7188" y="950"/>
                    <a:pt x="6123" y="109"/>
                  </a:cubicBezTo>
                  <a:cubicBezTo>
                    <a:pt x="6123" y="109"/>
                    <a:pt x="5842" y="0"/>
                    <a:pt x="53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 name="Google Shape;1776;p39">
              <a:extLst>
                <a:ext uri="{FF2B5EF4-FFF2-40B4-BE49-F238E27FC236}">
                  <a16:creationId xmlns:a16="http://schemas.microsoft.com/office/drawing/2014/main" id="{9A28329E-0841-E65A-F980-11D0863A11CD}"/>
                </a:ext>
              </a:extLst>
            </p:cNvPr>
            <p:cNvSpPr/>
            <p:nvPr/>
          </p:nvSpPr>
          <p:spPr>
            <a:xfrm>
              <a:off x="6542444" y="2100394"/>
              <a:ext cx="1500704" cy="1536218"/>
            </a:xfrm>
            <a:custGeom>
              <a:avLst/>
              <a:gdLst/>
              <a:ahLst/>
              <a:cxnLst/>
              <a:rect l="l" t="t" r="r" b="b"/>
              <a:pathLst>
                <a:path w="9212" h="9430" extrusionOk="0">
                  <a:moveTo>
                    <a:pt x="1971" y="1"/>
                  </a:moveTo>
                  <a:cubicBezTo>
                    <a:pt x="1971" y="1"/>
                    <a:pt x="1651" y="246"/>
                    <a:pt x="2013" y="810"/>
                  </a:cubicBezTo>
                  <a:cubicBezTo>
                    <a:pt x="2301" y="1281"/>
                    <a:pt x="2246" y="1323"/>
                    <a:pt x="2217" y="1323"/>
                  </a:cubicBezTo>
                  <a:cubicBezTo>
                    <a:pt x="2210" y="1323"/>
                    <a:pt x="2205" y="1321"/>
                    <a:pt x="2205" y="1321"/>
                  </a:cubicBezTo>
                  <a:cubicBezTo>
                    <a:pt x="2205" y="1321"/>
                    <a:pt x="2161" y="1338"/>
                    <a:pt x="2084" y="1338"/>
                  </a:cubicBezTo>
                  <a:cubicBezTo>
                    <a:pt x="1915" y="1338"/>
                    <a:pt x="1587" y="1258"/>
                    <a:pt x="1215" y="746"/>
                  </a:cubicBezTo>
                  <a:cubicBezTo>
                    <a:pt x="928" y="549"/>
                    <a:pt x="633" y="351"/>
                    <a:pt x="242" y="351"/>
                  </a:cubicBezTo>
                  <a:cubicBezTo>
                    <a:pt x="169" y="351"/>
                    <a:pt x="92" y="358"/>
                    <a:pt x="11" y="373"/>
                  </a:cubicBezTo>
                  <a:cubicBezTo>
                    <a:pt x="1" y="1076"/>
                    <a:pt x="171" y="2769"/>
                    <a:pt x="1992" y="3440"/>
                  </a:cubicBezTo>
                  <a:cubicBezTo>
                    <a:pt x="1992" y="4580"/>
                    <a:pt x="2013" y="8467"/>
                    <a:pt x="3941" y="9382"/>
                  </a:cubicBezTo>
                  <a:cubicBezTo>
                    <a:pt x="4011" y="9413"/>
                    <a:pt x="4096" y="9429"/>
                    <a:pt x="4193" y="9429"/>
                  </a:cubicBezTo>
                  <a:cubicBezTo>
                    <a:pt x="5224" y="9429"/>
                    <a:pt x="7645" y="7655"/>
                    <a:pt x="9212" y="3781"/>
                  </a:cubicBezTo>
                  <a:cubicBezTo>
                    <a:pt x="8654" y="3223"/>
                    <a:pt x="7574" y="2589"/>
                    <a:pt x="6773" y="2589"/>
                  </a:cubicBezTo>
                  <a:cubicBezTo>
                    <a:pt x="6672" y="2589"/>
                    <a:pt x="6576" y="2599"/>
                    <a:pt x="6486" y="2620"/>
                  </a:cubicBezTo>
                  <a:cubicBezTo>
                    <a:pt x="6486" y="2620"/>
                    <a:pt x="5112" y="4409"/>
                    <a:pt x="4335" y="5911"/>
                  </a:cubicBezTo>
                  <a:cubicBezTo>
                    <a:pt x="4260" y="5261"/>
                    <a:pt x="4122" y="4505"/>
                    <a:pt x="2972" y="3014"/>
                  </a:cubicBezTo>
                  <a:cubicBezTo>
                    <a:pt x="3142" y="2439"/>
                    <a:pt x="3185" y="1555"/>
                    <a:pt x="2514" y="693"/>
                  </a:cubicBezTo>
                  <a:cubicBezTo>
                    <a:pt x="2280" y="267"/>
                    <a:pt x="1971" y="1"/>
                    <a:pt x="1971" y="1"/>
                  </a:cubicBezTo>
                  <a:close/>
                </a:path>
              </a:pathLst>
            </a:custGeom>
            <a:solidFill>
              <a:srgbClr val="B23F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 name="Google Shape;1777;p39">
              <a:extLst>
                <a:ext uri="{FF2B5EF4-FFF2-40B4-BE49-F238E27FC236}">
                  <a16:creationId xmlns:a16="http://schemas.microsoft.com/office/drawing/2014/main" id="{85DEC3D1-198C-AE2D-B888-0AFC0FFC1E42}"/>
                </a:ext>
              </a:extLst>
            </p:cNvPr>
            <p:cNvSpPr/>
            <p:nvPr/>
          </p:nvSpPr>
          <p:spPr>
            <a:xfrm>
              <a:off x="7408138" y="2129880"/>
              <a:ext cx="893548" cy="706204"/>
            </a:xfrm>
            <a:custGeom>
              <a:avLst/>
              <a:gdLst/>
              <a:ahLst/>
              <a:cxnLst/>
              <a:rect l="l" t="t" r="r" b="b"/>
              <a:pathLst>
                <a:path w="5485" h="4335" extrusionOk="0">
                  <a:moveTo>
                    <a:pt x="3712" y="0"/>
                  </a:moveTo>
                  <a:cubicBezTo>
                    <a:pt x="3035" y="0"/>
                    <a:pt x="2133" y="585"/>
                    <a:pt x="1236" y="1779"/>
                  </a:cubicBezTo>
                  <a:cubicBezTo>
                    <a:pt x="820" y="2141"/>
                    <a:pt x="0" y="3078"/>
                    <a:pt x="0" y="3078"/>
                  </a:cubicBezTo>
                  <a:cubicBezTo>
                    <a:pt x="0" y="3078"/>
                    <a:pt x="3334" y="3238"/>
                    <a:pt x="4388" y="4335"/>
                  </a:cubicBezTo>
                  <a:cubicBezTo>
                    <a:pt x="4388" y="4335"/>
                    <a:pt x="5485" y="1587"/>
                    <a:pt x="4537" y="448"/>
                  </a:cubicBezTo>
                  <a:cubicBezTo>
                    <a:pt x="4340" y="151"/>
                    <a:pt x="4055" y="0"/>
                    <a:pt x="371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 name="Google Shape;1778;p39">
              <a:extLst>
                <a:ext uri="{FF2B5EF4-FFF2-40B4-BE49-F238E27FC236}">
                  <a16:creationId xmlns:a16="http://schemas.microsoft.com/office/drawing/2014/main" id="{AF38E834-26A7-7CB1-2116-09828DE6F065}"/>
                </a:ext>
              </a:extLst>
            </p:cNvPr>
            <p:cNvSpPr/>
            <p:nvPr/>
          </p:nvSpPr>
          <p:spPr>
            <a:xfrm>
              <a:off x="6455777" y="2603455"/>
              <a:ext cx="402544" cy="510389"/>
            </a:xfrm>
            <a:custGeom>
              <a:avLst/>
              <a:gdLst/>
              <a:ahLst/>
              <a:cxnLst/>
              <a:rect l="l" t="t" r="r" b="b"/>
              <a:pathLst>
                <a:path w="2471" h="3133" extrusionOk="0">
                  <a:moveTo>
                    <a:pt x="522" y="1"/>
                  </a:moveTo>
                  <a:cubicBezTo>
                    <a:pt x="522" y="1"/>
                    <a:pt x="75" y="778"/>
                    <a:pt x="32" y="1257"/>
                  </a:cubicBezTo>
                  <a:cubicBezTo>
                    <a:pt x="0" y="1737"/>
                    <a:pt x="11" y="2546"/>
                    <a:pt x="927" y="2983"/>
                  </a:cubicBezTo>
                  <a:cubicBezTo>
                    <a:pt x="1160" y="3099"/>
                    <a:pt x="1410" y="3132"/>
                    <a:pt x="1617" y="3132"/>
                  </a:cubicBezTo>
                  <a:cubicBezTo>
                    <a:pt x="1882" y="3132"/>
                    <a:pt x="2077" y="3078"/>
                    <a:pt x="2077" y="3078"/>
                  </a:cubicBezTo>
                  <a:lnTo>
                    <a:pt x="2471" y="2354"/>
                  </a:lnTo>
                  <a:cubicBezTo>
                    <a:pt x="2471" y="2354"/>
                    <a:pt x="1289" y="1950"/>
                    <a:pt x="1118" y="1364"/>
                  </a:cubicBezTo>
                  <a:cubicBezTo>
                    <a:pt x="927" y="778"/>
                    <a:pt x="1033" y="438"/>
                    <a:pt x="1033" y="437"/>
                  </a:cubicBezTo>
                  <a:lnTo>
                    <a:pt x="1033" y="437"/>
                  </a:lnTo>
                  <a:cubicBezTo>
                    <a:pt x="1033" y="437"/>
                    <a:pt x="1283" y="500"/>
                    <a:pt x="1569" y="500"/>
                  </a:cubicBezTo>
                  <a:cubicBezTo>
                    <a:pt x="1740" y="500"/>
                    <a:pt x="1925" y="477"/>
                    <a:pt x="2077" y="406"/>
                  </a:cubicBezTo>
                  <a:cubicBezTo>
                    <a:pt x="1395" y="33"/>
                    <a:pt x="522" y="1"/>
                    <a:pt x="522" y="1"/>
                  </a:cubicBezTo>
                  <a:close/>
                </a:path>
              </a:pathLst>
            </a:custGeom>
            <a:solidFill>
              <a:srgbClr val="B23F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 name="Google Shape;1779;p39">
              <a:extLst>
                <a:ext uri="{FF2B5EF4-FFF2-40B4-BE49-F238E27FC236}">
                  <a16:creationId xmlns:a16="http://schemas.microsoft.com/office/drawing/2014/main" id="{26E1BB1E-CB8F-D514-6FE9-C82A0FAF16B3}"/>
                </a:ext>
              </a:extLst>
            </p:cNvPr>
            <p:cNvSpPr/>
            <p:nvPr/>
          </p:nvSpPr>
          <p:spPr>
            <a:xfrm>
              <a:off x="6613961" y="2920800"/>
              <a:ext cx="239148" cy="106216"/>
            </a:xfrm>
            <a:custGeom>
              <a:avLst/>
              <a:gdLst/>
              <a:ahLst/>
              <a:cxnLst/>
              <a:rect l="l" t="t" r="r" b="b"/>
              <a:pathLst>
                <a:path w="1468" h="652" extrusionOk="0">
                  <a:moveTo>
                    <a:pt x="76" y="1"/>
                  </a:moveTo>
                  <a:cubicBezTo>
                    <a:pt x="39" y="1"/>
                    <a:pt x="0" y="39"/>
                    <a:pt x="30" y="76"/>
                  </a:cubicBezTo>
                  <a:cubicBezTo>
                    <a:pt x="350" y="513"/>
                    <a:pt x="893" y="609"/>
                    <a:pt x="1393" y="651"/>
                  </a:cubicBezTo>
                  <a:cubicBezTo>
                    <a:pt x="1468" y="651"/>
                    <a:pt x="1468" y="545"/>
                    <a:pt x="1393" y="545"/>
                  </a:cubicBezTo>
                  <a:cubicBezTo>
                    <a:pt x="935" y="502"/>
                    <a:pt x="414" y="428"/>
                    <a:pt x="115" y="23"/>
                  </a:cubicBezTo>
                  <a:cubicBezTo>
                    <a:pt x="106" y="7"/>
                    <a:pt x="91" y="1"/>
                    <a:pt x="76"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 name="Google Shape;1780;p39">
              <a:extLst>
                <a:ext uri="{FF2B5EF4-FFF2-40B4-BE49-F238E27FC236}">
                  <a16:creationId xmlns:a16="http://schemas.microsoft.com/office/drawing/2014/main" id="{450A3BAA-29CD-230D-2707-4EB6EFFD2C4F}"/>
                </a:ext>
              </a:extLst>
            </p:cNvPr>
            <p:cNvSpPr/>
            <p:nvPr/>
          </p:nvSpPr>
          <p:spPr>
            <a:xfrm>
              <a:off x="6606467" y="3003069"/>
              <a:ext cx="221391" cy="72983"/>
            </a:xfrm>
            <a:custGeom>
              <a:avLst/>
              <a:gdLst/>
              <a:ahLst/>
              <a:cxnLst/>
              <a:rect l="l" t="t" r="r" b="b"/>
              <a:pathLst>
                <a:path w="1359" h="448" extrusionOk="0">
                  <a:moveTo>
                    <a:pt x="88" y="0"/>
                  </a:moveTo>
                  <a:cubicBezTo>
                    <a:pt x="52" y="0"/>
                    <a:pt x="0" y="58"/>
                    <a:pt x="44" y="93"/>
                  </a:cubicBezTo>
                  <a:cubicBezTo>
                    <a:pt x="215" y="242"/>
                    <a:pt x="417" y="359"/>
                    <a:pt x="630" y="412"/>
                  </a:cubicBezTo>
                  <a:cubicBezTo>
                    <a:pt x="731" y="436"/>
                    <a:pt x="832" y="447"/>
                    <a:pt x="931" y="447"/>
                  </a:cubicBezTo>
                  <a:cubicBezTo>
                    <a:pt x="1053" y="447"/>
                    <a:pt x="1173" y="431"/>
                    <a:pt x="1290" y="402"/>
                  </a:cubicBezTo>
                  <a:cubicBezTo>
                    <a:pt x="1358" y="382"/>
                    <a:pt x="1338" y="292"/>
                    <a:pt x="1285" y="292"/>
                  </a:cubicBezTo>
                  <a:cubicBezTo>
                    <a:pt x="1280" y="292"/>
                    <a:pt x="1275" y="293"/>
                    <a:pt x="1269" y="295"/>
                  </a:cubicBezTo>
                  <a:cubicBezTo>
                    <a:pt x="1148" y="314"/>
                    <a:pt x="1022" y="330"/>
                    <a:pt x="898" y="330"/>
                  </a:cubicBezTo>
                  <a:cubicBezTo>
                    <a:pt x="815" y="330"/>
                    <a:pt x="732" y="323"/>
                    <a:pt x="651" y="306"/>
                  </a:cubicBezTo>
                  <a:cubicBezTo>
                    <a:pt x="460" y="253"/>
                    <a:pt x="268" y="146"/>
                    <a:pt x="108" y="8"/>
                  </a:cubicBezTo>
                  <a:cubicBezTo>
                    <a:pt x="103" y="2"/>
                    <a:pt x="96" y="0"/>
                    <a:pt x="88"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 name="Google Shape;1781;p39">
              <a:extLst>
                <a:ext uri="{FF2B5EF4-FFF2-40B4-BE49-F238E27FC236}">
                  <a16:creationId xmlns:a16="http://schemas.microsoft.com/office/drawing/2014/main" id="{420DDECB-8516-E3E0-BD9D-E3B14E15089C}"/>
                </a:ext>
              </a:extLst>
            </p:cNvPr>
            <p:cNvSpPr/>
            <p:nvPr/>
          </p:nvSpPr>
          <p:spPr>
            <a:xfrm>
              <a:off x="6597833" y="3058295"/>
              <a:ext cx="212431" cy="59135"/>
            </a:xfrm>
            <a:custGeom>
              <a:avLst/>
              <a:gdLst/>
              <a:ahLst/>
              <a:cxnLst/>
              <a:rect l="l" t="t" r="r" b="b"/>
              <a:pathLst>
                <a:path w="1304" h="363" extrusionOk="0">
                  <a:moveTo>
                    <a:pt x="86" y="1"/>
                  </a:moveTo>
                  <a:cubicBezTo>
                    <a:pt x="49" y="1"/>
                    <a:pt x="1" y="49"/>
                    <a:pt x="44" y="84"/>
                  </a:cubicBezTo>
                  <a:cubicBezTo>
                    <a:pt x="214" y="222"/>
                    <a:pt x="406" y="308"/>
                    <a:pt x="619" y="350"/>
                  </a:cubicBezTo>
                  <a:cubicBezTo>
                    <a:pt x="675" y="359"/>
                    <a:pt x="730" y="363"/>
                    <a:pt x="786" y="363"/>
                  </a:cubicBezTo>
                  <a:cubicBezTo>
                    <a:pt x="943" y="363"/>
                    <a:pt x="1098" y="331"/>
                    <a:pt x="1247" y="276"/>
                  </a:cubicBezTo>
                  <a:cubicBezTo>
                    <a:pt x="1303" y="248"/>
                    <a:pt x="1286" y="163"/>
                    <a:pt x="1238" y="163"/>
                  </a:cubicBezTo>
                  <a:cubicBezTo>
                    <a:pt x="1231" y="163"/>
                    <a:pt x="1224" y="165"/>
                    <a:pt x="1215" y="169"/>
                  </a:cubicBezTo>
                  <a:cubicBezTo>
                    <a:pt x="1082" y="224"/>
                    <a:pt x="942" y="256"/>
                    <a:pt x="797" y="256"/>
                  </a:cubicBezTo>
                  <a:cubicBezTo>
                    <a:pt x="745" y="256"/>
                    <a:pt x="693" y="252"/>
                    <a:pt x="640" y="244"/>
                  </a:cubicBezTo>
                  <a:cubicBezTo>
                    <a:pt x="449" y="222"/>
                    <a:pt x="268" y="127"/>
                    <a:pt x="108" y="10"/>
                  </a:cubicBezTo>
                  <a:cubicBezTo>
                    <a:pt x="102" y="3"/>
                    <a:pt x="94" y="1"/>
                    <a:pt x="86"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 name="Google Shape;1782;p39">
              <a:extLst>
                <a:ext uri="{FF2B5EF4-FFF2-40B4-BE49-F238E27FC236}">
                  <a16:creationId xmlns:a16="http://schemas.microsoft.com/office/drawing/2014/main" id="{388C1E0D-959E-A3D3-B11A-A9B4DB618E16}"/>
                </a:ext>
              </a:extLst>
            </p:cNvPr>
            <p:cNvSpPr/>
            <p:nvPr/>
          </p:nvSpPr>
          <p:spPr>
            <a:xfrm>
              <a:off x="7390870" y="974534"/>
              <a:ext cx="903974" cy="923523"/>
            </a:xfrm>
            <a:custGeom>
              <a:avLst/>
              <a:gdLst/>
              <a:ahLst/>
              <a:cxnLst/>
              <a:rect l="l" t="t" r="r" b="b"/>
              <a:pathLst>
                <a:path w="5549" h="5669" extrusionOk="0">
                  <a:moveTo>
                    <a:pt x="2673" y="1"/>
                  </a:moveTo>
                  <a:cubicBezTo>
                    <a:pt x="2673" y="1"/>
                    <a:pt x="2321" y="1"/>
                    <a:pt x="1725" y="214"/>
                  </a:cubicBezTo>
                  <a:cubicBezTo>
                    <a:pt x="1097" y="448"/>
                    <a:pt x="863" y="1460"/>
                    <a:pt x="863" y="1460"/>
                  </a:cubicBezTo>
                  <a:cubicBezTo>
                    <a:pt x="863" y="1460"/>
                    <a:pt x="0" y="4345"/>
                    <a:pt x="1406" y="5346"/>
                  </a:cubicBezTo>
                  <a:cubicBezTo>
                    <a:pt x="1688" y="5542"/>
                    <a:pt x="1998" y="5669"/>
                    <a:pt x="2338" y="5669"/>
                  </a:cubicBezTo>
                  <a:cubicBezTo>
                    <a:pt x="2959" y="5669"/>
                    <a:pt x="3678" y="5245"/>
                    <a:pt x="4504" y="4047"/>
                  </a:cubicBezTo>
                  <a:cubicBezTo>
                    <a:pt x="4603" y="4068"/>
                    <a:pt x="4714" y="4082"/>
                    <a:pt x="4826" y="4082"/>
                  </a:cubicBezTo>
                  <a:cubicBezTo>
                    <a:pt x="5171" y="4082"/>
                    <a:pt x="5524" y="3950"/>
                    <a:pt x="5548" y="3483"/>
                  </a:cubicBezTo>
                  <a:cubicBezTo>
                    <a:pt x="5548" y="3376"/>
                    <a:pt x="5516" y="3249"/>
                    <a:pt x="5484" y="3110"/>
                  </a:cubicBezTo>
                  <a:cubicBezTo>
                    <a:pt x="5037" y="2961"/>
                    <a:pt x="4632" y="3078"/>
                    <a:pt x="4270" y="1896"/>
                  </a:cubicBezTo>
                  <a:cubicBezTo>
                    <a:pt x="4121" y="1332"/>
                    <a:pt x="4217" y="1012"/>
                    <a:pt x="3589" y="714"/>
                  </a:cubicBezTo>
                  <a:cubicBezTo>
                    <a:pt x="2960" y="416"/>
                    <a:pt x="2673" y="1"/>
                    <a:pt x="2673" y="1"/>
                  </a:cubicBezTo>
                  <a:close/>
                </a:path>
              </a:pathLst>
            </a:custGeom>
            <a:solidFill>
              <a:srgbClr val="B23F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 name="Google Shape;1783;p39">
              <a:extLst>
                <a:ext uri="{FF2B5EF4-FFF2-40B4-BE49-F238E27FC236}">
                  <a16:creationId xmlns:a16="http://schemas.microsoft.com/office/drawing/2014/main" id="{2BA7D645-4101-931C-FC7A-1FEC27CC0E8B}"/>
                </a:ext>
              </a:extLst>
            </p:cNvPr>
            <p:cNvSpPr/>
            <p:nvPr/>
          </p:nvSpPr>
          <p:spPr>
            <a:xfrm>
              <a:off x="7817526" y="1467169"/>
              <a:ext cx="43496" cy="43659"/>
            </a:xfrm>
            <a:custGeom>
              <a:avLst/>
              <a:gdLst/>
              <a:ahLst/>
              <a:cxnLst/>
              <a:rect l="l" t="t" r="r" b="b"/>
              <a:pathLst>
                <a:path w="267" h="268" extrusionOk="0">
                  <a:moveTo>
                    <a:pt x="128" y="1"/>
                  </a:moveTo>
                  <a:cubicBezTo>
                    <a:pt x="65" y="1"/>
                    <a:pt x="1" y="54"/>
                    <a:pt x="1" y="139"/>
                  </a:cubicBezTo>
                  <a:cubicBezTo>
                    <a:pt x="1" y="203"/>
                    <a:pt x="54" y="267"/>
                    <a:pt x="128" y="267"/>
                  </a:cubicBezTo>
                  <a:cubicBezTo>
                    <a:pt x="203" y="267"/>
                    <a:pt x="267" y="214"/>
                    <a:pt x="267" y="139"/>
                  </a:cubicBezTo>
                  <a:cubicBezTo>
                    <a:pt x="267" y="54"/>
                    <a:pt x="214" y="1"/>
                    <a:pt x="128"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 name="Google Shape;1784;p39">
              <a:extLst>
                <a:ext uri="{FF2B5EF4-FFF2-40B4-BE49-F238E27FC236}">
                  <a16:creationId xmlns:a16="http://schemas.microsoft.com/office/drawing/2014/main" id="{9F2745E1-8D1D-B586-59BC-E8041DE62ED1}"/>
                </a:ext>
              </a:extLst>
            </p:cNvPr>
            <p:cNvSpPr/>
            <p:nvPr/>
          </p:nvSpPr>
          <p:spPr>
            <a:xfrm>
              <a:off x="7783804" y="1356554"/>
              <a:ext cx="224975" cy="53597"/>
            </a:xfrm>
            <a:custGeom>
              <a:avLst/>
              <a:gdLst/>
              <a:ahLst/>
              <a:cxnLst/>
              <a:rect l="l" t="t" r="r" b="b"/>
              <a:pathLst>
                <a:path w="1381" h="329" extrusionOk="0">
                  <a:moveTo>
                    <a:pt x="548" y="1"/>
                  </a:moveTo>
                  <a:cubicBezTo>
                    <a:pt x="383" y="1"/>
                    <a:pt x="217" y="28"/>
                    <a:pt x="59" y="84"/>
                  </a:cubicBezTo>
                  <a:cubicBezTo>
                    <a:pt x="0" y="103"/>
                    <a:pt x="13" y="193"/>
                    <a:pt x="72" y="193"/>
                  </a:cubicBezTo>
                  <a:cubicBezTo>
                    <a:pt x="77" y="193"/>
                    <a:pt x="84" y="192"/>
                    <a:pt x="90" y="190"/>
                  </a:cubicBezTo>
                  <a:cubicBezTo>
                    <a:pt x="240" y="133"/>
                    <a:pt x="396" y="106"/>
                    <a:pt x="551" y="106"/>
                  </a:cubicBezTo>
                  <a:cubicBezTo>
                    <a:pt x="805" y="106"/>
                    <a:pt x="1059" y="179"/>
                    <a:pt x="1283" y="318"/>
                  </a:cubicBezTo>
                  <a:cubicBezTo>
                    <a:pt x="1293" y="325"/>
                    <a:pt x="1302" y="329"/>
                    <a:pt x="1311" y="329"/>
                  </a:cubicBezTo>
                  <a:cubicBezTo>
                    <a:pt x="1352" y="329"/>
                    <a:pt x="1380" y="259"/>
                    <a:pt x="1336" y="233"/>
                  </a:cubicBezTo>
                  <a:cubicBezTo>
                    <a:pt x="1102" y="79"/>
                    <a:pt x="826" y="1"/>
                    <a:pt x="548" y="1"/>
                  </a:cubicBezTo>
                  <a:close/>
                </a:path>
              </a:pathLst>
            </a:custGeom>
            <a:solidFill>
              <a:srgbClr val="7D1F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4" name="Google Shape;1785;p39">
              <a:extLst>
                <a:ext uri="{FF2B5EF4-FFF2-40B4-BE49-F238E27FC236}">
                  <a16:creationId xmlns:a16="http://schemas.microsoft.com/office/drawing/2014/main" id="{100A44BA-A053-3E10-A82B-F0769AB76781}"/>
                </a:ext>
              </a:extLst>
            </p:cNvPr>
            <p:cNvSpPr/>
            <p:nvPr/>
          </p:nvSpPr>
          <p:spPr>
            <a:xfrm>
              <a:off x="7535858" y="1309310"/>
              <a:ext cx="177895" cy="57995"/>
            </a:xfrm>
            <a:custGeom>
              <a:avLst/>
              <a:gdLst/>
              <a:ahLst/>
              <a:cxnLst/>
              <a:rect l="l" t="t" r="r" b="b"/>
              <a:pathLst>
                <a:path w="1092" h="356" extrusionOk="0">
                  <a:moveTo>
                    <a:pt x="395" y="0"/>
                  </a:moveTo>
                  <a:cubicBezTo>
                    <a:pt x="285" y="0"/>
                    <a:pt x="173" y="18"/>
                    <a:pt x="68" y="54"/>
                  </a:cubicBezTo>
                  <a:cubicBezTo>
                    <a:pt x="1" y="74"/>
                    <a:pt x="21" y="163"/>
                    <a:pt x="73" y="163"/>
                  </a:cubicBezTo>
                  <a:cubicBezTo>
                    <a:pt x="78" y="163"/>
                    <a:pt x="84" y="163"/>
                    <a:pt x="90" y="161"/>
                  </a:cubicBezTo>
                  <a:cubicBezTo>
                    <a:pt x="187" y="124"/>
                    <a:pt x="289" y="106"/>
                    <a:pt x="389" y="106"/>
                  </a:cubicBezTo>
                  <a:cubicBezTo>
                    <a:pt x="605" y="106"/>
                    <a:pt x="817" y="189"/>
                    <a:pt x="984" y="342"/>
                  </a:cubicBezTo>
                  <a:cubicBezTo>
                    <a:pt x="996" y="351"/>
                    <a:pt x="1009" y="356"/>
                    <a:pt x="1021" y="356"/>
                  </a:cubicBezTo>
                  <a:cubicBezTo>
                    <a:pt x="1061" y="356"/>
                    <a:pt x="1092" y="308"/>
                    <a:pt x="1059" y="267"/>
                  </a:cubicBezTo>
                  <a:cubicBezTo>
                    <a:pt x="889" y="90"/>
                    <a:pt x="643" y="0"/>
                    <a:pt x="395" y="0"/>
                  </a:cubicBezTo>
                  <a:close/>
                </a:path>
              </a:pathLst>
            </a:custGeom>
            <a:solidFill>
              <a:srgbClr val="7D1F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 name="Google Shape;1786;p39">
              <a:extLst>
                <a:ext uri="{FF2B5EF4-FFF2-40B4-BE49-F238E27FC236}">
                  <a16:creationId xmlns:a16="http://schemas.microsoft.com/office/drawing/2014/main" id="{21C3EC67-E2AE-1E6F-8844-462E49961B5E}"/>
                </a:ext>
              </a:extLst>
            </p:cNvPr>
            <p:cNvSpPr/>
            <p:nvPr/>
          </p:nvSpPr>
          <p:spPr>
            <a:xfrm>
              <a:off x="7569417" y="1418622"/>
              <a:ext cx="52293" cy="46266"/>
            </a:xfrm>
            <a:custGeom>
              <a:avLst/>
              <a:gdLst/>
              <a:ahLst/>
              <a:cxnLst/>
              <a:rect l="l" t="t" r="r" b="b"/>
              <a:pathLst>
                <a:path w="321" h="284" extrusionOk="0">
                  <a:moveTo>
                    <a:pt x="157" y="1"/>
                  </a:moveTo>
                  <a:cubicBezTo>
                    <a:pt x="104" y="1"/>
                    <a:pt x="49" y="39"/>
                    <a:pt x="33" y="97"/>
                  </a:cubicBezTo>
                  <a:cubicBezTo>
                    <a:pt x="1" y="171"/>
                    <a:pt x="43" y="246"/>
                    <a:pt x="129" y="278"/>
                  </a:cubicBezTo>
                  <a:cubicBezTo>
                    <a:pt x="140" y="281"/>
                    <a:pt x="151" y="283"/>
                    <a:pt x="163" y="283"/>
                  </a:cubicBezTo>
                  <a:cubicBezTo>
                    <a:pt x="217" y="283"/>
                    <a:pt x="273" y="243"/>
                    <a:pt x="299" y="182"/>
                  </a:cubicBezTo>
                  <a:cubicBezTo>
                    <a:pt x="320" y="107"/>
                    <a:pt x="288" y="33"/>
                    <a:pt x="203" y="11"/>
                  </a:cubicBezTo>
                  <a:cubicBezTo>
                    <a:pt x="189" y="4"/>
                    <a:pt x="173" y="1"/>
                    <a:pt x="157"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 name="Google Shape;1787;p39">
              <a:extLst>
                <a:ext uri="{FF2B5EF4-FFF2-40B4-BE49-F238E27FC236}">
                  <a16:creationId xmlns:a16="http://schemas.microsoft.com/office/drawing/2014/main" id="{79AE2A31-5F09-E26F-8629-DBE8F0DE1DAC}"/>
                </a:ext>
              </a:extLst>
            </p:cNvPr>
            <p:cNvSpPr/>
            <p:nvPr/>
          </p:nvSpPr>
          <p:spPr>
            <a:xfrm>
              <a:off x="7654455" y="1400050"/>
              <a:ext cx="92206" cy="215038"/>
            </a:xfrm>
            <a:custGeom>
              <a:avLst/>
              <a:gdLst/>
              <a:ahLst/>
              <a:cxnLst/>
              <a:rect l="l" t="t" r="r" b="b"/>
              <a:pathLst>
                <a:path w="566" h="1320" extrusionOk="0">
                  <a:moveTo>
                    <a:pt x="500" y="1"/>
                  </a:moveTo>
                  <a:cubicBezTo>
                    <a:pt x="484" y="1"/>
                    <a:pt x="469" y="9"/>
                    <a:pt x="459" y="30"/>
                  </a:cubicBezTo>
                  <a:cubicBezTo>
                    <a:pt x="331" y="285"/>
                    <a:pt x="224" y="530"/>
                    <a:pt x="139" y="786"/>
                  </a:cubicBezTo>
                  <a:lnTo>
                    <a:pt x="54" y="988"/>
                  </a:lnTo>
                  <a:cubicBezTo>
                    <a:pt x="33" y="1041"/>
                    <a:pt x="1" y="1105"/>
                    <a:pt x="1" y="1169"/>
                  </a:cubicBezTo>
                  <a:cubicBezTo>
                    <a:pt x="10" y="1282"/>
                    <a:pt x="119" y="1320"/>
                    <a:pt x="218" y="1320"/>
                  </a:cubicBezTo>
                  <a:cubicBezTo>
                    <a:pt x="231" y="1320"/>
                    <a:pt x="244" y="1319"/>
                    <a:pt x="256" y="1318"/>
                  </a:cubicBezTo>
                  <a:cubicBezTo>
                    <a:pt x="317" y="1308"/>
                    <a:pt x="301" y="1211"/>
                    <a:pt x="235" y="1211"/>
                  </a:cubicBezTo>
                  <a:cubicBezTo>
                    <a:pt x="231" y="1211"/>
                    <a:pt x="228" y="1211"/>
                    <a:pt x="224" y="1212"/>
                  </a:cubicBezTo>
                  <a:cubicBezTo>
                    <a:pt x="192" y="1212"/>
                    <a:pt x="118" y="1201"/>
                    <a:pt x="107" y="1158"/>
                  </a:cubicBezTo>
                  <a:cubicBezTo>
                    <a:pt x="96" y="1116"/>
                    <a:pt x="150" y="1041"/>
                    <a:pt x="160" y="999"/>
                  </a:cubicBezTo>
                  <a:cubicBezTo>
                    <a:pt x="203" y="892"/>
                    <a:pt x="246" y="775"/>
                    <a:pt x="299" y="669"/>
                  </a:cubicBezTo>
                  <a:cubicBezTo>
                    <a:pt x="373" y="466"/>
                    <a:pt x="459" y="264"/>
                    <a:pt x="544" y="83"/>
                  </a:cubicBezTo>
                  <a:cubicBezTo>
                    <a:pt x="565" y="39"/>
                    <a:pt x="533" y="1"/>
                    <a:pt x="500" y="1"/>
                  </a:cubicBezTo>
                  <a:close/>
                </a:path>
              </a:pathLst>
            </a:custGeom>
            <a:solidFill>
              <a:srgbClr val="7D1F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 name="Google Shape;1788;p39">
              <a:extLst>
                <a:ext uri="{FF2B5EF4-FFF2-40B4-BE49-F238E27FC236}">
                  <a16:creationId xmlns:a16="http://schemas.microsoft.com/office/drawing/2014/main" id="{538FF0D5-3FE5-DAB8-C728-3380F97EDE13}"/>
                </a:ext>
              </a:extLst>
            </p:cNvPr>
            <p:cNvSpPr/>
            <p:nvPr/>
          </p:nvSpPr>
          <p:spPr>
            <a:xfrm>
              <a:off x="7792601" y="1456580"/>
              <a:ext cx="127394" cy="42682"/>
            </a:xfrm>
            <a:custGeom>
              <a:avLst/>
              <a:gdLst/>
              <a:ahLst/>
              <a:cxnLst/>
              <a:rect l="l" t="t" r="r" b="b"/>
              <a:pathLst>
                <a:path w="782" h="262" extrusionOk="0">
                  <a:moveTo>
                    <a:pt x="366" y="1"/>
                  </a:moveTo>
                  <a:cubicBezTo>
                    <a:pt x="251" y="1"/>
                    <a:pt x="144" y="51"/>
                    <a:pt x="47" y="119"/>
                  </a:cubicBezTo>
                  <a:cubicBezTo>
                    <a:pt x="0" y="147"/>
                    <a:pt x="36" y="208"/>
                    <a:pt x="81" y="208"/>
                  </a:cubicBezTo>
                  <a:cubicBezTo>
                    <a:pt x="87" y="208"/>
                    <a:pt x="94" y="207"/>
                    <a:pt x="100" y="204"/>
                  </a:cubicBezTo>
                  <a:cubicBezTo>
                    <a:pt x="182" y="141"/>
                    <a:pt x="271" y="93"/>
                    <a:pt x="361" y="93"/>
                  </a:cubicBezTo>
                  <a:cubicBezTo>
                    <a:pt x="377" y="93"/>
                    <a:pt x="393" y="95"/>
                    <a:pt x="409" y="98"/>
                  </a:cubicBezTo>
                  <a:cubicBezTo>
                    <a:pt x="516" y="109"/>
                    <a:pt x="622" y="183"/>
                    <a:pt x="697" y="258"/>
                  </a:cubicBezTo>
                  <a:cubicBezTo>
                    <a:pt x="705" y="260"/>
                    <a:pt x="713" y="262"/>
                    <a:pt x="720" y="262"/>
                  </a:cubicBezTo>
                  <a:cubicBezTo>
                    <a:pt x="739" y="262"/>
                    <a:pt x="753" y="252"/>
                    <a:pt x="761" y="236"/>
                  </a:cubicBezTo>
                  <a:cubicBezTo>
                    <a:pt x="782" y="215"/>
                    <a:pt x="761" y="183"/>
                    <a:pt x="750" y="172"/>
                  </a:cubicBezTo>
                  <a:cubicBezTo>
                    <a:pt x="643" y="98"/>
                    <a:pt x="537" y="13"/>
                    <a:pt x="399" y="2"/>
                  </a:cubicBezTo>
                  <a:cubicBezTo>
                    <a:pt x="388" y="1"/>
                    <a:pt x="377" y="1"/>
                    <a:pt x="366"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 name="Google Shape;1789;p39">
              <a:extLst>
                <a:ext uri="{FF2B5EF4-FFF2-40B4-BE49-F238E27FC236}">
                  <a16:creationId xmlns:a16="http://schemas.microsoft.com/office/drawing/2014/main" id="{6D3D0864-8B67-81A1-8C7F-48133A127FDE}"/>
                </a:ext>
              </a:extLst>
            </p:cNvPr>
            <p:cNvSpPr/>
            <p:nvPr/>
          </p:nvSpPr>
          <p:spPr>
            <a:xfrm>
              <a:off x="7532600" y="1409662"/>
              <a:ext cx="127394" cy="52619"/>
            </a:xfrm>
            <a:custGeom>
              <a:avLst/>
              <a:gdLst/>
              <a:ahLst/>
              <a:cxnLst/>
              <a:rect l="l" t="t" r="r" b="b"/>
              <a:pathLst>
                <a:path w="782" h="323" extrusionOk="0">
                  <a:moveTo>
                    <a:pt x="343" y="0"/>
                  </a:moveTo>
                  <a:cubicBezTo>
                    <a:pt x="238" y="0"/>
                    <a:pt x="131" y="28"/>
                    <a:pt x="46" y="66"/>
                  </a:cubicBezTo>
                  <a:cubicBezTo>
                    <a:pt x="0" y="85"/>
                    <a:pt x="33" y="158"/>
                    <a:pt x="77" y="158"/>
                  </a:cubicBezTo>
                  <a:cubicBezTo>
                    <a:pt x="84" y="158"/>
                    <a:pt x="92" y="156"/>
                    <a:pt x="99" y="152"/>
                  </a:cubicBezTo>
                  <a:cubicBezTo>
                    <a:pt x="162" y="112"/>
                    <a:pt x="255" y="90"/>
                    <a:pt x="342" y="90"/>
                  </a:cubicBezTo>
                  <a:cubicBezTo>
                    <a:pt x="372" y="90"/>
                    <a:pt x="402" y="93"/>
                    <a:pt x="429" y="98"/>
                  </a:cubicBezTo>
                  <a:cubicBezTo>
                    <a:pt x="536" y="130"/>
                    <a:pt x="631" y="194"/>
                    <a:pt x="685" y="301"/>
                  </a:cubicBezTo>
                  <a:cubicBezTo>
                    <a:pt x="688" y="316"/>
                    <a:pt x="698" y="323"/>
                    <a:pt x="711" y="323"/>
                  </a:cubicBezTo>
                  <a:cubicBezTo>
                    <a:pt x="741" y="323"/>
                    <a:pt x="782" y="285"/>
                    <a:pt x="759" y="247"/>
                  </a:cubicBezTo>
                  <a:cubicBezTo>
                    <a:pt x="695" y="130"/>
                    <a:pt x="589" y="34"/>
                    <a:pt x="461" y="13"/>
                  </a:cubicBezTo>
                  <a:cubicBezTo>
                    <a:pt x="423" y="4"/>
                    <a:pt x="383" y="0"/>
                    <a:pt x="343"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 name="Google Shape;1790;p39">
              <a:extLst>
                <a:ext uri="{FF2B5EF4-FFF2-40B4-BE49-F238E27FC236}">
                  <a16:creationId xmlns:a16="http://schemas.microsoft.com/office/drawing/2014/main" id="{7E13163A-DD7B-4803-FC08-6FB3C9F8342C}"/>
                </a:ext>
              </a:extLst>
            </p:cNvPr>
            <p:cNvSpPr/>
            <p:nvPr/>
          </p:nvSpPr>
          <p:spPr>
            <a:xfrm>
              <a:off x="7524292" y="1395326"/>
              <a:ext cx="24599" cy="39098"/>
            </a:xfrm>
            <a:custGeom>
              <a:avLst/>
              <a:gdLst/>
              <a:ahLst/>
              <a:cxnLst/>
              <a:rect l="l" t="t" r="r" b="b"/>
              <a:pathLst>
                <a:path w="151" h="240" extrusionOk="0">
                  <a:moveTo>
                    <a:pt x="44" y="1"/>
                  </a:moveTo>
                  <a:cubicBezTo>
                    <a:pt x="40" y="1"/>
                    <a:pt x="36" y="2"/>
                    <a:pt x="33" y="5"/>
                  </a:cubicBezTo>
                  <a:cubicBezTo>
                    <a:pt x="12" y="5"/>
                    <a:pt x="1" y="16"/>
                    <a:pt x="1" y="27"/>
                  </a:cubicBezTo>
                  <a:lnTo>
                    <a:pt x="1" y="48"/>
                  </a:lnTo>
                  <a:lnTo>
                    <a:pt x="1" y="69"/>
                  </a:lnTo>
                  <a:cubicBezTo>
                    <a:pt x="12" y="122"/>
                    <a:pt x="33" y="176"/>
                    <a:pt x="44" y="218"/>
                  </a:cubicBezTo>
                  <a:cubicBezTo>
                    <a:pt x="44" y="229"/>
                    <a:pt x="54" y="240"/>
                    <a:pt x="65" y="240"/>
                  </a:cubicBezTo>
                  <a:lnTo>
                    <a:pt x="107" y="240"/>
                  </a:lnTo>
                  <a:cubicBezTo>
                    <a:pt x="118" y="229"/>
                    <a:pt x="139" y="229"/>
                    <a:pt x="139" y="218"/>
                  </a:cubicBezTo>
                  <a:cubicBezTo>
                    <a:pt x="150" y="165"/>
                    <a:pt x="150" y="165"/>
                    <a:pt x="139" y="154"/>
                  </a:cubicBezTo>
                  <a:lnTo>
                    <a:pt x="131" y="129"/>
                  </a:lnTo>
                  <a:lnTo>
                    <a:pt x="131" y="129"/>
                  </a:lnTo>
                  <a:cubicBezTo>
                    <a:pt x="139" y="135"/>
                    <a:pt x="139" y="139"/>
                    <a:pt x="139" y="154"/>
                  </a:cubicBezTo>
                  <a:lnTo>
                    <a:pt x="139" y="154"/>
                  </a:lnTo>
                  <a:cubicBezTo>
                    <a:pt x="139" y="138"/>
                    <a:pt x="139" y="128"/>
                    <a:pt x="129" y="124"/>
                  </a:cubicBezTo>
                  <a:lnTo>
                    <a:pt x="129" y="124"/>
                  </a:lnTo>
                  <a:lnTo>
                    <a:pt x="131" y="129"/>
                  </a:lnTo>
                  <a:lnTo>
                    <a:pt x="131" y="129"/>
                  </a:lnTo>
                  <a:cubicBezTo>
                    <a:pt x="128" y="127"/>
                    <a:pt x="124" y="125"/>
                    <a:pt x="118" y="122"/>
                  </a:cubicBezTo>
                  <a:cubicBezTo>
                    <a:pt x="123" y="122"/>
                    <a:pt x="126" y="123"/>
                    <a:pt x="129" y="124"/>
                  </a:cubicBezTo>
                  <a:lnTo>
                    <a:pt x="129" y="124"/>
                  </a:lnTo>
                  <a:lnTo>
                    <a:pt x="97" y="27"/>
                  </a:lnTo>
                  <a:cubicBezTo>
                    <a:pt x="97" y="16"/>
                    <a:pt x="76" y="5"/>
                    <a:pt x="65" y="5"/>
                  </a:cubicBezTo>
                  <a:cubicBezTo>
                    <a:pt x="58" y="5"/>
                    <a:pt x="51" y="1"/>
                    <a:pt x="44" y="1"/>
                  </a:cubicBezTo>
                  <a:close/>
                </a:path>
              </a:pathLst>
            </a:custGeom>
            <a:solidFill>
              <a:srgbClr val="1412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 name="Google Shape;1791;p39">
              <a:extLst>
                <a:ext uri="{FF2B5EF4-FFF2-40B4-BE49-F238E27FC236}">
                  <a16:creationId xmlns:a16="http://schemas.microsoft.com/office/drawing/2014/main" id="{110DADCF-0296-69D6-3729-AEA616BACC04}"/>
                </a:ext>
              </a:extLst>
            </p:cNvPr>
            <p:cNvSpPr/>
            <p:nvPr/>
          </p:nvSpPr>
          <p:spPr>
            <a:xfrm>
              <a:off x="7548728" y="1387506"/>
              <a:ext cx="20852" cy="42519"/>
            </a:xfrm>
            <a:custGeom>
              <a:avLst/>
              <a:gdLst/>
              <a:ahLst/>
              <a:cxnLst/>
              <a:rect l="l" t="t" r="r" b="b"/>
              <a:pathLst>
                <a:path w="128" h="261" extrusionOk="0">
                  <a:moveTo>
                    <a:pt x="53" y="0"/>
                  </a:moveTo>
                  <a:cubicBezTo>
                    <a:pt x="21" y="0"/>
                    <a:pt x="0" y="21"/>
                    <a:pt x="0" y="53"/>
                  </a:cubicBezTo>
                  <a:cubicBezTo>
                    <a:pt x="0" y="107"/>
                    <a:pt x="11" y="170"/>
                    <a:pt x="43" y="224"/>
                  </a:cubicBezTo>
                  <a:cubicBezTo>
                    <a:pt x="43" y="234"/>
                    <a:pt x="53" y="256"/>
                    <a:pt x="64" y="256"/>
                  </a:cubicBezTo>
                  <a:cubicBezTo>
                    <a:pt x="71" y="256"/>
                    <a:pt x="83" y="260"/>
                    <a:pt x="93" y="260"/>
                  </a:cubicBezTo>
                  <a:cubicBezTo>
                    <a:pt x="98" y="260"/>
                    <a:pt x="103" y="259"/>
                    <a:pt x="107" y="256"/>
                  </a:cubicBezTo>
                  <a:cubicBezTo>
                    <a:pt x="117" y="256"/>
                    <a:pt x="128" y="234"/>
                    <a:pt x="128" y="224"/>
                  </a:cubicBezTo>
                  <a:lnTo>
                    <a:pt x="128" y="181"/>
                  </a:lnTo>
                  <a:cubicBezTo>
                    <a:pt x="117" y="149"/>
                    <a:pt x="107" y="117"/>
                    <a:pt x="107" y="75"/>
                  </a:cubicBezTo>
                  <a:lnTo>
                    <a:pt x="107" y="53"/>
                  </a:lnTo>
                  <a:cubicBezTo>
                    <a:pt x="107" y="21"/>
                    <a:pt x="75" y="0"/>
                    <a:pt x="53" y="0"/>
                  </a:cubicBezTo>
                  <a:close/>
                </a:path>
              </a:pathLst>
            </a:custGeom>
            <a:solidFill>
              <a:srgbClr val="1412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 name="Google Shape;1792;p39">
              <a:extLst>
                <a:ext uri="{FF2B5EF4-FFF2-40B4-BE49-F238E27FC236}">
                  <a16:creationId xmlns:a16="http://schemas.microsoft.com/office/drawing/2014/main" id="{30D8A1FA-A373-3252-1DF3-70C347C791DB}"/>
                </a:ext>
              </a:extLst>
            </p:cNvPr>
            <p:cNvSpPr/>
            <p:nvPr/>
          </p:nvSpPr>
          <p:spPr>
            <a:xfrm>
              <a:off x="7573001" y="1385714"/>
              <a:ext cx="22644" cy="39098"/>
            </a:xfrm>
            <a:custGeom>
              <a:avLst/>
              <a:gdLst/>
              <a:ahLst/>
              <a:cxnLst/>
              <a:rect l="l" t="t" r="r" b="b"/>
              <a:pathLst>
                <a:path w="139" h="240" extrusionOk="0">
                  <a:moveTo>
                    <a:pt x="53" y="0"/>
                  </a:moveTo>
                  <a:cubicBezTo>
                    <a:pt x="21" y="0"/>
                    <a:pt x="0" y="22"/>
                    <a:pt x="0" y="54"/>
                  </a:cubicBezTo>
                  <a:cubicBezTo>
                    <a:pt x="0" y="107"/>
                    <a:pt x="11" y="160"/>
                    <a:pt x="21" y="213"/>
                  </a:cubicBezTo>
                  <a:cubicBezTo>
                    <a:pt x="21" y="224"/>
                    <a:pt x="32" y="235"/>
                    <a:pt x="53" y="235"/>
                  </a:cubicBezTo>
                  <a:cubicBezTo>
                    <a:pt x="60" y="235"/>
                    <a:pt x="68" y="239"/>
                    <a:pt x="75" y="239"/>
                  </a:cubicBezTo>
                  <a:cubicBezTo>
                    <a:pt x="78" y="239"/>
                    <a:pt x="82" y="238"/>
                    <a:pt x="85" y="235"/>
                  </a:cubicBezTo>
                  <a:cubicBezTo>
                    <a:pt x="128" y="235"/>
                    <a:pt x="139" y="213"/>
                    <a:pt x="128" y="181"/>
                  </a:cubicBezTo>
                  <a:cubicBezTo>
                    <a:pt x="117" y="160"/>
                    <a:pt x="117" y="118"/>
                    <a:pt x="107" y="75"/>
                  </a:cubicBezTo>
                  <a:lnTo>
                    <a:pt x="107" y="54"/>
                  </a:lnTo>
                  <a:cubicBezTo>
                    <a:pt x="107" y="32"/>
                    <a:pt x="107" y="22"/>
                    <a:pt x="85" y="11"/>
                  </a:cubicBezTo>
                  <a:cubicBezTo>
                    <a:pt x="75" y="0"/>
                    <a:pt x="64" y="0"/>
                    <a:pt x="53" y="0"/>
                  </a:cubicBezTo>
                  <a:close/>
                </a:path>
              </a:pathLst>
            </a:custGeom>
            <a:solidFill>
              <a:srgbClr val="1412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 name="Google Shape;1793;p39">
              <a:extLst>
                <a:ext uri="{FF2B5EF4-FFF2-40B4-BE49-F238E27FC236}">
                  <a16:creationId xmlns:a16="http://schemas.microsoft.com/office/drawing/2014/main" id="{EFC042D3-5A8D-09E7-4656-F1C3EE1A15F6}"/>
                </a:ext>
              </a:extLst>
            </p:cNvPr>
            <p:cNvSpPr/>
            <p:nvPr/>
          </p:nvSpPr>
          <p:spPr>
            <a:xfrm>
              <a:off x="7614217" y="1660215"/>
              <a:ext cx="175777" cy="72005"/>
            </a:xfrm>
            <a:custGeom>
              <a:avLst/>
              <a:gdLst/>
              <a:ahLst/>
              <a:cxnLst/>
              <a:rect l="l" t="t" r="r" b="b"/>
              <a:pathLst>
                <a:path w="1079" h="442" extrusionOk="0">
                  <a:moveTo>
                    <a:pt x="59" y="0"/>
                  </a:moveTo>
                  <a:cubicBezTo>
                    <a:pt x="28" y="0"/>
                    <a:pt x="1" y="29"/>
                    <a:pt x="13" y="72"/>
                  </a:cubicBezTo>
                  <a:cubicBezTo>
                    <a:pt x="67" y="285"/>
                    <a:pt x="248" y="413"/>
                    <a:pt x="461" y="435"/>
                  </a:cubicBezTo>
                  <a:cubicBezTo>
                    <a:pt x="486" y="439"/>
                    <a:pt x="512" y="441"/>
                    <a:pt x="539" y="441"/>
                  </a:cubicBezTo>
                  <a:cubicBezTo>
                    <a:pt x="633" y="441"/>
                    <a:pt x="729" y="415"/>
                    <a:pt x="812" y="381"/>
                  </a:cubicBezTo>
                  <a:cubicBezTo>
                    <a:pt x="897" y="349"/>
                    <a:pt x="1004" y="264"/>
                    <a:pt x="1057" y="168"/>
                  </a:cubicBezTo>
                  <a:cubicBezTo>
                    <a:pt x="1079" y="125"/>
                    <a:pt x="1041" y="86"/>
                    <a:pt x="1008" y="86"/>
                  </a:cubicBezTo>
                  <a:cubicBezTo>
                    <a:pt x="993" y="86"/>
                    <a:pt x="979" y="95"/>
                    <a:pt x="972" y="115"/>
                  </a:cubicBezTo>
                  <a:cubicBezTo>
                    <a:pt x="929" y="200"/>
                    <a:pt x="833" y="254"/>
                    <a:pt x="759" y="296"/>
                  </a:cubicBezTo>
                  <a:cubicBezTo>
                    <a:pt x="674" y="328"/>
                    <a:pt x="567" y="349"/>
                    <a:pt x="471" y="349"/>
                  </a:cubicBezTo>
                  <a:cubicBezTo>
                    <a:pt x="312" y="328"/>
                    <a:pt x="152" y="211"/>
                    <a:pt x="120" y="51"/>
                  </a:cubicBezTo>
                  <a:cubicBezTo>
                    <a:pt x="106" y="15"/>
                    <a:pt x="82" y="0"/>
                    <a:pt x="59" y="0"/>
                  </a:cubicBezTo>
                  <a:close/>
                </a:path>
              </a:pathLst>
            </a:custGeom>
            <a:solidFill>
              <a:srgbClr val="7D1F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 name="Google Shape;1794;p39">
              <a:extLst>
                <a:ext uri="{FF2B5EF4-FFF2-40B4-BE49-F238E27FC236}">
                  <a16:creationId xmlns:a16="http://schemas.microsoft.com/office/drawing/2014/main" id="{29788064-1FCF-1176-E8AE-20392C77A207}"/>
                </a:ext>
              </a:extLst>
            </p:cNvPr>
            <p:cNvSpPr/>
            <p:nvPr/>
          </p:nvSpPr>
          <p:spPr>
            <a:xfrm>
              <a:off x="7777614" y="1651092"/>
              <a:ext cx="24436" cy="26228"/>
            </a:xfrm>
            <a:custGeom>
              <a:avLst/>
              <a:gdLst/>
              <a:ahLst/>
              <a:cxnLst/>
              <a:rect l="l" t="t" r="r" b="b"/>
              <a:pathLst>
                <a:path w="150" h="161" extrusionOk="0">
                  <a:moveTo>
                    <a:pt x="86" y="1"/>
                  </a:moveTo>
                  <a:cubicBezTo>
                    <a:pt x="75" y="1"/>
                    <a:pt x="75" y="11"/>
                    <a:pt x="54" y="11"/>
                  </a:cubicBezTo>
                  <a:lnTo>
                    <a:pt x="22" y="54"/>
                  </a:lnTo>
                  <a:lnTo>
                    <a:pt x="1" y="65"/>
                  </a:lnTo>
                  <a:lnTo>
                    <a:pt x="1" y="97"/>
                  </a:lnTo>
                  <a:lnTo>
                    <a:pt x="1" y="128"/>
                  </a:lnTo>
                  <a:cubicBezTo>
                    <a:pt x="1" y="128"/>
                    <a:pt x="1" y="139"/>
                    <a:pt x="22" y="139"/>
                  </a:cubicBezTo>
                  <a:cubicBezTo>
                    <a:pt x="22" y="139"/>
                    <a:pt x="33" y="139"/>
                    <a:pt x="33" y="150"/>
                  </a:cubicBezTo>
                  <a:cubicBezTo>
                    <a:pt x="43" y="150"/>
                    <a:pt x="43" y="160"/>
                    <a:pt x="54" y="160"/>
                  </a:cubicBezTo>
                  <a:lnTo>
                    <a:pt x="75" y="160"/>
                  </a:lnTo>
                  <a:cubicBezTo>
                    <a:pt x="86" y="160"/>
                    <a:pt x="86" y="160"/>
                    <a:pt x="97" y="150"/>
                  </a:cubicBezTo>
                  <a:lnTo>
                    <a:pt x="139" y="107"/>
                  </a:lnTo>
                  <a:lnTo>
                    <a:pt x="150" y="97"/>
                  </a:lnTo>
                  <a:lnTo>
                    <a:pt x="150" y="75"/>
                  </a:lnTo>
                  <a:lnTo>
                    <a:pt x="150" y="43"/>
                  </a:lnTo>
                  <a:cubicBezTo>
                    <a:pt x="150" y="43"/>
                    <a:pt x="150" y="33"/>
                    <a:pt x="139" y="33"/>
                  </a:cubicBezTo>
                  <a:cubicBezTo>
                    <a:pt x="139" y="33"/>
                    <a:pt x="128" y="33"/>
                    <a:pt x="128" y="11"/>
                  </a:cubicBezTo>
                  <a:cubicBezTo>
                    <a:pt x="107" y="11"/>
                    <a:pt x="107" y="1"/>
                    <a:pt x="97" y="1"/>
                  </a:cubicBezTo>
                  <a:close/>
                </a:path>
              </a:pathLst>
            </a:custGeom>
            <a:solidFill>
              <a:srgbClr val="7D1F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 name="Google Shape;1795;p39">
              <a:extLst>
                <a:ext uri="{FF2B5EF4-FFF2-40B4-BE49-F238E27FC236}">
                  <a16:creationId xmlns:a16="http://schemas.microsoft.com/office/drawing/2014/main" id="{F75526DA-D27C-3425-5D5F-E0131529A70E}"/>
                </a:ext>
              </a:extLst>
            </p:cNvPr>
            <p:cNvSpPr/>
            <p:nvPr/>
          </p:nvSpPr>
          <p:spPr>
            <a:xfrm>
              <a:off x="7602488" y="1635453"/>
              <a:ext cx="22644" cy="29649"/>
            </a:xfrm>
            <a:custGeom>
              <a:avLst/>
              <a:gdLst/>
              <a:ahLst/>
              <a:cxnLst/>
              <a:rect l="l" t="t" r="r" b="b"/>
              <a:pathLst>
                <a:path w="139" h="182" extrusionOk="0">
                  <a:moveTo>
                    <a:pt x="64" y="1"/>
                  </a:moveTo>
                  <a:cubicBezTo>
                    <a:pt x="53" y="1"/>
                    <a:pt x="43" y="1"/>
                    <a:pt x="21" y="22"/>
                  </a:cubicBezTo>
                  <a:cubicBezTo>
                    <a:pt x="21" y="22"/>
                    <a:pt x="21" y="33"/>
                    <a:pt x="11" y="33"/>
                  </a:cubicBezTo>
                  <a:cubicBezTo>
                    <a:pt x="11" y="43"/>
                    <a:pt x="0" y="43"/>
                    <a:pt x="0" y="54"/>
                  </a:cubicBezTo>
                  <a:lnTo>
                    <a:pt x="0" y="107"/>
                  </a:lnTo>
                  <a:cubicBezTo>
                    <a:pt x="0" y="129"/>
                    <a:pt x="11" y="139"/>
                    <a:pt x="11" y="150"/>
                  </a:cubicBezTo>
                  <a:lnTo>
                    <a:pt x="21" y="161"/>
                  </a:lnTo>
                  <a:lnTo>
                    <a:pt x="43" y="182"/>
                  </a:lnTo>
                  <a:lnTo>
                    <a:pt x="85" y="182"/>
                  </a:lnTo>
                  <a:cubicBezTo>
                    <a:pt x="96" y="161"/>
                    <a:pt x="107" y="161"/>
                    <a:pt x="107" y="150"/>
                  </a:cubicBezTo>
                  <a:cubicBezTo>
                    <a:pt x="139" y="139"/>
                    <a:pt x="139" y="118"/>
                    <a:pt x="139" y="97"/>
                  </a:cubicBezTo>
                  <a:cubicBezTo>
                    <a:pt x="139" y="86"/>
                    <a:pt x="117" y="75"/>
                    <a:pt x="117" y="75"/>
                  </a:cubicBezTo>
                  <a:lnTo>
                    <a:pt x="117" y="54"/>
                  </a:lnTo>
                  <a:lnTo>
                    <a:pt x="117" y="33"/>
                  </a:lnTo>
                  <a:cubicBezTo>
                    <a:pt x="117" y="33"/>
                    <a:pt x="117" y="22"/>
                    <a:pt x="107" y="22"/>
                  </a:cubicBezTo>
                  <a:lnTo>
                    <a:pt x="96" y="1"/>
                  </a:lnTo>
                  <a:close/>
                </a:path>
              </a:pathLst>
            </a:custGeom>
            <a:solidFill>
              <a:srgbClr val="7D1F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 name="Google Shape;1796;p39">
              <a:extLst>
                <a:ext uri="{FF2B5EF4-FFF2-40B4-BE49-F238E27FC236}">
                  <a16:creationId xmlns:a16="http://schemas.microsoft.com/office/drawing/2014/main" id="{22DC60B9-5037-4C70-FE2A-C147BD292F2B}"/>
                </a:ext>
              </a:extLst>
            </p:cNvPr>
            <p:cNvSpPr/>
            <p:nvPr/>
          </p:nvSpPr>
          <p:spPr>
            <a:xfrm>
              <a:off x="8153280" y="1503660"/>
              <a:ext cx="91228" cy="94323"/>
            </a:xfrm>
            <a:custGeom>
              <a:avLst/>
              <a:gdLst/>
              <a:ahLst/>
              <a:cxnLst/>
              <a:rect l="l" t="t" r="r" b="b"/>
              <a:pathLst>
                <a:path w="560" h="579" extrusionOk="0">
                  <a:moveTo>
                    <a:pt x="357" y="1"/>
                  </a:moveTo>
                  <a:cubicBezTo>
                    <a:pt x="27" y="33"/>
                    <a:pt x="5" y="554"/>
                    <a:pt x="5" y="554"/>
                  </a:cubicBezTo>
                  <a:cubicBezTo>
                    <a:pt x="1" y="571"/>
                    <a:pt x="0" y="578"/>
                    <a:pt x="3" y="578"/>
                  </a:cubicBezTo>
                  <a:cubicBezTo>
                    <a:pt x="21" y="578"/>
                    <a:pt x="164" y="317"/>
                    <a:pt x="282" y="299"/>
                  </a:cubicBezTo>
                  <a:cubicBezTo>
                    <a:pt x="559" y="245"/>
                    <a:pt x="517" y="1"/>
                    <a:pt x="357" y="1"/>
                  </a:cubicBezTo>
                  <a:close/>
                </a:path>
              </a:pathLst>
            </a:custGeom>
            <a:solidFill>
              <a:srgbClr val="7B27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 name="Google Shape;1797;p39">
              <a:extLst>
                <a:ext uri="{FF2B5EF4-FFF2-40B4-BE49-F238E27FC236}">
                  <a16:creationId xmlns:a16="http://schemas.microsoft.com/office/drawing/2014/main" id="{83237863-95D2-0ECF-BBCE-DEC89EA7A7D8}"/>
                </a:ext>
              </a:extLst>
            </p:cNvPr>
            <p:cNvSpPr/>
            <p:nvPr/>
          </p:nvSpPr>
          <p:spPr>
            <a:xfrm>
              <a:off x="7905986" y="1464725"/>
              <a:ext cx="33233" cy="33885"/>
            </a:xfrm>
            <a:custGeom>
              <a:avLst/>
              <a:gdLst/>
              <a:ahLst/>
              <a:cxnLst/>
              <a:rect l="l" t="t" r="r" b="b"/>
              <a:pathLst>
                <a:path w="204" h="208" extrusionOk="0">
                  <a:moveTo>
                    <a:pt x="77" y="49"/>
                  </a:moveTo>
                  <a:cubicBezTo>
                    <a:pt x="65" y="51"/>
                    <a:pt x="65" y="59"/>
                    <a:pt x="65" y="59"/>
                  </a:cubicBezTo>
                  <a:cubicBezTo>
                    <a:pt x="70" y="56"/>
                    <a:pt x="74" y="52"/>
                    <a:pt x="77" y="49"/>
                  </a:cubicBezTo>
                  <a:close/>
                  <a:moveTo>
                    <a:pt x="140" y="1"/>
                  </a:moveTo>
                  <a:cubicBezTo>
                    <a:pt x="122" y="1"/>
                    <a:pt x="104" y="8"/>
                    <a:pt x="97" y="16"/>
                  </a:cubicBezTo>
                  <a:cubicBezTo>
                    <a:pt x="89" y="24"/>
                    <a:pt x="87" y="38"/>
                    <a:pt x="77" y="49"/>
                  </a:cubicBezTo>
                  <a:lnTo>
                    <a:pt x="77" y="49"/>
                  </a:lnTo>
                  <a:cubicBezTo>
                    <a:pt x="80" y="48"/>
                    <a:pt x="83" y="48"/>
                    <a:pt x="86" y="48"/>
                  </a:cubicBezTo>
                  <a:cubicBezTo>
                    <a:pt x="65" y="69"/>
                    <a:pt x="43" y="101"/>
                    <a:pt x="11" y="112"/>
                  </a:cubicBezTo>
                  <a:cubicBezTo>
                    <a:pt x="1" y="122"/>
                    <a:pt x="1" y="133"/>
                    <a:pt x="1" y="154"/>
                  </a:cubicBezTo>
                  <a:cubicBezTo>
                    <a:pt x="1" y="165"/>
                    <a:pt x="1" y="176"/>
                    <a:pt x="11" y="186"/>
                  </a:cubicBezTo>
                  <a:cubicBezTo>
                    <a:pt x="33" y="208"/>
                    <a:pt x="43" y="208"/>
                    <a:pt x="54" y="208"/>
                  </a:cubicBezTo>
                  <a:lnTo>
                    <a:pt x="65" y="208"/>
                  </a:lnTo>
                  <a:lnTo>
                    <a:pt x="86" y="186"/>
                  </a:lnTo>
                  <a:cubicBezTo>
                    <a:pt x="118" y="165"/>
                    <a:pt x="150" y="122"/>
                    <a:pt x="192" y="69"/>
                  </a:cubicBezTo>
                  <a:cubicBezTo>
                    <a:pt x="203" y="59"/>
                    <a:pt x="203" y="48"/>
                    <a:pt x="192" y="27"/>
                  </a:cubicBezTo>
                  <a:cubicBezTo>
                    <a:pt x="192" y="16"/>
                    <a:pt x="171" y="5"/>
                    <a:pt x="160" y="5"/>
                  </a:cubicBezTo>
                  <a:cubicBezTo>
                    <a:pt x="154" y="2"/>
                    <a:pt x="147" y="1"/>
                    <a:pt x="140" y="1"/>
                  </a:cubicBezTo>
                  <a:close/>
                </a:path>
              </a:pathLst>
            </a:custGeom>
            <a:solidFill>
              <a:srgbClr val="1412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 name="Google Shape;1798;p39">
              <a:extLst>
                <a:ext uri="{FF2B5EF4-FFF2-40B4-BE49-F238E27FC236}">
                  <a16:creationId xmlns:a16="http://schemas.microsoft.com/office/drawing/2014/main" id="{1A38910E-4AC8-7DA9-5432-9821BAAF8F50}"/>
                </a:ext>
              </a:extLst>
            </p:cNvPr>
            <p:cNvSpPr/>
            <p:nvPr/>
          </p:nvSpPr>
          <p:spPr>
            <a:xfrm>
              <a:off x="7885133" y="1449086"/>
              <a:ext cx="34862" cy="36817"/>
            </a:xfrm>
            <a:custGeom>
              <a:avLst/>
              <a:gdLst/>
              <a:ahLst/>
              <a:cxnLst/>
              <a:rect l="l" t="t" r="r" b="b"/>
              <a:pathLst>
                <a:path w="214" h="226" extrusionOk="0">
                  <a:moveTo>
                    <a:pt x="63" y="101"/>
                  </a:moveTo>
                  <a:cubicBezTo>
                    <a:pt x="54" y="102"/>
                    <a:pt x="54" y="112"/>
                    <a:pt x="54" y="112"/>
                  </a:cubicBezTo>
                  <a:cubicBezTo>
                    <a:pt x="57" y="109"/>
                    <a:pt x="60" y="105"/>
                    <a:pt x="63" y="101"/>
                  </a:cubicBezTo>
                  <a:close/>
                  <a:moveTo>
                    <a:pt x="142" y="1"/>
                  </a:moveTo>
                  <a:cubicBezTo>
                    <a:pt x="137" y="1"/>
                    <a:pt x="132" y="2"/>
                    <a:pt x="129" y="5"/>
                  </a:cubicBezTo>
                  <a:cubicBezTo>
                    <a:pt x="118" y="5"/>
                    <a:pt x="107" y="16"/>
                    <a:pt x="107" y="37"/>
                  </a:cubicBezTo>
                  <a:cubicBezTo>
                    <a:pt x="89" y="55"/>
                    <a:pt x="79" y="81"/>
                    <a:pt x="63" y="101"/>
                  </a:cubicBezTo>
                  <a:lnTo>
                    <a:pt x="63" y="101"/>
                  </a:lnTo>
                  <a:cubicBezTo>
                    <a:pt x="64" y="101"/>
                    <a:pt x="64" y="101"/>
                    <a:pt x="65" y="101"/>
                  </a:cubicBezTo>
                  <a:cubicBezTo>
                    <a:pt x="54" y="112"/>
                    <a:pt x="33" y="144"/>
                    <a:pt x="12" y="155"/>
                  </a:cubicBezTo>
                  <a:cubicBezTo>
                    <a:pt x="1" y="165"/>
                    <a:pt x="1" y="208"/>
                    <a:pt x="12" y="218"/>
                  </a:cubicBezTo>
                  <a:cubicBezTo>
                    <a:pt x="29" y="223"/>
                    <a:pt x="43" y="225"/>
                    <a:pt x="54" y="225"/>
                  </a:cubicBezTo>
                  <a:cubicBezTo>
                    <a:pt x="70" y="225"/>
                    <a:pt x="80" y="220"/>
                    <a:pt x="86" y="208"/>
                  </a:cubicBezTo>
                  <a:cubicBezTo>
                    <a:pt x="129" y="165"/>
                    <a:pt x="171" y="123"/>
                    <a:pt x="193" y="69"/>
                  </a:cubicBezTo>
                  <a:cubicBezTo>
                    <a:pt x="193" y="59"/>
                    <a:pt x="214" y="48"/>
                    <a:pt x="193" y="37"/>
                  </a:cubicBezTo>
                  <a:cubicBezTo>
                    <a:pt x="193" y="16"/>
                    <a:pt x="182" y="5"/>
                    <a:pt x="171" y="5"/>
                  </a:cubicBezTo>
                  <a:cubicBezTo>
                    <a:pt x="164" y="5"/>
                    <a:pt x="152" y="1"/>
                    <a:pt x="142" y="1"/>
                  </a:cubicBezTo>
                  <a:close/>
                </a:path>
              </a:pathLst>
            </a:custGeom>
            <a:solidFill>
              <a:srgbClr val="1412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 name="Google Shape;1799;p39">
              <a:extLst>
                <a:ext uri="{FF2B5EF4-FFF2-40B4-BE49-F238E27FC236}">
                  <a16:creationId xmlns:a16="http://schemas.microsoft.com/office/drawing/2014/main" id="{39847E52-C716-8B48-9010-FE4C40F88422}"/>
                </a:ext>
              </a:extLst>
            </p:cNvPr>
            <p:cNvSpPr/>
            <p:nvPr/>
          </p:nvSpPr>
          <p:spPr>
            <a:xfrm>
              <a:off x="7862652" y="1435401"/>
              <a:ext cx="33070" cy="36654"/>
            </a:xfrm>
            <a:custGeom>
              <a:avLst/>
              <a:gdLst/>
              <a:ahLst/>
              <a:cxnLst/>
              <a:rect l="l" t="t" r="r" b="b"/>
              <a:pathLst>
                <a:path w="203" h="225" extrusionOk="0">
                  <a:moveTo>
                    <a:pt x="128" y="0"/>
                  </a:moveTo>
                  <a:cubicBezTo>
                    <a:pt x="114" y="0"/>
                    <a:pt x="102" y="8"/>
                    <a:pt x="96" y="26"/>
                  </a:cubicBezTo>
                  <a:cubicBezTo>
                    <a:pt x="87" y="44"/>
                    <a:pt x="71" y="69"/>
                    <a:pt x="53" y="89"/>
                  </a:cubicBezTo>
                  <a:lnTo>
                    <a:pt x="53" y="89"/>
                  </a:lnTo>
                  <a:cubicBezTo>
                    <a:pt x="53" y="89"/>
                    <a:pt x="53" y="89"/>
                    <a:pt x="54" y="89"/>
                  </a:cubicBezTo>
                  <a:lnTo>
                    <a:pt x="43" y="100"/>
                  </a:lnTo>
                  <a:cubicBezTo>
                    <a:pt x="46" y="97"/>
                    <a:pt x="50" y="93"/>
                    <a:pt x="53" y="89"/>
                  </a:cubicBezTo>
                  <a:lnTo>
                    <a:pt x="53" y="89"/>
                  </a:lnTo>
                  <a:cubicBezTo>
                    <a:pt x="43" y="90"/>
                    <a:pt x="43" y="100"/>
                    <a:pt x="43" y="100"/>
                  </a:cubicBezTo>
                  <a:lnTo>
                    <a:pt x="43" y="100"/>
                  </a:lnTo>
                  <a:lnTo>
                    <a:pt x="11" y="132"/>
                  </a:lnTo>
                  <a:cubicBezTo>
                    <a:pt x="0" y="143"/>
                    <a:pt x="0" y="153"/>
                    <a:pt x="0" y="175"/>
                  </a:cubicBezTo>
                  <a:cubicBezTo>
                    <a:pt x="0" y="185"/>
                    <a:pt x="0" y="196"/>
                    <a:pt x="11" y="207"/>
                  </a:cubicBezTo>
                  <a:cubicBezTo>
                    <a:pt x="32" y="217"/>
                    <a:pt x="43" y="217"/>
                    <a:pt x="54" y="217"/>
                  </a:cubicBezTo>
                  <a:cubicBezTo>
                    <a:pt x="67" y="222"/>
                    <a:pt x="77" y="224"/>
                    <a:pt x="83" y="224"/>
                  </a:cubicBezTo>
                  <a:cubicBezTo>
                    <a:pt x="93" y="224"/>
                    <a:pt x="96" y="219"/>
                    <a:pt x="96" y="207"/>
                  </a:cubicBezTo>
                  <a:cubicBezTo>
                    <a:pt x="139" y="175"/>
                    <a:pt x="160" y="132"/>
                    <a:pt x="192" y="79"/>
                  </a:cubicBezTo>
                  <a:cubicBezTo>
                    <a:pt x="192" y="68"/>
                    <a:pt x="203" y="47"/>
                    <a:pt x="192" y="36"/>
                  </a:cubicBezTo>
                  <a:cubicBezTo>
                    <a:pt x="192" y="26"/>
                    <a:pt x="171" y="15"/>
                    <a:pt x="160" y="15"/>
                  </a:cubicBezTo>
                  <a:cubicBezTo>
                    <a:pt x="151" y="5"/>
                    <a:pt x="139" y="0"/>
                    <a:pt x="128" y="0"/>
                  </a:cubicBezTo>
                  <a:close/>
                </a:path>
              </a:pathLst>
            </a:custGeom>
            <a:solidFill>
              <a:srgbClr val="1412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 name="Google Shape;1800;p39">
              <a:extLst>
                <a:ext uri="{FF2B5EF4-FFF2-40B4-BE49-F238E27FC236}">
                  <a16:creationId xmlns:a16="http://schemas.microsoft.com/office/drawing/2014/main" id="{BC870D79-A9DA-DD84-ABE0-FAF9964DDEA5}"/>
                </a:ext>
              </a:extLst>
            </p:cNvPr>
            <p:cNvSpPr/>
            <p:nvPr/>
          </p:nvSpPr>
          <p:spPr>
            <a:xfrm>
              <a:off x="7770772" y="1549437"/>
              <a:ext cx="131955" cy="72983"/>
            </a:xfrm>
            <a:custGeom>
              <a:avLst/>
              <a:gdLst/>
              <a:ahLst/>
              <a:cxnLst/>
              <a:rect l="l" t="t" r="r" b="b"/>
              <a:pathLst>
                <a:path w="810" h="448" extrusionOk="0">
                  <a:moveTo>
                    <a:pt x="347" y="0"/>
                  </a:moveTo>
                  <a:cubicBezTo>
                    <a:pt x="172" y="0"/>
                    <a:pt x="31" y="77"/>
                    <a:pt x="21" y="177"/>
                  </a:cubicBezTo>
                  <a:cubicBezTo>
                    <a:pt x="0" y="295"/>
                    <a:pt x="160" y="412"/>
                    <a:pt x="383" y="444"/>
                  </a:cubicBezTo>
                  <a:cubicBezTo>
                    <a:pt x="408" y="446"/>
                    <a:pt x="432" y="447"/>
                    <a:pt x="455" y="447"/>
                  </a:cubicBezTo>
                  <a:cubicBezTo>
                    <a:pt x="636" y="447"/>
                    <a:pt x="779" y="377"/>
                    <a:pt x="788" y="273"/>
                  </a:cubicBezTo>
                  <a:cubicBezTo>
                    <a:pt x="809" y="146"/>
                    <a:pt x="650" y="28"/>
                    <a:pt x="437" y="7"/>
                  </a:cubicBezTo>
                  <a:cubicBezTo>
                    <a:pt x="406" y="2"/>
                    <a:pt x="376" y="0"/>
                    <a:pt x="347" y="0"/>
                  </a:cubicBezTo>
                  <a:close/>
                </a:path>
              </a:pathLst>
            </a:custGeom>
            <a:solidFill>
              <a:srgbClr val="FF2727">
                <a:alpha val="42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 name="Google Shape;1801;p39">
              <a:extLst>
                <a:ext uri="{FF2B5EF4-FFF2-40B4-BE49-F238E27FC236}">
                  <a16:creationId xmlns:a16="http://schemas.microsoft.com/office/drawing/2014/main" id="{FA5F7D62-84CF-1512-048F-0CD39EE9D7D4}"/>
                </a:ext>
              </a:extLst>
            </p:cNvPr>
            <p:cNvSpPr/>
            <p:nvPr/>
          </p:nvSpPr>
          <p:spPr>
            <a:xfrm>
              <a:off x="7514028" y="1503008"/>
              <a:ext cx="107682" cy="62719"/>
            </a:xfrm>
            <a:custGeom>
              <a:avLst/>
              <a:gdLst/>
              <a:ahLst/>
              <a:cxnLst/>
              <a:rect l="l" t="t" r="r" b="b"/>
              <a:pathLst>
                <a:path w="661" h="385" extrusionOk="0">
                  <a:moveTo>
                    <a:pt x="293" y="0"/>
                  </a:moveTo>
                  <a:cubicBezTo>
                    <a:pt x="142" y="0"/>
                    <a:pt x="20" y="61"/>
                    <a:pt x="11" y="154"/>
                  </a:cubicBezTo>
                  <a:cubicBezTo>
                    <a:pt x="0" y="260"/>
                    <a:pt x="139" y="356"/>
                    <a:pt x="320" y="377"/>
                  </a:cubicBezTo>
                  <a:cubicBezTo>
                    <a:pt x="347" y="382"/>
                    <a:pt x="374" y="385"/>
                    <a:pt x="400" y="385"/>
                  </a:cubicBezTo>
                  <a:cubicBezTo>
                    <a:pt x="537" y="385"/>
                    <a:pt x="651" y="319"/>
                    <a:pt x="660" y="239"/>
                  </a:cubicBezTo>
                  <a:cubicBezTo>
                    <a:pt x="660" y="143"/>
                    <a:pt x="533" y="37"/>
                    <a:pt x="362" y="5"/>
                  </a:cubicBezTo>
                  <a:cubicBezTo>
                    <a:pt x="339" y="2"/>
                    <a:pt x="316" y="0"/>
                    <a:pt x="293" y="0"/>
                  </a:cubicBezTo>
                  <a:close/>
                </a:path>
              </a:pathLst>
            </a:custGeom>
            <a:solidFill>
              <a:srgbClr val="FF2727">
                <a:alpha val="42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1" name="Google Shape;1802;p39">
              <a:extLst>
                <a:ext uri="{FF2B5EF4-FFF2-40B4-BE49-F238E27FC236}">
                  <a16:creationId xmlns:a16="http://schemas.microsoft.com/office/drawing/2014/main" id="{E3AC70D1-95C9-BF41-BE3B-7D934DE721A0}"/>
                </a:ext>
              </a:extLst>
            </p:cNvPr>
            <p:cNvSpPr/>
            <p:nvPr/>
          </p:nvSpPr>
          <p:spPr>
            <a:xfrm>
              <a:off x="7465319" y="908881"/>
              <a:ext cx="976956" cy="672971"/>
            </a:xfrm>
            <a:custGeom>
              <a:avLst/>
              <a:gdLst/>
              <a:ahLst/>
              <a:cxnLst/>
              <a:rect l="l" t="t" r="r" b="b"/>
              <a:pathLst>
                <a:path w="5997" h="4131" extrusionOk="0">
                  <a:moveTo>
                    <a:pt x="1417" y="1469"/>
                  </a:moveTo>
                  <a:lnTo>
                    <a:pt x="1417" y="1469"/>
                  </a:lnTo>
                  <a:cubicBezTo>
                    <a:pt x="1332" y="1735"/>
                    <a:pt x="1194" y="1980"/>
                    <a:pt x="991" y="2161"/>
                  </a:cubicBezTo>
                  <a:cubicBezTo>
                    <a:pt x="895" y="2246"/>
                    <a:pt x="800" y="2310"/>
                    <a:pt x="693" y="2374"/>
                  </a:cubicBezTo>
                  <a:cubicBezTo>
                    <a:pt x="1098" y="2022"/>
                    <a:pt x="1311" y="1703"/>
                    <a:pt x="1417" y="1469"/>
                  </a:cubicBezTo>
                  <a:close/>
                  <a:moveTo>
                    <a:pt x="1577" y="1628"/>
                  </a:moveTo>
                  <a:cubicBezTo>
                    <a:pt x="1843" y="2246"/>
                    <a:pt x="2280" y="2959"/>
                    <a:pt x="2983" y="3204"/>
                  </a:cubicBezTo>
                  <a:cubicBezTo>
                    <a:pt x="3025" y="3215"/>
                    <a:pt x="3078" y="3226"/>
                    <a:pt x="3132" y="3258"/>
                  </a:cubicBezTo>
                  <a:cubicBezTo>
                    <a:pt x="3025" y="3258"/>
                    <a:pt x="2929" y="3226"/>
                    <a:pt x="2844" y="3204"/>
                  </a:cubicBezTo>
                  <a:cubicBezTo>
                    <a:pt x="2578" y="3119"/>
                    <a:pt x="2333" y="3013"/>
                    <a:pt x="2152" y="2800"/>
                  </a:cubicBezTo>
                  <a:cubicBezTo>
                    <a:pt x="1971" y="2619"/>
                    <a:pt x="1832" y="2406"/>
                    <a:pt x="1726" y="2182"/>
                  </a:cubicBezTo>
                  <a:cubicBezTo>
                    <a:pt x="1673" y="2054"/>
                    <a:pt x="1630" y="1937"/>
                    <a:pt x="1598" y="1820"/>
                  </a:cubicBezTo>
                  <a:cubicBezTo>
                    <a:pt x="1588" y="1745"/>
                    <a:pt x="1588" y="1703"/>
                    <a:pt x="1577" y="1628"/>
                  </a:cubicBezTo>
                  <a:close/>
                  <a:moveTo>
                    <a:pt x="2629" y="1"/>
                  </a:moveTo>
                  <a:cubicBezTo>
                    <a:pt x="1993" y="1"/>
                    <a:pt x="1484" y="386"/>
                    <a:pt x="1311" y="542"/>
                  </a:cubicBezTo>
                  <a:cubicBezTo>
                    <a:pt x="565" y="808"/>
                    <a:pt x="86" y="1703"/>
                    <a:pt x="1" y="2906"/>
                  </a:cubicBezTo>
                  <a:cubicBezTo>
                    <a:pt x="214" y="2778"/>
                    <a:pt x="406" y="2629"/>
                    <a:pt x="565" y="2502"/>
                  </a:cubicBezTo>
                  <a:cubicBezTo>
                    <a:pt x="736" y="2416"/>
                    <a:pt x="895" y="2310"/>
                    <a:pt x="1044" y="2182"/>
                  </a:cubicBezTo>
                  <a:cubicBezTo>
                    <a:pt x="1268" y="1969"/>
                    <a:pt x="1417" y="1703"/>
                    <a:pt x="1481" y="1394"/>
                  </a:cubicBezTo>
                  <a:cubicBezTo>
                    <a:pt x="1481" y="1394"/>
                    <a:pt x="1481" y="1405"/>
                    <a:pt x="1492" y="1405"/>
                  </a:cubicBezTo>
                  <a:cubicBezTo>
                    <a:pt x="1492" y="1405"/>
                    <a:pt x="1481" y="1415"/>
                    <a:pt x="1492" y="1437"/>
                  </a:cubicBezTo>
                  <a:cubicBezTo>
                    <a:pt x="1534" y="1543"/>
                    <a:pt x="1545" y="1660"/>
                    <a:pt x="1566" y="1777"/>
                  </a:cubicBezTo>
                  <a:cubicBezTo>
                    <a:pt x="1577" y="1884"/>
                    <a:pt x="1598" y="1980"/>
                    <a:pt x="1641" y="2086"/>
                  </a:cubicBezTo>
                  <a:cubicBezTo>
                    <a:pt x="1726" y="2289"/>
                    <a:pt x="1832" y="2459"/>
                    <a:pt x="1950" y="2619"/>
                  </a:cubicBezTo>
                  <a:cubicBezTo>
                    <a:pt x="2067" y="2778"/>
                    <a:pt x="2216" y="2938"/>
                    <a:pt x="2386" y="3055"/>
                  </a:cubicBezTo>
                  <a:cubicBezTo>
                    <a:pt x="2578" y="3162"/>
                    <a:pt x="2791" y="3247"/>
                    <a:pt x="2983" y="3279"/>
                  </a:cubicBezTo>
                  <a:cubicBezTo>
                    <a:pt x="3050" y="3299"/>
                    <a:pt x="3118" y="3307"/>
                    <a:pt x="3185" y="3307"/>
                  </a:cubicBezTo>
                  <a:cubicBezTo>
                    <a:pt x="3224" y="3307"/>
                    <a:pt x="3263" y="3304"/>
                    <a:pt x="3302" y="3300"/>
                  </a:cubicBezTo>
                  <a:cubicBezTo>
                    <a:pt x="3409" y="3321"/>
                    <a:pt x="3547" y="3353"/>
                    <a:pt x="3675" y="3364"/>
                  </a:cubicBezTo>
                  <a:cubicBezTo>
                    <a:pt x="3653" y="3417"/>
                    <a:pt x="3824" y="3598"/>
                    <a:pt x="3834" y="4131"/>
                  </a:cubicBezTo>
                  <a:cubicBezTo>
                    <a:pt x="3909" y="3737"/>
                    <a:pt x="3920" y="3620"/>
                    <a:pt x="4186" y="3428"/>
                  </a:cubicBezTo>
                  <a:cubicBezTo>
                    <a:pt x="4686" y="3492"/>
                    <a:pt x="5155" y="3524"/>
                    <a:pt x="5155" y="3524"/>
                  </a:cubicBezTo>
                  <a:cubicBezTo>
                    <a:pt x="5155" y="3524"/>
                    <a:pt x="5996" y="1085"/>
                    <a:pt x="3217" y="116"/>
                  </a:cubicBezTo>
                  <a:cubicBezTo>
                    <a:pt x="3014" y="34"/>
                    <a:pt x="2816" y="1"/>
                    <a:pt x="26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73" name="TextBox 72">
            <a:extLst>
              <a:ext uri="{FF2B5EF4-FFF2-40B4-BE49-F238E27FC236}">
                <a16:creationId xmlns:a16="http://schemas.microsoft.com/office/drawing/2014/main" id="{E9C49167-24B5-5BA4-B451-F1280B96A423}"/>
              </a:ext>
            </a:extLst>
          </p:cNvPr>
          <p:cNvSpPr txBox="1"/>
          <p:nvPr/>
        </p:nvSpPr>
        <p:spPr>
          <a:xfrm>
            <a:off x="387248" y="1058025"/>
            <a:ext cx="5921124" cy="2985433"/>
          </a:xfrm>
          <a:prstGeom prst="rect">
            <a:avLst/>
          </a:prstGeom>
          <a:noFill/>
        </p:spPr>
        <p:txBody>
          <a:bodyPr wrap="square" rtlCol="0">
            <a:spAutoFit/>
          </a:bodyPr>
          <a:lstStyle/>
          <a:p>
            <a:pPr marL="342900" indent="-342900">
              <a:buFont typeface="+mj-lt"/>
              <a:buAutoNum type="arabicPeriod"/>
            </a:pPr>
            <a:r>
              <a:rPr lang="en-US" sz="2400" dirty="0"/>
              <a:t>Demographics</a:t>
            </a:r>
          </a:p>
          <a:p>
            <a:pPr marL="342900" indent="-342900">
              <a:buFont typeface="+mj-lt"/>
              <a:buAutoNum type="arabicPeriod"/>
            </a:pPr>
            <a:endParaRPr lang="en-US" sz="2400" dirty="0"/>
          </a:p>
          <a:p>
            <a:pPr marL="342900" indent="-342900">
              <a:buFont typeface="+mj-lt"/>
              <a:buAutoNum type="arabicPeriod"/>
            </a:pPr>
            <a:r>
              <a:rPr lang="en-US" sz="2400" dirty="0"/>
              <a:t>Pre/Post Breastfeeding Self Efficacy Scale-Short Form </a:t>
            </a:r>
            <a:r>
              <a:rPr lang="en-US" sz="2400" dirty="0">
                <a:solidFill>
                  <a:schemeClr val="bg1">
                    <a:lumMod val="75000"/>
                  </a:schemeClr>
                </a:solidFill>
              </a:rPr>
              <a:t>(Dennis,1999)</a:t>
            </a:r>
            <a:r>
              <a:rPr lang="en-US" sz="2000" dirty="0"/>
              <a:t> </a:t>
            </a:r>
          </a:p>
          <a:p>
            <a:pPr marL="342900" indent="-342900">
              <a:buFont typeface="+mj-lt"/>
              <a:buAutoNum type="arabicPeriod"/>
            </a:pPr>
            <a:endParaRPr lang="en-US" sz="2000" dirty="0"/>
          </a:p>
          <a:p>
            <a:pPr marL="342900" indent="-342900">
              <a:buFont typeface="+mj-lt"/>
              <a:buAutoNum type="arabicPeriod"/>
            </a:pPr>
            <a:r>
              <a:rPr lang="en-US" sz="2400" dirty="0"/>
              <a:t>Pre/Post breastfeeding goals survey</a:t>
            </a:r>
          </a:p>
          <a:p>
            <a:pPr marL="342900" indent="-342900">
              <a:buFont typeface="+mj-lt"/>
              <a:buAutoNum type="arabicPeriod"/>
            </a:pPr>
            <a:endParaRPr lang="en-US" sz="2400" dirty="0"/>
          </a:p>
          <a:p>
            <a:pPr marL="342900" indent="-342900">
              <a:buFont typeface="+mj-lt"/>
              <a:buAutoNum type="arabicPeriod"/>
            </a:pPr>
            <a:r>
              <a:rPr lang="en-US" sz="2400" dirty="0"/>
              <a:t>Program satisfaction survey</a:t>
            </a:r>
          </a:p>
        </p:txBody>
      </p:sp>
    </p:spTree>
    <p:extLst>
      <p:ext uri="{BB962C8B-B14F-4D97-AF65-F5344CB8AC3E}">
        <p14:creationId xmlns:p14="http://schemas.microsoft.com/office/powerpoint/2010/main" val="1326890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E4066-A4DE-B99B-6FEF-FC9DECA6C099}"/>
              </a:ext>
            </a:extLst>
          </p:cNvPr>
          <p:cNvSpPr>
            <a:spLocks noGrp="1"/>
          </p:cNvSpPr>
          <p:nvPr>
            <p:ph type="title"/>
          </p:nvPr>
        </p:nvSpPr>
        <p:spPr>
          <a:xfrm>
            <a:off x="635000" y="150338"/>
            <a:ext cx="7019131" cy="572700"/>
          </a:xfrm>
        </p:spPr>
        <p:txBody>
          <a:bodyPr/>
          <a:lstStyle/>
          <a:p>
            <a:r>
              <a:rPr lang="en-US" dirty="0"/>
              <a:t>sample requirements</a:t>
            </a:r>
          </a:p>
        </p:txBody>
      </p:sp>
      <p:sp>
        <p:nvSpPr>
          <p:cNvPr id="3" name="Text Placeholder 2">
            <a:extLst>
              <a:ext uri="{FF2B5EF4-FFF2-40B4-BE49-F238E27FC236}">
                <a16:creationId xmlns:a16="http://schemas.microsoft.com/office/drawing/2014/main" id="{44712CE7-5094-FD2F-62BB-D4CB143C9E59}"/>
              </a:ext>
            </a:extLst>
          </p:cNvPr>
          <p:cNvSpPr>
            <a:spLocks noGrp="1"/>
          </p:cNvSpPr>
          <p:nvPr>
            <p:ph type="body" idx="1"/>
          </p:nvPr>
        </p:nvSpPr>
        <p:spPr>
          <a:xfrm>
            <a:off x="293288" y="832839"/>
            <a:ext cx="5894268" cy="3458928"/>
          </a:xfrm>
        </p:spPr>
        <p:txBody>
          <a:bodyPr/>
          <a:lstStyle/>
          <a:p>
            <a:pPr marL="114300" indent="0">
              <a:buNone/>
            </a:pPr>
            <a:endParaRPr lang="en-US" sz="1400" b="1" dirty="0">
              <a:latin typeface="Arial"/>
            </a:endParaRPr>
          </a:p>
          <a:p>
            <a:pPr marL="114300" indent="0">
              <a:buNone/>
            </a:pPr>
            <a:endParaRPr lang="en-US" sz="1200" dirty="0">
              <a:latin typeface="Arial"/>
            </a:endParaRPr>
          </a:p>
          <a:p>
            <a:pPr>
              <a:buAutoNum type="arabicPeriod"/>
            </a:pPr>
            <a:endParaRPr lang="en-US" sz="1400" dirty="0">
              <a:latin typeface="Arial"/>
            </a:endParaRPr>
          </a:p>
          <a:p>
            <a:pPr marL="114300" indent="0">
              <a:buNone/>
            </a:pPr>
            <a:endParaRPr lang="en-US" sz="1100" b="1" dirty="0">
              <a:latin typeface="Arial"/>
            </a:endParaRPr>
          </a:p>
          <a:p>
            <a:pPr marL="114300" indent="0">
              <a:buNone/>
            </a:pPr>
            <a:endParaRPr lang="en-US" sz="1100" b="1" dirty="0">
              <a:latin typeface="Arial"/>
            </a:endParaRPr>
          </a:p>
          <a:p>
            <a:pPr marL="114300" indent="0">
              <a:buNone/>
            </a:pPr>
            <a:endParaRPr lang="en-US" sz="1100" b="1" dirty="0">
              <a:latin typeface="Arial"/>
            </a:endParaRPr>
          </a:p>
        </p:txBody>
      </p:sp>
      <p:sp>
        <p:nvSpPr>
          <p:cNvPr id="73" name="TextBox 72">
            <a:extLst>
              <a:ext uri="{FF2B5EF4-FFF2-40B4-BE49-F238E27FC236}">
                <a16:creationId xmlns:a16="http://schemas.microsoft.com/office/drawing/2014/main" id="{E9C49167-24B5-5BA4-B451-F1280B96A423}"/>
              </a:ext>
            </a:extLst>
          </p:cNvPr>
          <p:cNvSpPr txBox="1"/>
          <p:nvPr/>
        </p:nvSpPr>
        <p:spPr>
          <a:xfrm>
            <a:off x="821831" y="1072665"/>
            <a:ext cx="5653079" cy="3785652"/>
          </a:xfrm>
          <a:prstGeom prst="rect">
            <a:avLst/>
          </a:prstGeom>
          <a:noFill/>
        </p:spPr>
        <p:txBody>
          <a:bodyPr wrap="square" rtlCol="0">
            <a:spAutoFit/>
          </a:bodyPr>
          <a:lstStyle/>
          <a:p>
            <a:pPr marL="342900" indent="-342900">
              <a:buFont typeface="+mj-lt"/>
              <a:buAutoNum type="arabicPeriod"/>
            </a:pPr>
            <a:r>
              <a:rPr lang="en-US" sz="2000" dirty="0"/>
              <a:t>Age 18-40</a:t>
            </a:r>
          </a:p>
          <a:p>
            <a:pPr marL="342900" indent="-342900">
              <a:buFont typeface="+mj-lt"/>
              <a:buAutoNum type="arabicPeriod"/>
            </a:pPr>
            <a:r>
              <a:rPr lang="en-US" sz="2000" dirty="0"/>
              <a:t>Pregnancy in the 2</a:t>
            </a:r>
            <a:r>
              <a:rPr lang="en-US" sz="2000" baseline="30000" dirty="0"/>
              <a:t>nd</a:t>
            </a:r>
            <a:r>
              <a:rPr lang="en-US" sz="2000" dirty="0"/>
              <a:t> or 3</a:t>
            </a:r>
            <a:r>
              <a:rPr lang="en-US" sz="2000" baseline="30000" dirty="0"/>
              <a:t>rd</a:t>
            </a:r>
            <a:r>
              <a:rPr lang="en-US" sz="2000" dirty="0"/>
              <a:t> trimester</a:t>
            </a:r>
          </a:p>
          <a:p>
            <a:pPr marL="342900" indent="-342900">
              <a:buFont typeface="+mj-lt"/>
              <a:buAutoNum type="arabicPeriod"/>
            </a:pPr>
            <a:r>
              <a:rPr lang="en-US" sz="2000" dirty="0"/>
              <a:t>African American</a:t>
            </a:r>
          </a:p>
          <a:p>
            <a:pPr marL="342900" indent="-342900">
              <a:buFont typeface="+mj-lt"/>
              <a:buAutoNum type="arabicPeriod"/>
            </a:pPr>
            <a:r>
              <a:rPr lang="en-US" sz="2000" dirty="0"/>
              <a:t>The ability to speak and read English</a:t>
            </a:r>
          </a:p>
          <a:p>
            <a:pPr marL="342900" indent="-342900">
              <a:buFont typeface="+mj-lt"/>
              <a:buAutoNum type="arabicPeriod"/>
            </a:pPr>
            <a:r>
              <a:rPr lang="en-US" sz="2000" dirty="0"/>
              <a:t>Prerequisite of lactation class with lactation consultant</a:t>
            </a:r>
          </a:p>
          <a:p>
            <a:pPr marL="342900" indent="-342900">
              <a:buFont typeface="+mj-lt"/>
              <a:buAutoNum type="arabicPeriod"/>
            </a:pPr>
            <a:r>
              <a:rPr lang="en-US" sz="2000" dirty="0"/>
              <a:t>Primiparous or multiparous</a:t>
            </a:r>
          </a:p>
          <a:p>
            <a:pPr marL="342900" indent="-342900">
              <a:buFont typeface="+mj-lt"/>
              <a:buAutoNum type="arabicPeriod"/>
            </a:pPr>
            <a:r>
              <a:rPr lang="en-US" sz="2000" dirty="0"/>
              <a:t>Previous or no experience with breastfeeding</a:t>
            </a:r>
          </a:p>
          <a:p>
            <a:pPr marL="342900" indent="-342900">
              <a:buFont typeface="+mj-lt"/>
              <a:buAutoNum type="arabicPeriod"/>
            </a:pPr>
            <a:r>
              <a:rPr lang="en-US" sz="2000" dirty="0"/>
              <a:t>Agreeable to in-home visits</a:t>
            </a:r>
          </a:p>
          <a:p>
            <a:pPr marL="342900" indent="-342900">
              <a:buFont typeface="+mj-lt"/>
              <a:buAutoNum type="arabicPeriod"/>
            </a:pPr>
            <a:r>
              <a:rPr lang="en-US" sz="2000" dirty="0"/>
              <a:t>Access to a phone/text/</a:t>
            </a:r>
            <a:r>
              <a:rPr lang="en-US" sz="2000" dirty="0" err="1"/>
              <a:t>Wifi</a:t>
            </a:r>
            <a:endParaRPr lang="en-US" sz="2000" dirty="0"/>
          </a:p>
          <a:p>
            <a:pPr marL="342900" indent="-342900">
              <a:buFont typeface="+mj-lt"/>
              <a:buAutoNum type="arabicPeriod"/>
            </a:pPr>
            <a:r>
              <a:rPr lang="en-US" sz="2000" dirty="0"/>
              <a:t> Must be discharged with infant</a:t>
            </a:r>
          </a:p>
        </p:txBody>
      </p:sp>
      <p:grpSp>
        <p:nvGrpSpPr>
          <p:cNvPr id="76" name="Google Shape;57;p15">
            <a:extLst>
              <a:ext uri="{FF2B5EF4-FFF2-40B4-BE49-F238E27FC236}">
                <a16:creationId xmlns:a16="http://schemas.microsoft.com/office/drawing/2014/main" id="{6D2BB4E0-DAC0-43E6-D1A5-5F394081A995}"/>
              </a:ext>
            </a:extLst>
          </p:cNvPr>
          <p:cNvGrpSpPr/>
          <p:nvPr/>
        </p:nvGrpSpPr>
        <p:grpSpPr>
          <a:xfrm>
            <a:off x="6513873" y="914578"/>
            <a:ext cx="2280515" cy="3403244"/>
            <a:chOff x="5245950" y="977425"/>
            <a:chExt cx="3514135" cy="4166088"/>
          </a:xfrm>
        </p:grpSpPr>
        <p:sp>
          <p:nvSpPr>
            <p:cNvPr id="77" name="Google Shape;58;p15">
              <a:extLst>
                <a:ext uri="{FF2B5EF4-FFF2-40B4-BE49-F238E27FC236}">
                  <a16:creationId xmlns:a16="http://schemas.microsoft.com/office/drawing/2014/main" id="{43F448B5-1906-2F4C-F898-9E7F98095C6C}"/>
                </a:ext>
              </a:extLst>
            </p:cNvPr>
            <p:cNvSpPr/>
            <p:nvPr/>
          </p:nvSpPr>
          <p:spPr>
            <a:xfrm flipH="1">
              <a:off x="6869018" y="2071633"/>
              <a:ext cx="803794" cy="935602"/>
            </a:xfrm>
            <a:custGeom>
              <a:avLst/>
              <a:gdLst/>
              <a:ahLst/>
              <a:cxnLst/>
              <a:rect l="l" t="t" r="r" b="b"/>
              <a:pathLst>
                <a:path w="4409" h="5132" extrusionOk="0">
                  <a:moveTo>
                    <a:pt x="1365" y="0"/>
                  </a:moveTo>
                  <a:cubicBezTo>
                    <a:pt x="1149" y="0"/>
                    <a:pt x="993" y="40"/>
                    <a:pt x="948" y="120"/>
                  </a:cubicBezTo>
                  <a:cubicBezTo>
                    <a:pt x="746" y="482"/>
                    <a:pt x="43" y="2750"/>
                    <a:pt x="0" y="3251"/>
                  </a:cubicBezTo>
                  <a:cubicBezTo>
                    <a:pt x="582" y="4303"/>
                    <a:pt x="988" y="5132"/>
                    <a:pt x="2120" y="5132"/>
                  </a:cubicBezTo>
                  <a:cubicBezTo>
                    <a:pt x="2293" y="5132"/>
                    <a:pt x="2484" y="5113"/>
                    <a:pt x="2694" y="5072"/>
                  </a:cubicBezTo>
                  <a:cubicBezTo>
                    <a:pt x="4270" y="4784"/>
                    <a:pt x="4409" y="3272"/>
                    <a:pt x="4100" y="2729"/>
                  </a:cubicBezTo>
                  <a:cubicBezTo>
                    <a:pt x="3781" y="2186"/>
                    <a:pt x="3514" y="2569"/>
                    <a:pt x="3568" y="1398"/>
                  </a:cubicBezTo>
                  <a:cubicBezTo>
                    <a:pt x="3609" y="486"/>
                    <a:pt x="2122" y="0"/>
                    <a:pt x="1365" y="0"/>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8" name="Google Shape;59;p15">
              <a:extLst>
                <a:ext uri="{FF2B5EF4-FFF2-40B4-BE49-F238E27FC236}">
                  <a16:creationId xmlns:a16="http://schemas.microsoft.com/office/drawing/2014/main" id="{E2E83363-127D-7049-1380-33DF58628E73}"/>
                </a:ext>
              </a:extLst>
            </p:cNvPr>
            <p:cNvSpPr/>
            <p:nvPr/>
          </p:nvSpPr>
          <p:spPr>
            <a:xfrm flipH="1">
              <a:off x="6298205" y="2486199"/>
              <a:ext cx="2461880" cy="2657314"/>
            </a:xfrm>
            <a:custGeom>
              <a:avLst/>
              <a:gdLst/>
              <a:ahLst/>
              <a:cxnLst/>
              <a:rect l="l" t="t" r="r" b="b"/>
              <a:pathLst>
                <a:path w="13504" h="14576" extrusionOk="0">
                  <a:moveTo>
                    <a:pt x="10330" y="1"/>
                  </a:moveTo>
                  <a:cubicBezTo>
                    <a:pt x="10030" y="1"/>
                    <a:pt x="9886" y="60"/>
                    <a:pt x="9659" y="114"/>
                  </a:cubicBezTo>
                  <a:cubicBezTo>
                    <a:pt x="9787" y="828"/>
                    <a:pt x="9574" y="1456"/>
                    <a:pt x="8850" y="1733"/>
                  </a:cubicBezTo>
                  <a:cubicBezTo>
                    <a:pt x="8686" y="1797"/>
                    <a:pt x="8472" y="1830"/>
                    <a:pt x="8235" y="1830"/>
                  </a:cubicBezTo>
                  <a:cubicBezTo>
                    <a:pt x="7380" y="1830"/>
                    <a:pt x="6213" y="1412"/>
                    <a:pt x="5922" y="604"/>
                  </a:cubicBezTo>
                  <a:cubicBezTo>
                    <a:pt x="5775" y="443"/>
                    <a:pt x="5468" y="329"/>
                    <a:pt x="4977" y="329"/>
                  </a:cubicBezTo>
                  <a:cubicBezTo>
                    <a:pt x="4719" y="329"/>
                    <a:pt x="4411" y="360"/>
                    <a:pt x="4048" y="434"/>
                  </a:cubicBezTo>
                  <a:cubicBezTo>
                    <a:pt x="3366" y="604"/>
                    <a:pt x="2386" y="1136"/>
                    <a:pt x="1886" y="2798"/>
                  </a:cubicBezTo>
                  <a:cubicBezTo>
                    <a:pt x="1396" y="4459"/>
                    <a:pt x="800" y="6770"/>
                    <a:pt x="682" y="7728"/>
                  </a:cubicBezTo>
                  <a:cubicBezTo>
                    <a:pt x="555" y="8665"/>
                    <a:pt x="1" y="10678"/>
                    <a:pt x="3611" y="11040"/>
                  </a:cubicBezTo>
                  <a:cubicBezTo>
                    <a:pt x="3345" y="11902"/>
                    <a:pt x="2706" y="13766"/>
                    <a:pt x="2631" y="14575"/>
                  </a:cubicBezTo>
                  <a:lnTo>
                    <a:pt x="13259" y="14575"/>
                  </a:lnTo>
                  <a:cubicBezTo>
                    <a:pt x="13174" y="13713"/>
                    <a:pt x="12364" y="10209"/>
                    <a:pt x="12343" y="9645"/>
                  </a:cubicBezTo>
                  <a:cubicBezTo>
                    <a:pt x="12322" y="8963"/>
                    <a:pt x="12780" y="8601"/>
                    <a:pt x="12801" y="8367"/>
                  </a:cubicBezTo>
                  <a:cubicBezTo>
                    <a:pt x="12822" y="8122"/>
                    <a:pt x="13099" y="3703"/>
                    <a:pt x="13301" y="2702"/>
                  </a:cubicBezTo>
                  <a:cubicBezTo>
                    <a:pt x="13472" y="1690"/>
                    <a:pt x="13504" y="593"/>
                    <a:pt x="11874" y="231"/>
                  </a:cubicBezTo>
                  <a:cubicBezTo>
                    <a:pt x="11064" y="58"/>
                    <a:pt x="10623" y="1"/>
                    <a:pt x="10330" y="1"/>
                  </a:cubicBezTo>
                  <a:close/>
                </a:path>
              </a:pathLst>
            </a:custGeom>
            <a:solidFill>
              <a:schemeClr val="accent1">
                <a:lumMod val="5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9" name="Google Shape;60;p15">
              <a:extLst>
                <a:ext uri="{FF2B5EF4-FFF2-40B4-BE49-F238E27FC236}">
                  <a16:creationId xmlns:a16="http://schemas.microsoft.com/office/drawing/2014/main" id="{C16DDF45-C252-01C1-6108-B294BF42A6BE}"/>
                </a:ext>
              </a:extLst>
            </p:cNvPr>
            <p:cNvSpPr/>
            <p:nvPr/>
          </p:nvSpPr>
          <p:spPr>
            <a:xfrm flipH="1">
              <a:off x="6496203" y="1785410"/>
              <a:ext cx="640811" cy="840073"/>
            </a:xfrm>
            <a:custGeom>
              <a:avLst/>
              <a:gdLst/>
              <a:ahLst/>
              <a:cxnLst/>
              <a:rect l="l" t="t" r="r" b="b"/>
              <a:pathLst>
                <a:path w="3515" h="4608" extrusionOk="0">
                  <a:moveTo>
                    <a:pt x="2712" y="1"/>
                  </a:moveTo>
                  <a:cubicBezTo>
                    <a:pt x="2675" y="1"/>
                    <a:pt x="2637" y="7"/>
                    <a:pt x="2599" y="18"/>
                  </a:cubicBezTo>
                  <a:cubicBezTo>
                    <a:pt x="2428" y="61"/>
                    <a:pt x="0" y="2499"/>
                    <a:pt x="724" y="3915"/>
                  </a:cubicBezTo>
                  <a:cubicBezTo>
                    <a:pt x="787" y="4072"/>
                    <a:pt x="940" y="4111"/>
                    <a:pt x="1098" y="4111"/>
                  </a:cubicBezTo>
                  <a:cubicBezTo>
                    <a:pt x="1252" y="4111"/>
                    <a:pt x="1411" y="4075"/>
                    <a:pt x="1497" y="4075"/>
                  </a:cubicBezTo>
                  <a:cubicBezTo>
                    <a:pt x="1502" y="4075"/>
                    <a:pt x="1508" y="4075"/>
                    <a:pt x="1512" y="4075"/>
                  </a:cubicBezTo>
                  <a:cubicBezTo>
                    <a:pt x="1683" y="4086"/>
                    <a:pt x="1576" y="4469"/>
                    <a:pt x="1960" y="4522"/>
                  </a:cubicBezTo>
                  <a:cubicBezTo>
                    <a:pt x="2027" y="4532"/>
                    <a:pt x="2085" y="4535"/>
                    <a:pt x="2136" y="4535"/>
                  </a:cubicBezTo>
                  <a:cubicBezTo>
                    <a:pt x="2311" y="4535"/>
                    <a:pt x="2403" y="4494"/>
                    <a:pt x="2488" y="4494"/>
                  </a:cubicBezTo>
                  <a:cubicBezTo>
                    <a:pt x="2524" y="4494"/>
                    <a:pt x="2559" y="4501"/>
                    <a:pt x="2599" y="4522"/>
                  </a:cubicBezTo>
                  <a:cubicBezTo>
                    <a:pt x="2662" y="4563"/>
                    <a:pt x="2766" y="4607"/>
                    <a:pt x="2880" y="4607"/>
                  </a:cubicBezTo>
                  <a:cubicBezTo>
                    <a:pt x="3035" y="4607"/>
                    <a:pt x="3208" y="4524"/>
                    <a:pt x="3312" y="4235"/>
                  </a:cubicBezTo>
                  <a:cubicBezTo>
                    <a:pt x="3514" y="3724"/>
                    <a:pt x="2982" y="2084"/>
                    <a:pt x="3089" y="1583"/>
                  </a:cubicBezTo>
                  <a:cubicBezTo>
                    <a:pt x="3195" y="1083"/>
                    <a:pt x="3291" y="529"/>
                    <a:pt x="3120" y="284"/>
                  </a:cubicBezTo>
                  <a:cubicBezTo>
                    <a:pt x="2978" y="83"/>
                    <a:pt x="2849" y="1"/>
                    <a:pt x="2712" y="1"/>
                  </a:cubicBezTo>
                  <a:close/>
                </a:path>
              </a:pathLst>
            </a:custGeom>
            <a:solidFill>
              <a:srgbClr val="1705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 name="Google Shape;61;p15">
              <a:extLst>
                <a:ext uri="{FF2B5EF4-FFF2-40B4-BE49-F238E27FC236}">
                  <a16:creationId xmlns:a16="http://schemas.microsoft.com/office/drawing/2014/main" id="{79451E5E-BBCA-9376-4A84-17AF9C929E9C}"/>
                </a:ext>
              </a:extLst>
            </p:cNvPr>
            <p:cNvSpPr/>
            <p:nvPr/>
          </p:nvSpPr>
          <p:spPr>
            <a:xfrm flipH="1">
              <a:off x="5603264" y="2730308"/>
              <a:ext cx="1118274" cy="914819"/>
            </a:xfrm>
            <a:custGeom>
              <a:avLst/>
              <a:gdLst/>
              <a:ahLst/>
              <a:cxnLst/>
              <a:rect l="l" t="t" r="r" b="b"/>
              <a:pathLst>
                <a:path w="6134" h="5018" extrusionOk="0">
                  <a:moveTo>
                    <a:pt x="3099" y="1"/>
                  </a:moveTo>
                  <a:cubicBezTo>
                    <a:pt x="2797" y="1"/>
                    <a:pt x="2503" y="54"/>
                    <a:pt x="2226" y="159"/>
                  </a:cubicBezTo>
                  <a:cubicBezTo>
                    <a:pt x="1289" y="500"/>
                    <a:pt x="1001" y="1246"/>
                    <a:pt x="895" y="1672"/>
                  </a:cubicBezTo>
                  <a:cubicBezTo>
                    <a:pt x="788" y="2087"/>
                    <a:pt x="810" y="2140"/>
                    <a:pt x="586" y="2406"/>
                  </a:cubicBezTo>
                  <a:cubicBezTo>
                    <a:pt x="362" y="2673"/>
                    <a:pt x="0" y="3162"/>
                    <a:pt x="160" y="3642"/>
                  </a:cubicBezTo>
                  <a:cubicBezTo>
                    <a:pt x="706" y="4700"/>
                    <a:pt x="1667" y="5017"/>
                    <a:pt x="2608" y="5017"/>
                  </a:cubicBezTo>
                  <a:cubicBezTo>
                    <a:pt x="3760" y="5017"/>
                    <a:pt x="4882" y="4541"/>
                    <a:pt x="5176" y="4366"/>
                  </a:cubicBezTo>
                  <a:cubicBezTo>
                    <a:pt x="5708" y="4057"/>
                    <a:pt x="5697" y="3716"/>
                    <a:pt x="5484" y="3429"/>
                  </a:cubicBezTo>
                  <a:cubicBezTo>
                    <a:pt x="5580" y="3258"/>
                    <a:pt x="6134" y="1757"/>
                    <a:pt x="5229" y="915"/>
                  </a:cubicBezTo>
                  <a:cubicBezTo>
                    <a:pt x="4557" y="296"/>
                    <a:pt x="3806" y="1"/>
                    <a:pt x="3099" y="1"/>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1" name="Google Shape;62;p15">
              <a:extLst>
                <a:ext uri="{FF2B5EF4-FFF2-40B4-BE49-F238E27FC236}">
                  <a16:creationId xmlns:a16="http://schemas.microsoft.com/office/drawing/2014/main" id="{C761017C-E578-AE14-2754-B9F5E412AC7A}"/>
                </a:ext>
              </a:extLst>
            </p:cNvPr>
            <p:cNvSpPr/>
            <p:nvPr/>
          </p:nvSpPr>
          <p:spPr>
            <a:xfrm flipH="1">
              <a:off x="5605089" y="2730308"/>
              <a:ext cx="832598" cy="694956"/>
            </a:xfrm>
            <a:custGeom>
              <a:avLst/>
              <a:gdLst/>
              <a:ahLst/>
              <a:cxnLst/>
              <a:rect l="l" t="t" r="r" b="b"/>
              <a:pathLst>
                <a:path w="4567" h="3812" extrusionOk="0">
                  <a:moveTo>
                    <a:pt x="1536" y="1"/>
                  </a:moveTo>
                  <a:cubicBezTo>
                    <a:pt x="1234" y="1"/>
                    <a:pt x="938" y="54"/>
                    <a:pt x="658" y="159"/>
                  </a:cubicBezTo>
                  <a:cubicBezTo>
                    <a:pt x="403" y="245"/>
                    <a:pt x="200" y="372"/>
                    <a:pt x="30" y="500"/>
                  </a:cubicBezTo>
                  <a:cubicBezTo>
                    <a:pt x="0" y="614"/>
                    <a:pt x="106" y="686"/>
                    <a:pt x="244" y="686"/>
                  </a:cubicBezTo>
                  <a:cubicBezTo>
                    <a:pt x="403" y="686"/>
                    <a:pt x="605" y="590"/>
                    <a:pt x="690" y="351"/>
                  </a:cubicBezTo>
                  <a:cubicBezTo>
                    <a:pt x="779" y="465"/>
                    <a:pt x="877" y="514"/>
                    <a:pt x="970" y="514"/>
                  </a:cubicBezTo>
                  <a:cubicBezTo>
                    <a:pt x="1077" y="514"/>
                    <a:pt x="1175" y="449"/>
                    <a:pt x="1244" y="340"/>
                  </a:cubicBezTo>
                  <a:lnTo>
                    <a:pt x="1244" y="340"/>
                  </a:lnTo>
                  <a:cubicBezTo>
                    <a:pt x="1232" y="539"/>
                    <a:pt x="1409" y="584"/>
                    <a:pt x="1572" y="584"/>
                  </a:cubicBezTo>
                  <a:cubicBezTo>
                    <a:pt x="1706" y="584"/>
                    <a:pt x="1829" y="553"/>
                    <a:pt x="1830" y="553"/>
                  </a:cubicBezTo>
                  <a:lnTo>
                    <a:pt x="1830" y="553"/>
                  </a:lnTo>
                  <a:cubicBezTo>
                    <a:pt x="1613" y="845"/>
                    <a:pt x="1929" y="1021"/>
                    <a:pt x="2248" y="1021"/>
                  </a:cubicBezTo>
                  <a:cubicBezTo>
                    <a:pt x="2290" y="1021"/>
                    <a:pt x="2332" y="1017"/>
                    <a:pt x="2373" y="1011"/>
                  </a:cubicBezTo>
                  <a:lnTo>
                    <a:pt x="2373" y="1011"/>
                  </a:lnTo>
                  <a:cubicBezTo>
                    <a:pt x="2191" y="1193"/>
                    <a:pt x="2459" y="1461"/>
                    <a:pt x="2705" y="1461"/>
                  </a:cubicBezTo>
                  <a:cubicBezTo>
                    <a:pt x="2719" y="1461"/>
                    <a:pt x="2732" y="1460"/>
                    <a:pt x="2745" y="1459"/>
                  </a:cubicBezTo>
                  <a:lnTo>
                    <a:pt x="2745" y="1459"/>
                  </a:lnTo>
                  <a:cubicBezTo>
                    <a:pt x="2479" y="1714"/>
                    <a:pt x="2735" y="2023"/>
                    <a:pt x="2926" y="2023"/>
                  </a:cubicBezTo>
                  <a:cubicBezTo>
                    <a:pt x="2596" y="2193"/>
                    <a:pt x="2756" y="2523"/>
                    <a:pt x="3012" y="2577"/>
                  </a:cubicBezTo>
                  <a:cubicBezTo>
                    <a:pt x="2660" y="2726"/>
                    <a:pt x="2820" y="3035"/>
                    <a:pt x="3054" y="3045"/>
                  </a:cubicBezTo>
                  <a:cubicBezTo>
                    <a:pt x="2575" y="3279"/>
                    <a:pt x="2767" y="3780"/>
                    <a:pt x="3086" y="3812"/>
                  </a:cubicBezTo>
                  <a:cubicBezTo>
                    <a:pt x="3213" y="3492"/>
                    <a:pt x="3459" y="3359"/>
                    <a:pt x="3672" y="3359"/>
                  </a:cubicBezTo>
                  <a:cubicBezTo>
                    <a:pt x="3764" y="3359"/>
                    <a:pt x="3849" y="3384"/>
                    <a:pt x="3917" y="3429"/>
                  </a:cubicBezTo>
                  <a:cubicBezTo>
                    <a:pt x="4013" y="3258"/>
                    <a:pt x="4566" y="1757"/>
                    <a:pt x="3661" y="915"/>
                  </a:cubicBezTo>
                  <a:cubicBezTo>
                    <a:pt x="2989" y="296"/>
                    <a:pt x="2244" y="1"/>
                    <a:pt x="1536" y="1"/>
                  </a:cubicBezTo>
                  <a:close/>
                </a:path>
              </a:pathLst>
            </a:custGeom>
            <a:solidFill>
              <a:srgbClr val="6E2A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2" name="Google Shape;63;p15">
              <a:extLst>
                <a:ext uri="{FF2B5EF4-FFF2-40B4-BE49-F238E27FC236}">
                  <a16:creationId xmlns:a16="http://schemas.microsoft.com/office/drawing/2014/main" id="{8F323296-8336-780C-A302-A814A3F4342C}"/>
                </a:ext>
              </a:extLst>
            </p:cNvPr>
            <p:cNvSpPr/>
            <p:nvPr/>
          </p:nvSpPr>
          <p:spPr>
            <a:xfrm flipH="1">
              <a:off x="6803755" y="2815628"/>
              <a:ext cx="366256" cy="256324"/>
            </a:xfrm>
            <a:custGeom>
              <a:avLst/>
              <a:gdLst/>
              <a:ahLst/>
              <a:cxnLst/>
              <a:rect l="l" t="t" r="r" b="b"/>
              <a:pathLst>
                <a:path w="2009" h="1406" extrusionOk="0">
                  <a:moveTo>
                    <a:pt x="837" y="0"/>
                  </a:moveTo>
                  <a:cubicBezTo>
                    <a:pt x="746" y="0"/>
                    <a:pt x="696" y="74"/>
                    <a:pt x="735" y="213"/>
                  </a:cubicBezTo>
                  <a:cubicBezTo>
                    <a:pt x="640" y="118"/>
                    <a:pt x="542" y="70"/>
                    <a:pt x="472" y="70"/>
                  </a:cubicBezTo>
                  <a:cubicBezTo>
                    <a:pt x="370" y="70"/>
                    <a:pt x="325" y="171"/>
                    <a:pt x="426" y="373"/>
                  </a:cubicBezTo>
                  <a:cubicBezTo>
                    <a:pt x="426" y="373"/>
                    <a:pt x="225" y="227"/>
                    <a:pt x="114" y="227"/>
                  </a:cubicBezTo>
                  <a:cubicBezTo>
                    <a:pt x="87" y="227"/>
                    <a:pt x="66" y="235"/>
                    <a:pt x="54" y="256"/>
                  </a:cubicBezTo>
                  <a:cubicBezTo>
                    <a:pt x="0" y="362"/>
                    <a:pt x="235" y="671"/>
                    <a:pt x="448" y="895"/>
                  </a:cubicBezTo>
                  <a:cubicBezTo>
                    <a:pt x="448" y="895"/>
                    <a:pt x="426" y="1193"/>
                    <a:pt x="416" y="1406"/>
                  </a:cubicBezTo>
                  <a:lnTo>
                    <a:pt x="1438" y="1331"/>
                  </a:lnTo>
                  <a:cubicBezTo>
                    <a:pt x="1438" y="1331"/>
                    <a:pt x="1459" y="1172"/>
                    <a:pt x="1555" y="799"/>
                  </a:cubicBezTo>
                  <a:cubicBezTo>
                    <a:pt x="2008" y="499"/>
                    <a:pt x="1936" y="304"/>
                    <a:pt x="1728" y="304"/>
                  </a:cubicBezTo>
                  <a:cubicBezTo>
                    <a:pt x="1618" y="304"/>
                    <a:pt x="1471" y="358"/>
                    <a:pt x="1342" y="479"/>
                  </a:cubicBezTo>
                  <a:cubicBezTo>
                    <a:pt x="1185" y="153"/>
                    <a:pt x="968" y="0"/>
                    <a:pt x="837" y="0"/>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3" name="Google Shape;64;p15">
              <a:extLst>
                <a:ext uri="{FF2B5EF4-FFF2-40B4-BE49-F238E27FC236}">
                  <a16:creationId xmlns:a16="http://schemas.microsoft.com/office/drawing/2014/main" id="{57FE2A22-CDF0-F37B-EE00-42CEC54CF067}"/>
                </a:ext>
              </a:extLst>
            </p:cNvPr>
            <p:cNvSpPr/>
            <p:nvPr/>
          </p:nvSpPr>
          <p:spPr>
            <a:xfrm flipH="1">
              <a:off x="5245950" y="3187717"/>
              <a:ext cx="347660" cy="282394"/>
            </a:xfrm>
            <a:custGeom>
              <a:avLst/>
              <a:gdLst/>
              <a:ahLst/>
              <a:cxnLst/>
              <a:rect l="l" t="t" r="r" b="b"/>
              <a:pathLst>
                <a:path w="1907" h="1549" extrusionOk="0">
                  <a:moveTo>
                    <a:pt x="865" y="0"/>
                  </a:moveTo>
                  <a:cubicBezTo>
                    <a:pt x="852" y="0"/>
                    <a:pt x="837" y="2"/>
                    <a:pt x="820" y="4"/>
                  </a:cubicBezTo>
                  <a:cubicBezTo>
                    <a:pt x="511" y="25"/>
                    <a:pt x="149" y="600"/>
                    <a:pt x="0" y="802"/>
                  </a:cubicBezTo>
                  <a:cubicBezTo>
                    <a:pt x="0" y="802"/>
                    <a:pt x="228" y="1548"/>
                    <a:pt x="469" y="1548"/>
                  </a:cubicBezTo>
                  <a:cubicBezTo>
                    <a:pt x="473" y="1548"/>
                    <a:pt x="476" y="1548"/>
                    <a:pt x="479" y="1548"/>
                  </a:cubicBezTo>
                  <a:cubicBezTo>
                    <a:pt x="628" y="1409"/>
                    <a:pt x="884" y="1037"/>
                    <a:pt x="1374" y="1015"/>
                  </a:cubicBezTo>
                  <a:cubicBezTo>
                    <a:pt x="1864" y="983"/>
                    <a:pt x="1906" y="824"/>
                    <a:pt x="1427" y="696"/>
                  </a:cubicBezTo>
                  <a:lnTo>
                    <a:pt x="1427" y="696"/>
                  </a:lnTo>
                  <a:cubicBezTo>
                    <a:pt x="1435" y="696"/>
                    <a:pt x="1442" y="696"/>
                    <a:pt x="1449" y="696"/>
                  </a:cubicBezTo>
                  <a:cubicBezTo>
                    <a:pt x="1803" y="696"/>
                    <a:pt x="1792" y="451"/>
                    <a:pt x="1388" y="451"/>
                  </a:cubicBezTo>
                  <a:cubicBezTo>
                    <a:pt x="1380" y="451"/>
                    <a:pt x="1372" y="451"/>
                    <a:pt x="1363" y="451"/>
                  </a:cubicBezTo>
                  <a:cubicBezTo>
                    <a:pt x="1602" y="312"/>
                    <a:pt x="1543" y="198"/>
                    <a:pt x="1330" y="198"/>
                  </a:cubicBezTo>
                  <a:cubicBezTo>
                    <a:pt x="1200" y="198"/>
                    <a:pt x="1012" y="240"/>
                    <a:pt x="799" y="345"/>
                  </a:cubicBezTo>
                  <a:cubicBezTo>
                    <a:pt x="799" y="345"/>
                    <a:pt x="1105" y="0"/>
                    <a:pt x="865" y="0"/>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4" name="Google Shape;65;p15">
              <a:extLst>
                <a:ext uri="{FF2B5EF4-FFF2-40B4-BE49-F238E27FC236}">
                  <a16:creationId xmlns:a16="http://schemas.microsoft.com/office/drawing/2014/main" id="{B98FBC79-3679-AF19-C428-670AB45C1C2F}"/>
                </a:ext>
              </a:extLst>
            </p:cNvPr>
            <p:cNvSpPr/>
            <p:nvPr/>
          </p:nvSpPr>
          <p:spPr>
            <a:xfrm flipH="1">
              <a:off x="7950281" y="3233294"/>
              <a:ext cx="64172" cy="492048"/>
            </a:xfrm>
            <a:custGeom>
              <a:avLst/>
              <a:gdLst/>
              <a:ahLst/>
              <a:cxnLst/>
              <a:rect l="l" t="t" r="r" b="b"/>
              <a:pathLst>
                <a:path w="352" h="2699" extrusionOk="0">
                  <a:moveTo>
                    <a:pt x="221" y="0"/>
                  </a:moveTo>
                  <a:cubicBezTo>
                    <a:pt x="155" y="0"/>
                    <a:pt x="85" y="43"/>
                    <a:pt x="75" y="126"/>
                  </a:cubicBezTo>
                  <a:cubicBezTo>
                    <a:pt x="21" y="499"/>
                    <a:pt x="11" y="883"/>
                    <a:pt x="11" y="1266"/>
                  </a:cubicBezTo>
                  <a:cubicBezTo>
                    <a:pt x="0" y="1713"/>
                    <a:pt x="0" y="2160"/>
                    <a:pt x="64" y="2597"/>
                  </a:cubicBezTo>
                  <a:cubicBezTo>
                    <a:pt x="77" y="2669"/>
                    <a:pt x="123" y="2699"/>
                    <a:pt x="173" y="2699"/>
                  </a:cubicBezTo>
                  <a:cubicBezTo>
                    <a:pt x="248" y="2699"/>
                    <a:pt x="332" y="2629"/>
                    <a:pt x="320" y="2533"/>
                  </a:cubicBezTo>
                  <a:cubicBezTo>
                    <a:pt x="245" y="2107"/>
                    <a:pt x="266" y="1671"/>
                    <a:pt x="277" y="1245"/>
                  </a:cubicBezTo>
                  <a:cubicBezTo>
                    <a:pt x="288" y="872"/>
                    <a:pt x="298" y="499"/>
                    <a:pt x="341" y="137"/>
                  </a:cubicBezTo>
                  <a:cubicBezTo>
                    <a:pt x="352" y="45"/>
                    <a:pt x="288" y="0"/>
                    <a:pt x="22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5" name="Google Shape;66;p15">
              <a:extLst>
                <a:ext uri="{FF2B5EF4-FFF2-40B4-BE49-F238E27FC236}">
                  <a16:creationId xmlns:a16="http://schemas.microsoft.com/office/drawing/2014/main" id="{30F9367B-1F2F-0426-67AB-ADD5ADE4A6F3}"/>
                </a:ext>
              </a:extLst>
            </p:cNvPr>
            <p:cNvSpPr/>
            <p:nvPr/>
          </p:nvSpPr>
          <p:spPr>
            <a:xfrm flipH="1">
              <a:off x="5469255" y="3034214"/>
              <a:ext cx="2886110" cy="1360925"/>
            </a:xfrm>
            <a:custGeom>
              <a:avLst/>
              <a:gdLst/>
              <a:ahLst/>
              <a:cxnLst/>
              <a:rect l="l" t="t" r="r" b="b"/>
              <a:pathLst>
                <a:path w="15831" h="7465" extrusionOk="0">
                  <a:moveTo>
                    <a:pt x="7696" y="1"/>
                  </a:moveTo>
                  <a:cubicBezTo>
                    <a:pt x="7375" y="1"/>
                    <a:pt x="6915" y="70"/>
                    <a:pt x="6843" y="207"/>
                  </a:cubicBezTo>
                  <a:cubicBezTo>
                    <a:pt x="6715" y="697"/>
                    <a:pt x="7077" y="1985"/>
                    <a:pt x="7312" y="2443"/>
                  </a:cubicBezTo>
                  <a:cubicBezTo>
                    <a:pt x="7277" y="2441"/>
                    <a:pt x="7243" y="2440"/>
                    <a:pt x="7208" y="2440"/>
                  </a:cubicBezTo>
                  <a:cubicBezTo>
                    <a:pt x="6320" y="2440"/>
                    <a:pt x="5239" y="3189"/>
                    <a:pt x="5054" y="3210"/>
                  </a:cubicBezTo>
                  <a:cubicBezTo>
                    <a:pt x="4847" y="3164"/>
                    <a:pt x="4089" y="2727"/>
                    <a:pt x="3387" y="2727"/>
                  </a:cubicBezTo>
                  <a:cubicBezTo>
                    <a:pt x="3113" y="2727"/>
                    <a:pt x="2847" y="2793"/>
                    <a:pt x="2626" y="2976"/>
                  </a:cubicBezTo>
                  <a:cubicBezTo>
                    <a:pt x="1838" y="3625"/>
                    <a:pt x="1604" y="4349"/>
                    <a:pt x="1284" y="4349"/>
                  </a:cubicBezTo>
                  <a:cubicBezTo>
                    <a:pt x="1015" y="4349"/>
                    <a:pt x="829" y="3987"/>
                    <a:pt x="549" y="3987"/>
                  </a:cubicBezTo>
                  <a:cubicBezTo>
                    <a:pt x="496" y="3987"/>
                    <a:pt x="440" y="3999"/>
                    <a:pt x="379" y="4030"/>
                  </a:cubicBezTo>
                  <a:cubicBezTo>
                    <a:pt x="0" y="4199"/>
                    <a:pt x="172" y="6059"/>
                    <a:pt x="1428" y="6059"/>
                  </a:cubicBezTo>
                  <a:cubicBezTo>
                    <a:pt x="1514" y="6059"/>
                    <a:pt x="1604" y="6050"/>
                    <a:pt x="1700" y="6032"/>
                  </a:cubicBezTo>
                  <a:cubicBezTo>
                    <a:pt x="2067" y="6426"/>
                    <a:pt x="2397" y="6737"/>
                    <a:pt x="2847" y="6737"/>
                  </a:cubicBezTo>
                  <a:cubicBezTo>
                    <a:pt x="2932" y="6737"/>
                    <a:pt x="3021" y="6726"/>
                    <a:pt x="3116" y="6703"/>
                  </a:cubicBezTo>
                  <a:cubicBezTo>
                    <a:pt x="3641" y="6571"/>
                    <a:pt x="4421" y="6383"/>
                    <a:pt x="4695" y="6383"/>
                  </a:cubicBezTo>
                  <a:cubicBezTo>
                    <a:pt x="4733" y="6383"/>
                    <a:pt x="4761" y="6386"/>
                    <a:pt x="4777" y="6394"/>
                  </a:cubicBezTo>
                  <a:cubicBezTo>
                    <a:pt x="4926" y="6458"/>
                    <a:pt x="5640" y="7011"/>
                    <a:pt x="6236" y="7203"/>
                  </a:cubicBezTo>
                  <a:cubicBezTo>
                    <a:pt x="6548" y="7339"/>
                    <a:pt x="7110" y="7464"/>
                    <a:pt x="7750" y="7464"/>
                  </a:cubicBezTo>
                  <a:cubicBezTo>
                    <a:pt x="8770" y="7464"/>
                    <a:pt x="9989" y="7144"/>
                    <a:pt x="10709" y="6032"/>
                  </a:cubicBezTo>
                  <a:cubicBezTo>
                    <a:pt x="12114" y="5105"/>
                    <a:pt x="13062" y="4796"/>
                    <a:pt x="13467" y="4477"/>
                  </a:cubicBezTo>
                  <a:cubicBezTo>
                    <a:pt x="13871" y="4158"/>
                    <a:pt x="15458" y="3827"/>
                    <a:pt x="15777" y="2400"/>
                  </a:cubicBezTo>
                  <a:cubicBezTo>
                    <a:pt x="15831" y="2283"/>
                    <a:pt x="15660" y="1666"/>
                    <a:pt x="15192" y="1581"/>
                  </a:cubicBezTo>
                  <a:cubicBezTo>
                    <a:pt x="14904" y="1634"/>
                    <a:pt x="13754" y="2677"/>
                    <a:pt x="12199" y="3242"/>
                  </a:cubicBezTo>
                  <a:cubicBezTo>
                    <a:pt x="12174" y="3242"/>
                    <a:pt x="12149" y="3242"/>
                    <a:pt x="12124" y="3242"/>
                  </a:cubicBezTo>
                  <a:cubicBezTo>
                    <a:pt x="10910" y="3242"/>
                    <a:pt x="9372" y="2743"/>
                    <a:pt x="9111" y="1825"/>
                  </a:cubicBezTo>
                  <a:cubicBezTo>
                    <a:pt x="8632" y="1612"/>
                    <a:pt x="8089" y="1112"/>
                    <a:pt x="8004" y="47"/>
                  </a:cubicBezTo>
                  <a:cubicBezTo>
                    <a:pt x="7970" y="16"/>
                    <a:pt x="7848" y="1"/>
                    <a:pt x="76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6" name="Google Shape;67;p15">
              <a:extLst>
                <a:ext uri="{FF2B5EF4-FFF2-40B4-BE49-F238E27FC236}">
                  <a16:creationId xmlns:a16="http://schemas.microsoft.com/office/drawing/2014/main" id="{67F1CBE7-156A-496C-1DF5-84F9C3250BAA}"/>
                </a:ext>
              </a:extLst>
            </p:cNvPr>
            <p:cNvSpPr/>
            <p:nvPr/>
          </p:nvSpPr>
          <p:spPr>
            <a:xfrm flipH="1">
              <a:off x="7424505" y="3629447"/>
              <a:ext cx="716286" cy="600339"/>
            </a:xfrm>
            <a:custGeom>
              <a:avLst/>
              <a:gdLst/>
              <a:ahLst/>
              <a:cxnLst/>
              <a:rect l="l" t="t" r="r" b="b"/>
              <a:pathLst>
                <a:path w="3929" h="3293" extrusionOk="0">
                  <a:moveTo>
                    <a:pt x="3224" y="1"/>
                  </a:moveTo>
                  <a:cubicBezTo>
                    <a:pt x="2985" y="1"/>
                    <a:pt x="2740" y="65"/>
                    <a:pt x="2514" y="158"/>
                  </a:cubicBezTo>
                  <a:cubicBezTo>
                    <a:pt x="2024" y="360"/>
                    <a:pt x="1620" y="658"/>
                    <a:pt x="1407" y="1148"/>
                  </a:cubicBezTo>
                  <a:cubicBezTo>
                    <a:pt x="1343" y="1318"/>
                    <a:pt x="1300" y="1489"/>
                    <a:pt x="1226" y="1670"/>
                  </a:cubicBezTo>
                  <a:cubicBezTo>
                    <a:pt x="1159" y="1817"/>
                    <a:pt x="1058" y="1863"/>
                    <a:pt x="931" y="1863"/>
                  </a:cubicBezTo>
                  <a:cubicBezTo>
                    <a:pt x="874" y="1863"/>
                    <a:pt x="812" y="1853"/>
                    <a:pt x="746" y="1840"/>
                  </a:cubicBezTo>
                  <a:cubicBezTo>
                    <a:pt x="681" y="1828"/>
                    <a:pt x="617" y="1819"/>
                    <a:pt x="555" y="1819"/>
                  </a:cubicBezTo>
                  <a:cubicBezTo>
                    <a:pt x="455" y="1819"/>
                    <a:pt x="359" y="1843"/>
                    <a:pt x="267" y="1915"/>
                  </a:cubicBezTo>
                  <a:cubicBezTo>
                    <a:pt x="182" y="2000"/>
                    <a:pt x="118" y="2096"/>
                    <a:pt x="97" y="2213"/>
                  </a:cubicBezTo>
                  <a:cubicBezTo>
                    <a:pt x="1" y="2682"/>
                    <a:pt x="491" y="3054"/>
                    <a:pt x="821" y="3278"/>
                  </a:cubicBezTo>
                  <a:cubicBezTo>
                    <a:pt x="843" y="3288"/>
                    <a:pt x="865" y="3293"/>
                    <a:pt x="885" y="3293"/>
                  </a:cubicBezTo>
                  <a:cubicBezTo>
                    <a:pt x="1014" y="3293"/>
                    <a:pt x="1098" y="3115"/>
                    <a:pt x="970" y="3033"/>
                  </a:cubicBezTo>
                  <a:cubicBezTo>
                    <a:pt x="746" y="2895"/>
                    <a:pt x="288" y="2586"/>
                    <a:pt x="374" y="2256"/>
                  </a:cubicBezTo>
                  <a:cubicBezTo>
                    <a:pt x="402" y="2114"/>
                    <a:pt x="489" y="2077"/>
                    <a:pt x="597" y="2077"/>
                  </a:cubicBezTo>
                  <a:cubicBezTo>
                    <a:pt x="714" y="2077"/>
                    <a:pt x="855" y="2121"/>
                    <a:pt x="972" y="2121"/>
                  </a:cubicBezTo>
                  <a:cubicBezTo>
                    <a:pt x="989" y="2121"/>
                    <a:pt x="1007" y="2120"/>
                    <a:pt x="1023" y="2117"/>
                  </a:cubicBezTo>
                  <a:cubicBezTo>
                    <a:pt x="1375" y="2096"/>
                    <a:pt x="1470" y="1787"/>
                    <a:pt x="1566" y="1489"/>
                  </a:cubicBezTo>
                  <a:cubicBezTo>
                    <a:pt x="1715" y="1063"/>
                    <a:pt x="1907" y="765"/>
                    <a:pt x="2301" y="552"/>
                  </a:cubicBezTo>
                  <a:cubicBezTo>
                    <a:pt x="2571" y="410"/>
                    <a:pt x="2902" y="268"/>
                    <a:pt x="3219" y="268"/>
                  </a:cubicBezTo>
                  <a:cubicBezTo>
                    <a:pt x="3378" y="268"/>
                    <a:pt x="3533" y="303"/>
                    <a:pt x="3675" y="392"/>
                  </a:cubicBezTo>
                  <a:cubicBezTo>
                    <a:pt x="3698" y="405"/>
                    <a:pt x="3720" y="411"/>
                    <a:pt x="3742" y="411"/>
                  </a:cubicBezTo>
                  <a:cubicBezTo>
                    <a:pt x="3857" y="411"/>
                    <a:pt x="3929" y="239"/>
                    <a:pt x="3803" y="158"/>
                  </a:cubicBezTo>
                  <a:cubicBezTo>
                    <a:pt x="3623" y="46"/>
                    <a:pt x="3425" y="1"/>
                    <a:pt x="322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7" name="Google Shape;68;p15">
              <a:extLst>
                <a:ext uri="{FF2B5EF4-FFF2-40B4-BE49-F238E27FC236}">
                  <a16:creationId xmlns:a16="http://schemas.microsoft.com/office/drawing/2014/main" id="{35D28771-E2C9-56FF-B564-E574E9F4B67C}"/>
                </a:ext>
              </a:extLst>
            </p:cNvPr>
            <p:cNvSpPr/>
            <p:nvPr/>
          </p:nvSpPr>
          <p:spPr>
            <a:xfrm flipH="1">
              <a:off x="5793402" y="3561629"/>
              <a:ext cx="2118231" cy="810175"/>
            </a:xfrm>
            <a:custGeom>
              <a:avLst/>
              <a:gdLst/>
              <a:ahLst/>
              <a:cxnLst/>
              <a:rect l="l" t="t" r="r" b="b"/>
              <a:pathLst>
                <a:path w="11619" h="4444" extrusionOk="0">
                  <a:moveTo>
                    <a:pt x="2254" y="1"/>
                  </a:moveTo>
                  <a:cubicBezTo>
                    <a:pt x="2132" y="1"/>
                    <a:pt x="2041" y="50"/>
                    <a:pt x="2002" y="178"/>
                  </a:cubicBezTo>
                  <a:cubicBezTo>
                    <a:pt x="1885" y="562"/>
                    <a:pt x="2876" y="977"/>
                    <a:pt x="2918" y="1169"/>
                  </a:cubicBezTo>
                  <a:cubicBezTo>
                    <a:pt x="2950" y="1371"/>
                    <a:pt x="1545" y="1861"/>
                    <a:pt x="948" y="2042"/>
                  </a:cubicBezTo>
                  <a:cubicBezTo>
                    <a:pt x="352" y="2212"/>
                    <a:pt x="0" y="2447"/>
                    <a:pt x="341" y="2649"/>
                  </a:cubicBezTo>
                  <a:cubicBezTo>
                    <a:pt x="417" y="2693"/>
                    <a:pt x="522" y="2710"/>
                    <a:pt x="644" y="2710"/>
                  </a:cubicBezTo>
                  <a:cubicBezTo>
                    <a:pt x="1057" y="2710"/>
                    <a:pt x="1666" y="2510"/>
                    <a:pt x="2002" y="2436"/>
                  </a:cubicBezTo>
                  <a:cubicBezTo>
                    <a:pt x="2040" y="2428"/>
                    <a:pt x="2073" y="2424"/>
                    <a:pt x="2102" y="2424"/>
                  </a:cubicBezTo>
                  <a:cubicBezTo>
                    <a:pt x="2417" y="2424"/>
                    <a:pt x="2298" y="2863"/>
                    <a:pt x="2152" y="3107"/>
                  </a:cubicBezTo>
                  <a:cubicBezTo>
                    <a:pt x="1992" y="3352"/>
                    <a:pt x="1577" y="3905"/>
                    <a:pt x="1566" y="4385"/>
                  </a:cubicBezTo>
                  <a:cubicBezTo>
                    <a:pt x="1647" y="4425"/>
                    <a:pt x="1748" y="4443"/>
                    <a:pt x="1863" y="4443"/>
                  </a:cubicBezTo>
                  <a:cubicBezTo>
                    <a:pt x="2592" y="4443"/>
                    <a:pt x="3886" y="3713"/>
                    <a:pt x="4281" y="3373"/>
                  </a:cubicBezTo>
                  <a:cubicBezTo>
                    <a:pt x="4814" y="2730"/>
                    <a:pt x="5143" y="2562"/>
                    <a:pt x="5407" y="2562"/>
                  </a:cubicBezTo>
                  <a:cubicBezTo>
                    <a:pt x="5602" y="2562"/>
                    <a:pt x="5762" y="2654"/>
                    <a:pt x="5943" y="2713"/>
                  </a:cubicBezTo>
                  <a:cubicBezTo>
                    <a:pt x="6319" y="2838"/>
                    <a:pt x="7757" y="3788"/>
                    <a:pt x="9340" y="3788"/>
                  </a:cubicBezTo>
                  <a:cubicBezTo>
                    <a:pt x="9502" y="3788"/>
                    <a:pt x="9665" y="3778"/>
                    <a:pt x="9829" y="3756"/>
                  </a:cubicBezTo>
                  <a:cubicBezTo>
                    <a:pt x="11597" y="3511"/>
                    <a:pt x="11618" y="2308"/>
                    <a:pt x="11544" y="1318"/>
                  </a:cubicBezTo>
                  <a:lnTo>
                    <a:pt x="11544" y="1318"/>
                  </a:lnTo>
                  <a:cubicBezTo>
                    <a:pt x="11346" y="1440"/>
                    <a:pt x="10799" y="1488"/>
                    <a:pt x="10200" y="1488"/>
                  </a:cubicBezTo>
                  <a:cubicBezTo>
                    <a:pt x="9447" y="1488"/>
                    <a:pt x="8612" y="1413"/>
                    <a:pt x="8285" y="1318"/>
                  </a:cubicBezTo>
                  <a:cubicBezTo>
                    <a:pt x="7710" y="1147"/>
                    <a:pt x="5687" y="817"/>
                    <a:pt x="5197" y="721"/>
                  </a:cubicBezTo>
                  <a:cubicBezTo>
                    <a:pt x="4718" y="636"/>
                    <a:pt x="3653" y="604"/>
                    <a:pt x="3206" y="370"/>
                  </a:cubicBezTo>
                  <a:cubicBezTo>
                    <a:pt x="2890" y="212"/>
                    <a:pt x="2506" y="1"/>
                    <a:pt x="2254" y="1"/>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8" name="Google Shape;69;p15">
              <a:extLst>
                <a:ext uri="{FF2B5EF4-FFF2-40B4-BE49-F238E27FC236}">
                  <a16:creationId xmlns:a16="http://schemas.microsoft.com/office/drawing/2014/main" id="{6F7F55B8-32FA-B203-A21B-2A0E414A448D}"/>
                </a:ext>
              </a:extLst>
            </p:cNvPr>
            <p:cNvSpPr/>
            <p:nvPr/>
          </p:nvSpPr>
          <p:spPr>
            <a:xfrm flipH="1">
              <a:off x="5688583" y="3731904"/>
              <a:ext cx="1112623" cy="531791"/>
            </a:xfrm>
            <a:custGeom>
              <a:avLst/>
              <a:gdLst/>
              <a:ahLst/>
              <a:cxnLst/>
              <a:rect l="l" t="t" r="r" b="b"/>
              <a:pathLst>
                <a:path w="6103" h="2917" extrusionOk="0">
                  <a:moveTo>
                    <a:pt x="341" y="0"/>
                  </a:moveTo>
                  <a:lnTo>
                    <a:pt x="341" y="0"/>
                  </a:lnTo>
                  <a:cubicBezTo>
                    <a:pt x="416" y="224"/>
                    <a:pt x="501" y="1406"/>
                    <a:pt x="1" y="1864"/>
                  </a:cubicBezTo>
                  <a:cubicBezTo>
                    <a:pt x="649" y="2383"/>
                    <a:pt x="2118" y="2917"/>
                    <a:pt x="3372" y="2917"/>
                  </a:cubicBezTo>
                  <a:cubicBezTo>
                    <a:pt x="3971" y="2917"/>
                    <a:pt x="4521" y="2795"/>
                    <a:pt x="4910" y="2492"/>
                  </a:cubicBezTo>
                  <a:cubicBezTo>
                    <a:pt x="6102" y="1545"/>
                    <a:pt x="5485" y="448"/>
                    <a:pt x="5463" y="373"/>
                  </a:cubicBezTo>
                  <a:lnTo>
                    <a:pt x="5463" y="373"/>
                  </a:lnTo>
                  <a:cubicBezTo>
                    <a:pt x="5240" y="433"/>
                    <a:pt x="4878" y="461"/>
                    <a:pt x="4432" y="461"/>
                  </a:cubicBezTo>
                  <a:cubicBezTo>
                    <a:pt x="3303" y="461"/>
                    <a:pt x="1639" y="283"/>
                    <a:pt x="341" y="0"/>
                  </a:cubicBezTo>
                  <a:close/>
                </a:path>
              </a:pathLst>
            </a:custGeom>
            <a:solidFill>
              <a:schemeClr val="accent1">
                <a:lumMod val="5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9" name="Google Shape;70;p15">
              <a:extLst>
                <a:ext uri="{FF2B5EF4-FFF2-40B4-BE49-F238E27FC236}">
                  <a16:creationId xmlns:a16="http://schemas.microsoft.com/office/drawing/2014/main" id="{1E98D28B-FA6B-32BB-CAD4-861BEE23F272}"/>
                </a:ext>
              </a:extLst>
            </p:cNvPr>
            <p:cNvSpPr/>
            <p:nvPr/>
          </p:nvSpPr>
          <p:spPr>
            <a:xfrm flipH="1">
              <a:off x="7031998" y="4098524"/>
              <a:ext cx="1032954" cy="480563"/>
            </a:xfrm>
            <a:custGeom>
              <a:avLst/>
              <a:gdLst/>
              <a:ahLst/>
              <a:cxnLst/>
              <a:rect l="l" t="t" r="r" b="b"/>
              <a:pathLst>
                <a:path w="5666" h="2636" extrusionOk="0">
                  <a:moveTo>
                    <a:pt x="2526" y="1"/>
                  </a:moveTo>
                  <a:cubicBezTo>
                    <a:pt x="2512" y="1"/>
                    <a:pt x="2497" y="1"/>
                    <a:pt x="2481" y="2"/>
                  </a:cubicBezTo>
                  <a:cubicBezTo>
                    <a:pt x="2109" y="23"/>
                    <a:pt x="1619" y="716"/>
                    <a:pt x="1257" y="907"/>
                  </a:cubicBezTo>
                  <a:lnTo>
                    <a:pt x="565" y="641"/>
                  </a:lnTo>
                  <a:cubicBezTo>
                    <a:pt x="565" y="641"/>
                    <a:pt x="160" y="982"/>
                    <a:pt x="85" y="1195"/>
                  </a:cubicBezTo>
                  <a:lnTo>
                    <a:pt x="0" y="2025"/>
                  </a:lnTo>
                  <a:cubicBezTo>
                    <a:pt x="0" y="2025"/>
                    <a:pt x="2694" y="2558"/>
                    <a:pt x="3355" y="2622"/>
                  </a:cubicBezTo>
                  <a:cubicBezTo>
                    <a:pt x="3435" y="2631"/>
                    <a:pt x="3511" y="2635"/>
                    <a:pt x="3585" y="2635"/>
                  </a:cubicBezTo>
                  <a:cubicBezTo>
                    <a:pt x="4106" y="2635"/>
                    <a:pt x="4458" y="2416"/>
                    <a:pt x="4654" y="2164"/>
                  </a:cubicBezTo>
                  <a:cubicBezTo>
                    <a:pt x="4877" y="1887"/>
                    <a:pt x="5271" y="1567"/>
                    <a:pt x="5271" y="1280"/>
                  </a:cubicBezTo>
                  <a:cubicBezTo>
                    <a:pt x="5655" y="907"/>
                    <a:pt x="5665" y="503"/>
                    <a:pt x="5495" y="396"/>
                  </a:cubicBezTo>
                  <a:cubicBezTo>
                    <a:pt x="5472" y="381"/>
                    <a:pt x="5439" y="375"/>
                    <a:pt x="5398" y="375"/>
                  </a:cubicBezTo>
                  <a:cubicBezTo>
                    <a:pt x="5140" y="375"/>
                    <a:pt x="4558" y="645"/>
                    <a:pt x="3951" y="939"/>
                  </a:cubicBezTo>
                  <a:cubicBezTo>
                    <a:pt x="3420" y="1213"/>
                    <a:pt x="2986" y="1340"/>
                    <a:pt x="2530" y="1340"/>
                  </a:cubicBezTo>
                  <a:cubicBezTo>
                    <a:pt x="2382" y="1340"/>
                    <a:pt x="2233" y="1327"/>
                    <a:pt x="2077" y="1301"/>
                  </a:cubicBezTo>
                  <a:cubicBezTo>
                    <a:pt x="2077" y="1301"/>
                    <a:pt x="2300" y="907"/>
                    <a:pt x="2513" y="566"/>
                  </a:cubicBezTo>
                  <a:cubicBezTo>
                    <a:pt x="2728" y="230"/>
                    <a:pt x="2844" y="1"/>
                    <a:pt x="2526" y="1"/>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0" name="Google Shape;71;p15">
              <a:extLst>
                <a:ext uri="{FF2B5EF4-FFF2-40B4-BE49-F238E27FC236}">
                  <a16:creationId xmlns:a16="http://schemas.microsoft.com/office/drawing/2014/main" id="{F54056D7-5A6F-6EF9-3DA0-4C99E52142BF}"/>
                </a:ext>
              </a:extLst>
            </p:cNvPr>
            <p:cNvSpPr/>
            <p:nvPr/>
          </p:nvSpPr>
          <p:spPr>
            <a:xfrm flipH="1">
              <a:off x="6593187" y="1353525"/>
              <a:ext cx="996128" cy="1080537"/>
            </a:xfrm>
            <a:custGeom>
              <a:avLst/>
              <a:gdLst/>
              <a:ahLst/>
              <a:cxnLst/>
              <a:rect l="l" t="t" r="r" b="b"/>
              <a:pathLst>
                <a:path w="5464" h="5927" extrusionOk="0">
                  <a:moveTo>
                    <a:pt x="2463" y="1"/>
                  </a:moveTo>
                  <a:cubicBezTo>
                    <a:pt x="2018" y="1"/>
                    <a:pt x="1643" y="106"/>
                    <a:pt x="1459" y="342"/>
                  </a:cubicBezTo>
                  <a:cubicBezTo>
                    <a:pt x="405" y="1631"/>
                    <a:pt x="0" y="2685"/>
                    <a:pt x="352" y="4006"/>
                  </a:cubicBezTo>
                  <a:cubicBezTo>
                    <a:pt x="696" y="5225"/>
                    <a:pt x="1494" y="5926"/>
                    <a:pt x="2452" y="5926"/>
                  </a:cubicBezTo>
                  <a:cubicBezTo>
                    <a:pt x="2532" y="5926"/>
                    <a:pt x="2613" y="5922"/>
                    <a:pt x="2694" y="5912"/>
                  </a:cubicBezTo>
                  <a:cubicBezTo>
                    <a:pt x="3770" y="5773"/>
                    <a:pt x="4398" y="5071"/>
                    <a:pt x="4547" y="4474"/>
                  </a:cubicBezTo>
                  <a:cubicBezTo>
                    <a:pt x="4696" y="3867"/>
                    <a:pt x="4664" y="3739"/>
                    <a:pt x="4984" y="3218"/>
                  </a:cubicBezTo>
                  <a:cubicBezTo>
                    <a:pt x="5303" y="2696"/>
                    <a:pt x="5463" y="2483"/>
                    <a:pt x="5197" y="1503"/>
                  </a:cubicBezTo>
                  <a:cubicBezTo>
                    <a:pt x="5031" y="621"/>
                    <a:pt x="3541" y="1"/>
                    <a:pt x="2463" y="1"/>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1" name="Google Shape;72;p15">
              <a:extLst>
                <a:ext uri="{FF2B5EF4-FFF2-40B4-BE49-F238E27FC236}">
                  <a16:creationId xmlns:a16="http://schemas.microsoft.com/office/drawing/2014/main" id="{B1DDF4D5-AF10-AB3E-DFB5-0E1B9CBBDAE2}"/>
                </a:ext>
              </a:extLst>
            </p:cNvPr>
            <p:cNvSpPr/>
            <p:nvPr/>
          </p:nvSpPr>
          <p:spPr>
            <a:xfrm flipH="1">
              <a:off x="6989524" y="2224953"/>
              <a:ext cx="493324" cy="230072"/>
            </a:xfrm>
            <a:custGeom>
              <a:avLst/>
              <a:gdLst/>
              <a:ahLst/>
              <a:cxnLst/>
              <a:rect l="l" t="t" r="r" b="b"/>
              <a:pathLst>
                <a:path w="2706" h="1262" extrusionOk="0">
                  <a:moveTo>
                    <a:pt x="175" y="0"/>
                  </a:moveTo>
                  <a:cubicBezTo>
                    <a:pt x="84" y="0"/>
                    <a:pt x="0" y="93"/>
                    <a:pt x="66" y="195"/>
                  </a:cubicBezTo>
                  <a:cubicBezTo>
                    <a:pt x="321" y="599"/>
                    <a:pt x="673" y="929"/>
                    <a:pt x="1120" y="1110"/>
                  </a:cubicBezTo>
                  <a:cubicBezTo>
                    <a:pt x="1368" y="1214"/>
                    <a:pt x="1628" y="1262"/>
                    <a:pt x="1890" y="1262"/>
                  </a:cubicBezTo>
                  <a:cubicBezTo>
                    <a:pt x="2113" y="1262"/>
                    <a:pt x="2337" y="1227"/>
                    <a:pt x="2558" y="1164"/>
                  </a:cubicBezTo>
                  <a:cubicBezTo>
                    <a:pt x="2705" y="1134"/>
                    <a:pt x="2653" y="914"/>
                    <a:pt x="2510" y="914"/>
                  </a:cubicBezTo>
                  <a:cubicBezTo>
                    <a:pt x="2498" y="914"/>
                    <a:pt x="2485" y="916"/>
                    <a:pt x="2472" y="919"/>
                  </a:cubicBezTo>
                  <a:cubicBezTo>
                    <a:pt x="2272" y="969"/>
                    <a:pt x="2070" y="998"/>
                    <a:pt x="1870" y="998"/>
                  </a:cubicBezTo>
                  <a:cubicBezTo>
                    <a:pt x="1643" y="998"/>
                    <a:pt x="1420" y="961"/>
                    <a:pt x="1205" y="876"/>
                  </a:cubicBezTo>
                  <a:cubicBezTo>
                    <a:pt x="822" y="716"/>
                    <a:pt x="513" y="408"/>
                    <a:pt x="289" y="67"/>
                  </a:cubicBezTo>
                  <a:cubicBezTo>
                    <a:pt x="259" y="20"/>
                    <a:pt x="216" y="0"/>
                    <a:pt x="175"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2" name="Google Shape;73;p15">
              <a:extLst>
                <a:ext uri="{FF2B5EF4-FFF2-40B4-BE49-F238E27FC236}">
                  <a16:creationId xmlns:a16="http://schemas.microsoft.com/office/drawing/2014/main" id="{419D3689-C54F-9A09-62C0-ED672F95C540}"/>
                </a:ext>
              </a:extLst>
            </p:cNvPr>
            <p:cNvSpPr/>
            <p:nvPr/>
          </p:nvSpPr>
          <p:spPr>
            <a:xfrm flipH="1">
              <a:off x="6438037" y="977425"/>
              <a:ext cx="1982229" cy="1744683"/>
            </a:xfrm>
            <a:custGeom>
              <a:avLst/>
              <a:gdLst/>
              <a:ahLst/>
              <a:cxnLst/>
              <a:rect l="l" t="t" r="r" b="b"/>
              <a:pathLst>
                <a:path w="10873" h="9570" extrusionOk="0">
                  <a:moveTo>
                    <a:pt x="7716" y="1"/>
                  </a:moveTo>
                  <a:cubicBezTo>
                    <a:pt x="7583" y="1"/>
                    <a:pt x="7439" y="62"/>
                    <a:pt x="7274" y="212"/>
                  </a:cubicBezTo>
                  <a:cubicBezTo>
                    <a:pt x="7148" y="326"/>
                    <a:pt x="7038" y="364"/>
                    <a:pt x="6934" y="364"/>
                  </a:cubicBezTo>
                  <a:cubicBezTo>
                    <a:pt x="6746" y="364"/>
                    <a:pt x="6578" y="239"/>
                    <a:pt x="6379" y="212"/>
                  </a:cubicBezTo>
                  <a:cubicBezTo>
                    <a:pt x="6353" y="208"/>
                    <a:pt x="6328" y="206"/>
                    <a:pt x="6302" y="206"/>
                  </a:cubicBezTo>
                  <a:cubicBezTo>
                    <a:pt x="6034" y="206"/>
                    <a:pt x="5788" y="414"/>
                    <a:pt x="5623" y="861"/>
                  </a:cubicBezTo>
                  <a:cubicBezTo>
                    <a:pt x="5501" y="839"/>
                    <a:pt x="5381" y="824"/>
                    <a:pt x="5263" y="824"/>
                  </a:cubicBezTo>
                  <a:cubicBezTo>
                    <a:pt x="4938" y="824"/>
                    <a:pt x="4632" y="939"/>
                    <a:pt x="4367" y="1330"/>
                  </a:cubicBezTo>
                  <a:cubicBezTo>
                    <a:pt x="4026" y="1862"/>
                    <a:pt x="3919" y="1809"/>
                    <a:pt x="3504" y="1852"/>
                  </a:cubicBezTo>
                  <a:cubicBezTo>
                    <a:pt x="3089" y="1894"/>
                    <a:pt x="2833" y="2054"/>
                    <a:pt x="2822" y="2597"/>
                  </a:cubicBezTo>
                  <a:cubicBezTo>
                    <a:pt x="2812" y="3140"/>
                    <a:pt x="2812" y="3492"/>
                    <a:pt x="2237" y="3502"/>
                  </a:cubicBezTo>
                  <a:cubicBezTo>
                    <a:pt x="1683" y="3513"/>
                    <a:pt x="1577" y="3939"/>
                    <a:pt x="1683" y="4163"/>
                  </a:cubicBezTo>
                  <a:cubicBezTo>
                    <a:pt x="1821" y="4514"/>
                    <a:pt x="1821" y="4578"/>
                    <a:pt x="1385" y="4610"/>
                  </a:cubicBezTo>
                  <a:cubicBezTo>
                    <a:pt x="852" y="4631"/>
                    <a:pt x="1044" y="5206"/>
                    <a:pt x="906" y="5494"/>
                  </a:cubicBezTo>
                  <a:cubicBezTo>
                    <a:pt x="693" y="5962"/>
                    <a:pt x="107" y="5888"/>
                    <a:pt x="54" y="6324"/>
                  </a:cubicBezTo>
                  <a:cubicBezTo>
                    <a:pt x="1" y="6761"/>
                    <a:pt x="469" y="6878"/>
                    <a:pt x="469" y="7165"/>
                  </a:cubicBezTo>
                  <a:cubicBezTo>
                    <a:pt x="480" y="7613"/>
                    <a:pt x="277" y="7591"/>
                    <a:pt x="405" y="7858"/>
                  </a:cubicBezTo>
                  <a:cubicBezTo>
                    <a:pt x="477" y="7940"/>
                    <a:pt x="629" y="8082"/>
                    <a:pt x="831" y="8082"/>
                  </a:cubicBezTo>
                  <a:cubicBezTo>
                    <a:pt x="838" y="8082"/>
                    <a:pt x="845" y="8082"/>
                    <a:pt x="852" y="8081"/>
                  </a:cubicBezTo>
                  <a:cubicBezTo>
                    <a:pt x="1065" y="8081"/>
                    <a:pt x="1183" y="8145"/>
                    <a:pt x="1225" y="8347"/>
                  </a:cubicBezTo>
                  <a:cubicBezTo>
                    <a:pt x="1262" y="8524"/>
                    <a:pt x="1389" y="8929"/>
                    <a:pt x="1740" y="8929"/>
                  </a:cubicBezTo>
                  <a:cubicBezTo>
                    <a:pt x="1791" y="8929"/>
                    <a:pt x="1846" y="8920"/>
                    <a:pt x="1907" y="8901"/>
                  </a:cubicBezTo>
                  <a:lnTo>
                    <a:pt x="1907" y="8901"/>
                  </a:lnTo>
                  <a:cubicBezTo>
                    <a:pt x="1898" y="9168"/>
                    <a:pt x="2209" y="9324"/>
                    <a:pt x="2492" y="9324"/>
                  </a:cubicBezTo>
                  <a:cubicBezTo>
                    <a:pt x="2547" y="9324"/>
                    <a:pt x="2602" y="9318"/>
                    <a:pt x="2652" y="9306"/>
                  </a:cubicBezTo>
                  <a:cubicBezTo>
                    <a:pt x="2674" y="9300"/>
                    <a:pt x="2696" y="9297"/>
                    <a:pt x="2718" y="9297"/>
                  </a:cubicBezTo>
                  <a:cubicBezTo>
                    <a:pt x="2938" y="9297"/>
                    <a:pt x="3162" y="9569"/>
                    <a:pt x="3494" y="9569"/>
                  </a:cubicBezTo>
                  <a:cubicBezTo>
                    <a:pt x="3596" y="9569"/>
                    <a:pt x="3708" y="9544"/>
                    <a:pt x="3834" y="9476"/>
                  </a:cubicBezTo>
                  <a:cubicBezTo>
                    <a:pt x="4409" y="9167"/>
                    <a:pt x="4782" y="8816"/>
                    <a:pt x="4697" y="8497"/>
                  </a:cubicBezTo>
                  <a:cubicBezTo>
                    <a:pt x="4622" y="8177"/>
                    <a:pt x="4484" y="7985"/>
                    <a:pt x="4782" y="7666"/>
                  </a:cubicBezTo>
                  <a:cubicBezTo>
                    <a:pt x="5069" y="7346"/>
                    <a:pt x="5101" y="7240"/>
                    <a:pt x="5101" y="6910"/>
                  </a:cubicBezTo>
                  <a:cubicBezTo>
                    <a:pt x="5112" y="6558"/>
                    <a:pt x="5208" y="6484"/>
                    <a:pt x="5357" y="6324"/>
                  </a:cubicBezTo>
                  <a:cubicBezTo>
                    <a:pt x="5495" y="6175"/>
                    <a:pt x="5495" y="6015"/>
                    <a:pt x="5421" y="5685"/>
                  </a:cubicBezTo>
                  <a:cubicBezTo>
                    <a:pt x="5357" y="5355"/>
                    <a:pt x="5431" y="5206"/>
                    <a:pt x="5623" y="5036"/>
                  </a:cubicBezTo>
                  <a:cubicBezTo>
                    <a:pt x="5804" y="4844"/>
                    <a:pt x="5868" y="4716"/>
                    <a:pt x="5762" y="4503"/>
                  </a:cubicBezTo>
                  <a:cubicBezTo>
                    <a:pt x="5655" y="4290"/>
                    <a:pt x="5570" y="4131"/>
                    <a:pt x="5698" y="3939"/>
                  </a:cubicBezTo>
                  <a:cubicBezTo>
                    <a:pt x="5836" y="3768"/>
                    <a:pt x="6166" y="3673"/>
                    <a:pt x="6262" y="3396"/>
                  </a:cubicBezTo>
                  <a:cubicBezTo>
                    <a:pt x="6347" y="3130"/>
                    <a:pt x="6230" y="2608"/>
                    <a:pt x="6741" y="2544"/>
                  </a:cubicBezTo>
                  <a:cubicBezTo>
                    <a:pt x="6865" y="2301"/>
                    <a:pt x="7036" y="2200"/>
                    <a:pt x="7208" y="2200"/>
                  </a:cubicBezTo>
                  <a:cubicBezTo>
                    <a:pt x="7346" y="2200"/>
                    <a:pt x="7485" y="2265"/>
                    <a:pt x="7604" y="2374"/>
                  </a:cubicBezTo>
                  <a:cubicBezTo>
                    <a:pt x="7751" y="2508"/>
                    <a:pt x="7865" y="2533"/>
                    <a:pt x="7966" y="2533"/>
                  </a:cubicBezTo>
                  <a:cubicBezTo>
                    <a:pt x="8026" y="2533"/>
                    <a:pt x="8081" y="2524"/>
                    <a:pt x="8136" y="2524"/>
                  </a:cubicBezTo>
                  <a:cubicBezTo>
                    <a:pt x="8224" y="2524"/>
                    <a:pt x="8310" y="2546"/>
                    <a:pt x="8413" y="2661"/>
                  </a:cubicBezTo>
                  <a:cubicBezTo>
                    <a:pt x="8690" y="2980"/>
                    <a:pt x="8828" y="2831"/>
                    <a:pt x="8946" y="3087"/>
                  </a:cubicBezTo>
                  <a:cubicBezTo>
                    <a:pt x="9063" y="3343"/>
                    <a:pt x="9052" y="3502"/>
                    <a:pt x="9244" y="3619"/>
                  </a:cubicBezTo>
                  <a:cubicBezTo>
                    <a:pt x="9435" y="3737"/>
                    <a:pt x="9691" y="3779"/>
                    <a:pt x="9691" y="4056"/>
                  </a:cubicBezTo>
                  <a:cubicBezTo>
                    <a:pt x="9691" y="4322"/>
                    <a:pt x="9425" y="4588"/>
                    <a:pt x="9691" y="4982"/>
                  </a:cubicBezTo>
                  <a:cubicBezTo>
                    <a:pt x="9957" y="5355"/>
                    <a:pt x="9893" y="5621"/>
                    <a:pt x="9702" y="5941"/>
                  </a:cubicBezTo>
                  <a:cubicBezTo>
                    <a:pt x="9510" y="6260"/>
                    <a:pt x="9563" y="6590"/>
                    <a:pt x="9691" y="6857"/>
                  </a:cubicBezTo>
                  <a:cubicBezTo>
                    <a:pt x="9829" y="7123"/>
                    <a:pt x="9755" y="7432"/>
                    <a:pt x="9680" y="7645"/>
                  </a:cubicBezTo>
                  <a:cubicBezTo>
                    <a:pt x="9595" y="7858"/>
                    <a:pt x="9489" y="8039"/>
                    <a:pt x="9616" y="8262"/>
                  </a:cubicBezTo>
                  <a:cubicBezTo>
                    <a:pt x="9734" y="8486"/>
                    <a:pt x="9904" y="8614"/>
                    <a:pt x="9851" y="8827"/>
                  </a:cubicBezTo>
                  <a:cubicBezTo>
                    <a:pt x="9812" y="8955"/>
                    <a:pt x="9882" y="9044"/>
                    <a:pt x="10013" y="9044"/>
                  </a:cubicBezTo>
                  <a:cubicBezTo>
                    <a:pt x="10100" y="9044"/>
                    <a:pt x="10213" y="9005"/>
                    <a:pt x="10340" y="8912"/>
                  </a:cubicBezTo>
                  <a:cubicBezTo>
                    <a:pt x="10660" y="8678"/>
                    <a:pt x="10745" y="8198"/>
                    <a:pt x="10575" y="7879"/>
                  </a:cubicBezTo>
                  <a:cubicBezTo>
                    <a:pt x="10394" y="7559"/>
                    <a:pt x="10553" y="7357"/>
                    <a:pt x="10713" y="7080"/>
                  </a:cubicBezTo>
                  <a:cubicBezTo>
                    <a:pt x="10873" y="6803"/>
                    <a:pt x="10745" y="6431"/>
                    <a:pt x="10479" y="6228"/>
                  </a:cubicBezTo>
                  <a:cubicBezTo>
                    <a:pt x="10213" y="6026"/>
                    <a:pt x="10340" y="5760"/>
                    <a:pt x="10436" y="5376"/>
                  </a:cubicBezTo>
                  <a:cubicBezTo>
                    <a:pt x="10532" y="4993"/>
                    <a:pt x="10681" y="4290"/>
                    <a:pt x="10553" y="3353"/>
                  </a:cubicBezTo>
                  <a:cubicBezTo>
                    <a:pt x="10426" y="2427"/>
                    <a:pt x="10053" y="1181"/>
                    <a:pt x="9861" y="1170"/>
                  </a:cubicBezTo>
                  <a:cubicBezTo>
                    <a:pt x="9680" y="1160"/>
                    <a:pt x="9542" y="947"/>
                    <a:pt x="9435" y="787"/>
                  </a:cubicBezTo>
                  <a:cubicBezTo>
                    <a:pt x="9332" y="632"/>
                    <a:pt x="9209" y="478"/>
                    <a:pt x="8776" y="478"/>
                  </a:cubicBezTo>
                  <a:cubicBezTo>
                    <a:pt x="8762" y="478"/>
                    <a:pt x="8747" y="478"/>
                    <a:pt x="8733" y="478"/>
                  </a:cubicBezTo>
                  <a:cubicBezTo>
                    <a:pt x="8704" y="479"/>
                    <a:pt x="8677" y="479"/>
                    <a:pt x="8653" y="479"/>
                  </a:cubicBezTo>
                  <a:cubicBezTo>
                    <a:pt x="8278" y="479"/>
                    <a:pt x="8376" y="400"/>
                    <a:pt x="8136" y="191"/>
                  </a:cubicBezTo>
                  <a:cubicBezTo>
                    <a:pt x="8001" y="78"/>
                    <a:pt x="7866" y="1"/>
                    <a:pt x="7716" y="1"/>
                  </a:cubicBezTo>
                  <a:close/>
                </a:path>
              </a:pathLst>
            </a:custGeom>
            <a:solidFill>
              <a:srgbClr val="6E2A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3" name="Google Shape;74;p15">
              <a:extLst>
                <a:ext uri="{FF2B5EF4-FFF2-40B4-BE49-F238E27FC236}">
                  <a16:creationId xmlns:a16="http://schemas.microsoft.com/office/drawing/2014/main" id="{550E5F15-F00F-4A60-948B-F46DF32EE773}"/>
                </a:ext>
              </a:extLst>
            </p:cNvPr>
            <p:cNvSpPr/>
            <p:nvPr/>
          </p:nvSpPr>
          <p:spPr>
            <a:xfrm flipH="1">
              <a:off x="7015412" y="4194964"/>
              <a:ext cx="482750" cy="249944"/>
            </a:xfrm>
            <a:custGeom>
              <a:avLst/>
              <a:gdLst/>
              <a:ahLst/>
              <a:cxnLst/>
              <a:rect l="l" t="t" r="r" b="b"/>
              <a:pathLst>
                <a:path w="2648" h="1371" extrusionOk="0">
                  <a:moveTo>
                    <a:pt x="2458" y="1"/>
                  </a:moveTo>
                  <a:cubicBezTo>
                    <a:pt x="2430" y="1"/>
                    <a:pt x="2401" y="12"/>
                    <a:pt x="2375" y="37"/>
                  </a:cubicBezTo>
                  <a:cubicBezTo>
                    <a:pt x="1814" y="579"/>
                    <a:pt x="1153" y="1102"/>
                    <a:pt x="366" y="1102"/>
                  </a:cubicBezTo>
                  <a:cubicBezTo>
                    <a:pt x="302" y="1102"/>
                    <a:pt x="237" y="1099"/>
                    <a:pt x="171" y="1092"/>
                  </a:cubicBezTo>
                  <a:cubicBezTo>
                    <a:pt x="168" y="1091"/>
                    <a:pt x="164" y="1091"/>
                    <a:pt x="161" y="1091"/>
                  </a:cubicBezTo>
                  <a:cubicBezTo>
                    <a:pt x="1" y="1091"/>
                    <a:pt x="4" y="1347"/>
                    <a:pt x="171" y="1358"/>
                  </a:cubicBezTo>
                  <a:cubicBezTo>
                    <a:pt x="245" y="1366"/>
                    <a:pt x="317" y="1370"/>
                    <a:pt x="389" y="1370"/>
                  </a:cubicBezTo>
                  <a:cubicBezTo>
                    <a:pt x="1242" y="1370"/>
                    <a:pt x="1967" y="809"/>
                    <a:pt x="2556" y="229"/>
                  </a:cubicBezTo>
                  <a:cubicBezTo>
                    <a:pt x="2648" y="138"/>
                    <a:pt x="2558" y="1"/>
                    <a:pt x="2458"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4" name="Google Shape;75;p15">
              <a:extLst>
                <a:ext uri="{FF2B5EF4-FFF2-40B4-BE49-F238E27FC236}">
                  <a16:creationId xmlns:a16="http://schemas.microsoft.com/office/drawing/2014/main" id="{0FF13B16-6238-0498-DDC7-AF399EA2DB37}"/>
                </a:ext>
              </a:extLst>
            </p:cNvPr>
            <p:cNvSpPr/>
            <p:nvPr/>
          </p:nvSpPr>
          <p:spPr>
            <a:xfrm flipH="1">
              <a:off x="7021427" y="4147564"/>
              <a:ext cx="649379" cy="217311"/>
            </a:xfrm>
            <a:custGeom>
              <a:avLst/>
              <a:gdLst/>
              <a:ahLst/>
              <a:cxnLst/>
              <a:rect l="l" t="t" r="r" b="b"/>
              <a:pathLst>
                <a:path w="3562" h="1192" extrusionOk="0">
                  <a:moveTo>
                    <a:pt x="3195" y="0"/>
                  </a:moveTo>
                  <a:cubicBezTo>
                    <a:pt x="2813" y="0"/>
                    <a:pt x="2242" y="337"/>
                    <a:pt x="2045" y="436"/>
                  </a:cubicBezTo>
                  <a:cubicBezTo>
                    <a:pt x="1725" y="596"/>
                    <a:pt x="1384" y="681"/>
                    <a:pt x="1044" y="777"/>
                  </a:cubicBezTo>
                  <a:cubicBezTo>
                    <a:pt x="756" y="851"/>
                    <a:pt x="468" y="926"/>
                    <a:pt x="181" y="936"/>
                  </a:cubicBezTo>
                  <a:cubicBezTo>
                    <a:pt x="177" y="936"/>
                    <a:pt x="174" y="936"/>
                    <a:pt x="171" y="936"/>
                  </a:cubicBezTo>
                  <a:cubicBezTo>
                    <a:pt x="0" y="936"/>
                    <a:pt x="3" y="1192"/>
                    <a:pt x="181" y="1192"/>
                  </a:cubicBezTo>
                  <a:cubicBezTo>
                    <a:pt x="724" y="1181"/>
                    <a:pt x="1288" y="1011"/>
                    <a:pt x="1800" y="819"/>
                  </a:cubicBezTo>
                  <a:cubicBezTo>
                    <a:pt x="2076" y="713"/>
                    <a:pt x="2332" y="564"/>
                    <a:pt x="2598" y="447"/>
                  </a:cubicBezTo>
                  <a:cubicBezTo>
                    <a:pt x="2660" y="415"/>
                    <a:pt x="2990" y="265"/>
                    <a:pt x="3171" y="265"/>
                  </a:cubicBezTo>
                  <a:cubicBezTo>
                    <a:pt x="3238" y="265"/>
                    <a:pt x="3285" y="285"/>
                    <a:pt x="3290" y="340"/>
                  </a:cubicBezTo>
                  <a:cubicBezTo>
                    <a:pt x="3296" y="425"/>
                    <a:pt x="3365" y="468"/>
                    <a:pt x="3432" y="468"/>
                  </a:cubicBezTo>
                  <a:cubicBezTo>
                    <a:pt x="3498" y="468"/>
                    <a:pt x="3562" y="425"/>
                    <a:pt x="3557" y="340"/>
                  </a:cubicBezTo>
                  <a:cubicBezTo>
                    <a:pt x="3535" y="88"/>
                    <a:pt x="3389" y="0"/>
                    <a:pt x="3195"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5" name="Google Shape;76;p15">
              <a:extLst>
                <a:ext uri="{FF2B5EF4-FFF2-40B4-BE49-F238E27FC236}">
                  <a16:creationId xmlns:a16="http://schemas.microsoft.com/office/drawing/2014/main" id="{6ECF39E8-10A6-14E0-80A8-0877B99FDE51}"/>
                </a:ext>
              </a:extLst>
            </p:cNvPr>
            <p:cNvSpPr/>
            <p:nvPr/>
          </p:nvSpPr>
          <p:spPr>
            <a:xfrm flipH="1">
              <a:off x="7068281" y="4310547"/>
              <a:ext cx="427876" cy="202179"/>
            </a:xfrm>
            <a:custGeom>
              <a:avLst/>
              <a:gdLst/>
              <a:ahLst/>
              <a:cxnLst/>
              <a:rect l="l" t="t" r="r" b="b"/>
              <a:pathLst>
                <a:path w="2347" h="1109" extrusionOk="0">
                  <a:moveTo>
                    <a:pt x="2139" y="1"/>
                  </a:moveTo>
                  <a:cubicBezTo>
                    <a:pt x="2111" y="1"/>
                    <a:pt x="2082" y="10"/>
                    <a:pt x="2056" y="32"/>
                  </a:cubicBezTo>
                  <a:cubicBezTo>
                    <a:pt x="1736" y="309"/>
                    <a:pt x="1374" y="628"/>
                    <a:pt x="980" y="777"/>
                  </a:cubicBezTo>
                  <a:cubicBezTo>
                    <a:pt x="771" y="856"/>
                    <a:pt x="562" y="863"/>
                    <a:pt x="341" y="863"/>
                  </a:cubicBezTo>
                  <a:cubicBezTo>
                    <a:pt x="292" y="863"/>
                    <a:pt x="242" y="862"/>
                    <a:pt x="192" y="862"/>
                  </a:cubicBezTo>
                  <a:cubicBezTo>
                    <a:pt x="185" y="861"/>
                    <a:pt x="178" y="861"/>
                    <a:pt x="171" y="861"/>
                  </a:cubicBezTo>
                  <a:cubicBezTo>
                    <a:pt x="1" y="861"/>
                    <a:pt x="7" y="1107"/>
                    <a:pt x="181" y="1107"/>
                  </a:cubicBezTo>
                  <a:cubicBezTo>
                    <a:pt x="264" y="1107"/>
                    <a:pt x="347" y="1109"/>
                    <a:pt x="432" y="1109"/>
                  </a:cubicBezTo>
                  <a:cubicBezTo>
                    <a:pt x="643" y="1109"/>
                    <a:pt x="857" y="1098"/>
                    <a:pt x="1055" y="1022"/>
                  </a:cubicBezTo>
                  <a:cubicBezTo>
                    <a:pt x="1512" y="862"/>
                    <a:pt x="1885" y="511"/>
                    <a:pt x="2237" y="223"/>
                  </a:cubicBezTo>
                  <a:cubicBezTo>
                    <a:pt x="2347" y="139"/>
                    <a:pt x="2248" y="1"/>
                    <a:pt x="2139"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 name="Google Shape;77;p15">
              <a:extLst>
                <a:ext uri="{FF2B5EF4-FFF2-40B4-BE49-F238E27FC236}">
                  <a16:creationId xmlns:a16="http://schemas.microsoft.com/office/drawing/2014/main" id="{574AAFAD-A7D8-4D2D-4567-8701D0D4F882}"/>
                </a:ext>
              </a:extLst>
            </p:cNvPr>
            <p:cNvSpPr/>
            <p:nvPr/>
          </p:nvSpPr>
          <p:spPr>
            <a:xfrm flipH="1">
              <a:off x="7730966" y="4178921"/>
              <a:ext cx="165171" cy="139101"/>
            </a:xfrm>
            <a:custGeom>
              <a:avLst/>
              <a:gdLst/>
              <a:ahLst/>
              <a:cxnLst/>
              <a:rect l="l" t="t" r="r" b="b"/>
              <a:pathLst>
                <a:path w="906" h="763" extrusionOk="0">
                  <a:moveTo>
                    <a:pt x="762" y="0"/>
                  </a:moveTo>
                  <a:cubicBezTo>
                    <a:pt x="730" y="0"/>
                    <a:pt x="698" y="14"/>
                    <a:pt x="672" y="40"/>
                  </a:cubicBezTo>
                  <a:cubicBezTo>
                    <a:pt x="565" y="125"/>
                    <a:pt x="459" y="221"/>
                    <a:pt x="331" y="306"/>
                  </a:cubicBezTo>
                  <a:cubicBezTo>
                    <a:pt x="310" y="317"/>
                    <a:pt x="278" y="338"/>
                    <a:pt x="267" y="360"/>
                  </a:cubicBezTo>
                  <a:cubicBezTo>
                    <a:pt x="256" y="370"/>
                    <a:pt x="246" y="370"/>
                    <a:pt x="224" y="381"/>
                  </a:cubicBezTo>
                  <a:lnTo>
                    <a:pt x="214" y="392"/>
                  </a:lnTo>
                  <a:cubicBezTo>
                    <a:pt x="214" y="392"/>
                    <a:pt x="214" y="392"/>
                    <a:pt x="214" y="392"/>
                  </a:cubicBezTo>
                  <a:lnTo>
                    <a:pt x="214" y="392"/>
                  </a:lnTo>
                  <a:cubicBezTo>
                    <a:pt x="214" y="392"/>
                    <a:pt x="214" y="392"/>
                    <a:pt x="214" y="392"/>
                  </a:cubicBezTo>
                  <a:lnTo>
                    <a:pt x="214" y="392"/>
                  </a:lnTo>
                  <a:cubicBezTo>
                    <a:pt x="171" y="434"/>
                    <a:pt x="118" y="466"/>
                    <a:pt x="86" y="498"/>
                  </a:cubicBezTo>
                  <a:cubicBezTo>
                    <a:pt x="54" y="530"/>
                    <a:pt x="33" y="541"/>
                    <a:pt x="11" y="583"/>
                  </a:cubicBezTo>
                  <a:cubicBezTo>
                    <a:pt x="1" y="605"/>
                    <a:pt x="11" y="658"/>
                    <a:pt x="33" y="690"/>
                  </a:cubicBezTo>
                  <a:cubicBezTo>
                    <a:pt x="55" y="734"/>
                    <a:pt x="107" y="762"/>
                    <a:pt x="154" y="762"/>
                  </a:cubicBezTo>
                  <a:cubicBezTo>
                    <a:pt x="176" y="762"/>
                    <a:pt x="197" y="756"/>
                    <a:pt x="214" y="743"/>
                  </a:cubicBezTo>
                  <a:cubicBezTo>
                    <a:pt x="427" y="583"/>
                    <a:pt x="650" y="413"/>
                    <a:pt x="853" y="221"/>
                  </a:cubicBezTo>
                  <a:cubicBezTo>
                    <a:pt x="906" y="179"/>
                    <a:pt x="906" y="72"/>
                    <a:pt x="853" y="40"/>
                  </a:cubicBezTo>
                  <a:cubicBezTo>
                    <a:pt x="826" y="14"/>
                    <a:pt x="794" y="0"/>
                    <a:pt x="762"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7" name="Google Shape;78;p15">
              <a:extLst>
                <a:ext uri="{FF2B5EF4-FFF2-40B4-BE49-F238E27FC236}">
                  <a16:creationId xmlns:a16="http://schemas.microsoft.com/office/drawing/2014/main" id="{618CC677-F528-6F68-DAC9-93FC2ECFF92A}"/>
                </a:ext>
              </a:extLst>
            </p:cNvPr>
            <p:cNvSpPr/>
            <p:nvPr/>
          </p:nvSpPr>
          <p:spPr>
            <a:xfrm flipH="1">
              <a:off x="7381485" y="4110556"/>
              <a:ext cx="136001" cy="227155"/>
            </a:xfrm>
            <a:custGeom>
              <a:avLst/>
              <a:gdLst/>
              <a:ahLst/>
              <a:cxnLst/>
              <a:rect l="l" t="t" r="r" b="b"/>
              <a:pathLst>
                <a:path w="746" h="1246" extrusionOk="0">
                  <a:moveTo>
                    <a:pt x="590" y="1"/>
                  </a:moveTo>
                  <a:cubicBezTo>
                    <a:pt x="544" y="1"/>
                    <a:pt x="498" y="19"/>
                    <a:pt x="469" y="64"/>
                  </a:cubicBezTo>
                  <a:cubicBezTo>
                    <a:pt x="362" y="234"/>
                    <a:pt x="266" y="415"/>
                    <a:pt x="181" y="596"/>
                  </a:cubicBezTo>
                  <a:cubicBezTo>
                    <a:pt x="107" y="756"/>
                    <a:pt x="32" y="926"/>
                    <a:pt x="11" y="1118"/>
                  </a:cubicBezTo>
                  <a:cubicBezTo>
                    <a:pt x="0" y="1182"/>
                    <a:pt x="75" y="1246"/>
                    <a:pt x="149" y="1246"/>
                  </a:cubicBezTo>
                  <a:cubicBezTo>
                    <a:pt x="217" y="1246"/>
                    <a:pt x="258" y="1194"/>
                    <a:pt x="273" y="1137"/>
                  </a:cubicBezTo>
                  <a:lnTo>
                    <a:pt x="273" y="1137"/>
                  </a:lnTo>
                  <a:cubicBezTo>
                    <a:pt x="273" y="1137"/>
                    <a:pt x="273" y="1137"/>
                    <a:pt x="273" y="1137"/>
                  </a:cubicBezTo>
                  <a:cubicBezTo>
                    <a:pt x="274" y="1137"/>
                    <a:pt x="275" y="1135"/>
                    <a:pt x="277" y="1129"/>
                  </a:cubicBezTo>
                  <a:lnTo>
                    <a:pt x="277" y="1107"/>
                  </a:lnTo>
                  <a:cubicBezTo>
                    <a:pt x="277" y="1086"/>
                    <a:pt x="298" y="1075"/>
                    <a:pt x="298" y="1065"/>
                  </a:cubicBezTo>
                  <a:cubicBezTo>
                    <a:pt x="309" y="1022"/>
                    <a:pt x="320" y="1001"/>
                    <a:pt x="330" y="958"/>
                  </a:cubicBezTo>
                  <a:cubicBezTo>
                    <a:pt x="352" y="926"/>
                    <a:pt x="352" y="916"/>
                    <a:pt x="362" y="894"/>
                  </a:cubicBezTo>
                  <a:cubicBezTo>
                    <a:pt x="362" y="873"/>
                    <a:pt x="373" y="873"/>
                    <a:pt x="373" y="862"/>
                  </a:cubicBezTo>
                  <a:cubicBezTo>
                    <a:pt x="373" y="855"/>
                    <a:pt x="378" y="847"/>
                    <a:pt x="378" y="847"/>
                  </a:cubicBezTo>
                  <a:lnTo>
                    <a:pt x="378" y="847"/>
                  </a:lnTo>
                  <a:cubicBezTo>
                    <a:pt x="377" y="847"/>
                    <a:pt x="376" y="849"/>
                    <a:pt x="373" y="852"/>
                  </a:cubicBezTo>
                  <a:cubicBezTo>
                    <a:pt x="384" y="799"/>
                    <a:pt x="416" y="756"/>
                    <a:pt x="437" y="703"/>
                  </a:cubicBezTo>
                  <a:cubicBezTo>
                    <a:pt x="522" y="532"/>
                    <a:pt x="618" y="351"/>
                    <a:pt x="703" y="192"/>
                  </a:cubicBezTo>
                  <a:cubicBezTo>
                    <a:pt x="746" y="128"/>
                    <a:pt x="724" y="53"/>
                    <a:pt x="650" y="11"/>
                  </a:cubicBezTo>
                  <a:cubicBezTo>
                    <a:pt x="630" y="4"/>
                    <a:pt x="610" y="1"/>
                    <a:pt x="590"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8" name="Google Shape;79;p15">
              <a:extLst>
                <a:ext uri="{FF2B5EF4-FFF2-40B4-BE49-F238E27FC236}">
                  <a16:creationId xmlns:a16="http://schemas.microsoft.com/office/drawing/2014/main" id="{7D465DEC-D9D1-FE0B-14F9-5F7310CD97F0}"/>
                </a:ext>
              </a:extLst>
            </p:cNvPr>
            <p:cNvSpPr/>
            <p:nvPr/>
          </p:nvSpPr>
          <p:spPr>
            <a:xfrm flipH="1">
              <a:off x="7264992" y="4104357"/>
              <a:ext cx="108838" cy="187777"/>
            </a:xfrm>
            <a:custGeom>
              <a:avLst/>
              <a:gdLst/>
              <a:ahLst/>
              <a:cxnLst/>
              <a:rect l="l" t="t" r="r" b="b"/>
              <a:pathLst>
                <a:path w="597" h="1030" extrusionOk="0">
                  <a:moveTo>
                    <a:pt x="446" y="1"/>
                  </a:moveTo>
                  <a:cubicBezTo>
                    <a:pt x="407" y="1"/>
                    <a:pt x="361" y="22"/>
                    <a:pt x="341" y="55"/>
                  </a:cubicBezTo>
                  <a:cubicBezTo>
                    <a:pt x="266" y="194"/>
                    <a:pt x="213" y="343"/>
                    <a:pt x="160" y="481"/>
                  </a:cubicBezTo>
                  <a:cubicBezTo>
                    <a:pt x="107" y="598"/>
                    <a:pt x="53" y="737"/>
                    <a:pt x="11" y="865"/>
                  </a:cubicBezTo>
                  <a:cubicBezTo>
                    <a:pt x="0" y="939"/>
                    <a:pt x="43" y="1014"/>
                    <a:pt x="107" y="1024"/>
                  </a:cubicBezTo>
                  <a:cubicBezTo>
                    <a:pt x="118" y="1028"/>
                    <a:pt x="130" y="1030"/>
                    <a:pt x="142" y="1030"/>
                  </a:cubicBezTo>
                  <a:cubicBezTo>
                    <a:pt x="198" y="1030"/>
                    <a:pt x="258" y="992"/>
                    <a:pt x="266" y="939"/>
                  </a:cubicBezTo>
                  <a:cubicBezTo>
                    <a:pt x="309" y="801"/>
                    <a:pt x="352" y="684"/>
                    <a:pt x="394" y="566"/>
                  </a:cubicBezTo>
                  <a:cubicBezTo>
                    <a:pt x="416" y="524"/>
                    <a:pt x="426" y="481"/>
                    <a:pt x="437" y="460"/>
                  </a:cubicBezTo>
                  <a:cubicBezTo>
                    <a:pt x="437" y="439"/>
                    <a:pt x="437" y="439"/>
                    <a:pt x="447" y="428"/>
                  </a:cubicBezTo>
                  <a:cubicBezTo>
                    <a:pt x="469" y="417"/>
                    <a:pt x="469" y="385"/>
                    <a:pt x="479" y="375"/>
                  </a:cubicBezTo>
                  <a:cubicBezTo>
                    <a:pt x="501" y="321"/>
                    <a:pt x="533" y="258"/>
                    <a:pt x="554" y="204"/>
                  </a:cubicBezTo>
                  <a:cubicBezTo>
                    <a:pt x="597" y="140"/>
                    <a:pt x="575" y="55"/>
                    <a:pt x="501" y="23"/>
                  </a:cubicBezTo>
                  <a:cubicBezTo>
                    <a:pt x="489" y="8"/>
                    <a:pt x="469" y="1"/>
                    <a:pt x="446"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9" name="Google Shape;80;p15">
              <a:extLst>
                <a:ext uri="{FF2B5EF4-FFF2-40B4-BE49-F238E27FC236}">
                  <a16:creationId xmlns:a16="http://schemas.microsoft.com/office/drawing/2014/main" id="{8E13924B-C9A3-0761-1EE4-1EAB501E93CB}"/>
                </a:ext>
              </a:extLst>
            </p:cNvPr>
            <p:cNvSpPr/>
            <p:nvPr/>
          </p:nvSpPr>
          <p:spPr>
            <a:xfrm flipH="1">
              <a:off x="6418545" y="3132660"/>
              <a:ext cx="112848" cy="103186"/>
            </a:xfrm>
            <a:custGeom>
              <a:avLst/>
              <a:gdLst/>
              <a:ahLst/>
              <a:cxnLst/>
              <a:rect l="l" t="t" r="r" b="b"/>
              <a:pathLst>
                <a:path w="619" h="566" extrusionOk="0">
                  <a:moveTo>
                    <a:pt x="236" y="275"/>
                  </a:moveTo>
                  <a:cubicBezTo>
                    <a:pt x="236" y="275"/>
                    <a:pt x="236" y="275"/>
                    <a:pt x="237" y="275"/>
                  </a:cubicBezTo>
                  <a:lnTo>
                    <a:pt x="237" y="275"/>
                  </a:lnTo>
                  <a:cubicBezTo>
                    <a:pt x="236" y="275"/>
                    <a:pt x="236" y="275"/>
                    <a:pt x="236" y="276"/>
                  </a:cubicBezTo>
                  <a:lnTo>
                    <a:pt x="236" y="276"/>
                  </a:lnTo>
                  <a:cubicBezTo>
                    <a:pt x="236" y="275"/>
                    <a:pt x="236" y="275"/>
                    <a:pt x="236" y="275"/>
                  </a:cubicBezTo>
                  <a:close/>
                  <a:moveTo>
                    <a:pt x="248" y="280"/>
                  </a:moveTo>
                  <a:cubicBezTo>
                    <a:pt x="249" y="280"/>
                    <a:pt x="249" y="280"/>
                    <a:pt x="250" y="281"/>
                  </a:cubicBezTo>
                  <a:lnTo>
                    <a:pt x="250" y="281"/>
                  </a:lnTo>
                  <a:lnTo>
                    <a:pt x="250" y="281"/>
                  </a:lnTo>
                  <a:lnTo>
                    <a:pt x="250" y="281"/>
                  </a:lnTo>
                  <a:cubicBezTo>
                    <a:pt x="250" y="281"/>
                    <a:pt x="250" y="281"/>
                    <a:pt x="250" y="281"/>
                  </a:cubicBezTo>
                  <a:lnTo>
                    <a:pt x="250" y="281"/>
                  </a:lnTo>
                  <a:cubicBezTo>
                    <a:pt x="250" y="281"/>
                    <a:pt x="250" y="281"/>
                    <a:pt x="250" y="281"/>
                  </a:cubicBezTo>
                  <a:lnTo>
                    <a:pt x="250" y="281"/>
                  </a:lnTo>
                  <a:lnTo>
                    <a:pt x="244" y="286"/>
                  </a:lnTo>
                  <a:lnTo>
                    <a:pt x="244" y="286"/>
                  </a:lnTo>
                  <a:cubicBezTo>
                    <a:pt x="244" y="285"/>
                    <a:pt x="243" y="285"/>
                    <a:pt x="243" y="284"/>
                  </a:cubicBezTo>
                  <a:lnTo>
                    <a:pt x="243" y="284"/>
                  </a:lnTo>
                  <a:cubicBezTo>
                    <a:pt x="245" y="283"/>
                    <a:pt x="247" y="281"/>
                    <a:pt x="248" y="280"/>
                  </a:cubicBezTo>
                  <a:close/>
                  <a:moveTo>
                    <a:pt x="271" y="1"/>
                  </a:moveTo>
                  <a:cubicBezTo>
                    <a:pt x="222" y="1"/>
                    <a:pt x="174" y="14"/>
                    <a:pt x="129" y="40"/>
                  </a:cubicBezTo>
                  <a:cubicBezTo>
                    <a:pt x="86" y="61"/>
                    <a:pt x="33" y="103"/>
                    <a:pt x="22" y="146"/>
                  </a:cubicBezTo>
                  <a:cubicBezTo>
                    <a:pt x="11" y="167"/>
                    <a:pt x="1" y="210"/>
                    <a:pt x="11" y="253"/>
                  </a:cubicBezTo>
                  <a:cubicBezTo>
                    <a:pt x="22" y="274"/>
                    <a:pt x="33" y="316"/>
                    <a:pt x="75" y="327"/>
                  </a:cubicBezTo>
                  <a:cubicBezTo>
                    <a:pt x="92" y="344"/>
                    <a:pt x="115" y="353"/>
                    <a:pt x="138" y="353"/>
                  </a:cubicBezTo>
                  <a:cubicBezTo>
                    <a:pt x="172" y="353"/>
                    <a:pt x="210" y="333"/>
                    <a:pt x="235" y="295"/>
                  </a:cubicBezTo>
                  <a:lnTo>
                    <a:pt x="244" y="286"/>
                  </a:lnTo>
                  <a:lnTo>
                    <a:pt x="244" y="286"/>
                  </a:lnTo>
                  <a:cubicBezTo>
                    <a:pt x="250" y="291"/>
                    <a:pt x="257" y="295"/>
                    <a:pt x="267" y="295"/>
                  </a:cubicBezTo>
                  <a:lnTo>
                    <a:pt x="267" y="295"/>
                  </a:lnTo>
                  <a:cubicBezTo>
                    <a:pt x="262" y="290"/>
                    <a:pt x="256" y="285"/>
                    <a:pt x="250" y="281"/>
                  </a:cubicBezTo>
                  <a:lnTo>
                    <a:pt x="250" y="281"/>
                  </a:lnTo>
                  <a:cubicBezTo>
                    <a:pt x="255" y="284"/>
                    <a:pt x="261" y="289"/>
                    <a:pt x="267" y="295"/>
                  </a:cubicBezTo>
                  <a:lnTo>
                    <a:pt x="267" y="295"/>
                  </a:lnTo>
                  <a:lnTo>
                    <a:pt x="252" y="281"/>
                  </a:lnTo>
                  <a:lnTo>
                    <a:pt x="252" y="281"/>
                  </a:lnTo>
                  <a:lnTo>
                    <a:pt x="267" y="295"/>
                  </a:lnTo>
                  <a:lnTo>
                    <a:pt x="267" y="295"/>
                  </a:lnTo>
                  <a:lnTo>
                    <a:pt x="267" y="295"/>
                  </a:lnTo>
                  <a:lnTo>
                    <a:pt x="267" y="295"/>
                  </a:lnTo>
                  <a:lnTo>
                    <a:pt x="288" y="316"/>
                  </a:lnTo>
                  <a:lnTo>
                    <a:pt x="267" y="295"/>
                  </a:lnTo>
                  <a:lnTo>
                    <a:pt x="267" y="295"/>
                  </a:lnTo>
                  <a:cubicBezTo>
                    <a:pt x="267" y="295"/>
                    <a:pt x="267" y="295"/>
                    <a:pt x="267" y="295"/>
                  </a:cubicBezTo>
                  <a:lnTo>
                    <a:pt x="267" y="295"/>
                  </a:lnTo>
                  <a:cubicBezTo>
                    <a:pt x="267" y="295"/>
                    <a:pt x="267" y="295"/>
                    <a:pt x="267" y="296"/>
                  </a:cubicBezTo>
                  <a:lnTo>
                    <a:pt x="267" y="296"/>
                  </a:lnTo>
                  <a:cubicBezTo>
                    <a:pt x="275" y="311"/>
                    <a:pt x="289" y="332"/>
                    <a:pt x="304" y="351"/>
                  </a:cubicBezTo>
                  <a:lnTo>
                    <a:pt x="304" y="351"/>
                  </a:lnTo>
                  <a:cubicBezTo>
                    <a:pt x="301" y="349"/>
                    <a:pt x="299" y="348"/>
                    <a:pt x="299" y="348"/>
                  </a:cubicBezTo>
                  <a:lnTo>
                    <a:pt x="299" y="348"/>
                  </a:lnTo>
                  <a:lnTo>
                    <a:pt x="342" y="466"/>
                  </a:lnTo>
                  <a:cubicBezTo>
                    <a:pt x="342" y="487"/>
                    <a:pt x="384" y="529"/>
                    <a:pt x="405" y="540"/>
                  </a:cubicBezTo>
                  <a:cubicBezTo>
                    <a:pt x="429" y="556"/>
                    <a:pt x="458" y="566"/>
                    <a:pt x="484" y="566"/>
                  </a:cubicBezTo>
                  <a:cubicBezTo>
                    <a:pt x="494" y="566"/>
                    <a:pt x="503" y="564"/>
                    <a:pt x="512" y="561"/>
                  </a:cubicBezTo>
                  <a:cubicBezTo>
                    <a:pt x="544" y="540"/>
                    <a:pt x="586" y="529"/>
                    <a:pt x="597" y="487"/>
                  </a:cubicBezTo>
                  <a:cubicBezTo>
                    <a:pt x="608" y="466"/>
                    <a:pt x="618" y="423"/>
                    <a:pt x="608" y="380"/>
                  </a:cubicBezTo>
                  <a:cubicBezTo>
                    <a:pt x="597" y="316"/>
                    <a:pt x="565" y="253"/>
                    <a:pt x="544" y="189"/>
                  </a:cubicBezTo>
                  <a:cubicBezTo>
                    <a:pt x="512" y="135"/>
                    <a:pt x="480" y="82"/>
                    <a:pt x="427" y="50"/>
                  </a:cubicBezTo>
                  <a:cubicBezTo>
                    <a:pt x="377" y="17"/>
                    <a:pt x="324" y="1"/>
                    <a:pt x="27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0" name="Google Shape;81;p15">
              <a:extLst>
                <a:ext uri="{FF2B5EF4-FFF2-40B4-BE49-F238E27FC236}">
                  <a16:creationId xmlns:a16="http://schemas.microsoft.com/office/drawing/2014/main" id="{CA6BD692-B2C4-8180-6893-73668EBD5A9F}"/>
                </a:ext>
              </a:extLst>
            </p:cNvPr>
            <p:cNvSpPr/>
            <p:nvPr/>
          </p:nvSpPr>
          <p:spPr>
            <a:xfrm flipH="1">
              <a:off x="6276893" y="3206677"/>
              <a:ext cx="136001" cy="103915"/>
            </a:xfrm>
            <a:custGeom>
              <a:avLst/>
              <a:gdLst/>
              <a:ahLst/>
              <a:cxnLst/>
              <a:rect l="l" t="t" r="r" b="b"/>
              <a:pathLst>
                <a:path w="746" h="570" extrusionOk="0">
                  <a:moveTo>
                    <a:pt x="330" y="272"/>
                  </a:moveTo>
                  <a:cubicBezTo>
                    <a:pt x="330" y="272"/>
                    <a:pt x="337" y="272"/>
                    <a:pt x="340" y="278"/>
                  </a:cubicBezTo>
                  <a:lnTo>
                    <a:pt x="340" y="278"/>
                  </a:lnTo>
                  <a:cubicBezTo>
                    <a:pt x="333" y="275"/>
                    <a:pt x="325" y="272"/>
                    <a:pt x="330" y="272"/>
                  </a:cubicBezTo>
                  <a:close/>
                  <a:moveTo>
                    <a:pt x="356" y="280"/>
                  </a:moveTo>
                  <a:cubicBezTo>
                    <a:pt x="356" y="280"/>
                    <a:pt x="358" y="281"/>
                    <a:pt x="362" y="283"/>
                  </a:cubicBezTo>
                  <a:cubicBezTo>
                    <a:pt x="363" y="284"/>
                    <a:pt x="363" y="284"/>
                    <a:pt x="364" y="285"/>
                  </a:cubicBezTo>
                  <a:lnTo>
                    <a:pt x="364" y="285"/>
                  </a:lnTo>
                  <a:cubicBezTo>
                    <a:pt x="360" y="282"/>
                    <a:pt x="356" y="280"/>
                    <a:pt x="356" y="280"/>
                  </a:cubicBezTo>
                  <a:close/>
                  <a:moveTo>
                    <a:pt x="279" y="287"/>
                  </a:moveTo>
                  <a:lnTo>
                    <a:pt x="279" y="287"/>
                  </a:lnTo>
                  <a:cubicBezTo>
                    <a:pt x="278" y="291"/>
                    <a:pt x="277" y="294"/>
                    <a:pt x="277" y="294"/>
                  </a:cubicBezTo>
                  <a:cubicBezTo>
                    <a:pt x="277" y="291"/>
                    <a:pt x="278" y="289"/>
                    <a:pt x="279" y="287"/>
                  </a:cubicBezTo>
                  <a:close/>
                  <a:moveTo>
                    <a:pt x="324" y="1"/>
                  </a:moveTo>
                  <a:cubicBezTo>
                    <a:pt x="291" y="1"/>
                    <a:pt x="256" y="6"/>
                    <a:pt x="224" y="17"/>
                  </a:cubicBezTo>
                  <a:cubicBezTo>
                    <a:pt x="160" y="38"/>
                    <a:pt x="107" y="81"/>
                    <a:pt x="64" y="134"/>
                  </a:cubicBezTo>
                  <a:cubicBezTo>
                    <a:pt x="22" y="187"/>
                    <a:pt x="0" y="272"/>
                    <a:pt x="0" y="336"/>
                  </a:cubicBezTo>
                  <a:cubicBezTo>
                    <a:pt x="0" y="400"/>
                    <a:pt x="64" y="464"/>
                    <a:pt x="128" y="464"/>
                  </a:cubicBezTo>
                  <a:cubicBezTo>
                    <a:pt x="235" y="454"/>
                    <a:pt x="288" y="400"/>
                    <a:pt x="288" y="326"/>
                  </a:cubicBezTo>
                  <a:cubicBezTo>
                    <a:pt x="288" y="326"/>
                    <a:pt x="309" y="315"/>
                    <a:pt x="288" y="294"/>
                  </a:cubicBezTo>
                  <a:lnTo>
                    <a:pt x="288" y="283"/>
                  </a:lnTo>
                  <a:lnTo>
                    <a:pt x="288" y="272"/>
                  </a:lnTo>
                  <a:cubicBezTo>
                    <a:pt x="288" y="251"/>
                    <a:pt x="309" y="251"/>
                    <a:pt x="320" y="251"/>
                  </a:cubicBezTo>
                  <a:lnTo>
                    <a:pt x="330" y="251"/>
                  </a:lnTo>
                  <a:cubicBezTo>
                    <a:pt x="330" y="251"/>
                    <a:pt x="325" y="254"/>
                    <a:pt x="319" y="257"/>
                  </a:cubicBezTo>
                  <a:lnTo>
                    <a:pt x="319" y="257"/>
                  </a:lnTo>
                  <a:cubicBezTo>
                    <a:pt x="320" y="256"/>
                    <a:pt x="320" y="254"/>
                    <a:pt x="320" y="251"/>
                  </a:cubicBezTo>
                  <a:lnTo>
                    <a:pt x="320" y="251"/>
                  </a:lnTo>
                  <a:lnTo>
                    <a:pt x="315" y="260"/>
                  </a:lnTo>
                  <a:lnTo>
                    <a:pt x="315" y="260"/>
                  </a:lnTo>
                  <a:cubicBezTo>
                    <a:pt x="310" y="264"/>
                    <a:pt x="305" y="269"/>
                    <a:pt x="310" y="271"/>
                  </a:cubicBezTo>
                  <a:lnTo>
                    <a:pt x="310" y="271"/>
                  </a:lnTo>
                  <a:lnTo>
                    <a:pt x="309" y="272"/>
                  </a:lnTo>
                  <a:cubicBezTo>
                    <a:pt x="309" y="272"/>
                    <a:pt x="310" y="272"/>
                    <a:pt x="312" y="272"/>
                  </a:cubicBezTo>
                  <a:lnTo>
                    <a:pt x="312" y="272"/>
                  </a:lnTo>
                  <a:cubicBezTo>
                    <a:pt x="314" y="272"/>
                    <a:pt x="316" y="272"/>
                    <a:pt x="320" y="272"/>
                  </a:cubicBezTo>
                  <a:lnTo>
                    <a:pt x="309" y="272"/>
                  </a:lnTo>
                  <a:cubicBezTo>
                    <a:pt x="320" y="272"/>
                    <a:pt x="330" y="272"/>
                    <a:pt x="330" y="283"/>
                  </a:cubicBezTo>
                  <a:lnTo>
                    <a:pt x="341" y="283"/>
                  </a:lnTo>
                  <a:lnTo>
                    <a:pt x="362" y="294"/>
                  </a:lnTo>
                  <a:lnTo>
                    <a:pt x="373" y="294"/>
                  </a:lnTo>
                  <a:cubicBezTo>
                    <a:pt x="375" y="294"/>
                    <a:pt x="375" y="293"/>
                    <a:pt x="374" y="292"/>
                  </a:cubicBezTo>
                  <a:lnTo>
                    <a:pt x="374" y="292"/>
                  </a:lnTo>
                  <a:cubicBezTo>
                    <a:pt x="380" y="295"/>
                    <a:pt x="384" y="298"/>
                    <a:pt x="384" y="304"/>
                  </a:cubicBezTo>
                  <a:lnTo>
                    <a:pt x="384" y="304"/>
                  </a:lnTo>
                  <a:lnTo>
                    <a:pt x="384" y="304"/>
                  </a:lnTo>
                  <a:cubicBezTo>
                    <a:pt x="384" y="304"/>
                    <a:pt x="384" y="326"/>
                    <a:pt x="394" y="326"/>
                  </a:cubicBezTo>
                  <a:cubicBezTo>
                    <a:pt x="416" y="336"/>
                    <a:pt x="426" y="347"/>
                    <a:pt x="426" y="379"/>
                  </a:cubicBezTo>
                  <a:cubicBezTo>
                    <a:pt x="437" y="390"/>
                    <a:pt x="448" y="422"/>
                    <a:pt x="448" y="432"/>
                  </a:cubicBezTo>
                  <a:cubicBezTo>
                    <a:pt x="448" y="417"/>
                    <a:pt x="442" y="407"/>
                    <a:pt x="443" y="407"/>
                  </a:cubicBezTo>
                  <a:lnTo>
                    <a:pt x="443" y="407"/>
                  </a:lnTo>
                  <a:cubicBezTo>
                    <a:pt x="443" y="407"/>
                    <a:pt x="445" y="408"/>
                    <a:pt x="448" y="411"/>
                  </a:cubicBezTo>
                  <a:lnTo>
                    <a:pt x="448" y="432"/>
                  </a:lnTo>
                  <a:cubicBezTo>
                    <a:pt x="448" y="443"/>
                    <a:pt x="469" y="454"/>
                    <a:pt x="469" y="464"/>
                  </a:cubicBezTo>
                  <a:cubicBezTo>
                    <a:pt x="486" y="524"/>
                    <a:pt x="530" y="569"/>
                    <a:pt x="585" y="569"/>
                  </a:cubicBezTo>
                  <a:cubicBezTo>
                    <a:pt x="599" y="569"/>
                    <a:pt x="614" y="566"/>
                    <a:pt x="629" y="560"/>
                  </a:cubicBezTo>
                  <a:cubicBezTo>
                    <a:pt x="693" y="539"/>
                    <a:pt x="746" y="464"/>
                    <a:pt x="714" y="400"/>
                  </a:cubicBezTo>
                  <a:cubicBezTo>
                    <a:pt x="661" y="241"/>
                    <a:pt x="575" y="81"/>
                    <a:pt x="416" y="17"/>
                  </a:cubicBezTo>
                  <a:cubicBezTo>
                    <a:pt x="389" y="6"/>
                    <a:pt x="357" y="1"/>
                    <a:pt x="324"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1" name="Google Shape;82;p15">
              <a:extLst>
                <a:ext uri="{FF2B5EF4-FFF2-40B4-BE49-F238E27FC236}">
                  <a16:creationId xmlns:a16="http://schemas.microsoft.com/office/drawing/2014/main" id="{18719D66-5ECD-D0D9-2A46-DAE4471521E7}"/>
                </a:ext>
              </a:extLst>
            </p:cNvPr>
            <p:cNvSpPr/>
            <p:nvPr/>
          </p:nvSpPr>
          <p:spPr>
            <a:xfrm flipH="1">
              <a:off x="6102061" y="3249701"/>
              <a:ext cx="132173" cy="107561"/>
            </a:xfrm>
            <a:custGeom>
              <a:avLst/>
              <a:gdLst/>
              <a:ahLst/>
              <a:cxnLst/>
              <a:rect l="l" t="t" r="r" b="b"/>
              <a:pathLst>
                <a:path w="725" h="590" extrusionOk="0">
                  <a:moveTo>
                    <a:pt x="362" y="218"/>
                  </a:moveTo>
                  <a:cubicBezTo>
                    <a:pt x="365" y="218"/>
                    <a:pt x="364" y="219"/>
                    <a:pt x="361" y="221"/>
                  </a:cubicBezTo>
                  <a:lnTo>
                    <a:pt x="361" y="221"/>
                  </a:lnTo>
                  <a:cubicBezTo>
                    <a:pt x="361" y="220"/>
                    <a:pt x="362" y="219"/>
                    <a:pt x="362" y="218"/>
                  </a:cubicBezTo>
                  <a:close/>
                  <a:moveTo>
                    <a:pt x="348" y="224"/>
                  </a:moveTo>
                  <a:cubicBezTo>
                    <a:pt x="348" y="225"/>
                    <a:pt x="349" y="226"/>
                    <a:pt x="350" y="227"/>
                  </a:cubicBezTo>
                  <a:lnTo>
                    <a:pt x="350" y="227"/>
                  </a:lnTo>
                  <a:cubicBezTo>
                    <a:pt x="346" y="229"/>
                    <a:pt x="342" y="232"/>
                    <a:pt x="339" y="233"/>
                  </a:cubicBezTo>
                  <a:lnTo>
                    <a:pt x="339" y="233"/>
                  </a:lnTo>
                  <a:cubicBezTo>
                    <a:pt x="339" y="233"/>
                    <a:pt x="339" y="233"/>
                    <a:pt x="338" y="233"/>
                  </a:cubicBezTo>
                  <a:lnTo>
                    <a:pt x="338" y="233"/>
                  </a:lnTo>
                  <a:cubicBezTo>
                    <a:pt x="341" y="231"/>
                    <a:pt x="345" y="227"/>
                    <a:pt x="348" y="224"/>
                  </a:cubicBezTo>
                  <a:close/>
                  <a:moveTo>
                    <a:pt x="351" y="236"/>
                  </a:moveTo>
                  <a:cubicBezTo>
                    <a:pt x="351" y="237"/>
                    <a:pt x="351" y="238"/>
                    <a:pt x="351" y="239"/>
                  </a:cubicBezTo>
                  <a:cubicBezTo>
                    <a:pt x="355" y="240"/>
                    <a:pt x="356" y="241"/>
                    <a:pt x="356" y="241"/>
                  </a:cubicBezTo>
                  <a:cubicBezTo>
                    <a:pt x="356" y="241"/>
                    <a:pt x="353" y="240"/>
                    <a:pt x="349" y="238"/>
                  </a:cubicBezTo>
                  <a:lnTo>
                    <a:pt x="349" y="238"/>
                  </a:lnTo>
                  <a:cubicBezTo>
                    <a:pt x="350" y="238"/>
                    <a:pt x="351" y="237"/>
                    <a:pt x="351" y="236"/>
                  </a:cubicBezTo>
                  <a:close/>
                  <a:moveTo>
                    <a:pt x="362" y="271"/>
                  </a:moveTo>
                  <a:cubicBezTo>
                    <a:pt x="362" y="271"/>
                    <a:pt x="362" y="292"/>
                    <a:pt x="373" y="292"/>
                  </a:cubicBezTo>
                  <a:lnTo>
                    <a:pt x="362" y="271"/>
                  </a:lnTo>
                  <a:close/>
                  <a:moveTo>
                    <a:pt x="320" y="1"/>
                  </a:moveTo>
                  <a:cubicBezTo>
                    <a:pt x="303" y="1"/>
                    <a:pt x="285" y="2"/>
                    <a:pt x="266" y="5"/>
                  </a:cubicBezTo>
                  <a:cubicBezTo>
                    <a:pt x="213" y="26"/>
                    <a:pt x="160" y="58"/>
                    <a:pt x="128" y="100"/>
                  </a:cubicBezTo>
                  <a:cubicBezTo>
                    <a:pt x="75" y="154"/>
                    <a:pt x="43" y="218"/>
                    <a:pt x="21" y="292"/>
                  </a:cubicBezTo>
                  <a:cubicBezTo>
                    <a:pt x="0" y="356"/>
                    <a:pt x="43" y="430"/>
                    <a:pt x="107" y="452"/>
                  </a:cubicBezTo>
                  <a:cubicBezTo>
                    <a:pt x="192" y="420"/>
                    <a:pt x="256" y="377"/>
                    <a:pt x="288" y="313"/>
                  </a:cubicBezTo>
                  <a:cubicBezTo>
                    <a:pt x="288" y="303"/>
                    <a:pt x="298" y="292"/>
                    <a:pt x="298" y="271"/>
                  </a:cubicBezTo>
                  <a:cubicBezTo>
                    <a:pt x="300" y="268"/>
                    <a:pt x="301" y="266"/>
                    <a:pt x="301" y="266"/>
                  </a:cubicBezTo>
                  <a:lnTo>
                    <a:pt x="301" y="266"/>
                  </a:lnTo>
                  <a:cubicBezTo>
                    <a:pt x="303" y="266"/>
                    <a:pt x="294" y="296"/>
                    <a:pt x="295" y="296"/>
                  </a:cubicBezTo>
                  <a:cubicBezTo>
                    <a:pt x="296" y="296"/>
                    <a:pt x="297" y="295"/>
                    <a:pt x="298" y="292"/>
                  </a:cubicBezTo>
                  <a:cubicBezTo>
                    <a:pt x="298" y="292"/>
                    <a:pt x="298" y="271"/>
                    <a:pt x="309" y="271"/>
                  </a:cubicBezTo>
                  <a:cubicBezTo>
                    <a:pt x="309" y="260"/>
                    <a:pt x="320" y="260"/>
                    <a:pt x="320" y="249"/>
                  </a:cubicBezTo>
                  <a:lnTo>
                    <a:pt x="332" y="237"/>
                  </a:lnTo>
                  <a:lnTo>
                    <a:pt x="332" y="237"/>
                  </a:lnTo>
                  <a:cubicBezTo>
                    <a:pt x="333" y="237"/>
                    <a:pt x="334" y="236"/>
                    <a:pt x="336" y="235"/>
                  </a:cubicBezTo>
                  <a:lnTo>
                    <a:pt x="336" y="235"/>
                  </a:lnTo>
                  <a:cubicBezTo>
                    <a:pt x="336" y="235"/>
                    <a:pt x="336" y="236"/>
                    <a:pt x="336" y="236"/>
                  </a:cubicBezTo>
                  <a:lnTo>
                    <a:pt x="336" y="236"/>
                  </a:lnTo>
                  <a:cubicBezTo>
                    <a:pt x="335" y="238"/>
                    <a:pt x="336" y="239"/>
                    <a:pt x="341" y="239"/>
                  </a:cubicBezTo>
                  <a:cubicBezTo>
                    <a:pt x="341" y="239"/>
                    <a:pt x="351" y="239"/>
                    <a:pt x="351" y="249"/>
                  </a:cubicBezTo>
                  <a:cubicBezTo>
                    <a:pt x="362" y="260"/>
                    <a:pt x="373" y="271"/>
                    <a:pt x="373" y="292"/>
                  </a:cubicBezTo>
                  <a:cubicBezTo>
                    <a:pt x="373" y="303"/>
                    <a:pt x="394" y="303"/>
                    <a:pt x="394" y="313"/>
                  </a:cubicBezTo>
                  <a:cubicBezTo>
                    <a:pt x="405" y="324"/>
                    <a:pt x="405" y="356"/>
                    <a:pt x="415" y="367"/>
                  </a:cubicBezTo>
                  <a:cubicBezTo>
                    <a:pt x="415" y="367"/>
                    <a:pt x="415" y="367"/>
                    <a:pt x="415" y="367"/>
                  </a:cubicBezTo>
                  <a:lnTo>
                    <a:pt x="415" y="367"/>
                  </a:lnTo>
                  <a:cubicBezTo>
                    <a:pt x="415" y="368"/>
                    <a:pt x="416" y="370"/>
                    <a:pt x="416" y="372"/>
                  </a:cubicBezTo>
                  <a:lnTo>
                    <a:pt x="416" y="372"/>
                  </a:lnTo>
                  <a:cubicBezTo>
                    <a:pt x="418" y="383"/>
                    <a:pt x="426" y="400"/>
                    <a:pt x="426" y="409"/>
                  </a:cubicBezTo>
                  <a:cubicBezTo>
                    <a:pt x="447" y="430"/>
                    <a:pt x="447" y="462"/>
                    <a:pt x="458" y="484"/>
                  </a:cubicBezTo>
                  <a:cubicBezTo>
                    <a:pt x="466" y="543"/>
                    <a:pt x="522" y="589"/>
                    <a:pt x="577" y="589"/>
                  </a:cubicBezTo>
                  <a:cubicBezTo>
                    <a:pt x="591" y="589"/>
                    <a:pt x="605" y="586"/>
                    <a:pt x="618" y="580"/>
                  </a:cubicBezTo>
                  <a:cubicBezTo>
                    <a:pt x="682" y="558"/>
                    <a:pt x="724" y="484"/>
                    <a:pt x="714" y="420"/>
                  </a:cubicBezTo>
                  <a:cubicBezTo>
                    <a:pt x="682" y="345"/>
                    <a:pt x="660" y="249"/>
                    <a:pt x="618" y="186"/>
                  </a:cubicBezTo>
                  <a:cubicBezTo>
                    <a:pt x="575" y="132"/>
                    <a:pt x="522" y="58"/>
                    <a:pt x="469" y="36"/>
                  </a:cubicBezTo>
                  <a:cubicBezTo>
                    <a:pt x="421" y="13"/>
                    <a:pt x="373" y="1"/>
                    <a:pt x="320"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2" name="Google Shape;83;p15">
              <a:extLst>
                <a:ext uri="{FF2B5EF4-FFF2-40B4-BE49-F238E27FC236}">
                  <a16:creationId xmlns:a16="http://schemas.microsoft.com/office/drawing/2014/main" id="{019D8387-70C9-10E3-AB3D-DFF075B36C96}"/>
                </a:ext>
              </a:extLst>
            </p:cNvPr>
            <p:cNvSpPr/>
            <p:nvPr/>
          </p:nvSpPr>
          <p:spPr>
            <a:xfrm flipH="1">
              <a:off x="6253557" y="3289262"/>
              <a:ext cx="215670" cy="159337"/>
            </a:xfrm>
            <a:custGeom>
              <a:avLst/>
              <a:gdLst/>
              <a:ahLst/>
              <a:cxnLst/>
              <a:rect l="l" t="t" r="r" b="b"/>
              <a:pathLst>
                <a:path w="1183" h="874" extrusionOk="0">
                  <a:moveTo>
                    <a:pt x="277" y="294"/>
                  </a:moveTo>
                  <a:cubicBezTo>
                    <a:pt x="375" y="318"/>
                    <a:pt x="474" y="337"/>
                    <a:pt x="565" y="363"/>
                  </a:cubicBezTo>
                  <a:cubicBezTo>
                    <a:pt x="654" y="385"/>
                    <a:pt x="740" y="401"/>
                    <a:pt x="826" y="415"/>
                  </a:cubicBezTo>
                  <a:lnTo>
                    <a:pt x="826" y="415"/>
                  </a:lnTo>
                  <a:cubicBezTo>
                    <a:pt x="806" y="437"/>
                    <a:pt x="781" y="457"/>
                    <a:pt x="757" y="469"/>
                  </a:cubicBezTo>
                  <a:lnTo>
                    <a:pt x="735" y="501"/>
                  </a:lnTo>
                  <a:lnTo>
                    <a:pt x="725" y="512"/>
                  </a:lnTo>
                  <a:cubicBezTo>
                    <a:pt x="703" y="522"/>
                    <a:pt x="682" y="533"/>
                    <a:pt x="671" y="554"/>
                  </a:cubicBezTo>
                  <a:cubicBezTo>
                    <a:pt x="650" y="565"/>
                    <a:pt x="629" y="565"/>
                    <a:pt x="618" y="576"/>
                  </a:cubicBezTo>
                  <a:cubicBezTo>
                    <a:pt x="597" y="576"/>
                    <a:pt x="597" y="586"/>
                    <a:pt x="586" y="586"/>
                  </a:cubicBezTo>
                  <a:cubicBezTo>
                    <a:pt x="576" y="586"/>
                    <a:pt x="544" y="607"/>
                    <a:pt x="533" y="607"/>
                  </a:cubicBezTo>
                  <a:lnTo>
                    <a:pt x="458" y="607"/>
                  </a:lnTo>
                  <a:lnTo>
                    <a:pt x="416" y="576"/>
                  </a:lnTo>
                  <a:cubicBezTo>
                    <a:pt x="416" y="565"/>
                    <a:pt x="405" y="565"/>
                    <a:pt x="384" y="565"/>
                  </a:cubicBezTo>
                  <a:lnTo>
                    <a:pt x="373" y="554"/>
                  </a:lnTo>
                  <a:cubicBezTo>
                    <a:pt x="363" y="533"/>
                    <a:pt x="352" y="512"/>
                    <a:pt x="331" y="501"/>
                  </a:cubicBezTo>
                  <a:lnTo>
                    <a:pt x="331" y="480"/>
                  </a:lnTo>
                  <a:cubicBezTo>
                    <a:pt x="331" y="469"/>
                    <a:pt x="320" y="458"/>
                    <a:pt x="320" y="448"/>
                  </a:cubicBezTo>
                  <a:cubicBezTo>
                    <a:pt x="309" y="416"/>
                    <a:pt x="309" y="373"/>
                    <a:pt x="299" y="352"/>
                  </a:cubicBezTo>
                  <a:cubicBezTo>
                    <a:pt x="299" y="341"/>
                    <a:pt x="299" y="320"/>
                    <a:pt x="277" y="299"/>
                  </a:cubicBezTo>
                  <a:lnTo>
                    <a:pt x="277" y="294"/>
                  </a:lnTo>
                  <a:close/>
                  <a:moveTo>
                    <a:pt x="139" y="1"/>
                  </a:moveTo>
                  <a:cubicBezTo>
                    <a:pt x="105" y="1"/>
                    <a:pt x="74" y="16"/>
                    <a:pt x="49" y="38"/>
                  </a:cubicBezTo>
                  <a:lnTo>
                    <a:pt x="49" y="38"/>
                  </a:lnTo>
                  <a:cubicBezTo>
                    <a:pt x="31" y="50"/>
                    <a:pt x="14" y="66"/>
                    <a:pt x="1" y="86"/>
                  </a:cubicBezTo>
                  <a:cubicBezTo>
                    <a:pt x="3" y="88"/>
                    <a:pt x="5" y="93"/>
                    <a:pt x="8" y="100"/>
                  </a:cubicBezTo>
                  <a:lnTo>
                    <a:pt x="8" y="100"/>
                  </a:lnTo>
                  <a:cubicBezTo>
                    <a:pt x="3" y="113"/>
                    <a:pt x="1" y="126"/>
                    <a:pt x="1" y="139"/>
                  </a:cubicBezTo>
                  <a:cubicBezTo>
                    <a:pt x="1" y="373"/>
                    <a:pt x="54" y="682"/>
                    <a:pt x="277" y="820"/>
                  </a:cubicBezTo>
                  <a:cubicBezTo>
                    <a:pt x="342" y="858"/>
                    <a:pt x="408" y="873"/>
                    <a:pt x="475" y="873"/>
                  </a:cubicBezTo>
                  <a:cubicBezTo>
                    <a:pt x="618" y="873"/>
                    <a:pt x="761" y="801"/>
                    <a:pt x="884" y="714"/>
                  </a:cubicBezTo>
                  <a:cubicBezTo>
                    <a:pt x="991" y="618"/>
                    <a:pt x="1076" y="512"/>
                    <a:pt x="1161" y="395"/>
                  </a:cubicBezTo>
                  <a:cubicBezTo>
                    <a:pt x="1183" y="352"/>
                    <a:pt x="1183" y="299"/>
                    <a:pt x="1161" y="256"/>
                  </a:cubicBezTo>
                  <a:cubicBezTo>
                    <a:pt x="1129" y="213"/>
                    <a:pt x="1097" y="192"/>
                    <a:pt x="1044" y="192"/>
                  </a:cubicBezTo>
                  <a:lnTo>
                    <a:pt x="970" y="192"/>
                  </a:lnTo>
                  <a:cubicBezTo>
                    <a:pt x="938" y="192"/>
                    <a:pt x="895" y="182"/>
                    <a:pt x="863" y="182"/>
                  </a:cubicBezTo>
                  <a:cubicBezTo>
                    <a:pt x="778" y="160"/>
                    <a:pt x="682" y="150"/>
                    <a:pt x="597" y="128"/>
                  </a:cubicBezTo>
                  <a:cubicBezTo>
                    <a:pt x="522" y="107"/>
                    <a:pt x="427" y="86"/>
                    <a:pt x="352" y="75"/>
                  </a:cubicBezTo>
                  <a:cubicBezTo>
                    <a:pt x="309" y="54"/>
                    <a:pt x="277" y="54"/>
                    <a:pt x="245" y="43"/>
                  </a:cubicBezTo>
                  <a:cubicBezTo>
                    <a:pt x="237" y="43"/>
                    <a:pt x="231" y="42"/>
                    <a:pt x="225" y="40"/>
                  </a:cubicBezTo>
                  <a:lnTo>
                    <a:pt x="225" y="40"/>
                  </a:lnTo>
                  <a:cubicBezTo>
                    <a:pt x="203" y="16"/>
                    <a:pt x="173" y="1"/>
                    <a:pt x="139"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3" name="Google Shape;84;p15">
              <a:extLst>
                <a:ext uri="{FF2B5EF4-FFF2-40B4-BE49-F238E27FC236}">
                  <a16:creationId xmlns:a16="http://schemas.microsoft.com/office/drawing/2014/main" id="{2DD9B9DF-7813-1046-2A9E-E9F2B166C313}"/>
                </a:ext>
              </a:extLst>
            </p:cNvPr>
            <p:cNvSpPr/>
            <p:nvPr/>
          </p:nvSpPr>
          <p:spPr>
            <a:xfrm flipH="1">
              <a:off x="6803026" y="3452062"/>
              <a:ext cx="345290" cy="59615"/>
            </a:xfrm>
            <a:custGeom>
              <a:avLst/>
              <a:gdLst/>
              <a:ahLst/>
              <a:cxnLst/>
              <a:rect l="l" t="t" r="r" b="b"/>
              <a:pathLst>
                <a:path w="1894" h="327" extrusionOk="0">
                  <a:moveTo>
                    <a:pt x="879" y="0"/>
                  </a:moveTo>
                  <a:cubicBezTo>
                    <a:pt x="636" y="0"/>
                    <a:pt x="394" y="18"/>
                    <a:pt x="158" y="66"/>
                  </a:cubicBezTo>
                  <a:cubicBezTo>
                    <a:pt x="0" y="95"/>
                    <a:pt x="44" y="326"/>
                    <a:pt x="186" y="326"/>
                  </a:cubicBezTo>
                  <a:cubicBezTo>
                    <a:pt x="198" y="326"/>
                    <a:pt x="210" y="325"/>
                    <a:pt x="222" y="321"/>
                  </a:cubicBezTo>
                  <a:cubicBezTo>
                    <a:pt x="439" y="280"/>
                    <a:pt x="661" y="264"/>
                    <a:pt x="884" y="264"/>
                  </a:cubicBezTo>
                  <a:cubicBezTo>
                    <a:pt x="1177" y="264"/>
                    <a:pt x="1471" y="291"/>
                    <a:pt x="1756" y="321"/>
                  </a:cubicBezTo>
                  <a:cubicBezTo>
                    <a:pt x="1760" y="322"/>
                    <a:pt x="1764" y="322"/>
                    <a:pt x="1768" y="322"/>
                  </a:cubicBezTo>
                  <a:cubicBezTo>
                    <a:pt x="1829" y="322"/>
                    <a:pt x="1894" y="253"/>
                    <a:pt x="1894" y="194"/>
                  </a:cubicBezTo>
                  <a:cubicBezTo>
                    <a:pt x="1894" y="108"/>
                    <a:pt x="1819" y="66"/>
                    <a:pt x="1756" y="55"/>
                  </a:cubicBezTo>
                  <a:cubicBezTo>
                    <a:pt x="1470" y="26"/>
                    <a:pt x="1174" y="0"/>
                    <a:pt x="87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4" name="Google Shape;85;p15">
              <a:extLst>
                <a:ext uri="{FF2B5EF4-FFF2-40B4-BE49-F238E27FC236}">
                  <a16:creationId xmlns:a16="http://schemas.microsoft.com/office/drawing/2014/main" id="{E4BCB69D-884A-5D04-4208-8D96F38E6371}"/>
                </a:ext>
              </a:extLst>
            </p:cNvPr>
            <p:cNvSpPr/>
            <p:nvPr/>
          </p:nvSpPr>
          <p:spPr>
            <a:xfrm flipH="1">
              <a:off x="5661971" y="3370753"/>
              <a:ext cx="539083" cy="314298"/>
            </a:xfrm>
            <a:custGeom>
              <a:avLst/>
              <a:gdLst/>
              <a:ahLst/>
              <a:cxnLst/>
              <a:rect l="l" t="t" r="r" b="b"/>
              <a:pathLst>
                <a:path w="2957" h="1724" extrusionOk="0">
                  <a:moveTo>
                    <a:pt x="2763" y="0"/>
                  </a:moveTo>
                  <a:cubicBezTo>
                    <a:pt x="2741" y="0"/>
                    <a:pt x="2717" y="7"/>
                    <a:pt x="2693" y="22"/>
                  </a:cubicBezTo>
                  <a:lnTo>
                    <a:pt x="1341" y="778"/>
                  </a:lnTo>
                  <a:cubicBezTo>
                    <a:pt x="936" y="1012"/>
                    <a:pt x="510" y="1225"/>
                    <a:pt x="127" y="1470"/>
                  </a:cubicBezTo>
                  <a:cubicBezTo>
                    <a:pt x="1" y="1551"/>
                    <a:pt x="80" y="1724"/>
                    <a:pt x="198" y="1724"/>
                  </a:cubicBezTo>
                  <a:cubicBezTo>
                    <a:pt x="219" y="1724"/>
                    <a:pt x="242" y="1718"/>
                    <a:pt x="265" y="1705"/>
                  </a:cubicBezTo>
                  <a:cubicBezTo>
                    <a:pt x="649" y="1449"/>
                    <a:pt x="1075" y="1236"/>
                    <a:pt x="1469" y="1012"/>
                  </a:cubicBezTo>
                  <a:lnTo>
                    <a:pt x="2832" y="246"/>
                  </a:lnTo>
                  <a:cubicBezTo>
                    <a:pt x="2957" y="183"/>
                    <a:pt x="2879" y="0"/>
                    <a:pt x="276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5" name="Google Shape;86;p15">
              <a:extLst>
                <a:ext uri="{FF2B5EF4-FFF2-40B4-BE49-F238E27FC236}">
                  <a16:creationId xmlns:a16="http://schemas.microsoft.com/office/drawing/2014/main" id="{DA3A951F-4700-ACDB-5473-B7681DB99C1F}"/>
                </a:ext>
              </a:extLst>
            </p:cNvPr>
            <p:cNvSpPr/>
            <p:nvPr/>
          </p:nvSpPr>
          <p:spPr>
            <a:xfrm flipH="1">
              <a:off x="5356612" y="3225455"/>
              <a:ext cx="114671" cy="122875"/>
            </a:xfrm>
            <a:custGeom>
              <a:avLst/>
              <a:gdLst/>
              <a:ahLst/>
              <a:cxnLst/>
              <a:rect l="l" t="t" r="r" b="b"/>
              <a:pathLst>
                <a:path w="629" h="674" extrusionOk="0">
                  <a:moveTo>
                    <a:pt x="75" y="265"/>
                  </a:moveTo>
                  <a:lnTo>
                    <a:pt x="75" y="265"/>
                  </a:lnTo>
                  <a:cubicBezTo>
                    <a:pt x="84" y="270"/>
                    <a:pt x="91" y="273"/>
                    <a:pt x="97" y="274"/>
                  </a:cubicBezTo>
                  <a:lnTo>
                    <a:pt x="97" y="274"/>
                  </a:lnTo>
                  <a:cubicBezTo>
                    <a:pt x="91" y="271"/>
                    <a:pt x="83" y="268"/>
                    <a:pt x="75" y="265"/>
                  </a:cubicBezTo>
                  <a:close/>
                  <a:moveTo>
                    <a:pt x="107" y="276"/>
                  </a:moveTo>
                  <a:cubicBezTo>
                    <a:pt x="109" y="278"/>
                    <a:pt x="111" y="280"/>
                    <a:pt x="114" y="282"/>
                  </a:cubicBezTo>
                  <a:lnTo>
                    <a:pt x="114" y="282"/>
                  </a:lnTo>
                  <a:cubicBezTo>
                    <a:pt x="112" y="280"/>
                    <a:pt x="109" y="278"/>
                    <a:pt x="107" y="276"/>
                  </a:cubicBezTo>
                  <a:close/>
                  <a:moveTo>
                    <a:pt x="140" y="0"/>
                  </a:moveTo>
                  <a:cubicBezTo>
                    <a:pt x="86" y="0"/>
                    <a:pt x="30" y="46"/>
                    <a:pt x="21" y="106"/>
                  </a:cubicBezTo>
                  <a:cubicBezTo>
                    <a:pt x="0" y="180"/>
                    <a:pt x="43" y="244"/>
                    <a:pt x="107" y="276"/>
                  </a:cubicBezTo>
                  <a:cubicBezTo>
                    <a:pt x="107" y="276"/>
                    <a:pt x="103" y="276"/>
                    <a:pt x="97" y="274"/>
                  </a:cubicBezTo>
                  <a:lnTo>
                    <a:pt x="97" y="274"/>
                  </a:lnTo>
                  <a:cubicBezTo>
                    <a:pt x="112" y="282"/>
                    <a:pt x="120" y="290"/>
                    <a:pt x="128" y="297"/>
                  </a:cubicBezTo>
                  <a:cubicBezTo>
                    <a:pt x="128" y="296"/>
                    <a:pt x="128" y="295"/>
                    <a:pt x="127" y="294"/>
                  </a:cubicBezTo>
                  <a:lnTo>
                    <a:pt x="127" y="294"/>
                  </a:lnTo>
                  <a:cubicBezTo>
                    <a:pt x="171" y="332"/>
                    <a:pt x="207" y="376"/>
                    <a:pt x="234" y="404"/>
                  </a:cubicBezTo>
                  <a:lnTo>
                    <a:pt x="213" y="382"/>
                  </a:lnTo>
                  <a:lnTo>
                    <a:pt x="213" y="382"/>
                  </a:lnTo>
                  <a:cubicBezTo>
                    <a:pt x="266" y="446"/>
                    <a:pt x="320" y="532"/>
                    <a:pt x="362" y="606"/>
                  </a:cubicBezTo>
                  <a:cubicBezTo>
                    <a:pt x="377" y="650"/>
                    <a:pt x="427" y="674"/>
                    <a:pt x="478" y="674"/>
                  </a:cubicBezTo>
                  <a:cubicBezTo>
                    <a:pt x="501" y="674"/>
                    <a:pt x="523" y="669"/>
                    <a:pt x="543" y="659"/>
                  </a:cubicBezTo>
                  <a:cubicBezTo>
                    <a:pt x="607" y="617"/>
                    <a:pt x="628" y="542"/>
                    <a:pt x="596" y="478"/>
                  </a:cubicBezTo>
                  <a:cubicBezTo>
                    <a:pt x="575" y="425"/>
                    <a:pt x="532" y="372"/>
                    <a:pt x="501" y="319"/>
                  </a:cubicBezTo>
                  <a:cubicBezTo>
                    <a:pt x="447" y="233"/>
                    <a:pt x="394" y="159"/>
                    <a:pt x="330" y="106"/>
                  </a:cubicBezTo>
                  <a:cubicBezTo>
                    <a:pt x="288" y="63"/>
                    <a:pt x="234" y="31"/>
                    <a:pt x="181" y="10"/>
                  </a:cubicBezTo>
                  <a:cubicBezTo>
                    <a:pt x="168" y="3"/>
                    <a:pt x="154" y="0"/>
                    <a:pt x="140"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6" name="Google Shape;87;p15">
              <a:extLst>
                <a:ext uri="{FF2B5EF4-FFF2-40B4-BE49-F238E27FC236}">
                  <a16:creationId xmlns:a16="http://schemas.microsoft.com/office/drawing/2014/main" id="{2A64BDBC-F448-ED45-2F01-533E8766F052}"/>
                </a:ext>
              </a:extLst>
            </p:cNvPr>
            <p:cNvSpPr/>
            <p:nvPr/>
          </p:nvSpPr>
          <p:spPr>
            <a:xfrm flipH="1">
              <a:off x="6898009" y="2881988"/>
              <a:ext cx="161342" cy="70553"/>
            </a:xfrm>
            <a:custGeom>
              <a:avLst/>
              <a:gdLst/>
              <a:ahLst/>
              <a:cxnLst/>
              <a:rect l="l" t="t" r="r" b="b"/>
              <a:pathLst>
                <a:path w="885" h="387" extrusionOk="0">
                  <a:moveTo>
                    <a:pt x="623" y="0"/>
                  </a:moveTo>
                  <a:cubicBezTo>
                    <a:pt x="550" y="0"/>
                    <a:pt x="478" y="12"/>
                    <a:pt x="416" y="30"/>
                  </a:cubicBezTo>
                  <a:cubicBezTo>
                    <a:pt x="362" y="41"/>
                    <a:pt x="298" y="52"/>
                    <a:pt x="245" y="83"/>
                  </a:cubicBezTo>
                  <a:cubicBezTo>
                    <a:pt x="192" y="94"/>
                    <a:pt x="139" y="126"/>
                    <a:pt x="86" y="158"/>
                  </a:cubicBezTo>
                  <a:cubicBezTo>
                    <a:pt x="54" y="190"/>
                    <a:pt x="32" y="201"/>
                    <a:pt x="22" y="243"/>
                  </a:cubicBezTo>
                  <a:cubicBezTo>
                    <a:pt x="0" y="264"/>
                    <a:pt x="22" y="318"/>
                    <a:pt x="32" y="350"/>
                  </a:cubicBezTo>
                  <a:cubicBezTo>
                    <a:pt x="67" y="363"/>
                    <a:pt x="110" y="386"/>
                    <a:pt x="156" y="386"/>
                  </a:cubicBezTo>
                  <a:cubicBezTo>
                    <a:pt x="182" y="386"/>
                    <a:pt x="208" y="379"/>
                    <a:pt x="235" y="360"/>
                  </a:cubicBezTo>
                  <a:cubicBezTo>
                    <a:pt x="245" y="350"/>
                    <a:pt x="256" y="339"/>
                    <a:pt x="288" y="339"/>
                  </a:cubicBezTo>
                  <a:cubicBezTo>
                    <a:pt x="295" y="339"/>
                    <a:pt x="312" y="325"/>
                    <a:pt x="312" y="325"/>
                  </a:cubicBezTo>
                  <a:lnTo>
                    <a:pt x="312" y="325"/>
                  </a:lnTo>
                  <a:cubicBezTo>
                    <a:pt x="313" y="325"/>
                    <a:pt x="309" y="328"/>
                    <a:pt x="298" y="339"/>
                  </a:cubicBezTo>
                  <a:cubicBezTo>
                    <a:pt x="309" y="339"/>
                    <a:pt x="320" y="318"/>
                    <a:pt x="320" y="318"/>
                  </a:cubicBezTo>
                  <a:cubicBezTo>
                    <a:pt x="373" y="307"/>
                    <a:pt x="426" y="286"/>
                    <a:pt x="480" y="286"/>
                  </a:cubicBezTo>
                  <a:cubicBezTo>
                    <a:pt x="511" y="286"/>
                    <a:pt x="533" y="264"/>
                    <a:pt x="565" y="264"/>
                  </a:cubicBezTo>
                  <a:lnTo>
                    <a:pt x="682" y="264"/>
                  </a:lnTo>
                  <a:cubicBezTo>
                    <a:pt x="696" y="272"/>
                    <a:pt x="702" y="274"/>
                    <a:pt x="703" y="274"/>
                  </a:cubicBezTo>
                  <a:cubicBezTo>
                    <a:pt x="706" y="274"/>
                    <a:pt x="689" y="264"/>
                    <a:pt x="682" y="264"/>
                  </a:cubicBezTo>
                  <a:lnTo>
                    <a:pt x="714" y="264"/>
                  </a:lnTo>
                  <a:cubicBezTo>
                    <a:pt x="725" y="268"/>
                    <a:pt x="736" y="270"/>
                    <a:pt x="748" y="270"/>
                  </a:cubicBezTo>
                  <a:cubicBezTo>
                    <a:pt x="802" y="270"/>
                    <a:pt x="854" y="230"/>
                    <a:pt x="863" y="169"/>
                  </a:cubicBezTo>
                  <a:cubicBezTo>
                    <a:pt x="884" y="105"/>
                    <a:pt x="842" y="30"/>
                    <a:pt x="778" y="20"/>
                  </a:cubicBezTo>
                  <a:cubicBezTo>
                    <a:pt x="729" y="6"/>
                    <a:pt x="676" y="0"/>
                    <a:pt x="623"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7" name="Google Shape;88;p15">
              <a:extLst>
                <a:ext uri="{FF2B5EF4-FFF2-40B4-BE49-F238E27FC236}">
                  <a16:creationId xmlns:a16="http://schemas.microsoft.com/office/drawing/2014/main" id="{5FD74AB4-4FDF-7FC6-D2C7-ECE20ECA3583}"/>
                </a:ext>
              </a:extLst>
            </p:cNvPr>
            <p:cNvSpPr/>
            <p:nvPr/>
          </p:nvSpPr>
          <p:spPr>
            <a:xfrm flipH="1">
              <a:off x="7028175" y="1728166"/>
              <a:ext cx="227337" cy="78210"/>
            </a:xfrm>
            <a:custGeom>
              <a:avLst/>
              <a:gdLst/>
              <a:ahLst/>
              <a:cxnLst/>
              <a:rect l="l" t="t" r="r" b="b"/>
              <a:pathLst>
                <a:path w="1247" h="429" extrusionOk="0">
                  <a:moveTo>
                    <a:pt x="604" y="1"/>
                  </a:moveTo>
                  <a:cubicBezTo>
                    <a:pt x="588" y="1"/>
                    <a:pt x="571" y="1"/>
                    <a:pt x="555" y="2"/>
                  </a:cubicBezTo>
                  <a:cubicBezTo>
                    <a:pt x="384" y="23"/>
                    <a:pt x="224" y="76"/>
                    <a:pt x="75" y="151"/>
                  </a:cubicBezTo>
                  <a:cubicBezTo>
                    <a:pt x="11" y="194"/>
                    <a:pt x="1" y="268"/>
                    <a:pt x="22" y="343"/>
                  </a:cubicBezTo>
                  <a:cubicBezTo>
                    <a:pt x="42" y="376"/>
                    <a:pt x="83" y="393"/>
                    <a:pt x="126" y="393"/>
                  </a:cubicBezTo>
                  <a:cubicBezTo>
                    <a:pt x="152" y="393"/>
                    <a:pt x="179" y="387"/>
                    <a:pt x="203" y="375"/>
                  </a:cubicBezTo>
                  <a:cubicBezTo>
                    <a:pt x="224" y="364"/>
                    <a:pt x="246" y="353"/>
                    <a:pt x="267" y="343"/>
                  </a:cubicBezTo>
                  <a:cubicBezTo>
                    <a:pt x="278" y="343"/>
                    <a:pt x="278" y="343"/>
                    <a:pt x="299" y="321"/>
                  </a:cubicBezTo>
                  <a:cubicBezTo>
                    <a:pt x="310" y="321"/>
                    <a:pt x="320" y="311"/>
                    <a:pt x="342" y="311"/>
                  </a:cubicBezTo>
                  <a:cubicBezTo>
                    <a:pt x="384" y="300"/>
                    <a:pt x="416" y="289"/>
                    <a:pt x="459" y="289"/>
                  </a:cubicBezTo>
                  <a:cubicBezTo>
                    <a:pt x="469" y="289"/>
                    <a:pt x="491" y="268"/>
                    <a:pt x="501" y="268"/>
                  </a:cubicBezTo>
                  <a:lnTo>
                    <a:pt x="746" y="268"/>
                  </a:lnTo>
                  <a:cubicBezTo>
                    <a:pt x="757" y="268"/>
                    <a:pt x="768" y="268"/>
                    <a:pt x="789" y="289"/>
                  </a:cubicBezTo>
                  <a:cubicBezTo>
                    <a:pt x="874" y="311"/>
                    <a:pt x="949" y="343"/>
                    <a:pt x="1012" y="396"/>
                  </a:cubicBezTo>
                  <a:cubicBezTo>
                    <a:pt x="1042" y="414"/>
                    <a:pt x="1079" y="428"/>
                    <a:pt x="1114" y="428"/>
                  </a:cubicBezTo>
                  <a:cubicBezTo>
                    <a:pt x="1142" y="428"/>
                    <a:pt x="1170" y="419"/>
                    <a:pt x="1193" y="396"/>
                  </a:cubicBezTo>
                  <a:cubicBezTo>
                    <a:pt x="1236" y="353"/>
                    <a:pt x="1247" y="247"/>
                    <a:pt x="1193" y="204"/>
                  </a:cubicBezTo>
                  <a:cubicBezTo>
                    <a:pt x="1025" y="66"/>
                    <a:pt x="820" y="1"/>
                    <a:pt x="604" y="1"/>
                  </a:cubicBezTo>
                  <a:close/>
                </a:path>
              </a:pathLst>
            </a:custGeom>
            <a:solidFill>
              <a:srgbClr val="3D1C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8" name="Google Shape;89;p15">
              <a:extLst>
                <a:ext uri="{FF2B5EF4-FFF2-40B4-BE49-F238E27FC236}">
                  <a16:creationId xmlns:a16="http://schemas.microsoft.com/office/drawing/2014/main" id="{DDBE031F-A9F5-2DDC-F375-F95C106E2FCC}"/>
                </a:ext>
              </a:extLst>
            </p:cNvPr>
            <p:cNvSpPr/>
            <p:nvPr/>
          </p:nvSpPr>
          <p:spPr>
            <a:xfrm flipH="1">
              <a:off x="6935018" y="1940189"/>
              <a:ext cx="97170" cy="220774"/>
            </a:xfrm>
            <a:custGeom>
              <a:avLst/>
              <a:gdLst/>
              <a:ahLst/>
              <a:cxnLst/>
              <a:rect l="l" t="t" r="r" b="b"/>
              <a:pathLst>
                <a:path w="533" h="1211" extrusionOk="0">
                  <a:moveTo>
                    <a:pt x="387" y="1"/>
                  </a:moveTo>
                  <a:cubicBezTo>
                    <a:pt x="350" y="1"/>
                    <a:pt x="315" y="14"/>
                    <a:pt x="299" y="42"/>
                  </a:cubicBezTo>
                  <a:cubicBezTo>
                    <a:pt x="149" y="191"/>
                    <a:pt x="0" y="372"/>
                    <a:pt x="64" y="585"/>
                  </a:cubicBezTo>
                  <a:cubicBezTo>
                    <a:pt x="86" y="639"/>
                    <a:pt x="107" y="681"/>
                    <a:pt x="139" y="724"/>
                  </a:cubicBezTo>
                  <a:cubicBezTo>
                    <a:pt x="149" y="745"/>
                    <a:pt x="160" y="777"/>
                    <a:pt x="171" y="788"/>
                  </a:cubicBezTo>
                  <a:lnTo>
                    <a:pt x="171" y="798"/>
                  </a:lnTo>
                  <a:cubicBezTo>
                    <a:pt x="171" y="820"/>
                    <a:pt x="192" y="830"/>
                    <a:pt x="192" y="830"/>
                  </a:cubicBezTo>
                  <a:lnTo>
                    <a:pt x="192" y="852"/>
                  </a:lnTo>
                  <a:lnTo>
                    <a:pt x="192" y="873"/>
                  </a:lnTo>
                  <a:cubicBezTo>
                    <a:pt x="192" y="882"/>
                    <a:pt x="192" y="883"/>
                    <a:pt x="178" y="890"/>
                  </a:cubicBezTo>
                  <a:lnTo>
                    <a:pt x="178" y="890"/>
                  </a:lnTo>
                  <a:cubicBezTo>
                    <a:pt x="180" y="888"/>
                    <a:pt x="180" y="887"/>
                    <a:pt x="180" y="887"/>
                  </a:cubicBezTo>
                  <a:cubicBezTo>
                    <a:pt x="179" y="887"/>
                    <a:pt x="176" y="889"/>
                    <a:pt x="171" y="894"/>
                  </a:cubicBezTo>
                  <a:cubicBezTo>
                    <a:pt x="174" y="893"/>
                    <a:pt x="176" y="891"/>
                    <a:pt x="178" y="890"/>
                  </a:cubicBezTo>
                  <a:lnTo>
                    <a:pt x="178" y="890"/>
                  </a:lnTo>
                  <a:cubicBezTo>
                    <a:pt x="175" y="896"/>
                    <a:pt x="166" y="905"/>
                    <a:pt x="160" y="905"/>
                  </a:cubicBezTo>
                  <a:cubicBezTo>
                    <a:pt x="160" y="926"/>
                    <a:pt x="149" y="926"/>
                    <a:pt x="149" y="937"/>
                  </a:cubicBezTo>
                  <a:lnTo>
                    <a:pt x="139" y="947"/>
                  </a:lnTo>
                  <a:lnTo>
                    <a:pt x="96" y="990"/>
                  </a:lnTo>
                  <a:cubicBezTo>
                    <a:pt x="43" y="1043"/>
                    <a:pt x="43" y="1139"/>
                    <a:pt x="96" y="1171"/>
                  </a:cubicBezTo>
                  <a:cubicBezTo>
                    <a:pt x="123" y="1198"/>
                    <a:pt x="155" y="1211"/>
                    <a:pt x="187" y="1211"/>
                  </a:cubicBezTo>
                  <a:cubicBezTo>
                    <a:pt x="219" y="1211"/>
                    <a:pt x="251" y="1198"/>
                    <a:pt x="277" y="1171"/>
                  </a:cubicBezTo>
                  <a:cubicBezTo>
                    <a:pt x="373" y="1096"/>
                    <a:pt x="437" y="990"/>
                    <a:pt x="437" y="873"/>
                  </a:cubicBezTo>
                  <a:cubicBezTo>
                    <a:pt x="437" y="766"/>
                    <a:pt x="394" y="660"/>
                    <a:pt x="341" y="564"/>
                  </a:cubicBezTo>
                  <a:cubicBezTo>
                    <a:pt x="331" y="553"/>
                    <a:pt x="320" y="521"/>
                    <a:pt x="320" y="511"/>
                  </a:cubicBezTo>
                  <a:cubicBezTo>
                    <a:pt x="320" y="500"/>
                    <a:pt x="320" y="500"/>
                    <a:pt x="309" y="479"/>
                  </a:cubicBezTo>
                  <a:lnTo>
                    <a:pt x="309" y="458"/>
                  </a:lnTo>
                  <a:lnTo>
                    <a:pt x="309" y="426"/>
                  </a:lnTo>
                  <a:cubicBezTo>
                    <a:pt x="309" y="416"/>
                    <a:pt x="309" y="415"/>
                    <a:pt x="317" y="407"/>
                  </a:cubicBezTo>
                  <a:lnTo>
                    <a:pt x="317" y="407"/>
                  </a:lnTo>
                  <a:cubicBezTo>
                    <a:pt x="316" y="411"/>
                    <a:pt x="315" y="413"/>
                    <a:pt x="315" y="413"/>
                  </a:cubicBezTo>
                  <a:cubicBezTo>
                    <a:pt x="315" y="413"/>
                    <a:pt x="317" y="411"/>
                    <a:pt x="320" y="404"/>
                  </a:cubicBezTo>
                  <a:lnTo>
                    <a:pt x="320" y="404"/>
                  </a:lnTo>
                  <a:cubicBezTo>
                    <a:pt x="319" y="405"/>
                    <a:pt x="318" y="406"/>
                    <a:pt x="317" y="407"/>
                  </a:cubicBezTo>
                  <a:lnTo>
                    <a:pt x="317" y="407"/>
                  </a:lnTo>
                  <a:cubicBezTo>
                    <a:pt x="318" y="403"/>
                    <a:pt x="320" y="398"/>
                    <a:pt x="320" y="394"/>
                  </a:cubicBezTo>
                  <a:cubicBezTo>
                    <a:pt x="331" y="372"/>
                    <a:pt x="341" y="351"/>
                    <a:pt x="362" y="340"/>
                  </a:cubicBezTo>
                  <a:lnTo>
                    <a:pt x="373" y="319"/>
                  </a:lnTo>
                  <a:lnTo>
                    <a:pt x="405" y="298"/>
                  </a:lnTo>
                  <a:lnTo>
                    <a:pt x="480" y="213"/>
                  </a:lnTo>
                  <a:cubicBezTo>
                    <a:pt x="533" y="159"/>
                    <a:pt x="533" y="85"/>
                    <a:pt x="480" y="32"/>
                  </a:cubicBezTo>
                  <a:cubicBezTo>
                    <a:pt x="454" y="11"/>
                    <a:pt x="420" y="1"/>
                    <a:pt x="387"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9" name="Google Shape;90;p15">
              <a:extLst>
                <a:ext uri="{FF2B5EF4-FFF2-40B4-BE49-F238E27FC236}">
                  <a16:creationId xmlns:a16="http://schemas.microsoft.com/office/drawing/2014/main" id="{37DB15BB-4622-1263-ED59-EE5D2ECC480E}"/>
                </a:ext>
              </a:extLst>
            </p:cNvPr>
            <p:cNvSpPr/>
            <p:nvPr/>
          </p:nvSpPr>
          <p:spPr>
            <a:xfrm flipH="1">
              <a:off x="7055340" y="2055590"/>
              <a:ext cx="93341" cy="105921"/>
            </a:xfrm>
            <a:custGeom>
              <a:avLst/>
              <a:gdLst/>
              <a:ahLst/>
              <a:cxnLst/>
              <a:rect l="l" t="t" r="r" b="b"/>
              <a:pathLst>
                <a:path w="512" h="581" extrusionOk="0">
                  <a:moveTo>
                    <a:pt x="287" y="154"/>
                  </a:moveTo>
                  <a:cubicBezTo>
                    <a:pt x="288" y="154"/>
                    <a:pt x="288" y="155"/>
                    <a:pt x="288" y="155"/>
                  </a:cubicBezTo>
                  <a:lnTo>
                    <a:pt x="288" y="155"/>
                  </a:lnTo>
                  <a:cubicBezTo>
                    <a:pt x="288" y="154"/>
                    <a:pt x="288" y="154"/>
                    <a:pt x="287" y="154"/>
                  </a:cubicBezTo>
                  <a:close/>
                  <a:moveTo>
                    <a:pt x="148" y="1"/>
                  </a:moveTo>
                  <a:cubicBezTo>
                    <a:pt x="138" y="1"/>
                    <a:pt x="127" y="2"/>
                    <a:pt x="118" y="6"/>
                  </a:cubicBezTo>
                  <a:cubicBezTo>
                    <a:pt x="43" y="37"/>
                    <a:pt x="0" y="101"/>
                    <a:pt x="32" y="165"/>
                  </a:cubicBezTo>
                  <a:cubicBezTo>
                    <a:pt x="54" y="272"/>
                    <a:pt x="118" y="368"/>
                    <a:pt x="192" y="453"/>
                  </a:cubicBezTo>
                  <a:cubicBezTo>
                    <a:pt x="213" y="485"/>
                    <a:pt x="256" y="517"/>
                    <a:pt x="277" y="538"/>
                  </a:cubicBezTo>
                  <a:cubicBezTo>
                    <a:pt x="309" y="570"/>
                    <a:pt x="331" y="581"/>
                    <a:pt x="373" y="581"/>
                  </a:cubicBezTo>
                  <a:cubicBezTo>
                    <a:pt x="405" y="581"/>
                    <a:pt x="437" y="570"/>
                    <a:pt x="469" y="538"/>
                  </a:cubicBezTo>
                  <a:cubicBezTo>
                    <a:pt x="490" y="517"/>
                    <a:pt x="512" y="485"/>
                    <a:pt x="512" y="453"/>
                  </a:cubicBezTo>
                  <a:cubicBezTo>
                    <a:pt x="512" y="421"/>
                    <a:pt x="490" y="378"/>
                    <a:pt x="469" y="357"/>
                  </a:cubicBezTo>
                  <a:cubicBezTo>
                    <a:pt x="416" y="314"/>
                    <a:pt x="373" y="272"/>
                    <a:pt x="331" y="219"/>
                  </a:cubicBezTo>
                  <a:lnTo>
                    <a:pt x="331" y="219"/>
                  </a:lnTo>
                  <a:lnTo>
                    <a:pt x="363" y="250"/>
                  </a:lnTo>
                  <a:lnTo>
                    <a:pt x="280" y="137"/>
                  </a:lnTo>
                  <a:lnTo>
                    <a:pt x="280" y="137"/>
                  </a:lnTo>
                  <a:cubicBezTo>
                    <a:pt x="277" y="124"/>
                    <a:pt x="277" y="108"/>
                    <a:pt x="277" y="101"/>
                  </a:cubicBezTo>
                  <a:cubicBezTo>
                    <a:pt x="268" y="47"/>
                    <a:pt x="206" y="1"/>
                    <a:pt x="148"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0" name="Google Shape;91;p15">
              <a:extLst>
                <a:ext uri="{FF2B5EF4-FFF2-40B4-BE49-F238E27FC236}">
                  <a16:creationId xmlns:a16="http://schemas.microsoft.com/office/drawing/2014/main" id="{A7F44606-B1B5-9CC1-8433-1967ACFA7FCA}"/>
                </a:ext>
              </a:extLst>
            </p:cNvPr>
            <p:cNvSpPr/>
            <p:nvPr/>
          </p:nvSpPr>
          <p:spPr>
            <a:xfrm flipH="1">
              <a:off x="7035833" y="2106089"/>
              <a:ext cx="188506" cy="160431"/>
            </a:xfrm>
            <a:custGeom>
              <a:avLst/>
              <a:gdLst/>
              <a:ahLst/>
              <a:cxnLst/>
              <a:rect l="l" t="t" r="r" b="b"/>
              <a:pathLst>
                <a:path w="1034" h="880" extrusionOk="0">
                  <a:moveTo>
                    <a:pt x="157" y="1"/>
                  </a:moveTo>
                  <a:cubicBezTo>
                    <a:pt x="147" y="1"/>
                    <a:pt x="138" y="2"/>
                    <a:pt x="128" y="5"/>
                  </a:cubicBezTo>
                  <a:cubicBezTo>
                    <a:pt x="75" y="27"/>
                    <a:pt x="0" y="91"/>
                    <a:pt x="43" y="155"/>
                  </a:cubicBezTo>
                  <a:cubicBezTo>
                    <a:pt x="107" y="336"/>
                    <a:pt x="234" y="495"/>
                    <a:pt x="362" y="623"/>
                  </a:cubicBezTo>
                  <a:cubicBezTo>
                    <a:pt x="505" y="756"/>
                    <a:pt x="678" y="879"/>
                    <a:pt x="871" y="879"/>
                  </a:cubicBezTo>
                  <a:cubicBezTo>
                    <a:pt x="879" y="879"/>
                    <a:pt x="887" y="879"/>
                    <a:pt x="895" y="879"/>
                  </a:cubicBezTo>
                  <a:cubicBezTo>
                    <a:pt x="959" y="879"/>
                    <a:pt x="1033" y="825"/>
                    <a:pt x="1033" y="740"/>
                  </a:cubicBezTo>
                  <a:cubicBezTo>
                    <a:pt x="1033" y="676"/>
                    <a:pt x="980" y="612"/>
                    <a:pt x="895" y="612"/>
                  </a:cubicBezTo>
                  <a:lnTo>
                    <a:pt x="799" y="612"/>
                  </a:lnTo>
                  <a:cubicBezTo>
                    <a:pt x="794" y="612"/>
                    <a:pt x="782" y="608"/>
                    <a:pt x="771" y="603"/>
                  </a:cubicBezTo>
                  <a:lnTo>
                    <a:pt x="771" y="603"/>
                  </a:lnTo>
                  <a:cubicBezTo>
                    <a:pt x="771" y="600"/>
                    <a:pt x="770" y="596"/>
                    <a:pt x="767" y="591"/>
                  </a:cubicBezTo>
                  <a:lnTo>
                    <a:pt x="746" y="591"/>
                  </a:lnTo>
                  <a:cubicBezTo>
                    <a:pt x="735" y="591"/>
                    <a:pt x="735" y="580"/>
                    <a:pt x="724" y="580"/>
                  </a:cubicBezTo>
                  <a:cubicBezTo>
                    <a:pt x="714" y="570"/>
                    <a:pt x="682" y="559"/>
                    <a:pt x="671" y="538"/>
                  </a:cubicBezTo>
                  <a:cubicBezTo>
                    <a:pt x="660" y="538"/>
                    <a:pt x="660" y="527"/>
                    <a:pt x="639" y="527"/>
                  </a:cubicBezTo>
                  <a:cubicBezTo>
                    <a:pt x="635" y="523"/>
                    <a:pt x="630" y="520"/>
                    <a:pt x="628" y="519"/>
                  </a:cubicBezTo>
                  <a:lnTo>
                    <a:pt x="628" y="519"/>
                  </a:lnTo>
                  <a:cubicBezTo>
                    <a:pt x="600" y="498"/>
                    <a:pt x="570" y="469"/>
                    <a:pt x="533" y="431"/>
                  </a:cubicBezTo>
                  <a:cubicBezTo>
                    <a:pt x="511" y="410"/>
                    <a:pt x="479" y="367"/>
                    <a:pt x="447" y="346"/>
                  </a:cubicBezTo>
                  <a:cubicBezTo>
                    <a:pt x="447" y="346"/>
                    <a:pt x="427" y="319"/>
                    <a:pt x="435" y="319"/>
                  </a:cubicBezTo>
                  <a:cubicBezTo>
                    <a:pt x="437" y="319"/>
                    <a:pt x="441" y="321"/>
                    <a:pt x="447" y="325"/>
                  </a:cubicBezTo>
                  <a:cubicBezTo>
                    <a:pt x="447" y="314"/>
                    <a:pt x="426" y="314"/>
                    <a:pt x="426" y="304"/>
                  </a:cubicBezTo>
                  <a:cubicBezTo>
                    <a:pt x="415" y="293"/>
                    <a:pt x="405" y="261"/>
                    <a:pt x="394" y="250"/>
                  </a:cubicBezTo>
                  <a:cubicBezTo>
                    <a:pt x="362" y="218"/>
                    <a:pt x="352" y="186"/>
                    <a:pt x="320" y="155"/>
                  </a:cubicBezTo>
                  <a:cubicBezTo>
                    <a:pt x="309" y="144"/>
                    <a:pt x="309" y="133"/>
                    <a:pt x="298" y="112"/>
                  </a:cubicBezTo>
                  <a:cubicBezTo>
                    <a:pt x="298" y="105"/>
                    <a:pt x="284" y="78"/>
                    <a:pt x="281" y="78"/>
                  </a:cubicBezTo>
                  <a:cubicBezTo>
                    <a:pt x="279" y="78"/>
                    <a:pt x="281" y="84"/>
                    <a:pt x="288" y="101"/>
                  </a:cubicBezTo>
                  <a:cubicBezTo>
                    <a:pt x="261" y="47"/>
                    <a:pt x="211" y="1"/>
                    <a:pt x="157"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1" name="Google Shape;92;p15">
              <a:extLst>
                <a:ext uri="{FF2B5EF4-FFF2-40B4-BE49-F238E27FC236}">
                  <a16:creationId xmlns:a16="http://schemas.microsoft.com/office/drawing/2014/main" id="{1931DE32-03C3-52DF-BD2A-81A5145F51F5}"/>
                </a:ext>
              </a:extLst>
            </p:cNvPr>
            <p:cNvSpPr/>
            <p:nvPr/>
          </p:nvSpPr>
          <p:spPr>
            <a:xfrm flipH="1">
              <a:off x="6700025" y="1833175"/>
              <a:ext cx="161342" cy="131261"/>
            </a:xfrm>
            <a:custGeom>
              <a:avLst/>
              <a:gdLst/>
              <a:ahLst/>
              <a:cxnLst/>
              <a:rect l="l" t="t" r="r" b="b"/>
              <a:pathLst>
                <a:path w="885" h="720" extrusionOk="0">
                  <a:moveTo>
                    <a:pt x="544" y="448"/>
                  </a:moveTo>
                  <a:lnTo>
                    <a:pt x="544" y="448"/>
                  </a:lnTo>
                  <a:cubicBezTo>
                    <a:pt x="547" y="456"/>
                    <a:pt x="550" y="459"/>
                    <a:pt x="551" y="460"/>
                  </a:cubicBezTo>
                  <a:lnTo>
                    <a:pt x="551" y="460"/>
                  </a:lnTo>
                  <a:cubicBezTo>
                    <a:pt x="548" y="456"/>
                    <a:pt x="545" y="452"/>
                    <a:pt x="544" y="448"/>
                  </a:cubicBezTo>
                  <a:close/>
                  <a:moveTo>
                    <a:pt x="128" y="1"/>
                  </a:moveTo>
                  <a:cubicBezTo>
                    <a:pt x="64" y="1"/>
                    <a:pt x="0" y="65"/>
                    <a:pt x="0" y="139"/>
                  </a:cubicBezTo>
                  <a:cubicBezTo>
                    <a:pt x="0" y="193"/>
                    <a:pt x="54" y="246"/>
                    <a:pt x="128" y="257"/>
                  </a:cubicBezTo>
                  <a:lnTo>
                    <a:pt x="182" y="257"/>
                  </a:lnTo>
                  <a:cubicBezTo>
                    <a:pt x="203" y="257"/>
                    <a:pt x="245" y="267"/>
                    <a:pt x="277" y="288"/>
                  </a:cubicBezTo>
                  <a:cubicBezTo>
                    <a:pt x="299" y="299"/>
                    <a:pt x="341" y="310"/>
                    <a:pt x="363" y="310"/>
                  </a:cubicBezTo>
                  <a:cubicBezTo>
                    <a:pt x="384" y="310"/>
                    <a:pt x="384" y="320"/>
                    <a:pt x="395" y="320"/>
                  </a:cubicBezTo>
                  <a:cubicBezTo>
                    <a:pt x="405" y="342"/>
                    <a:pt x="416" y="342"/>
                    <a:pt x="437" y="352"/>
                  </a:cubicBezTo>
                  <a:cubicBezTo>
                    <a:pt x="448" y="363"/>
                    <a:pt x="458" y="363"/>
                    <a:pt x="469" y="374"/>
                  </a:cubicBezTo>
                  <a:lnTo>
                    <a:pt x="490" y="395"/>
                  </a:lnTo>
                  <a:lnTo>
                    <a:pt x="501" y="406"/>
                  </a:lnTo>
                  <a:lnTo>
                    <a:pt x="533" y="427"/>
                  </a:lnTo>
                  <a:lnTo>
                    <a:pt x="544" y="448"/>
                  </a:lnTo>
                  <a:cubicBezTo>
                    <a:pt x="544" y="448"/>
                    <a:pt x="544" y="448"/>
                    <a:pt x="544" y="448"/>
                  </a:cubicBezTo>
                  <a:lnTo>
                    <a:pt x="544" y="448"/>
                  </a:lnTo>
                  <a:cubicBezTo>
                    <a:pt x="550" y="454"/>
                    <a:pt x="552" y="460"/>
                    <a:pt x="551" y="460"/>
                  </a:cubicBezTo>
                  <a:cubicBezTo>
                    <a:pt x="551" y="460"/>
                    <a:pt x="551" y="460"/>
                    <a:pt x="551" y="460"/>
                  </a:cubicBezTo>
                  <a:lnTo>
                    <a:pt x="551" y="460"/>
                  </a:lnTo>
                  <a:cubicBezTo>
                    <a:pt x="565" y="481"/>
                    <a:pt x="588" y="507"/>
                    <a:pt x="597" y="533"/>
                  </a:cubicBezTo>
                  <a:cubicBezTo>
                    <a:pt x="593" y="530"/>
                    <a:pt x="591" y="528"/>
                    <a:pt x="590" y="528"/>
                  </a:cubicBezTo>
                  <a:cubicBezTo>
                    <a:pt x="587" y="528"/>
                    <a:pt x="593" y="539"/>
                    <a:pt x="597" y="543"/>
                  </a:cubicBezTo>
                  <a:lnTo>
                    <a:pt x="597" y="543"/>
                  </a:lnTo>
                  <a:cubicBezTo>
                    <a:pt x="597" y="540"/>
                    <a:pt x="597" y="537"/>
                    <a:pt x="597" y="533"/>
                  </a:cubicBezTo>
                  <a:lnTo>
                    <a:pt x="597" y="533"/>
                  </a:lnTo>
                  <a:cubicBezTo>
                    <a:pt x="599" y="541"/>
                    <a:pt x="599" y="544"/>
                    <a:pt x="598" y="544"/>
                  </a:cubicBezTo>
                  <a:cubicBezTo>
                    <a:pt x="598" y="544"/>
                    <a:pt x="598" y="544"/>
                    <a:pt x="597" y="543"/>
                  </a:cubicBezTo>
                  <a:lnTo>
                    <a:pt x="597" y="543"/>
                  </a:lnTo>
                  <a:cubicBezTo>
                    <a:pt x="597" y="555"/>
                    <a:pt x="599" y="557"/>
                    <a:pt x="607" y="565"/>
                  </a:cubicBezTo>
                  <a:cubicBezTo>
                    <a:pt x="607" y="576"/>
                    <a:pt x="618" y="608"/>
                    <a:pt x="618" y="619"/>
                  </a:cubicBezTo>
                  <a:cubicBezTo>
                    <a:pt x="636" y="673"/>
                    <a:pt x="692" y="719"/>
                    <a:pt x="748" y="719"/>
                  </a:cubicBezTo>
                  <a:cubicBezTo>
                    <a:pt x="758" y="719"/>
                    <a:pt x="768" y="718"/>
                    <a:pt x="778" y="714"/>
                  </a:cubicBezTo>
                  <a:cubicBezTo>
                    <a:pt x="852" y="682"/>
                    <a:pt x="884" y="619"/>
                    <a:pt x="874" y="555"/>
                  </a:cubicBezTo>
                  <a:cubicBezTo>
                    <a:pt x="831" y="374"/>
                    <a:pt x="725" y="235"/>
                    <a:pt x="565" y="139"/>
                  </a:cubicBezTo>
                  <a:cubicBezTo>
                    <a:pt x="437" y="54"/>
                    <a:pt x="277" y="22"/>
                    <a:pt x="128" y="1"/>
                  </a:cubicBezTo>
                  <a:close/>
                </a:path>
              </a:pathLst>
            </a:custGeom>
            <a:solidFill>
              <a:srgbClr val="3D1C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2" name="Google Shape;93;p15">
              <a:extLst>
                <a:ext uri="{FF2B5EF4-FFF2-40B4-BE49-F238E27FC236}">
                  <a16:creationId xmlns:a16="http://schemas.microsoft.com/office/drawing/2014/main" id="{8EDA1714-BA54-F50A-D09E-25EA775A944A}"/>
                </a:ext>
              </a:extLst>
            </p:cNvPr>
            <p:cNvSpPr/>
            <p:nvPr/>
          </p:nvSpPr>
          <p:spPr>
            <a:xfrm flipH="1">
              <a:off x="7129174" y="1910838"/>
              <a:ext cx="52505" cy="47035"/>
            </a:xfrm>
            <a:custGeom>
              <a:avLst/>
              <a:gdLst/>
              <a:ahLst/>
              <a:cxnLst/>
              <a:rect l="l" t="t" r="r" b="b"/>
              <a:pathLst>
                <a:path w="288" h="258" extrusionOk="0">
                  <a:moveTo>
                    <a:pt x="232" y="0"/>
                  </a:moveTo>
                  <a:cubicBezTo>
                    <a:pt x="229" y="0"/>
                    <a:pt x="227" y="0"/>
                    <a:pt x="224" y="1"/>
                  </a:cubicBezTo>
                  <a:cubicBezTo>
                    <a:pt x="139" y="1"/>
                    <a:pt x="0" y="193"/>
                    <a:pt x="86" y="246"/>
                  </a:cubicBezTo>
                  <a:cubicBezTo>
                    <a:pt x="96" y="254"/>
                    <a:pt x="107" y="257"/>
                    <a:pt x="119" y="257"/>
                  </a:cubicBezTo>
                  <a:cubicBezTo>
                    <a:pt x="169" y="257"/>
                    <a:pt x="228" y="193"/>
                    <a:pt x="245" y="150"/>
                  </a:cubicBezTo>
                  <a:cubicBezTo>
                    <a:pt x="276" y="109"/>
                    <a:pt x="287" y="0"/>
                    <a:pt x="232"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3" name="Google Shape;94;p15">
              <a:extLst>
                <a:ext uri="{FF2B5EF4-FFF2-40B4-BE49-F238E27FC236}">
                  <a16:creationId xmlns:a16="http://schemas.microsoft.com/office/drawing/2014/main" id="{47B42877-5651-E1BE-FC55-56E5C68E0A35}"/>
                </a:ext>
              </a:extLst>
            </p:cNvPr>
            <p:cNvSpPr/>
            <p:nvPr/>
          </p:nvSpPr>
          <p:spPr>
            <a:xfrm flipH="1">
              <a:off x="7103833" y="1883492"/>
              <a:ext cx="89513" cy="95529"/>
            </a:xfrm>
            <a:custGeom>
              <a:avLst/>
              <a:gdLst/>
              <a:ahLst/>
              <a:cxnLst/>
              <a:rect l="l" t="t" r="r" b="b"/>
              <a:pathLst>
                <a:path w="491" h="524" extrusionOk="0">
                  <a:moveTo>
                    <a:pt x="203" y="257"/>
                  </a:moveTo>
                  <a:lnTo>
                    <a:pt x="182" y="279"/>
                  </a:lnTo>
                  <a:lnTo>
                    <a:pt x="196" y="257"/>
                  </a:lnTo>
                  <a:close/>
                  <a:moveTo>
                    <a:pt x="235" y="264"/>
                  </a:moveTo>
                  <a:cubicBezTo>
                    <a:pt x="241" y="270"/>
                    <a:pt x="245" y="279"/>
                    <a:pt x="245" y="279"/>
                  </a:cubicBezTo>
                  <a:cubicBezTo>
                    <a:pt x="245" y="279"/>
                    <a:pt x="237" y="279"/>
                    <a:pt x="235" y="264"/>
                  </a:cubicBezTo>
                  <a:close/>
                  <a:moveTo>
                    <a:pt x="288" y="311"/>
                  </a:moveTo>
                  <a:cubicBezTo>
                    <a:pt x="288" y="329"/>
                    <a:pt x="271" y="340"/>
                    <a:pt x="268" y="342"/>
                  </a:cubicBezTo>
                  <a:lnTo>
                    <a:pt x="268" y="342"/>
                  </a:lnTo>
                  <a:cubicBezTo>
                    <a:pt x="268" y="342"/>
                    <a:pt x="268" y="342"/>
                    <a:pt x="268" y="342"/>
                  </a:cubicBezTo>
                  <a:lnTo>
                    <a:pt x="268" y="342"/>
                  </a:lnTo>
                  <a:cubicBezTo>
                    <a:pt x="278" y="331"/>
                    <a:pt x="283" y="321"/>
                    <a:pt x="287" y="312"/>
                  </a:cubicBezTo>
                  <a:lnTo>
                    <a:pt x="287" y="312"/>
                  </a:lnTo>
                  <a:cubicBezTo>
                    <a:pt x="287" y="312"/>
                    <a:pt x="288" y="311"/>
                    <a:pt x="288" y="311"/>
                  </a:cubicBezTo>
                  <a:close/>
                  <a:moveTo>
                    <a:pt x="320" y="0"/>
                  </a:moveTo>
                  <a:cubicBezTo>
                    <a:pt x="300" y="0"/>
                    <a:pt x="278" y="4"/>
                    <a:pt x="256" y="12"/>
                  </a:cubicBezTo>
                  <a:cubicBezTo>
                    <a:pt x="244" y="19"/>
                    <a:pt x="224" y="25"/>
                    <a:pt x="207" y="38"/>
                  </a:cubicBezTo>
                  <a:lnTo>
                    <a:pt x="207" y="38"/>
                  </a:lnTo>
                  <a:cubicBezTo>
                    <a:pt x="192" y="44"/>
                    <a:pt x="179" y="53"/>
                    <a:pt x="171" y="66"/>
                  </a:cubicBezTo>
                  <a:cubicBezTo>
                    <a:pt x="139" y="87"/>
                    <a:pt x="96" y="98"/>
                    <a:pt x="86" y="140"/>
                  </a:cubicBezTo>
                  <a:cubicBezTo>
                    <a:pt x="75" y="151"/>
                    <a:pt x="64" y="183"/>
                    <a:pt x="43" y="193"/>
                  </a:cubicBezTo>
                  <a:cubicBezTo>
                    <a:pt x="32" y="225"/>
                    <a:pt x="22" y="236"/>
                    <a:pt x="22" y="257"/>
                  </a:cubicBezTo>
                  <a:cubicBezTo>
                    <a:pt x="1" y="289"/>
                    <a:pt x="1" y="300"/>
                    <a:pt x="1" y="332"/>
                  </a:cubicBezTo>
                  <a:cubicBezTo>
                    <a:pt x="1" y="353"/>
                    <a:pt x="1" y="364"/>
                    <a:pt x="22" y="396"/>
                  </a:cubicBezTo>
                  <a:cubicBezTo>
                    <a:pt x="32" y="460"/>
                    <a:pt x="86" y="513"/>
                    <a:pt x="150" y="524"/>
                  </a:cubicBezTo>
                  <a:lnTo>
                    <a:pt x="256" y="524"/>
                  </a:lnTo>
                  <a:cubicBezTo>
                    <a:pt x="288" y="513"/>
                    <a:pt x="309" y="513"/>
                    <a:pt x="331" y="492"/>
                  </a:cubicBezTo>
                  <a:cubicBezTo>
                    <a:pt x="363" y="449"/>
                    <a:pt x="405" y="417"/>
                    <a:pt x="437" y="364"/>
                  </a:cubicBezTo>
                  <a:cubicBezTo>
                    <a:pt x="448" y="343"/>
                    <a:pt x="458" y="311"/>
                    <a:pt x="469" y="279"/>
                  </a:cubicBezTo>
                  <a:cubicBezTo>
                    <a:pt x="469" y="247"/>
                    <a:pt x="490" y="225"/>
                    <a:pt x="490" y="193"/>
                  </a:cubicBezTo>
                  <a:cubicBezTo>
                    <a:pt x="490" y="151"/>
                    <a:pt x="469" y="130"/>
                    <a:pt x="458" y="87"/>
                  </a:cubicBezTo>
                  <a:cubicBezTo>
                    <a:pt x="427" y="32"/>
                    <a:pt x="378" y="0"/>
                    <a:pt x="32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4" name="Google Shape;95;p15">
              <a:extLst>
                <a:ext uri="{FF2B5EF4-FFF2-40B4-BE49-F238E27FC236}">
                  <a16:creationId xmlns:a16="http://schemas.microsoft.com/office/drawing/2014/main" id="{657A0E7D-CC42-565E-DB49-EF2B6088A551}"/>
                </a:ext>
              </a:extLst>
            </p:cNvPr>
            <p:cNvSpPr/>
            <p:nvPr/>
          </p:nvSpPr>
          <p:spPr>
            <a:xfrm flipH="1">
              <a:off x="6834203" y="2002174"/>
              <a:ext cx="50499" cy="38102"/>
            </a:xfrm>
            <a:custGeom>
              <a:avLst/>
              <a:gdLst/>
              <a:ahLst/>
              <a:cxnLst/>
              <a:rect l="l" t="t" r="r" b="b"/>
              <a:pathLst>
                <a:path w="277" h="209" extrusionOk="0">
                  <a:moveTo>
                    <a:pt x="160" y="0"/>
                  </a:moveTo>
                  <a:cubicBezTo>
                    <a:pt x="97" y="0"/>
                    <a:pt x="1" y="107"/>
                    <a:pt x="33" y="171"/>
                  </a:cubicBezTo>
                  <a:cubicBezTo>
                    <a:pt x="42" y="198"/>
                    <a:pt x="58" y="208"/>
                    <a:pt x="79" y="208"/>
                  </a:cubicBezTo>
                  <a:cubicBezTo>
                    <a:pt x="154" y="208"/>
                    <a:pt x="277" y="53"/>
                    <a:pt x="192" y="11"/>
                  </a:cubicBezTo>
                  <a:lnTo>
                    <a:pt x="160"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5" name="Google Shape;96;p15">
              <a:extLst>
                <a:ext uri="{FF2B5EF4-FFF2-40B4-BE49-F238E27FC236}">
                  <a16:creationId xmlns:a16="http://schemas.microsoft.com/office/drawing/2014/main" id="{057B83AB-A476-76B9-334A-9DFA6B07FF2C}"/>
                </a:ext>
              </a:extLst>
            </p:cNvPr>
            <p:cNvSpPr/>
            <p:nvPr/>
          </p:nvSpPr>
          <p:spPr>
            <a:xfrm flipH="1">
              <a:off x="6818524" y="1975010"/>
              <a:ext cx="85502" cy="89513"/>
            </a:xfrm>
            <a:custGeom>
              <a:avLst/>
              <a:gdLst/>
              <a:ahLst/>
              <a:cxnLst/>
              <a:rect l="l" t="t" r="r" b="b"/>
              <a:pathLst>
                <a:path w="469" h="491" extrusionOk="0">
                  <a:moveTo>
                    <a:pt x="266" y="256"/>
                  </a:moveTo>
                  <a:cubicBezTo>
                    <a:pt x="266" y="267"/>
                    <a:pt x="256" y="277"/>
                    <a:pt x="256" y="277"/>
                  </a:cubicBezTo>
                  <a:cubicBezTo>
                    <a:pt x="256" y="272"/>
                    <a:pt x="258" y="267"/>
                    <a:pt x="262" y="260"/>
                  </a:cubicBezTo>
                  <a:lnTo>
                    <a:pt x="262" y="260"/>
                  </a:lnTo>
                  <a:lnTo>
                    <a:pt x="266" y="256"/>
                  </a:lnTo>
                  <a:close/>
                  <a:moveTo>
                    <a:pt x="373" y="0"/>
                  </a:moveTo>
                  <a:cubicBezTo>
                    <a:pt x="364" y="6"/>
                    <a:pt x="355" y="10"/>
                    <a:pt x="345" y="12"/>
                  </a:cubicBezTo>
                  <a:lnTo>
                    <a:pt x="345" y="12"/>
                  </a:lnTo>
                  <a:cubicBezTo>
                    <a:pt x="333" y="9"/>
                    <a:pt x="319" y="7"/>
                    <a:pt x="303" y="7"/>
                  </a:cubicBezTo>
                  <a:cubicBezTo>
                    <a:pt x="291" y="7"/>
                    <a:pt x="279" y="8"/>
                    <a:pt x="266" y="11"/>
                  </a:cubicBezTo>
                  <a:cubicBezTo>
                    <a:pt x="213" y="11"/>
                    <a:pt x="181" y="22"/>
                    <a:pt x="139" y="64"/>
                  </a:cubicBezTo>
                  <a:cubicBezTo>
                    <a:pt x="107" y="75"/>
                    <a:pt x="96" y="85"/>
                    <a:pt x="85" y="117"/>
                  </a:cubicBezTo>
                  <a:cubicBezTo>
                    <a:pt x="75" y="128"/>
                    <a:pt x="53" y="160"/>
                    <a:pt x="43" y="181"/>
                  </a:cubicBezTo>
                  <a:cubicBezTo>
                    <a:pt x="32" y="213"/>
                    <a:pt x="22" y="224"/>
                    <a:pt x="22" y="245"/>
                  </a:cubicBezTo>
                  <a:cubicBezTo>
                    <a:pt x="0" y="288"/>
                    <a:pt x="0" y="320"/>
                    <a:pt x="22" y="352"/>
                  </a:cubicBezTo>
                  <a:lnTo>
                    <a:pt x="22" y="373"/>
                  </a:lnTo>
                  <a:cubicBezTo>
                    <a:pt x="22" y="384"/>
                    <a:pt x="32" y="394"/>
                    <a:pt x="32" y="416"/>
                  </a:cubicBezTo>
                  <a:cubicBezTo>
                    <a:pt x="43" y="437"/>
                    <a:pt x="75" y="448"/>
                    <a:pt x="96" y="479"/>
                  </a:cubicBezTo>
                  <a:cubicBezTo>
                    <a:pt x="107" y="490"/>
                    <a:pt x="128" y="490"/>
                    <a:pt x="139" y="490"/>
                  </a:cubicBezTo>
                  <a:lnTo>
                    <a:pt x="245" y="490"/>
                  </a:lnTo>
                  <a:cubicBezTo>
                    <a:pt x="256" y="490"/>
                    <a:pt x="288" y="479"/>
                    <a:pt x="298" y="469"/>
                  </a:cubicBezTo>
                  <a:cubicBezTo>
                    <a:pt x="309" y="469"/>
                    <a:pt x="309" y="448"/>
                    <a:pt x="320" y="448"/>
                  </a:cubicBezTo>
                  <a:cubicBezTo>
                    <a:pt x="352" y="437"/>
                    <a:pt x="373" y="416"/>
                    <a:pt x="394" y="384"/>
                  </a:cubicBezTo>
                  <a:cubicBezTo>
                    <a:pt x="405" y="362"/>
                    <a:pt x="426" y="330"/>
                    <a:pt x="447" y="309"/>
                  </a:cubicBezTo>
                  <a:cubicBezTo>
                    <a:pt x="458" y="267"/>
                    <a:pt x="469" y="224"/>
                    <a:pt x="469" y="181"/>
                  </a:cubicBezTo>
                  <a:cubicBezTo>
                    <a:pt x="469" y="160"/>
                    <a:pt x="458" y="117"/>
                    <a:pt x="447" y="96"/>
                  </a:cubicBezTo>
                  <a:cubicBezTo>
                    <a:pt x="436" y="78"/>
                    <a:pt x="424" y="64"/>
                    <a:pt x="410" y="51"/>
                  </a:cubicBezTo>
                  <a:lnTo>
                    <a:pt x="410" y="51"/>
                  </a:lnTo>
                  <a:cubicBezTo>
                    <a:pt x="404" y="30"/>
                    <a:pt x="392" y="13"/>
                    <a:pt x="37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6" name="Google Shape;97;p15">
              <a:extLst>
                <a:ext uri="{FF2B5EF4-FFF2-40B4-BE49-F238E27FC236}">
                  <a16:creationId xmlns:a16="http://schemas.microsoft.com/office/drawing/2014/main" id="{081F02F3-D802-5EBC-697C-33437EE2C9D2}"/>
                </a:ext>
              </a:extLst>
            </p:cNvPr>
            <p:cNvSpPr/>
            <p:nvPr/>
          </p:nvSpPr>
          <p:spPr>
            <a:xfrm flipH="1">
              <a:off x="7155968" y="1376313"/>
              <a:ext cx="774989" cy="1339231"/>
            </a:xfrm>
            <a:custGeom>
              <a:avLst/>
              <a:gdLst/>
              <a:ahLst/>
              <a:cxnLst/>
              <a:rect l="l" t="t" r="r" b="b"/>
              <a:pathLst>
                <a:path w="4251" h="7346" extrusionOk="0">
                  <a:moveTo>
                    <a:pt x="3659" y="0"/>
                  </a:moveTo>
                  <a:cubicBezTo>
                    <a:pt x="3492" y="0"/>
                    <a:pt x="3321" y="64"/>
                    <a:pt x="3163" y="186"/>
                  </a:cubicBezTo>
                  <a:cubicBezTo>
                    <a:pt x="3024" y="292"/>
                    <a:pt x="2907" y="409"/>
                    <a:pt x="2854" y="580"/>
                  </a:cubicBezTo>
                  <a:cubicBezTo>
                    <a:pt x="2790" y="792"/>
                    <a:pt x="2737" y="995"/>
                    <a:pt x="2577" y="1165"/>
                  </a:cubicBezTo>
                  <a:cubicBezTo>
                    <a:pt x="2332" y="1421"/>
                    <a:pt x="1959" y="1485"/>
                    <a:pt x="1736" y="1762"/>
                  </a:cubicBezTo>
                  <a:cubicBezTo>
                    <a:pt x="1629" y="1900"/>
                    <a:pt x="1544" y="2070"/>
                    <a:pt x="1544" y="2241"/>
                  </a:cubicBezTo>
                  <a:cubicBezTo>
                    <a:pt x="1544" y="2347"/>
                    <a:pt x="1576" y="2454"/>
                    <a:pt x="1597" y="2560"/>
                  </a:cubicBezTo>
                  <a:cubicBezTo>
                    <a:pt x="1640" y="2667"/>
                    <a:pt x="1693" y="2763"/>
                    <a:pt x="1672" y="2880"/>
                  </a:cubicBezTo>
                  <a:cubicBezTo>
                    <a:pt x="1629" y="3071"/>
                    <a:pt x="1438" y="3167"/>
                    <a:pt x="1352" y="3306"/>
                  </a:cubicBezTo>
                  <a:cubicBezTo>
                    <a:pt x="1257" y="3455"/>
                    <a:pt x="1257" y="3625"/>
                    <a:pt x="1310" y="3785"/>
                  </a:cubicBezTo>
                  <a:cubicBezTo>
                    <a:pt x="1352" y="3881"/>
                    <a:pt x="1438" y="3987"/>
                    <a:pt x="1416" y="4094"/>
                  </a:cubicBezTo>
                  <a:cubicBezTo>
                    <a:pt x="1406" y="4179"/>
                    <a:pt x="1310" y="4232"/>
                    <a:pt x="1246" y="4264"/>
                  </a:cubicBezTo>
                  <a:cubicBezTo>
                    <a:pt x="1065" y="4392"/>
                    <a:pt x="852" y="4466"/>
                    <a:pt x="692" y="4626"/>
                  </a:cubicBezTo>
                  <a:cubicBezTo>
                    <a:pt x="511" y="4818"/>
                    <a:pt x="511" y="5009"/>
                    <a:pt x="618" y="5244"/>
                  </a:cubicBezTo>
                  <a:cubicBezTo>
                    <a:pt x="660" y="5318"/>
                    <a:pt x="735" y="5425"/>
                    <a:pt x="671" y="5521"/>
                  </a:cubicBezTo>
                  <a:cubicBezTo>
                    <a:pt x="618" y="5595"/>
                    <a:pt x="501" y="5627"/>
                    <a:pt x="405" y="5670"/>
                  </a:cubicBezTo>
                  <a:cubicBezTo>
                    <a:pt x="256" y="5734"/>
                    <a:pt x="106" y="5840"/>
                    <a:pt x="53" y="6010"/>
                  </a:cubicBezTo>
                  <a:cubicBezTo>
                    <a:pt x="0" y="6202"/>
                    <a:pt x="75" y="6340"/>
                    <a:pt x="149" y="6500"/>
                  </a:cubicBezTo>
                  <a:cubicBezTo>
                    <a:pt x="256" y="6745"/>
                    <a:pt x="160" y="7001"/>
                    <a:pt x="234" y="7235"/>
                  </a:cubicBezTo>
                  <a:cubicBezTo>
                    <a:pt x="260" y="7313"/>
                    <a:pt x="320" y="7345"/>
                    <a:pt x="377" y="7345"/>
                  </a:cubicBezTo>
                  <a:cubicBezTo>
                    <a:pt x="462" y="7345"/>
                    <a:pt x="543" y="7277"/>
                    <a:pt x="511" y="7182"/>
                  </a:cubicBezTo>
                  <a:cubicBezTo>
                    <a:pt x="458" y="6979"/>
                    <a:pt x="522" y="6788"/>
                    <a:pt x="490" y="6585"/>
                  </a:cubicBezTo>
                  <a:cubicBezTo>
                    <a:pt x="447" y="6436"/>
                    <a:pt x="309" y="6277"/>
                    <a:pt x="341" y="6128"/>
                  </a:cubicBezTo>
                  <a:cubicBezTo>
                    <a:pt x="362" y="5968"/>
                    <a:pt x="554" y="5936"/>
                    <a:pt x="671" y="5861"/>
                  </a:cubicBezTo>
                  <a:cubicBezTo>
                    <a:pt x="809" y="5797"/>
                    <a:pt x="937" y="5702"/>
                    <a:pt x="980" y="5542"/>
                  </a:cubicBezTo>
                  <a:cubicBezTo>
                    <a:pt x="1022" y="5414"/>
                    <a:pt x="948" y="5276"/>
                    <a:pt x="884" y="5158"/>
                  </a:cubicBezTo>
                  <a:cubicBezTo>
                    <a:pt x="841" y="5063"/>
                    <a:pt x="788" y="4977"/>
                    <a:pt x="863" y="4882"/>
                  </a:cubicBezTo>
                  <a:cubicBezTo>
                    <a:pt x="948" y="4733"/>
                    <a:pt x="1161" y="4658"/>
                    <a:pt x="1299" y="4562"/>
                  </a:cubicBezTo>
                  <a:cubicBezTo>
                    <a:pt x="1448" y="4466"/>
                    <a:pt x="1619" y="4360"/>
                    <a:pt x="1672" y="4189"/>
                  </a:cubicBezTo>
                  <a:cubicBezTo>
                    <a:pt x="1693" y="4104"/>
                    <a:pt x="1693" y="4019"/>
                    <a:pt x="1672" y="3923"/>
                  </a:cubicBezTo>
                  <a:cubicBezTo>
                    <a:pt x="1619" y="3763"/>
                    <a:pt x="1470" y="3614"/>
                    <a:pt x="1587" y="3444"/>
                  </a:cubicBezTo>
                  <a:cubicBezTo>
                    <a:pt x="1683" y="3295"/>
                    <a:pt x="1832" y="3220"/>
                    <a:pt x="1895" y="3061"/>
                  </a:cubicBezTo>
                  <a:cubicBezTo>
                    <a:pt x="1959" y="2912"/>
                    <a:pt x="1959" y="2752"/>
                    <a:pt x="1906" y="2592"/>
                  </a:cubicBezTo>
                  <a:cubicBezTo>
                    <a:pt x="1842" y="2379"/>
                    <a:pt x="1778" y="2187"/>
                    <a:pt x="1895" y="1996"/>
                  </a:cubicBezTo>
                  <a:cubicBezTo>
                    <a:pt x="1991" y="1847"/>
                    <a:pt x="2140" y="1751"/>
                    <a:pt x="2279" y="1676"/>
                  </a:cubicBezTo>
                  <a:cubicBezTo>
                    <a:pt x="2630" y="1485"/>
                    <a:pt x="2907" y="1272"/>
                    <a:pt x="3046" y="888"/>
                  </a:cubicBezTo>
                  <a:cubicBezTo>
                    <a:pt x="3078" y="782"/>
                    <a:pt x="3078" y="675"/>
                    <a:pt x="3131" y="580"/>
                  </a:cubicBezTo>
                  <a:cubicBezTo>
                    <a:pt x="3184" y="484"/>
                    <a:pt x="3280" y="409"/>
                    <a:pt x="3376" y="356"/>
                  </a:cubicBezTo>
                  <a:cubicBezTo>
                    <a:pt x="3475" y="291"/>
                    <a:pt x="3567" y="257"/>
                    <a:pt x="3657" y="257"/>
                  </a:cubicBezTo>
                  <a:cubicBezTo>
                    <a:pt x="3760" y="257"/>
                    <a:pt x="3859" y="302"/>
                    <a:pt x="3961" y="398"/>
                  </a:cubicBezTo>
                  <a:cubicBezTo>
                    <a:pt x="3987" y="424"/>
                    <a:pt x="4017" y="435"/>
                    <a:pt x="4046" y="435"/>
                  </a:cubicBezTo>
                  <a:cubicBezTo>
                    <a:pt x="4151" y="435"/>
                    <a:pt x="4250" y="298"/>
                    <a:pt x="4142" y="207"/>
                  </a:cubicBezTo>
                  <a:cubicBezTo>
                    <a:pt x="3997" y="67"/>
                    <a:pt x="3830" y="0"/>
                    <a:pt x="3659" y="0"/>
                  </a:cubicBezTo>
                  <a:close/>
                </a:path>
              </a:pathLst>
            </a:custGeom>
            <a:solidFill>
              <a:srgbClr val="B23F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7" name="Google Shape;98;p15">
              <a:extLst>
                <a:ext uri="{FF2B5EF4-FFF2-40B4-BE49-F238E27FC236}">
                  <a16:creationId xmlns:a16="http://schemas.microsoft.com/office/drawing/2014/main" id="{6F9DBF24-D04D-6C66-3EFD-18E262426295}"/>
                </a:ext>
              </a:extLst>
            </p:cNvPr>
            <p:cNvSpPr/>
            <p:nvPr/>
          </p:nvSpPr>
          <p:spPr>
            <a:xfrm flipH="1">
              <a:off x="7236005" y="1376860"/>
              <a:ext cx="118500" cy="284582"/>
            </a:xfrm>
            <a:custGeom>
              <a:avLst/>
              <a:gdLst/>
              <a:ahLst/>
              <a:cxnLst/>
              <a:rect l="l" t="t" r="r" b="b"/>
              <a:pathLst>
                <a:path w="650" h="1561" extrusionOk="0">
                  <a:moveTo>
                    <a:pt x="535" y="1"/>
                  </a:moveTo>
                  <a:cubicBezTo>
                    <a:pt x="531" y="1"/>
                    <a:pt x="527" y="1"/>
                    <a:pt x="522" y="1"/>
                  </a:cubicBezTo>
                  <a:cubicBezTo>
                    <a:pt x="224" y="44"/>
                    <a:pt x="1" y="310"/>
                    <a:pt x="1" y="608"/>
                  </a:cubicBezTo>
                  <a:cubicBezTo>
                    <a:pt x="1" y="747"/>
                    <a:pt x="65" y="875"/>
                    <a:pt x="107" y="1002"/>
                  </a:cubicBezTo>
                  <a:cubicBezTo>
                    <a:pt x="150" y="1120"/>
                    <a:pt x="160" y="1247"/>
                    <a:pt x="75" y="1333"/>
                  </a:cubicBezTo>
                  <a:cubicBezTo>
                    <a:pt x="43" y="1386"/>
                    <a:pt x="22" y="1471"/>
                    <a:pt x="75" y="1524"/>
                  </a:cubicBezTo>
                  <a:cubicBezTo>
                    <a:pt x="98" y="1547"/>
                    <a:pt x="138" y="1560"/>
                    <a:pt x="177" y="1560"/>
                  </a:cubicBezTo>
                  <a:cubicBezTo>
                    <a:pt x="212" y="1560"/>
                    <a:pt x="247" y="1549"/>
                    <a:pt x="267" y="1524"/>
                  </a:cubicBezTo>
                  <a:cubicBezTo>
                    <a:pt x="363" y="1407"/>
                    <a:pt x="416" y="1279"/>
                    <a:pt x="395" y="1141"/>
                  </a:cubicBezTo>
                  <a:cubicBezTo>
                    <a:pt x="384" y="1002"/>
                    <a:pt x="331" y="885"/>
                    <a:pt x="288" y="747"/>
                  </a:cubicBezTo>
                  <a:cubicBezTo>
                    <a:pt x="256" y="640"/>
                    <a:pt x="235" y="555"/>
                    <a:pt x="288" y="459"/>
                  </a:cubicBezTo>
                  <a:cubicBezTo>
                    <a:pt x="331" y="374"/>
                    <a:pt x="416" y="289"/>
                    <a:pt x="501" y="268"/>
                  </a:cubicBezTo>
                  <a:cubicBezTo>
                    <a:pt x="576" y="257"/>
                    <a:pt x="640" y="214"/>
                    <a:pt x="640" y="140"/>
                  </a:cubicBezTo>
                  <a:cubicBezTo>
                    <a:pt x="650" y="80"/>
                    <a:pt x="603" y="1"/>
                    <a:pt x="535" y="1"/>
                  </a:cubicBezTo>
                  <a:close/>
                </a:path>
              </a:pathLst>
            </a:custGeom>
            <a:solidFill>
              <a:srgbClr val="6E2A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8" name="Google Shape;99;p15">
              <a:extLst>
                <a:ext uri="{FF2B5EF4-FFF2-40B4-BE49-F238E27FC236}">
                  <a16:creationId xmlns:a16="http://schemas.microsoft.com/office/drawing/2014/main" id="{3846C61C-631F-E1BB-226B-5AFFFA4461CD}"/>
                </a:ext>
              </a:extLst>
            </p:cNvPr>
            <p:cNvSpPr/>
            <p:nvPr/>
          </p:nvSpPr>
          <p:spPr>
            <a:xfrm flipH="1">
              <a:off x="7396065" y="1560443"/>
              <a:ext cx="711728" cy="1063582"/>
            </a:xfrm>
            <a:custGeom>
              <a:avLst/>
              <a:gdLst/>
              <a:ahLst/>
              <a:cxnLst/>
              <a:rect l="l" t="t" r="r" b="b"/>
              <a:pathLst>
                <a:path w="3904" h="5834" extrusionOk="0">
                  <a:moveTo>
                    <a:pt x="3709" y="0"/>
                  </a:moveTo>
                  <a:cubicBezTo>
                    <a:pt x="3679" y="0"/>
                    <a:pt x="3648" y="11"/>
                    <a:pt x="3622" y="38"/>
                  </a:cubicBezTo>
                  <a:cubicBezTo>
                    <a:pt x="3398" y="251"/>
                    <a:pt x="3121" y="315"/>
                    <a:pt x="2823" y="379"/>
                  </a:cubicBezTo>
                  <a:cubicBezTo>
                    <a:pt x="2546" y="432"/>
                    <a:pt x="2227" y="453"/>
                    <a:pt x="1982" y="624"/>
                  </a:cubicBezTo>
                  <a:cubicBezTo>
                    <a:pt x="1801" y="752"/>
                    <a:pt x="1683" y="965"/>
                    <a:pt x="1641" y="1199"/>
                  </a:cubicBezTo>
                  <a:cubicBezTo>
                    <a:pt x="1598" y="1433"/>
                    <a:pt x="1662" y="1699"/>
                    <a:pt x="1556" y="1912"/>
                  </a:cubicBezTo>
                  <a:cubicBezTo>
                    <a:pt x="1439" y="2157"/>
                    <a:pt x="1108" y="2157"/>
                    <a:pt x="906" y="2285"/>
                  </a:cubicBezTo>
                  <a:cubicBezTo>
                    <a:pt x="693" y="2434"/>
                    <a:pt x="619" y="2658"/>
                    <a:pt x="704" y="2903"/>
                  </a:cubicBezTo>
                  <a:cubicBezTo>
                    <a:pt x="800" y="3169"/>
                    <a:pt x="1066" y="3403"/>
                    <a:pt x="1013" y="3712"/>
                  </a:cubicBezTo>
                  <a:cubicBezTo>
                    <a:pt x="959" y="3978"/>
                    <a:pt x="704" y="4127"/>
                    <a:pt x="523" y="4298"/>
                  </a:cubicBezTo>
                  <a:cubicBezTo>
                    <a:pt x="427" y="4393"/>
                    <a:pt x="342" y="4511"/>
                    <a:pt x="320" y="4638"/>
                  </a:cubicBezTo>
                  <a:cubicBezTo>
                    <a:pt x="299" y="4787"/>
                    <a:pt x="374" y="4958"/>
                    <a:pt x="299" y="5107"/>
                  </a:cubicBezTo>
                  <a:cubicBezTo>
                    <a:pt x="246" y="5213"/>
                    <a:pt x="139" y="5277"/>
                    <a:pt x="86" y="5373"/>
                  </a:cubicBezTo>
                  <a:cubicBezTo>
                    <a:pt x="12" y="5480"/>
                    <a:pt x="1" y="5597"/>
                    <a:pt x="44" y="5725"/>
                  </a:cubicBezTo>
                  <a:cubicBezTo>
                    <a:pt x="70" y="5800"/>
                    <a:pt x="131" y="5833"/>
                    <a:pt x="188" y="5833"/>
                  </a:cubicBezTo>
                  <a:cubicBezTo>
                    <a:pt x="267" y="5833"/>
                    <a:pt x="341" y="5770"/>
                    <a:pt x="310" y="5671"/>
                  </a:cubicBezTo>
                  <a:cubicBezTo>
                    <a:pt x="246" y="5480"/>
                    <a:pt x="533" y="5309"/>
                    <a:pt x="587" y="5118"/>
                  </a:cubicBezTo>
                  <a:cubicBezTo>
                    <a:pt x="619" y="5000"/>
                    <a:pt x="587" y="4883"/>
                    <a:pt x="587" y="4755"/>
                  </a:cubicBezTo>
                  <a:cubicBezTo>
                    <a:pt x="587" y="4617"/>
                    <a:pt x="682" y="4521"/>
                    <a:pt x="789" y="4425"/>
                  </a:cubicBezTo>
                  <a:cubicBezTo>
                    <a:pt x="959" y="4266"/>
                    <a:pt x="1151" y="4138"/>
                    <a:pt x="1247" y="3914"/>
                  </a:cubicBezTo>
                  <a:cubicBezTo>
                    <a:pt x="1332" y="3669"/>
                    <a:pt x="1289" y="3414"/>
                    <a:pt x="1172" y="3190"/>
                  </a:cubicBezTo>
                  <a:cubicBezTo>
                    <a:pt x="1055" y="2956"/>
                    <a:pt x="778" y="2647"/>
                    <a:pt x="1140" y="2477"/>
                  </a:cubicBezTo>
                  <a:cubicBezTo>
                    <a:pt x="1332" y="2370"/>
                    <a:pt x="1577" y="2338"/>
                    <a:pt x="1737" y="2157"/>
                  </a:cubicBezTo>
                  <a:cubicBezTo>
                    <a:pt x="2056" y="1784"/>
                    <a:pt x="1715" y="1177"/>
                    <a:pt x="2120" y="847"/>
                  </a:cubicBezTo>
                  <a:cubicBezTo>
                    <a:pt x="2354" y="645"/>
                    <a:pt x="2759" y="666"/>
                    <a:pt x="3036" y="613"/>
                  </a:cubicBezTo>
                  <a:cubicBezTo>
                    <a:pt x="3334" y="539"/>
                    <a:pt x="3579" y="432"/>
                    <a:pt x="3813" y="219"/>
                  </a:cubicBezTo>
                  <a:cubicBezTo>
                    <a:pt x="3904" y="129"/>
                    <a:pt x="3810" y="0"/>
                    <a:pt x="3709" y="0"/>
                  </a:cubicBezTo>
                  <a:close/>
                </a:path>
              </a:pathLst>
            </a:custGeom>
            <a:solidFill>
              <a:srgbClr val="B23F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9" name="Google Shape;100;p15">
              <a:extLst>
                <a:ext uri="{FF2B5EF4-FFF2-40B4-BE49-F238E27FC236}">
                  <a16:creationId xmlns:a16="http://schemas.microsoft.com/office/drawing/2014/main" id="{2E7BE91E-40CC-674A-7E43-77A58E643164}"/>
                </a:ext>
              </a:extLst>
            </p:cNvPr>
            <p:cNvSpPr/>
            <p:nvPr/>
          </p:nvSpPr>
          <p:spPr>
            <a:xfrm flipH="1">
              <a:off x="7262979" y="1266564"/>
              <a:ext cx="1088740" cy="1057019"/>
            </a:xfrm>
            <a:custGeom>
              <a:avLst/>
              <a:gdLst/>
              <a:ahLst/>
              <a:cxnLst/>
              <a:rect l="l" t="t" r="r" b="b"/>
              <a:pathLst>
                <a:path w="5972" h="5798" extrusionOk="0">
                  <a:moveTo>
                    <a:pt x="5332" y="1"/>
                  </a:moveTo>
                  <a:cubicBezTo>
                    <a:pt x="5161" y="1"/>
                    <a:pt x="4992" y="18"/>
                    <a:pt x="4832" y="85"/>
                  </a:cubicBezTo>
                  <a:cubicBezTo>
                    <a:pt x="4555" y="212"/>
                    <a:pt x="4374" y="447"/>
                    <a:pt x="4235" y="702"/>
                  </a:cubicBezTo>
                  <a:cubicBezTo>
                    <a:pt x="4150" y="830"/>
                    <a:pt x="4086" y="990"/>
                    <a:pt x="3980" y="1096"/>
                  </a:cubicBezTo>
                  <a:cubicBezTo>
                    <a:pt x="3863" y="1203"/>
                    <a:pt x="3703" y="1256"/>
                    <a:pt x="3543" y="1299"/>
                  </a:cubicBezTo>
                  <a:cubicBezTo>
                    <a:pt x="3277" y="1363"/>
                    <a:pt x="3064" y="1458"/>
                    <a:pt x="2926" y="1714"/>
                  </a:cubicBezTo>
                  <a:cubicBezTo>
                    <a:pt x="2798" y="1970"/>
                    <a:pt x="2766" y="2246"/>
                    <a:pt x="2500" y="2406"/>
                  </a:cubicBezTo>
                  <a:cubicBezTo>
                    <a:pt x="2244" y="2566"/>
                    <a:pt x="1946" y="2577"/>
                    <a:pt x="1808" y="2875"/>
                  </a:cubicBezTo>
                  <a:cubicBezTo>
                    <a:pt x="1754" y="3002"/>
                    <a:pt x="1754" y="3162"/>
                    <a:pt x="1754" y="3311"/>
                  </a:cubicBezTo>
                  <a:cubicBezTo>
                    <a:pt x="1765" y="3524"/>
                    <a:pt x="1765" y="3695"/>
                    <a:pt x="1541" y="3780"/>
                  </a:cubicBezTo>
                  <a:cubicBezTo>
                    <a:pt x="1275" y="3865"/>
                    <a:pt x="1020" y="3897"/>
                    <a:pt x="849" y="4131"/>
                  </a:cubicBezTo>
                  <a:cubicBezTo>
                    <a:pt x="775" y="4259"/>
                    <a:pt x="732" y="4397"/>
                    <a:pt x="743" y="4547"/>
                  </a:cubicBezTo>
                  <a:cubicBezTo>
                    <a:pt x="753" y="4696"/>
                    <a:pt x="838" y="4866"/>
                    <a:pt x="796" y="5004"/>
                  </a:cubicBezTo>
                  <a:cubicBezTo>
                    <a:pt x="743" y="5196"/>
                    <a:pt x="434" y="5185"/>
                    <a:pt x="295" y="5271"/>
                  </a:cubicBezTo>
                  <a:cubicBezTo>
                    <a:pt x="146" y="5335"/>
                    <a:pt x="72" y="5462"/>
                    <a:pt x="40" y="5611"/>
                  </a:cubicBezTo>
                  <a:cubicBezTo>
                    <a:pt x="1" y="5728"/>
                    <a:pt x="77" y="5798"/>
                    <a:pt x="154" y="5798"/>
                  </a:cubicBezTo>
                  <a:cubicBezTo>
                    <a:pt x="203" y="5798"/>
                    <a:pt x="253" y="5769"/>
                    <a:pt x="274" y="5707"/>
                  </a:cubicBezTo>
                  <a:cubicBezTo>
                    <a:pt x="327" y="5526"/>
                    <a:pt x="466" y="5505"/>
                    <a:pt x="636" y="5452"/>
                  </a:cubicBezTo>
                  <a:cubicBezTo>
                    <a:pt x="775" y="5420"/>
                    <a:pt x="902" y="5345"/>
                    <a:pt x="988" y="5217"/>
                  </a:cubicBezTo>
                  <a:cubicBezTo>
                    <a:pt x="1126" y="4994"/>
                    <a:pt x="988" y="4749"/>
                    <a:pt x="988" y="4504"/>
                  </a:cubicBezTo>
                  <a:cubicBezTo>
                    <a:pt x="998" y="4163"/>
                    <a:pt x="1360" y="4131"/>
                    <a:pt x="1605" y="4046"/>
                  </a:cubicBezTo>
                  <a:cubicBezTo>
                    <a:pt x="1903" y="3940"/>
                    <a:pt x="2020" y="3705"/>
                    <a:pt x="2010" y="3407"/>
                  </a:cubicBezTo>
                  <a:cubicBezTo>
                    <a:pt x="2010" y="3247"/>
                    <a:pt x="1967" y="3056"/>
                    <a:pt x="2074" y="2928"/>
                  </a:cubicBezTo>
                  <a:cubicBezTo>
                    <a:pt x="2170" y="2821"/>
                    <a:pt x="2329" y="2789"/>
                    <a:pt x="2457" y="2726"/>
                  </a:cubicBezTo>
                  <a:cubicBezTo>
                    <a:pt x="2702" y="2619"/>
                    <a:pt x="2904" y="2449"/>
                    <a:pt x="3011" y="2204"/>
                  </a:cubicBezTo>
                  <a:cubicBezTo>
                    <a:pt x="3117" y="1970"/>
                    <a:pt x="3149" y="1703"/>
                    <a:pt x="3437" y="1597"/>
                  </a:cubicBezTo>
                  <a:cubicBezTo>
                    <a:pt x="3714" y="1501"/>
                    <a:pt x="3980" y="1469"/>
                    <a:pt x="4193" y="1245"/>
                  </a:cubicBezTo>
                  <a:cubicBezTo>
                    <a:pt x="4416" y="1022"/>
                    <a:pt x="4480" y="670"/>
                    <a:pt x="4725" y="457"/>
                  </a:cubicBezTo>
                  <a:cubicBezTo>
                    <a:pt x="4895" y="301"/>
                    <a:pt x="5112" y="266"/>
                    <a:pt x="5336" y="266"/>
                  </a:cubicBezTo>
                  <a:cubicBezTo>
                    <a:pt x="5493" y="266"/>
                    <a:pt x="5652" y="283"/>
                    <a:pt x="5801" y="287"/>
                  </a:cubicBezTo>
                  <a:cubicBezTo>
                    <a:pt x="5971" y="287"/>
                    <a:pt x="5971" y="21"/>
                    <a:pt x="5801" y="21"/>
                  </a:cubicBezTo>
                  <a:cubicBezTo>
                    <a:pt x="5647" y="16"/>
                    <a:pt x="5489" y="1"/>
                    <a:pt x="5332" y="1"/>
                  </a:cubicBezTo>
                  <a:close/>
                </a:path>
              </a:pathLst>
            </a:custGeom>
            <a:solidFill>
              <a:srgbClr val="B23F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0" name="Google Shape;101;p15">
              <a:extLst>
                <a:ext uri="{FF2B5EF4-FFF2-40B4-BE49-F238E27FC236}">
                  <a16:creationId xmlns:a16="http://schemas.microsoft.com/office/drawing/2014/main" id="{7D757A64-1B1D-EC6E-394C-29E8982485A0}"/>
                </a:ext>
              </a:extLst>
            </p:cNvPr>
            <p:cNvSpPr/>
            <p:nvPr/>
          </p:nvSpPr>
          <p:spPr>
            <a:xfrm flipH="1">
              <a:off x="7157248" y="1114702"/>
              <a:ext cx="260153" cy="343467"/>
            </a:xfrm>
            <a:custGeom>
              <a:avLst/>
              <a:gdLst/>
              <a:ahLst/>
              <a:cxnLst/>
              <a:rect l="l" t="t" r="r" b="b"/>
              <a:pathLst>
                <a:path w="1427" h="1884" extrusionOk="0">
                  <a:moveTo>
                    <a:pt x="161" y="1"/>
                  </a:moveTo>
                  <a:cubicBezTo>
                    <a:pt x="82" y="1"/>
                    <a:pt x="1" y="66"/>
                    <a:pt x="26" y="162"/>
                  </a:cubicBezTo>
                  <a:cubicBezTo>
                    <a:pt x="48" y="311"/>
                    <a:pt x="175" y="417"/>
                    <a:pt x="250" y="556"/>
                  </a:cubicBezTo>
                  <a:cubicBezTo>
                    <a:pt x="346" y="694"/>
                    <a:pt x="431" y="843"/>
                    <a:pt x="548" y="982"/>
                  </a:cubicBezTo>
                  <a:cubicBezTo>
                    <a:pt x="761" y="1248"/>
                    <a:pt x="995" y="1493"/>
                    <a:pt x="1144" y="1812"/>
                  </a:cubicBezTo>
                  <a:cubicBezTo>
                    <a:pt x="1165" y="1863"/>
                    <a:pt x="1203" y="1883"/>
                    <a:pt x="1243" y="1883"/>
                  </a:cubicBezTo>
                  <a:cubicBezTo>
                    <a:pt x="1330" y="1883"/>
                    <a:pt x="1426" y="1786"/>
                    <a:pt x="1368" y="1684"/>
                  </a:cubicBezTo>
                  <a:cubicBezTo>
                    <a:pt x="1219" y="1376"/>
                    <a:pt x="995" y="1109"/>
                    <a:pt x="782" y="854"/>
                  </a:cubicBezTo>
                  <a:cubicBezTo>
                    <a:pt x="676" y="737"/>
                    <a:pt x="580" y="609"/>
                    <a:pt x="505" y="470"/>
                  </a:cubicBezTo>
                  <a:lnTo>
                    <a:pt x="388" y="268"/>
                  </a:lnTo>
                  <a:cubicBezTo>
                    <a:pt x="346" y="215"/>
                    <a:pt x="292" y="162"/>
                    <a:pt x="282" y="98"/>
                  </a:cubicBezTo>
                  <a:cubicBezTo>
                    <a:pt x="265" y="30"/>
                    <a:pt x="214" y="1"/>
                    <a:pt x="161" y="1"/>
                  </a:cubicBezTo>
                  <a:close/>
                </a:path>
              </a:pathLst>
            </a:custGeom>
            <a:solidFill>
              <a:srgbClr val="6E2A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1" name="Google Shape;102;p15">
              <a:extLst>
                <a:ext uri="{FF2B5EF4-FFF2-40B4-BE49-F238E27FC236}">
                  <a16:creationId xmlns:a16="http://schemas.microsoft.com/office/drawing/2014/main" id="{F127B9A6-3150-98AA-72EC-8E379C71DC1F}"/>
                </a:ext>
              </a:extLst>
            </p:cNvPr>
            <p:cNvSpPr/>
            <p:nvPr/>
          </p:nvSpPr>
          <p:spPr>
            <a:xfrm flipH="1">
              <a:off x="6818521" y="1042691"/>
              <a:ext cx="502986" cy="264710"/>
            </a:xfrm>
            <a:custGeom>
              <a:avLst/>
              <a:gdLst/>
              <a:ahLst/>
              <a:cxnLst/>
              <a:rect l="l" t="t" r="r" b="b"/>
              <a:pathLst>
                <a:path w="2759" h="1452" extrusionOk="0">
                  <a:moveTo>
                    <a:pt x="2616" y="0"/>
                  </a:moveTo>
                  <a:cubicBezTo>
                    <a:pt x="2607" y="0"/>
                    <a:pt x="2598" y="1"/>
                    <a:pt x="2588" y="3"/>
                  </a:cubicBezTo>
                  <a:cubicBezTo>
                    <a:pt x="2450" y="14"/>
                    <a:pt x="2354" y="67"/>
                    <a:pt x="2269" y="163"/>
                  </a:cubicBezTo>
                  <a:cubicBezTo>
                    <a:pt x="2195" y="220"/>
                    <a:pt x="2153" y="259"/>
                    <a:pt x="2084" y="259"/>
                  </a:cubicBezTo>
                  <a:cubicBezTo>
                    <a:pt x="2063" y="259"/>
                    <a:pt x="2040" y="255"/>
                    <a:pt x="2013" y="248"/>
                  </a:cubicBezTo>
                  <a:cubicBezTo>
                    <a:pt x="1962" y="240"/>
                    <a:pt x="1912" y="234"/>
                    <a:pt x="1863" y="234"/>
                  </a:cubicBezTo>
                  <a:cubicBezTo>
                    <a:pt x="1770" y="234"/>
                    <a:pt x="1682" y="256"/>
                    <a:pt x="1598" y="333"/>
                  </a:cubicBezTo>
                  <a:cubicBezTo>
                    <a:pt x="1502" y="429"/>
                    <a:pt x="1492" y="557"/>
                    <a:pt x="1438" y="663"/>
                  </a:cubicBezTo>
                  <a:cubicBezTo>
                    <a:pt x="1419" y="720"/>
                    <a:pt x="1383" y="761"/>
                    <a:pt x="1314" y="761"/>
                  </a:cubicBezTo>
                  <a:cubicBezTo>
                    <a:pt x="1306" y="761"/>
                    <a:pt x="1298" y="760"/>
                    <a:pt x="1289" y="759"/>
                  </a:cubicBezTo>
                  <a:cubicBezTo>
                    <a:pt x="1215" y="748"/>
                    <a:pt x="1130" y="695"/>
                    <a:pt x="1055" y="674"/>
                  </a:cubicBezTo>
                  <a:cubicBezTo>
                    <a:pt x="1004" y="663"/>
                    <a:pt x="950" y="656"/>
                    <a:pt x="897" y="656"/>
                  </a:cubicBezTo>
                  <a:cubicBezTo>
                    <a:pt x="796" y="656"/>
                    <a:pt x="699" y="682"/>
                    <a:pt x="629" y="759"/>
                  </a:cubicBezTo>
                  <a:cubicBezTo>
                    <a:pt x="576" y="812"/>
                    <a:pt x="565" y="865"/>
                    <a:pt x="533" y="929"/>
                  </a:cubicBezTo>
                  <a:cubicBezTo>
                    <a:pt x="523" y="983"/>
                    <a:pt x="512" y="1068"/>
                    <a:pt x="469" y="1100"/>
                  </a:cubicBezTo>
                  <a:cubicBezTo>
                    <a:pt x="384" y="1174"/>
                    <a:pt x="246" y="1185"/>
                    <a:pt x="150" y="1228"/>
                  </a:cubicBezTo>
                  <a:cubicBezTo>
                    <a:pt x="0" y="1274"/>
                    <a:pt x="80" y="1452"/>
                    <a:pt x="210" y="1452"/>
                  </a:cubicBezTo>
                  <a:cubicBezTo>
                    <a:pt x="228" y="1452"/>
                    <a:pt x="247" y="1448"/>
                    <a:pt x="267" y="1440"/>
                  </a:cubicBezTo>
                  <a:cubicBezTo>
                    <a:pt x="373" y="1387"/>
                    <a:pt x="480" y="1387"/>
                    <a:pt x="586" y="1323"/>
                  </a:cubicBezTo>
                  <a:cubicBezTo>
                    <a:pt x="704" y="1249"/>
                    <a:pt x="735" y="1142"/>
                    <a:pt x="778" y="1015"/>
                  </a:cubicBezTo>
                  <a:cubicBezTo>
                    <a:pt x="796" y="944"/>
                    <a:pt x="813" y="903"/>
                    <a:pt x="879" y="903"/>
                  </a:cubicBezTo>
                  <a:cubicBezTo>
                    <a:pt x="893" y="903"/>
                    <a:pt x="909" y="904"/>
                    <a:pt x="927" y="908"/>
                  </a:cubicBezTo>
                  <a:cubicBezTo>
                    <a:pt x="1002" y="919"/>
                    <a:pt x="1066" y="961"/>
                    <a:pt x="1151" y="983"/>
                  </a:cubicBezTo>
                  <a:cubicBezTo>
                    <a:pt x="1214" y="1005"/>
                    <a:pt x="1274" y="1018"/>
                    <a:pt x="1331" y="1018"/>
                  </a:cubicBezTo>
                  <a:cubicBezTo>
                    <a:pt x="1407" y="1018"/>
                    <a:pt x="1478" y="995"/>
                    <a:pt x="1545" y="940"/>
                  </a:cubicBezTo>
                  <a:cubicBezTo>
                    <a:pt x="1651" y="865"/>
                    <a:pt x="1694" y="727"/>
                    <a:pt x="1736" y="621"/>
                  </a:cubicBezTo>
                  <a:cubicBezTo>
                    <a:pt x="1747" y="589"/>
                    <a:pt x="1758" y="535"/>
                    <a:pt x="1800" y="503"/>
                  </a:cubicBezTo>
                  <a:cubicBezTo>
                    <a:pt x="1816" y="498"/>
                    <a:pt x="1834" y="496"/>
                    <a:pt x="1853" y="496"/>
                  </a:cubicBezTo>
                  <a:cubicBezTo>
                    <a:pt x="1910" y="496"/>
                    <a:pt x="1976" y="514"/>
                    <a:pt x="2024" y="514"/>
                  </a:cubicBezTo>
                  <a:cubicBezTo>
                    <a:pt x="2048" y="518"/>
                    <a:pt x="2072" y="521"/>
                    <a:pt x="2096" y="521"/>
                  </a:cubicBezTo>
                  <a:cubicBezTo>
                    <a:pt x="2185" y="521"/>
                    <a:pt x="2268" y="490"/>
                    <a:pt x="2343" y="439"/>
                  </a:cubicBezTo>
                  <a:cubicBezTo>
                    <a:pt x="2429" y="386"/>
                    <a:pt x="2482" y="280"/>
                    <a:pt x="2588" y="269"/>
                  </a:cubicBezTo>
                  <a:cubicBezTo>
                    <a:pt x="2749" y="239"/>
                    <a:pt x="2758" y="0"/>
                    <a:pt x="2616" y="0"/>
                  </a:cubicBezTo>
                  <a:close/>
                </a:path>
              </a:pathLst>
            </a:custGeom>
            <a:solidFill>
              <a:srgbClr val="B23F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2" name="Google Shape;103;p15">
              <a:extLst>
                <a:ext uri="{FF2B5EF4-FFF2-40B4-BE49-F238E27FC236}">
                  <a16:creationId xmlns:a16="http://schemas.microsoft.com/office/drawing/2014/main" id="{4F78E2F4-2E09-8D15-3D75-3D5CFF87263B}"/>
                </a:ext>
              </a:extLst>
            </p:cNvPr>
            <p:cNvSpPr/>
            <p:nvPr/>
          </p:nvSpPr>
          <p:spPr>
            <a:xfrm flipH="1">
              <a:off x="6634391" y="1181791"/>
              <a:ext cx="673991" cy="134908"/>
            </a:xfrm>
            <a:custGeom>
              <a:avLst/>
              <a:gdLst/>
              <a:ahLst/>
              <a:cxnLst/>
              <a:rect l="l" t="t" r="r" b="b"/>
              <a:pathLst>
                <a:path w="3697" h="740" extrusionOk="0">
                  <a:moveTo>
                    <a:pt x="2672" y="0"/>
                  </a:moveTo>
                  <a:cubicBezTo>
                    <a:pt x="2565" y="0"/>
                    <a:pt x="2452" y="34"/>
                    <a:pt x="2367" y="102"/>
                  </a:cubicBezTo>
                  <a:cubicBezTo>
                    <a:pt x="2314" y="145"/>
                    <a:pt x="2261" y="230"/>
                    <a:pt x="2197" y="252"/>
                  </a:cubicBezTo>
                  <a:cubicBezTo>
                    <a:pt x="2182" y="255"/>
                    <a:pt x="2168" y="256"/>
                    <a:pt x="2155" y="256"/>
                  </a:cubicBezTo>
                  <a:cubicBezTo>
                    <a:pt x="2084" y="256"/>
                    <a:pt x="2034" y="213"/>
                    <a:pt x="1963" y="177"/>
                  </a:cubicBezTo>
                  <a:cubicBezTo>
                    <a:pt x="1887" y="136"/>
                    <a:pt x="1817" y="119"/>
                    <a:pt x="1750" y="119"/>
                  </a:cubicBezTo>
                  <a:cubicBezTo>
                    <a:pt x="1522" y="119"/>
                    <a:pt x="1330" y="313"/>
                    <a:pt x="1100" y="411"/>
                  </a:cubicBezTo>
                  <a:cubicBezTo>
                    <a:pt x="1056" y="430"/>
                    <a:pt x="1011" y="438"/>
                    <a:pt x="964" y="438"/>
                  </a:cubicBezTo>
                  <a:cubicBezTo>
                    <a:pt x="828" y="438"/>
                    <a:pt x="681" y="377"/>
                    <a:pt x="546" y="369"/>
                  </a:cubicBezTo>
                  <a:cubicBezTo>
                    <a:pt x="522" y="367"/>
                    <a:pt x="498" y="366"/>
                    <a:pt x="475" y="366"/>
                  </a:cubicBezTo>
                  <a:cubicBezTo>
                    <a:pt x="342" y="366"/>
                    <a:pt x="217" y="394"/>
                    <a:pt x="99" y="475"/>
                  </a:cubicBezTo>
                  <a:cubicBezTo>
                    <a:pt x="0" y="565"/>
                    <a:pt x="76" y="739"/>
                    <a:pt x="186" y="739"/>
                  </a:cubicBezTo>
                  <a:cubicBezTo>
                    <a:pt x="206" y="739"/>
                    <a:pt x="227" y="733"/>
                    <a:pt x="248" y="720"/>
                  </a:cubicBezTo>
                  <a:cubicBezTo>
                    <a:pt x="332" y="661"/>
                    <a:pt x="420" y="642"/>
                    <a:pt x="510" y="642"/>
                  </a:cubicBezTo>
                  <a:cubicBezTo>
                    <a:pt x="672" y="642"/>
                    <a:pt x="839" y="704"/>
                    <a:pt x="1001" y="704"/>
                  </a:cubicBezTo>
                  <a:cubicBezTo>
                    <a:pt x="1056" y="704"/>
                    <a:pt x="1111" y="697"/>
                    <a:pt x="1164" y="677"/>
                  </a:cubicBezTo>
                  <a:cubicBezTo>
                    <a:pt x="1313" y="624"/>
                    <a:pt x="1452" y="518"/>
                    <a:pt x="1579" y="454"/>
                  </a:cubicBezTo>
                  <a:cubicBezTo>
                    <a:pt x="1640" y="420"/>
                    <a:pt x="1689" y="395"/>
                    <a:pt x="1740" y="395"/>
                  </a:cubicBezTo>
                  <a:cubicBezTo>
                    <a:pt x="1770" y="395"/>
                    <a:pt x="1800" y="403"/>
                    <a:pt x="1835" y="422"/>
                  </a:cubicBezTo>
                  <a:cubicBezTo>
                    <a:pt x="1899" y="454"/>
                    <a:pt x="1952" y="507"/>
                    <a:pt x="2016" y="518"/>
                  </a:cubicBezTo>
                  <a:cubicBezTo>
                    <a:pt x="2056" y="531"/>
                    <a:pt x="2095" y="537"/>
                    <a:pt x="2133" y="537"/>
                  </a:cubicBezTo>
                  <a:cubicBezTo>
                    <a:pt x="2216" y="537"/>
                    <a:pt x="2294" y="508"/>
                    <a:pt x="2367" y="465"/>
                  </a:cubicBezTo>
                  <a:cubicBezTo>
                    <a:pt x="2467" y="392"/>
                    <a:pt x="2543" y="259"/>
                    <a:pt x="2661" y="259"/>
                  </a:cubicBezTo>
                  <a:cubicBezTo>
                    <a:pt x="2682" y="259"/>
                    <a:pt x="2705" y="263"/>
                    <a:pt x="2729" y="273"/>
                  </a:cubicBezTo>
                  <a:cubicBezTo>
                    <a:pt x="2847" y="315"/>
                    <a:pt x="2910" y="465"/>
                    <a:pt x="3017" y="539"/>
                  </a:cubicBezTo>
                  <a:cubicBezTo>
                    <a:pt x="3155" y="635"/>
                    <a:pt x="3315" y="646"/>
                    <a:pt x="3475" y="688"/>
                  </a:cubicBezTo>
                  <a:cubicBezTo>
                    <a:pt x="3487" y="691"/>
                    <a:pt x="3499" y="693"/>
                    <a:pt x="3510" y="693"/>
                  </a:cubicBezTo>
                  <a:cubicBezTo>
                    <a:pt x="3644" y="693"/>
                    <a:pt x="3696" y="472"/>
                    <a:pt x="3539" y="433"/>
                  </a:cubicBezTo>
                  <a:cubicBezTo>
                    <a:pt x="3368" y="390"/>
                    <a:pt x="3219" y="390"/>
                    <a:pt x="3102" y="252"/>
                  </a:cubicBezTo>
                  <a:cubicBezTo>
                    <a:pt x="3006" y="145"/>
                    <a:pt x="2900" y="39"/>
                    <a:pt x="2751" y="7"/>
                  </a:cubicBezTo>
                  <a:cubicBezTo>
                    <a:pt x="2725" y="2"/>
                    <a:pt x="2699" y="0"/>
                    <a:pt x="2672" y="0"/>
                  </a:cubicBezTo>
                  <a:close/>
                </a:path>
              </a:pathLst>
            </a:custGeom>
            <a:solidFill>
              <a:srgbClr val="B23F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3" name="Google Shape;104;p15">
              <a:extLst>
                <a:ext uri="{FF2B5EF4-FFF2-40B4-BE49-F238E27FC236}">
                  <a16:creationId xmlns:a16="http://schemas.microsoft.com/office/drawing/2014/main" id="{07338325-7C5F-2122-0F0A-20E7403FF7CA}"/>
                </a:ext>
              </a:extLst>
            </p:cNvPr>
            <p:cNvSpPr/>
            <p:nvPr/>
          </p:nvSpPr>
          <p:spPr>
            <a:xfrm flipH="1">
              <a:off x="6665020" y="1331101"/>
              <a:ext cx="382846" cy="109749"/>
            </a:xfrm>
            <a:custGeom>
              <a:avLst/>
              <a:gdLst/>
              <a:ahLst/>
              <a:cxnLst/>
              <a:rect l="l" t="t" r="r" b="b"/>
              <a:pathLst>
                <a:path w="2100" h="602" extrusionOk="0">
                  <a:moveTo>
                    <a:pt x="217" y="300"/>
                  </a:moveTo>
                  <a:cubicBezTo>
                    <a:pt x="215" y="300"/>
                    <a:pt x="217" y="303"/>
                    <a:pt x="225" y="305"/>
                  </a:cubicBezTo>
                  <a:lnTo>
                    <a:pt x="225" y="305"/>
                  </a:lnTo>
                  <a:cubicBezTo>
                    <a:pt x="221" y="302"/>
                    <a:pt x="218" y="300"/>
                    <a:pt x="217" y="300"/>
                  </a:cubicBezTo>
                  <a:close/>
                  <a:moveTo>
                    <a:pt x="914" y="1"/>
                  </a:moveTo>
                  <a:cubicBezTo>
                    <a:pt x="764" y="1"/>
                    <a:pt x="629" y="70"/>
                    <a:pt x="512" y="178"/>
                  </a:cubicBezTo>
                  <a:cubicBezTo>
                    <a:pt x="459" y="231"/>
                    <a:pt x="406" y="284"/>
                    <a:pt x="342" y="306"/>
                  </a:cubicBezTo>
                  <a:lnTo>
                    <a:pt x="235" y="306"/>
                  </a:lnTo>
                  <a:cubicBezTo>
                    <a:pt x="231" y="306"/>
                    <a:pt x="228" y="305"/>
                    <a:pt x="225" y="305"/>
                  </a:cubicBezTo>
                  <a:lnTo>
                    <a:pt x="225" y="305"/>
                  </a:lnTo>
                  <a:cubicBezTo>
                    <a:pt x="231" y="309"/>
                    <a:pt x="238" y="316"/>
                    <a:pt x="246" y="327"/>
                  </a:cubicBezTo>
                  <a:cubicBezTo>
                    <a:pt x="247" y="329"/>
                    <a:pt x="248" y="331"/>
                    <a:pt x="249" y="333"/>
                  </a:cubicBezTo>
                  <a:lnTo>
                    <a:pt x="249" y="333"/>
                  </a:lnTo>
                  <a:cubicBezTo>
                    <a:pt x="220" y="307"/>
                    <a:pt x="179" y="293"/>
                    <a:pt x="140" y="293"/>
                  </a:cubicBezTo>
                  <a:cubicBezTo>
                    <a:pt x="69" y="293"/>
                    <a:pt x="1" y="339"/>
                    <a:pt x="12" y="434"/>
                  </a:cubicBezTo>
                  <a:cubicBezTo>
                    <a:pt x="20" y="565"/>
                    <a:pt x="149" y="601"/>
                    <a:pt x="266" y="601"/>
                  </a:cubicBezTo>
                  <a:cubicBezTo>
                    <a:pt x="300" y="601"/>
                    <a:pt x="334" y="598"/>
                    <a:pt x="363" y="593"/>
                  </a:cubicBezTo>
                  <a:cubicBezTo>
                    <a:pt x="459" y="572"/>
                    <a:pt x="555" y="519"/>
                    <a:pt x="619" y="455"/>
                  </a:cubicBezTo>
                  <a:cubicBezTo>
                    <a:pt x="683" y="402"/>
                    <a:pt x="736" y="327"/>
                    <a:pt x="821" y="295"/>
                  </a:cubicBezTo>
                  <a:cubicBezTo>
                    <a:pt x="849" y="283"/>
                    <a:pt x="875" y="277"/>
                    <a:pt x="901" y="277"/>
                  </a:cubicBezTo>
                  <a:cubicBezTo>
                    <a:pt x="963" y="277"/>
                    <a:pt x="1020" y="308"/>
                    <a:pt x="1087" y="338"/>
                  </a:cubicBezTo>
                  <a:cubicBezTo>
                    <a:pt x="1166" y="381"/>
                    <a:pt x="1230" y="418"/>
                    <a:pt x="1309" y="418"/>
                  </a:cubicBezTo>
                  <a:cubicBezTo>
                    <a:pt x="1327" y="418"/>
                    <a:pt x="1345" y="416"/>
                    <a:pt x="1364" y="412"/>
                  </a:cubicBezTo>
                  <a:cubicBezTo>
                    <a:pt x="1471" y="412"/>
                    <a:pt x="1567" y="359"/>
                    <a:pt x="1662" y="327"/>
                  </a:cubicBezTo>
                  <a:cubicBezTo>
                    <a:pt x="1694" y="295"/>
                    <a:pt x="1737" y="295"/>
                    <a:pt x="1780" y="295"/>
                  </a:cubicBezTo>
                  <a:lnTo>
                    <a:pt x="1833" y="295"/>
                  </a:lnTo>
                  <a:cubicBezTo>
                    <a:pt x="1843" y="300"/>
                    <a:pt x="1846" y="300"/>
                    <a:pt x="1847" y="300"/>
                  </a:cubicBezTo>
                  <a:cubicBezTo>
                    <a:pt x="1849" y="300"/>
                    <a:pt x="1849" y="300"/>
                    <a:pt x="1854" y="306"/>
                  </a:cubicBezTo>
                  <a:cubicBezTo>
                    <a:pt x="1874" y="331"/>
                    <a:pt x="1909" y="342"/>
                    <a:pt x="1944" y="342"/>
                  </a:cubicBezTo>
                  <a:cubicBezTo>
                    <a:pt x="1983" y="342"/>
                    <a:pt x="2023" y="328"/>
                    <a:pt x="2046" y="306"/>
                  </a:cubicBezTo>
                  <a:cubicBezTo>
                    <a:pt x="2099" y="252"/>
                    <a:pt x="2078" y="178"/>
                    <a:pt x="2046" y="125"/>
                  </a:cubicBezTo>
                  <a:cubicBezTo>
                    <a:pt x="1988" y="50"/>
                    <a:pt x="1890" y="22"/>
                    <a:pt x="1789" y="22"/>
                  </a:cubicBezTo>
                  <a:cubicBezTo>
                    <a:pt x="1703" y="22"/>
                    <a:pt x="1614" y="42"/>
                    <a:pt x="1545" y="71"/>
                  </a:cubicBezTo>
                  <a:cubicBezTo>
                    <a:pt x="1487" y="91"/>
                    <a:pt x="1420" y="137"/>
                    <a:pt x="1344" y="137"/>
                  </a:cubicBezTo>
                  <a:cubicBezTo>
                    <a:pt x="1337" y="137"/>
                    <a:pt x="1329" y="136"/>
                    <a:pt x="1322" y="135"/>
                  </a:cubicBezTo>
                  <a:cubicBezTo>
                    <a:pt x="1226" y="125"/>
                    <a:pt x="1141" y="40"/>
                    <a:pt x="1045" y="18"/>
                  </a:cubicBezTo>
                  <a:cubicBezTo>
                    <a:pt x="1000" y="6"/>
                    <a:pt x="957" y="1"/>
                    <a:pt x="914" y="1"/>
                  </a:cubicBezTo>
                  <a:close/>
                </a:path>
              </a:pathLst>
            </a:custGeom>
            <a:solidFill>
              <a:srgbClr val="B23F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4" name="Google Shape;105;p15">
              <a:extLst>
                <a:ext uri="{FF2B5EF4-FFF2-40B4-BE49-F238E27FC236}">
                  <a16:creationId xmlns:a16="http://schemas.microsoft.com/office/drawing/2014/main" id="{B5A969CF-0603-5E8F-8C98-BA3CB6D5A408}"/>
                </a:ext>
              </a:extLst>
            </p:cNvPr>
            <p:cNvSpPr/>
            <p:nvPr/>
          </p:nvSpPr>
          <p:spPr>
            <a:xfrm flipH="1">
              <a:off x="6589726" y="1346779"/>
              <a:ext cx="632789" cy="200538"/>
            </a:xfrm>
            <a:custGeom>
              <a:avLst/>
              <a:gdLst/>
              <a:ahLst/>
              <a:cxnLst/>
              <a:rect l="l" t="t" r="r" b="b"/>
              <a:pathLst>
                <a:path w="3471" h="1100" extrusionOk="0">
                  <a:moveTo>
                    <a:pt x="683" y="0"/>
                  </a:moveTo>
                  <a:cubicBezTo>
                    <a:pt x="436" y="0"/>
                    <a:pt x="210" y="160"/>
                    <a:pt x="75" y="358"/>
                  </a:cubicBezTo>
                  <a:cubicBezTo>
                    <a:pt x="1" y="470"/>
                    <a:pt x="93" y="566"/>
                    <a:pt x="189" y="566"/>
                  </a:cubicBezTo>
                  <a:cubicBezTo>
                    <a:pt x="229" y="566"/>
                    <a:pt x="270" y="549"/>
                    <a:pt x="299" y="507"/>
                  </a:cubicBezTo>
                  <a:cubicBezTo>
                    <a:pt x="384" y="401"/>
                    <a:pt x="523" y="294"/>
                    <a:pt x="672" y="273"/>
                  </a:cubicBezTo>
                  <a:cubicBezTo>
                    <a:pt x="831" y="273"/>
                    <a:pt x="991" y="433"/>
                    <a:pt x="1140" y="507"/>
                  </a:cubicBezTo>
                  <a:cubicBezTo>
                    <a:pt x="1268" y="571"/>
                    <a:pt x="1406" y="614"/>
                    <a:pt x="1566" y="624"/>
                  </a:cubicBezTo>
                  <a:cubicBezTo>
                    <a:pt x="1630" y="624"/>
                    <a:pt x="1694" y="624"/>
                    <a:pt x="1769" y="646"/>
                  </a:cubicBezTo>
                  <a:cubicBezTo>
                    <a:pt x="1832" y="678"/>
                    <a:pt x="1875" y="742"/>
                    <a:pt x="1928" y="763"/>
                  </a:cubicBezTo>
                  <a:cubicBezTo>
                    <a:pt x="1998" y="812"/>
                    <a:pt x="2072" y="833"/>
                    <a:pt x="2148" y="833"/>
                  </a:cubicBezTo>
                  <a:cubicBezTo>
                    <a:pt x="2188" y="833"/>
                    <a:pt x="2229" y="827"/>
                    <a:pt x="2269" y="816"/>
                  </a:cubicBezTo>
                  <a:cubicBezTo>
                    <a:pt x="2352" y="801"/>
                    <a:pt x="2456" y="754"/>
                    <a:pt x="2555" y="754"/>
                  </a:cubicBezTo>
                  <a:cubicBezTo>
                    <a:pt x="2596" y="754"/>
                    <a:pt x="2636" y="762"/>
                    <a:pt x="2674" y="784"/>
                  </a:cubicBezTo>
                  <a:cubicBezTo>
                    <a:pt x="2780" y="848"/>
                    <a:pt x="2833" y="965"/>
                    <a:pt x="2951" y="1029"/>
                  </a:cubicBezTo>
                  <a:cubicBezTo>
                    <a:pt x="3020" y="1078"/>
                    <a:pt x="3099" y="1099"/>
                    <a:pt x="3181" y="1099"/>
                  </a:cubicBezTo>
                  <a:cubicBezTo>
                    <a:pt x="3224" y="1099"/>
                    <a:pt x="3268" y="1093"/>
                    <a:pt x="3313" y="1082"/>
                  </a:cubicBezTo>
                  <a:cubicBezTo>
                    <a:pt x="3470" y="1063"/>
                    <a:pt x="3409" y="833"/>
                    <a:pt x="3272" y="833"/>
                  </a:cubicBezTo>
                  <a:cubicBezTo>
                    <a:pt x="3261" y="833"/>
                    <a:pt x="3250" y="834"/>
                    <a:pt x="3238" y="837"/>
                  </a:cubicBezTo>
                  <a:cubicBezTo>
                    <a:pt x="3226" y="839"/>
                    <a:pt x="3215" y="840"/>
                    <a:pt x="3204" y="840"/>
                  </a:cubicBezTo>
                  <a:cubicBezTo>
                    <a:pt x="3067" y="840"/>
                    <a:pt x="2996" y="723"/>
                    <a:pt x="2897" y="624"/>
                  </a:cubicBezTo>
                  <a:cubicBezTo>
                    <a:pt x="2810" y="537"/>
                    <a:pt x="2695" y="485"/>
                    <a:pt x="2570" y="485"/>
                  </a:cubicBezTo>
                  <a:cubicBezTo>
                    <a:pt x="2559" y="485"/>
                    <a:pt x="2547" y="485"/>
                    <a:pt x="2535" y="486"/>
                  </a:cubicBezTo>
                  <a:cubicBezTo>
                    <a:pt x="2424" y="495"/>
                    <a:pt x="2289" y="577"/>
                    <a:pt x="2164" y="577"/>
                  </a:cubicBezTo>
                  <a:cubicBezTo>
                    <a:pt x="2146" y="577"/>
                    <a:pt x="2127" y="575"/>
                    <a:pt x="2109" y="571"/>
                  </a:cubicBezTo>
                  <a:cubicBezTo>
                    <a:pt x="2045" y="539"/>
                    <a:pt x="1992" y="475"/>
                    <a:pt x="1939" y="433"/>
                  </a:cubicBezTo>
                  <a:cubicBezTo>
                    <a:pt x="1886" y="411"/>
                    <a:pt x="1832" y="379"/>
                    <a:pt x="1769" y="369"/>
                  </a:cubicBezTo>
                  <a:cubicBezTo>
                    <a:pt x="1683" y="358"/>
                    <a:pt x="1619" y="358"/>
                    <a:pt x="1534" y="358"/>
                  </a:cubicBezTo>
                  <a:cubicBezTo>
                    <a:pt x="1428" y="358"/>
                    <a:pt x="1343" y="316"/>
                    <a:pt x="1247" y="262"/>
                  </a:cubicBezTo>
                  <a:cubicBezTo>
                    <a:pt x="1098" y="198"/>
                    <a:pt x="981" y="71"/>
                    <a:pt x="821" y="17"/>
                  </a:cubicBezTo>
                  <a:cubicBezTo>
                    <a:pt x="774" y="6"/>
                    <a:pt x="728" y="0"/>
                    <a:pt x="683" y="0"/>
                  </a:cubicBezTo>
                  <a:close/>
                </a:path>
              </a:pathLst>
            </a:custGeom>
            <a:solidFill>
              <a:srgbClr val="B23F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5" name="Google Shape;106;p15">
              <a:extLst>
                <a:ext uri="{FF2B5EF4-FFF2-40B4-BE49-F238E27FC236}">
                  <a16:creationId xmlns:a16="http://schemas.microsoft.com/office/drawing/2014/main" id="{C9837549-164F-5277-1F31-EFCB26763B95}"/>
                </a:ext>
              </a:extLst>
            </p:cNvPr>
            <p:cNvSpPr/>
            <p:nvPr/>
          </p:nvSpPr>
          <p:spPr>
            <a:xfrm flipH="1">
              <a:off x="6414716" y="2969678"/>
              <a:ext cx="120505" cy="69095"/>
            </a:xfrm>
            <a:custGeom>
              <a:avLst/>
              <a:gdLst/>
              <a:ahLst/>
              <a:cxnLst/>
              <a:rect l="l" t="t" r="r" b="b"/>
              <a:pathLst>
                <a:path w="661" h="379" extrusionOk="0">
                  <a:moveTo>
                    <a:pt x="458" y="1"/>
                  </a:moveTo>
                  <a:cubicBezTo>
                    <a:pt x="402" y="1"/>
                    <a:pt x="346" y="8"/>
                    <a:pt x="299" y="28"/>
                  </a:cubicBezTo>
                  <a:cubicBezTo>
                    <a:pt x="213" y="50"/>
                    <a:pt x="128" y="92"/>
                    <a:pt x="54" y="156"/>
                  </a:cubicBezTo>
                  <a:cubicBezTo>
                    <a:pt x="0" y="209"/>
                    <a:pt x="0" y="295"/>
                    <a:pt x="54" y="348"/>
                  </a:cubicBezTo>
                  <a:cubicBezTo>
                    <a:pt x="79" y="368"/>
                    <a:pt x="114" y="379"/>
                    <a:pt x="149" y="379"/>
                  </a:cubicBezTo>
                  <a:cubicBezTo>
                    <a:pt x="188" y="379"/>
                    <a:pt x="228" y="365"/>
                    <a:pt x="256" y="337"/>
                  </a:cubicBezTo>
                  <a:cubicBezTo>
                    <a:pt x="288" y="305"/>
                    <a:pt x="309" y="295"/>
                    <a:pt x="320" y="295"/>
                  </a:cubicBezTo>
                  <a:lnTo>
                    <a:pt x="320" y="295"/>
                  </a:lnTo>
                  <a:cubicBezTo>
                    <a:pt x="309" y="295"/>
                    <a:pt x="299" y="305"/>
                    <a:pt x="299" y="305"/>
                  </a:cubicBezTo>
                  <a:cubicBezTo>
                    <a:pt x="352" y="295"/>
                    <a:pt x="395" y="284"/>
                    <a:pt x="448" y="263"/>
                  </a:cubicBezTo>
                  <a:lnTo>
                    <a:pt x="469" y="263"/>
                  </a:lnTo>
                  <a:cubicBezTo>
                    <a:pt x="482" y="269"/>
                    <a:pt x="493" y="272"/>
                    <a:pt x="504" y="272"/>
                  </a:cubicBezTo>
                  <a:cubicBezTo>
                    <a:pt x="527" y="272"/>
                    <a:pt x="546" y="259"/>
                    <a:pt x="576" y="252"/>
                  </a:cubicBezTo>
                  <a:cubicBezTo>
                    <a:pt x="607" y="241"/>
                    <a:pt x="629" y="199"/>
                    <a:pt x="639" y="167"/>
                  </a:cubicBezTo>
                  <a:cubicBezTo>
                    <a:pt x="661" y="103"/>
                    <a:pt x="618" y="28"/>
                    <a:pt x="554" y="7"/>
                  </a:cubicBezTo>
                  <a:cubicBezTo>
                    <a:pt x="523" y="3"/>
                    <a:pt x="490" y="1"/>
                    <a:pt x="458"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6" name="Google Shape;107;p15">
              <a:extLst>
                <a:ext uri="{FF2B5EF4-FFF2-40B4-BE49-F238E27FC236}">
                  <a16:creationId xmlns:a16="http://schemas.microsoft.com/office/drawing/2014/main" id="{6082C4CA-8F96-3B1C-5B09-D1A5D9F890A5}"/>
                </a:ext>
              </a:extLst>
            </p:cNvPr>
            <p:cNvSpPr/>
            <p:nvPr/>
          </p:nvSpPr>
          <p:spPr>
            <a:xfrm flipH="1">
              <a:off x="6011273" y="3029474"/>
              <a:ext cx="125974" cy="115948"/>
            </a:xfrm>
            <a:custGeom>
              <a:avLst/>
              <a:gdLst/>
              <a:ahLst/>
              <a:cxnLst/>
              <a:rect l="l" t="t" r="r" b="b"/>
              <a:pathLst>
                <a:path w="691" h="636" extrusionOk="0">
                  <a:moveTo>
                    <a:pt x="141" y="0"/>
                  </a:moveTo>
                  <a:cubicBezTo>
                    <a:pt x="129" y="0"/>
                    <a:pt x="117" y="3"/>
                    <a:pt x="107" y="9"/>
                  </a:cubicBezTo>
                  <a:cubicBezTo>
                    <a:pt x="86" y="20"/>
                    <a:pt x="43" y="31"/>
                    <a:pt x="32" y="73"/>
                  </a:cubicBezTo>
                  <a:cubicBezTo>
                    <a:pt x="11" y="94"/>
                    <a:pt x="1" y="137"/>
                    <a:pt x="11" y="180"/>
                  </a:cubicBezTo>
                  <a:cubicBezTo>
                    <a:pt x="11" y="190"/>
                    <a:pt x="32" y="201"/>
                    <a:pt x="32" y="201"/>
                  </a:cubicBezTo>
                  <a:cubicBezTo>
                    <a:pt x="32" y="222"/>
                    <a:pt x="43" y="233"/>
                    <a:pt x="75" y="244"/>
                  </a:cubicBezTo>
                  <a:cubicBezTo>
                    <a:pt x="102" y="271"/>
                    <a:pt x="138" y="283"/>
                    <a:pt x="174" y="292"/>
                  </a:cubicBezTo>
                  <a:lnTo>
                    <a:pt x="174" y="292"/>
                  </a:lnTo>
                  <a:cubicBezTo>
                    <a:pt x="167" y="289"/>
                    <a:pt x="160" y="286"/>
                    <a:pt x="160" y="286"/>
                  </a:cubicBezTo>
                  <a:lnTo>
                    <a:pt x="160" y="286"/>
                  </a:lnTo>
                  <a:cubicBezTo>
                    <a:pt x="168" y="289"/>
                    <a:pt x="175" y="291"/>
                    <a:pt x="182" y="294"/>
                  </a:cubicBezTo>
                  <a:lnTo>
                    <a:pt x="182" y="294"/>
                  </a:lnTo>
                  <a:cubicBezTo>
                    <a:pt x="179" y="294"/>
                    <a:pt x="177" y="293"/>
                    <a:pt x="174" y="292"/>
                  </a:cubicBezTo>
                  <a:lnTo>
                    <a:pt x="174" y="292"/>
                  </a:lnTo>
                  <a:cubicBezTo>
                    <a:pt x="178" y="294"/>
                    <a:pt x="182" y="295"/>
                    <a:pt x="186" y="296"/>
                  </a:cubicBezTo>
                  <a:lnTo>
                    <a:pt x="186" y="296"/>
                  </a:lnTo>
                  <a:cubicBezTo>
                    <a:pt x="185" y="295"/>
                    <a:pt x="183" y="295"/>
                    <a:pt x="182" y="294"/>
                  </a:cubicBezTo>
                  <a:lnTo>
                    <a:pt x="182" y="294"/>
                  </a:lnTo>
                  <a:cubicBezTo>
                    <a:pt x="185" y="295"/>
                    <a:pt x="189" y="296"/>
                    <a:pt x="192" y="297"/>
                  </a:cubicBezTo>
                  <a:cubicBezTo>
                    <a:pt x="190" y="297"/>
                    <a:pt x="188" y="296"/>
                    <a:pt x="186" y="296"/>
                  </a:cubicBezTo>
                  <a:lnTo>
                    <a:pt x="186" y="296"/>
                  </a:lnTo>
                  <a:cubicBezTo>
                    <a:pt x="205" y="305"/>
                    <a:pt x="223" y="317"/>
                    <a:pt x="245" y="339"/>
                  </a:cubicBezTo>
                  <a:lnTo>
                    <a:pt x="213" y="307"/>
                  </a:lnTo>
                  <a:lnTo>
                    <a:pt x="213" y="307"/>
                  </a:lnTo>
                  <a:cubicBezTo>
                    <a:pt x="256" y="339"/>
                    <a:pt x="299" y="371"/>
                    <a:pt x="320" y="414"/>
                  </a:cubicBezTo>
                  <a:lnTo>
                    <a:pt x="299" y="393"/>
                  </a:lnTo>
                  <a:lnTo>
                    <a:pt x="299" y="393"/>
                  </a:lnTo>
                  <a:cubicBezTo>
                    <a:pt x="320" y="425"/>
                    <a:pt x="352" y="456"/>
                    <a:pt x="363" y="499"/>
                  </a:cubicBezTo>
                  <a:cubicBezTo>
                    <a:pt x="395" y="542"/>
                    <a:pt x="416" y="584"/>
                    <a:pt x="469" y="616"/>
                  </a:cubicBezTo>
                  <a:cubicBezTo>
                    <a:pt x="489" y="630"/>
                    <a:pt x="511" y="636"/>
                    <a:pt x="534" y="636"/>
                  </a:cubicBezTo>
                  <a:cubicBezTo>
                    <a:pt x="582" y="636"/>
                    <a:pt x="632" y="607"/>
                    <a:pt x="661" y="563"/>
                  </a:cubicBezTo>
                  <a:cubicBezTo>
                    <a:pt x="691" y="503"/>
                    <a:pt x="674" y="425"/>
                    <a:pt x="620" y="389"/>
                  </a:cubicBezTo>
                  <a:lnTo>
                    <a:pt x="620" y="389"/>
                  </a:lnTo>
                  <a:cubicBezTo>
                    <a:pt x="578" y="334"/>
                    <a:pt x="549" y="279"/>
                    <a:pt x="512" y="233"/>
                  </a:cubicBezTo>
                  <a:cubicBezTo>
                    <a:pt x="480" y="201"/>
                    <a:pt x="458" y="158"/>
                    <a:pt x="416" y="137"/>
                  </a:cubicBezTo>
                  <a:cubicBezTo>
                    <a:pt x="395" y="126"/>
                    <a:pt x="363" y="94"/>
                    <a:pt x="341" y="84"/>
                  </a:cubicBezTo>
                  <a:lnTo>
                    <a:pt x="274" y="50"/>
                  </a:lnTo>
                  <a:lnTo>
                    <a:pt x="274" y="50"/>
                  </a:lnTo>
                  <a:cubicBezTo>
                    <a:pt x="281" y="56"/>
                    <a:pt x="288" y="62"/>
                    <a:pt x="288" y="62"/>
                  </a:cubicBezTo>
                  <a:cubicBezTo>
                    <a:pt x="276" y="55"/>
                    <a:pt x="267" y="48"/>
                    <a:pt x="259" y="43"/>
                  </a:cubicBezTo>
                  <a:lnTo>
                    <a:pt x="259" y="43"/>
                  </a:lnTo>
                  <a:lnTo>
                    <a:pt x="274" y="50"/>
                  </a:lnTo>
                  <a:lnTo>
                    <a:pt x="274" y="50"/>
                  </a:lnTo>
                  <a:cubicBezTo>
                    <a:pt x="268" y="46"/>
                    <a:pt x="262" y="42"/>
                    <a:pt x="257" y="41"/>
                  </a:cubicBezTo>
                  <a:lnTo>
                    <a:pt x="257" y="41"/>
                  </a:lnTo>
                  <a:cubicBezTo>
                    <a:pt x="258" y="42"/>
                    <a:pt x="259" y="42"/>
                    <a:pt x="259" y="43"/>
                  </a:cubicBezTo>
                  <a:lnTo>
                    <a:pt x="259" y="43"/>
                  </a:lnTo>
                  <a:lnTo>
                    <a:pt x="256" y="41"/>
                  </a:lnTo>
                  <a:cubicBezTo>
                    <a:pt x="256" y="41"/>
                    <a:pt x="257" y="41"/>
                    <a:pt x="257" y="41"/>
                  </a:cubicBezTo>
                  <a:lnTo>
                    <a:pt x="257" y="41"/>
                  </a:lnTo>
                  <a:cubicBezTo>
                    <a:pt x="244" y="33"/>
                    <a:pt x="233" y="26"/>
                    <a:pt x="213" y="20"/>
                  </a:cubicBezTo>
                  <a:cubicBezTo>
                    <a:pt x="199" y="13"/>
                    <a:pt x="169" y="0"/>
                    <a:pt x="141"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extLst>
      <p:ext uri="{BB962C8B-B14F-4D97-AF65-F5344CB8AC3E}">
        <p14:creationId xmlns:p14="http://schemas.microsoft.com/office/powerpoint/2010/main" val="3463730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0"/>
          <p:cNvSpPr txBox="1">
            <a:spLocks noGrp="1"/>
          </p:cNvSpPr>
          <p:nvPr>
            <p:ph type="title"/>
          </p:nvPr>
        </p:nvSpPr>
        <p:spPr>
          <a:xfrm>
            <a:off x="346992" y="97875"/>
            <a:ext cx="8450016" cy="721016"/>
          </a:xfrm>
          <a:prstGeom prst="rect">
            <a:avLst/>
          </a:prstGeom>
        </p:spPr>
        <p:txBody>
          <a:bodyPr spcFirstLastPara="1" wrap="square" lIns="91425" tIns="91425" rIns="91425" bIns="91425" anchor="t" anchorCtr="0">
            <a:noAutofit/>
          </a:bodyPr>
          <a:lstStyle/>
          <a:p>
            <a:pPr algn="ctr"/>
            <a:r>
              <a:rPr lang="en" sz="3200" dirty="0"/>
              <a:t>Promotion of participation in study</a:t>
            </a:r>
            <a:endParaRPr lang="en-US" sz="3200" dirty="0"/>
          </a:p>
        </p:txBody>
      </p:sp>
      <p:grpSp>
        <p:nvGrpSpPr>
          <p:cNvPr id="2" name="Google Shape;1349;p32">
            <a:extLst>
              <a:ext uri="{FF2B5EF4-FFF2-40B4-BE49-F238E27FC236}">
                <a16:creationId xmlns:a16="http://schemas.microsoft.com/office/drawing/2014/main" id="{38632F81-3F18-C446-54CF-2D062D943684}"/>
              </a:ext>
            </a:extLst>
          </p:cNvPr>
          <p:cNvGrpSpPr/>
          <p:nvPr/>
        </p:nvGrpSpPr>
        <p:grpSpPr>
          <a:xfrm>
            <a:off x="6171654" y="755142"/>
            <a:ext cx="2736112" cy="3833808"/>
            <a:chOff x="5245950" y="977425"/>
            <a:chExt cx="3514135" cy="4166088"/>
          </a:xfrm>
        </p:grpSpPr>
        <p:sp>
          <p:nvSpPr>
            <p:cNvPr id="3" name="Google Shape;1350;p32">
              <a:extLst>
                <a:ext uri="{FF2B5EF4-FFF2-40B4-BE49-F238E27FC236}">
                  <a16:creationId xmlns:a16="http://schemas.microsoft.com/office/drawing/2014/main" id="{7533995A-E918-6731-C452-CF9B8CD3A538}"/>
                </a:ext>
              </a:extLst>
            </p:cNvPr>
            <p:cNvSpPr/>
            <p:nvPr/>
          </p:nvSpPr>
          <p:spPr>
            <a:xfrm flipH="1">
              <a:off x="6869018" y="2071633"/>
              <a:ext cx="803794" cy="935602"/>
            </a:xfrm>
            <a:custGeom>
              <a:avLst/>
              <a:gdLst/>
              <a:ahLst/>
              <a:cxnLst/>
              <a:rect l="l" t="t" r="r" b="b"/>
              <a:pathLst>
                <a:path w="4409" h="5132" extrusionOk="0">
                  <a:moveTo>
                    <a:pt x="1365" y="0"/>
                  </a:moveTo>
                  <a:cubicBezTo>
                    <a:pt x="1149" y="0"/>
                    <a:pt x="993" y="40"/>
                    <a:pt x="948" y="120"/>
                  </a:cubicBezTo>
                  <a:cubicBezTo>
                    <a:pt x="746" y="482"/>
                    <a:pt x="43" y="2750"/>
                    <a:pt x="0" y="3251"/>
                  </a:cubicBezTo>
                  <a:cubicBezTo>
                    <a:pt x="582" y="4303"/>
                    <a:pt x="988" y="5132"/>
                    <a:pt x="2120" y="5132"/>
                  </a:cubicBezTo>
                  <a:cubicBezTo>
                    <a:pt x="2293" y="5132"/>
                    <a:pt x="2484" y="5113"/>
                    <a:pt x="2694" y="5072"/>
                  </a:cubicBezTo>
                  <a:cubicBezTo>
                    <a:pt x="4270" y="4784"/>
                    <a:pt x="4409" y="3272"/>
                    <a:pt x="4100" y="2729"/>
                  </a:cubicBezTo>
                  <a:cubicBezTo>
                    <a:pt x="3781" y="2186"/>
                    <a:pt x="3514" y="2569"/>
                    <a:pt x="3568" y="1398"/>
                  </a:cubicBezTo>
                  <a:cubicBezTo>
                    <a:pt x="3609" y="486"/>
                    <a:pt x="2122" y="0"/>
                    <a:pt x="1365" y="0"/>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 name="Google Shape;1351;p32">
              <a:extLst>
                <a:ext uri="{FF2B5EF4-FFF2-40B4-BE49-F238E27FC236}">
                  <a16:creationId xmlns:a16="http://schemas.microsoft.com/office/drawing/2014/main" id="{F94FE39D-B023-FBC8-8D55-28C9DFCB0DB7}"/>
                </a:ext>
              </a:extLst>
            </p:cNvPr>
            <p:cNvSpPr/>
            <p:nvPr/>
          </p:nvSpPr>
          <p:spPr>
            <a:xfrm flipH="1">
              <a:off x="6298205" y="2486199"/>
              <a:ext cx="2461880" cy="2657314"/>
            </a:xfrm>
            <a:custGeom>
              <a:avLst/>
              <a:gdLst/>
              <a:ahLst/>
              <a:cxnLst/>
              <a:rect l="l" t="t" r="r" b="b"/>
              <a:pathLst>
                <a:path w="13504" h="14576" extrusionOk="0">
                  <a:moveTo>
                    <a:pt x="10330" y="1"/>
                  </a:moveTo>
                  <a:cubicBezTo>
                    <a:pt x="10030" y="1"/>
                    <a:pt x="9886" y="60"/>
                    <a:pt x="9659" y="114"/>
                  </a:cubicBezTo>
                  <a:cubicBezTo>
                    <a:pt x="9787" y="828"/>
                    <a:pt x="9574" y="1456"/>
                    <a:pt x="8850" y="1733"/>
                  </a:cubicBezTo>
                  <a:cubicBezTo>
                    <a:pt x="8686" y="1797"/>
                    <a:pt x="8472" y="1830"/>
                    <a:pt x="8235" y="1830"/>
                  </a:cubicBezTo>
                  <a:cubicBezTo>
                    <a:pt x="7380" y="1830"/>
                    <a:pt x="6213" y="1412"/>
                    <a:pt x="5922" y="604"/>
                  </a:cubicBezTo>
                  <a:cubicBezTo>
                    <a:pt x="5775" y="443"/>
                    <a:pt x="5468" y="329"/>
                    <a:pt x="4977" y="329"/>
                  </a:cubicBezTo>
                  <a:cubicBezTo>
                    <a:pt x="4719" y="329"/>
                    <a:pt x="4411" y="360"/>
                    <a:pt x="4048" y="434"/>
                  </a:cubicBezTo>
                  <a:cubicBezTo>
                    <a:pt x="3366" y="604"/>
                    <a:pt x="2386" y="1136"/>
                    <a:pt x="1886" y="2798"/>
                  </a:cubicBezTo>
                  <a:cubicBezTo>
                    <a:pt x="1396" y="4459"/>
                    <a:pt x="800" y="6770"/>
                    <a:pt x="682" y="7728"/>
                  </a:cubicBezTo>
                  <a:cubicBezTo>
                    <a:pt x="555" y="8665"/>
                    <a:pt x="1" y="10678"/>
                    <a:pt x="3611" y="11040"/>
                  </a:cubicBezTo>
                  <a:cubicBezTo>
                    <a:pt x="3345" y="11902"/>
                    <a:pt x="2706" y="13766"/>
                    <a:pt x="2631" y="14575"/>
                  </a:cubicBezTo>
                  <a:lnTo>
                    <a:pt x="13259" y="14575"/>
                  </a:lnTo>
                  <a:cubicBezTo>
                    <a:pt x="13174" y="13713"/>
                    <a:pt x="12364" y="10209"/>
                    <a:pt x="12343" y="9645"/>
                  </a:cubicBezTo>
                  <a:cubicBezTo>
                    <a:pt x="12322" y="8963"/>
                    <a:pt x="12780" y="8601"/>
                    <a:pt x="12801" y="8367"/>
                  </a:cubicBezTo>
                  <a:cubicBezTo>
                    <a:pt x="12822" y="8122"/>
                    <a:pt x="13099" y="3703"/>
                    <a:pt x="13301" y="2702"/>
                  </a:cubicBezTo>
                  <a:cubicBezTo>
                    <a:pt x="13472" y="1690"/>
                    <a:pt x="13504" y="593"/>
                    <a:pt x="11874" y="231"/>
                  </a:cubicBezTo>
                  <a:cubicBezTo>
                    <a:pt x="11064" y="58"/>
                    <a:pt x="10623" y="1"/>
                    <a:pt x="10330" y="1"/>
                  </a:cubicBezTo>
                  <a:close/>
                </a:path>
              </a:pathLst>
            </a:custGeom>
            <a:solidFill>
              <a:srgbClr val="C7AB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 name="Google Shape;1352;p32">
              <a:extLst>
                <a:ext uri="{FF2B5EF4-FFF2-40B4-BE49-F238E27FC236}">
                  <a16:creationId xmlns:a16="http://schemas.microsoft.com/office/drawing/2014/main" id="{9F415097-FE9A-F7C6-6EB6-B85D0C39EFE4}"/>
                </a:ext>
              </a:extLst>
            </p:cNvPr>
            <p:cNvSpPr/>
            <p:nvPr/>
          </p:nvSpPr>
          <p:spPr>
            <a:xfrm flipH="1">
              <a:off x="6496203" y="1785410"/>
              <a:ext cx="640811" cy="840073"/>
            </a:xfrm>
            <a:custGeom>
              <a:avLst/>
              <a:gdLst/>
              <a:ahLst/>
              <a:cxnLst/>
              <a:rect l="l" t="t" r="r" b="b"/>
              <a:pathLst>
                <a:path w="3515" h="4608" extrusionOk="0">
                  <a:moveTo>
                    <a:pt x="2712" y="1"/>
                  </a:moveTo>
                  <a:cubicBezTo>
                    <a:pt x="2675" y="1"/>
                    <a:pt x="2637" y="7"/>
                    <a:pt x="2599" y="18"/>
                  </a:cubicBezTo>
                  <a:cubicBezTo>
                    <a:pt x="2428" y="61"/>
                    <a:pt x="0" y="2499"/>
                    <a:pt x="724" y="3915"/>
                  </a:cubicBezTo>
                  <a:cubicBezTo>
                    <a:pt x="787" y="4072"/>
                    <a:pt x="940" y="4111"/>
                    <a:pt x="1098" y="4111"/>
                  </a:cubicBezTo>
                  <a:cubicBezTo>
                    <a:pt x="1252" y="4111"/>
                    <a:pt x="1411" y="4075"/>
                    <a:pt x="1497" y="4075"/>
                  </a:cubicBezTo>
                  <a:cubicBezTo>
                    <a:pt x="1502" y="4075"/>
                    <a:pt x="1508" y="4075"/>
                    <a:pt x="1512" y="4075"/>
                  </a:cubicBezTo>
                  <a:cubicBezTo>
                    <a:pt x="1683" y="4086"/>
                    <a:pt x="1576" y="4469"/>
                    <a:pt x="1960" y="4522"/>
                  </a:cubicBezTo>
                  <a:cubicBezTo>
                    <a:pt x="2027" y="4532"/>
                    <a:pt x="2085" y="4535"/>
                    <a:pt x="2136" y="4535"/>
                  </a:cubicBezTo>
                  <a:cubicBezTo>
                    <a:pt x="2311" y="4535"/>
                    <a:pt x="2403" y="4494"/>
                    <a:pt x="2488" y="4494"/>
                  </a:cubicBezTo>
                  <a:cubicBezTo>
                    <a:pt x="2524" y="4494"/>
                    <a:pt x="2559" y="4501"/>
                    <a:pt x="2599" y="4522"/>
                  </a:cubicBezTo>
                  <a:cubicBezTo>
                    <a:pt x="2662" y="4563"/>
                    <a:pt x="2766" y="4607"/>
                    <a:pt x="2880" y="4607"/>
                  </a:cubicBezTo>
                  <a:cubicBezTo>
                    <a:pt x="3035" y="4607"/>
                    <a:pt x="3208" y="4524"/>
                    <a:pt x="3312" y="4235"/>
                  </a:cubicBezTo>
                  <a:cubicBezTo>
                    <a:pt x="3514" y="3724"/>
                    <a:pt x="2982" y="2084"/>
                    <a:pt x="3089" y="1583"/>
                  </a:cubicBezTo>
                  <a:cubicBezTo>
                    <a:pt x="3195" y="1083"/>
                    <a:pt x="3291" y="529"/>
                    <a:pt x="3120" y="284"/>
                  </a:cubicBezTo>
                  <a:cubicBezTo>
                    <a:pt x="2978" y="83"/>
                    <a:pt x="2849" y="1"/>
                    <a:pt x="2712" y="1"/>
                  </a:cubicBezTo>
                  <a:close/>
                </a:path>
              </a:pathLst>
            </a:custGeom>
            <a:solidFill>
              <a:srgbClr val="1705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 name="Google Shape;1353;p32">
              <a:extLst>
                <a:ext uri="{FF2B5EF4-FFF2-40B4-BE49-F238E27FC236}">
                  <a16:creationId xmlns:a16="http://schemas.microsoft.com/office/drawing/2014/main" id="{83AFBFEB-0012-13E7-C124-158E281C9E4C}"/>
                </a:ext>
              </a:extLst>
            </p:cNvPr>
            <p:cNvSpPr/>
            <p:nvPr/>
          </p:nvSpPr>
          <p:spPr>
            <a:xfrm flipH="1">
              <a:off x="5603264" y="2730308"/>
              <a:ext cx="1118274" cy="914819"/>
            </a:xfrm>
            <a:custGeom>
              <a:avLst/>
              <a:gdLst/>
              <a:ahLst/>
              <a:cxnLst/>
              <a:rect l="l" t="t" r="r" b="b"/>
              <a:pathLst>
                <a:path w="6134" h="5018" extrusionOk="0">
                  <a:moveTo>
                    <a:pt x="3099" y="1"/>
                  </a:moveTo>
                  <a:cubicBezTo>
                    <a:pt x="2797" y="1"/>
                    <a:pt x="2503" y="54"/>
                    <a:pt x="2226" y="159"/>
                  </a:cubicBezTo>
                  <a:cubicBezTo>
                    <a:pt x="1289" y="500"/>
                    <a:pt x="1001" y="1246"/>
                    <a:pt x="895" y="1672"/>
                  </a:cubicBezTo>
                  <a:cubicBezTo>
                    <a:pt x="788" y="2087"/>
                    <a:pt x="810" y="2140"/>
                    <a:pt x="586" y="2406"/>
                  </a:cubicBezTo>
                  <a:cubicBezTo>
                    <a:pt x="362" y="2673"/>
                    <a:pt x="0" y="3162"/>
                    <a:pt x="160" y="3642"/>
                  </a:cubicBezTo>
                  <a:cubicBezTo>
                    <a:pt x="706" y="4700"/>
                    <a:pt x="1667" y="5017"/>
                    <a:pt x="2608" y="5017"/>
                  </a:cubicBezTo>
                  <a:cubicBezTo>
                    <a:pt x="3760" y="5017"/>
                    <a:pt x="4882" y="4541"/>
                    <a:pt x="5176" y="4366"/>
                  </a:cubicBezTo>
                  <a:cubicBezTo>
                    <a:pt x="5708" y="4057"/>
                    <a:pt x="5697" y="3716"/>
                    <a:pt x="5484" y="3429"/>
                  </a:cubicBezTo>
                  <a:cubicBezTo>
                    <a:pt x="5580" y="3258"/>
                    <a:pt x="6134" y="1757"/>
                    <a:pt x="5229" y="915"/>
                  </a:cubicBezTo>
                  <a:cubicBezTo>
                    <a:pt x="4557" y="296"/>
                    <a:pt x="3806" y="1"/>
                    <a:pt x="3099" y="1"/>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 name="Google Shape;1354;p32">
              <a:extLst>
                <a:ext uri="{FF2B5EF4-FFF2-40B4-BE49-F238E27FC236}">
                  <a16:creationId xmlns:a16="http://schemas.microsoft.com/office/drawing/2014/main" id="{1D20943B-986E-AD6C-4683-082D12B8F687}"/>
                </a:ext>
              </a:extLst>
            </p:cNvPr>
            <p:cNvSpPr/>
            <p:nvPr/>
          </p:nvSpPr>
          <p:spPr>
            <a:xfrm flipH="1">
              <a:off x="5605089" y="2730308"/>
              <a:ext cx="832598" cy="694956"/>
            </a:xfrm>
            <a:custGeom>
              <a:avLst/>
              <a:gdLst/>
              <a:ahLst/>
              <a:cxnLst/>
              <a:rect l="l" t="t" r="r" b="b"/>
              <a:pathLst>
                <a:path w="4567" h="3812" extrusionOk="0">
                  <a:moveTo>
                    <a:pt x="1536" y="1"/>
                  </a:moveTo>
                  <a:cubicBezTo>
                    <a:pt x="1234" y="1"/>
                    <a:pt x="938" y="54"/>
                    <a:pt x="658" y="159"/>
                  </a:cubicBezTo>
                  <a:cubicBezTo>
                    <a:pt x="403" y="245"/>
                    <a:pt x="200" y="372"/>
                    <a:pt x="30" y="500"/>
                  </a:cubicBezTo>
                  <a:cubicBezTo>
                    <a:pt x="0" y="614"/>
                    <a:pt x="106" y="686"/>
                    <a:pt x="244" y="686"/>
                  </a:cubicBezTo>
                  <a:cubicBezTo>
                    <a:pt x="403" y="686"/>
                    <a:pt x="605" y="590"/>
                    <a:pt x="690" y="351"/>
                  </a:cubicBezTo>
                  <a:cubicBezTo>
                    <a:pt x="779" y="465"/>
                    <a:pt x="877" y="514"/>
                    <a:pt x="970" y="514"/>
                  </a:cubicBezTo>
                  <a:cubicBezTo>
                    <a:pt x="1077" y="514"/>
                    <a:pt x="1175" y="449"/>
                    <a:pt x="1244" y="340"/>
                  </a:cubicBezTo>
                  <a:lnTo>
                    <a:pt x="1244" y="340"/>
                  </a:lnTo>
                  <a:cubicBezTo>
                    <a:pt x="1232" y="539"/>
                    <a:pt x="1409" y="584"/>
                    <a:pt x="1572" y="584"/>
                  </a:cubicBezTo>
                  <a:cubicBezTo>
                    <a:pt x="1706" y="584"/>
                    <a:pt x="1829" y="553"/>
                    <a:pt x="1830" y="553"/>
                  </a:cubicBezTo>
                  <a:lnTo>
                    <a:pt x="1830" y="553"/>
                  </a:lnTo>
                  <a:cubicBezTo>
                    <a:pt x="1613" y="845"/>
                    <a:pt x="1929" y="1021"/>
                    <a:pt x="2248" y="1021"/>
                  </a:cubicBezTo>
                  <a:cubicBezTo>
                    <a:pt x="2290" y="1021"/>
                    <a:pt x="2332" y="1017"/>
                    <a:pt x="2373" y="1011"/>
                  </a:cubicBezTo>
                  <a:lnTo>
                    <a:pt x="2373" y="1011"/>
                  </a:lnTo>
                  <a:cubicBezTo>
                    <a:pt x="2191" y="1193"/>
                    <a:pt x="2459" y="1461"/>
                    <a:pt x="2705" y="1461"/>
                  </a:cubicBezTo>
                  <a:cubicBezTo>
                    <a:pt x="2719" y="1461"/>
                    <a:pt x="2732" y="1460"/>
                    <a:pt x="2745" y="1459"/>
                  </a:cubicBezTo>
                  <a:lnTo>
                    <a:pt x="2745" y="1459"/>
                  </a:lnTo>
                  <a:cubicBezTo>
                    <a:pt x="2479" y="1714"/>
                    <a:pt x="2735" y="2023"/>
                    <a:pt x="2926" y="2023"/>
                  </a:cubicBezTo>
                  <a:cubicBezTo>
                    <a:pt x="2596" y="2193"/>
                    <a:pt x="2756" y="2523"/>
                    <a:pt x="3012" y="2577"/>
                  </a:cubicBezTo>
                  <a:cubicBezTo>
                    <a:pt x="2660" y="2726"/>
                    <a:pt x="2820" y="3035"/>
                    <a:pt x="3054" y="3045"/>
                  </a:cubicBezTo>
                  <a:cubicBezTo>
                    <a:pt x="2575" y="3279"/>
                    <a:pt x="2767" y="3780"/>
                    <a:pt x="3086" y="3812"/>
                  </a:cubicBezTo>
                  <a:cubicBezTo>
                    <a:pt x="3213" y="3492"/>
                    <a:pt x="3459" y="3359"/>
                    <a:pt x="3672" y="3359"/>
                  </a:cubicBezTo>
                  <a:cubicBezTo>
                    <a:pt x="3764" y="3359"/>
                    <a:pt x="3849" y="3384"/>
                    <a:pt x="3917" y="3429"/>
                  </a:cubicBezTo>
                  <a:cubicBezTo>
                    <a:pt x="4013" y="3258"/>
                    <a:pt x="4566" y="1757"/>
                    <a:pt x="3661" y="915"/>
                  </a:cubicBezTo>
                  <a:cubicBezTo>
                    <a:pt x="2989" y="296"/>
                    <a:pt x="2244" y="1"/>
                    <a:pt x="1536" y="1"/>
                  </a:cubicBezTo>
                  <a:close/>
                </a:path>
              </a:pathLst>
            </a:custGeom>
            <a:solidFill>
              <a:srgbClr val="3D1C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 name="Google Shape;1355;p32">
              <a:extLst>
                <a:ext uri="{FF2B5EF4-FFF2-40B4-BE49-F238E27FC236}">
                  <a16:creationId xmlns:a16="http://schemas.microsoft.com/office/drawing/2014/main" id="{EC745E1D-F9D5-05B1-00B3-E28860842325}"/>
                </a:ext>
              </a:extLst>
            </p:cNvPr>
            <p:cNvSpPr/>
            <p:nvPr/>
          </p:nvSpPr>
          <p:spPr>
            <a:xfrm flipH="1">
              <a:off x="6803755" y="2815628"/>
              <a:ext cx="366256" cy="256324"/>
            </a:xfrm>
            <a:custGeom>
              <a:avLst/>
              <a:gdLst/>
              <a:ahLst/>
              <a:cxnLst/>
              <a:rect l="l" t="t" r="r" b="b"/>
              <a:pathLst>
                <a:path w="2009" h="1406" extrusionOk="0">
                  <a:moveTo>
                    <a:pt x="837" y="0"/>
                  </a:moveTo>
                  <a:cubicBezTo>
                    <a:pt x="746" y="0"/>
                    <a:pt x="696" y="74"/>
                    <a:pt x="735" y="213"/>
                  </a:cubicBezTo>
                  <a:cubicBezTo>
                    <a:pt x="640" y="118"/>
                    <a:pt x="542" y="70"/>
                    <a:pt x="472" y="70"/>
                  </a:cubicBezTo>
                  <a:cubicBezTo>
                    <a:pt x="370" y="70"/>
                    <a:pt x="325" y="171"/>
                    <a:pt x="426" y="373"/>
                  </a:cubicBezTo>
                  <a:cubicBezTo>
                    <a:pt x="426" y="373"/>
                    <a:pt x="225" y="227"/>
                    <a:pt x="114" y="227"/>
                  </a:cubicBezTo>
                  <a:cubicBezTo>
                    <a:pt x="87" y="227"/>
                    <a:pt x="66" y="235"/>
                    <a:pt x="54" y="256"/>
                  </a:cubicBezTo>
                  <a:cubicBezTo>
                    <a:pt x="0" y="362"/>
                    <a:pt x="235" y="671"/>
                    <a:pt x="448" y="895"/>
                  </a:cubicBezTo>
                  <a:cubicBezTo>
                    <a:pt x="448" y="895"/>
                    <a:pt x="426" y="1193"/>
                    <a:pt x="416" y="1406"/>
                  </a:cubicBezTo>
                  <a:lnTo>
                    <a:pt x="1438" y="1331"/>
                  </a:lnTo>
                  <a:cubicBezTo>
                    <a:pt x="1438" y="1331"/>
                    <a:pt x="1459" y="1172"/>
                    <a:pt x="1555" y="799"/>
                  </a:cubicBezTo>
                  <a:cubicBezTo>
                    <a:pt x="2008" y="499"/>
                    <a:pt x="1936" y="304"/>
                    <a:pt x="1728" y="304"/>
                  </a:cubicBezTo>
                  <a:cubicBezTo>
                    <a:pt x="1618" y="304"/>
                    <a:pt x="1471" y="358"/>
                    <a:pt x="1342" y="479"/>
                  </a:cubicBezTo>
                  <a:cubicBezTo>
                    <a:pt x="1185" y="153"/>
                    <a:pt x="968" y="0"/>
                    <a:pt x="837" y="0"/>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 name="Google Shape;1356;p32">
              <a:extLst>
                <a:ext uri="{FF2B5EF4-FFF2-40B4-BE49-F238E27FC236}">
                  <a16:creationId xmlns:a16="http://schemas.microsoft.com/office/drawing/2014/main" id="{B4979A43-6C29-6246-329D-B3589AD6DD7B}"/>
                </a:ext>
              </a:extLst>
            </p:cNvPr>
            <p:cNvSpPr/>
            <p:nvPr/>
          </p:nvSpPr>
          <p:spPr>
            <a:xfrm flipH="1">
              <a:off x="5245950" y="3187717"/>
              <a:ext cx="347660" cy="282394"/>
            </a:xfrm>
            <a:custGeom>
              <a:avLst/>
              <a:gdLst/>
              <a:ahLst/>
              <a:cxnLst/>
              <a:rect l="l" t="t" r="r" b="b"/>
              <a:pathLst>
                <a:path w="1907" h="1549" extrusionOk="0">
                  <a:moveTo>
                    <a:pt x="865" y="0"/>
                  </a:moveTo>
                  <a:cubicBezTo>
                    <a:pt x="852" y="0"/>
                    <a:pt x="837" y="2"/>
                    <a:pt x="820" y="4"/>
                  </a:cubicBezTo>
                  <a:cubicBezTo>
                    <a:pt x="511" y="25"/>
                    <a:pt x="149" y="600"/>
                    <a:pt x="0" y="802"/>
                  </a:cubicBezTo>
                  <a:cubicBezTo>
                    <a:pt x="0" y="802"/>
                    <a:pt x="228" y="1548"/>
                    <a:pt x="469" y="1548"/>
                  </a:cubicBezTo>
                  <a:cubicBezTo>
                    <a:pt x="473" y="1548"/>
                    <a:pt x="476" y="1548"/>
                    <a:pt x="479" y="1548"/>
                  </a:cubicBezTo>
                  <a:cubicBezTo>
                    <a:pt x="628" y="1409"/>
                    <a:pt x="884" y="1037"/>
                    <a:pt x="1374" y="1015"/>
                  </a:cubicBezTo>
                  <a:cubicBezTo>
                    <a:pt x="1864" y="983"/>
                    <a:pt x="1906" y="824"/>
                    <a:pt x="1427" y="696"/>
                  </a:cubicBezTo>
                  <a:lnTo>
                    <a:pt x="1427" y="696"/>
                  </a:lnTo>
                  <a:cubicBezTo>
                    <a:pt x="1435" y="696"/>
                    <a:pt x="1442" y="696"/>
                    <a:pt x="1449" y="696"/>
                  </a:cubicBezTo>
                  <a:cubicBezTo>
                    <a:pt x="1803" y="696"/>
                    <a:pt x="1792" y="451"/>
                    <a:pt x="1388" y="451"/>
                  </a:cubicBezTo>
                  <a:cubicBezTo>
                    <a:pt x="1380" y="451"/>
                    <a:pt x="1372" y="451"/>
                    <a:pt x="1363" y="451"/>
                  </a:cubicBezTo>
                  <a:cubicBezTo>
                    <a:pt x="1602" y="312"/>
                    <a:pt x="1543" y="198"/>
                    <a:pt x="1330" y="198"/>
                  </a:cubicBezTo>
                  <a:cubicBezTo>
                    <a:pt x="1200" y="198"/>
                    <a:pt x="1012" y="240"/>
                    <a:pt x="799" y="345"/>
                  </a:cubicBezTo>
                  <a:cubicBezTo>
                    <a:pt x="799" y="345"/>
                    <a:pt x="1105" y="0"/>
                    <a:pt x="865" y="0"/>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 name="Google Shape;1357;p32">
              <a:extLst>
                <a:ext uri="{FF2B5EF4-FFF2-40B4-BE49-F238E27FC236}">
                  <a16:creationId xmlns:a16="http://schemas.microsoft.com/office/drawing/2014/main" id="{609DF545-D90C-E39D-0747-5AE2FBB3CE2A}"/>
                </a:ext>
              </a:extLst>
            </p:cNvPr>
            <p:cNvSpPr/>
            <p:nvPr/>
          </p:nvSpPr>
          <p:spPr>
            <a:xfrm flipH="1">
              <a:off x="5469255" y="3034214"/>
              <a:ext cx="2886110" cy="1360925"/>
            </a:xfrm>
            <a:custGeom>
              <a:avLst/>
              <a:gdLst/>
              <a:ahLst/>
              <a:cxnLst/>
              <a:rect l="l" t="t" r="r" b="b"/>
              <a:pathLst>
                <a:path w="15831" h="7465" extrusionOk="0">
                  <a:moveTo>
                    <a:pt x="7696" y="1"/>
                  </a:moveTo>
                  <a:cubicBezTo>
                    <a:pt x="7375" y="1"/>
                    <a:pt x="6915" y="70"/>
                    <a:pt x="6843" y="207"/>
                  </a:cubicBezTo>
                  <a:cubicBezTo>
                    <a:pt x="6715" y="697"/>
                    <a:pt x="7077" y="1985"/>
                    <a:pt x="7312" y="2443"/>
                  </a:cubicBezTo>
                  <a:cubicBezTo>
                    <a:pt x="7277" y="2441"/>
                    <a:pt x="7243" y="2440"/>
                    <a:pt x="7208" y="2440"/>
                  </a:cubicBezTo>
                  <a:cubicBezTo>
                    <a:pt x="6320" y="2440"/>
                    <a:pt x="5239" y="3189"/>
                    <a:pt x="5054" y="3210"/>
                  </a:cubicBezTo>
                  <a:cubicBezTo>
                    <a:pt x="4847" y="3164"/>
                    <a:pt x="4089" y="2727"/>
                    <a:pt x="3387" y="2727"/>
                  </a:cubicBezTo>
                  <a:cubicBezTo>
                    <a:pt x="3113" y="2727"/>
                    <a:pt x="2847" y="2793"/>
                    <a:pt x="2626" y="2976"/>
                  </a:cubicBezTo>
                  <a:cubicBezTo>
                    <a:pt x="1838" y="3625"/>
                    <a:pt x="1604" y="4349"/>
                    <a:pt x="1284" y="4349"/>
                  </a:cubicBezTo>
                  <a:cubicBezTo>
                    <a:pt x="1015" y="4349"/>
                    <a:pt x="829" y="3987"/>
                    <a:pt x="549" y="3987"/>
                  </a:cubicBezTo>
                  <a:cubicBezTo>
                    <a:pt x="496" y="3987"/>
                    <a:pt x="440" y="3999"/>
                    <a:pt x="379" y="4030"/>
                  </a:cubicBezTo>
                  <a:cubicBezTo>
                    <a:pt x="0" y="4199"/>
                    <a:pt x="172" y="6059"/>
                    <a:pt x="1428" y="6059"/>
                  </a:cubicBezTo>
                  <a:cubicBezTo>
                    <a:pt x="1514" y="6059"/>
                    <a:pt x="1604" y="6050"/>
                    <a:pt x="1700" y="6032"/>
                  </a:cubicBezTo>
                  <a:cubicBezTo>
                    <a:pt x="2067" y="6426"/>
                    <a:pt x="2397" y="6737"/>
                    <a:pt x="2847" y="6737"/>
                  </a:cubicBezTo>
                  <a:cubicBezTo>
                    <a:pt x="2932" y="6737"/>
                    <a:pt x="3021" y="6726"/>
                    <a:pt x="3116" y="6703"/>
                  </a:cubicBezTo>
                  <a:cubicBezTo>
                    <a:pt x="3641" y="6571"/>
                    <a:pt x="4421" y="6383"/>
                    <a:pt x="4695" y="6383"/>
                  </a:cubicBezTo>
                  <a:cubicBezTo>
                    <a:pt x="4733" y="6383"/>
                    <a:pt x="4761" y="6386"/>
                    <a:pt x="4777" y="6394"/>
                  </a:cubicBezTo>
                  <a:cubicBezTo>
                    <a:pt x="4926" y="6458"/>
                    <a:pt x="5640" y="7011"/>
                    <a:pt x="6236" y="7203"/>
                  </a:cubicBezTo>
                  <a:cubicBezTo>
                    <a:pt x="6548" y="7339"/>
                    <a:pt x="7110" y="7464"/>
                    <a:pt x="7750" y="7464"/>
                  </a:cubicBezTo>
                  <a:cubicBezTo>
                    <a:pt x="8770" y="7464"/>
                    <a:pt x="9989" y="7144"/>
                    <a:pt x="10709" y="6032"/>
                  </a:cubicBezTo>
                  <a:cubicBezTo>
                    <a:pt x="12114" y="5105"/>
                    <a:pt x="13062" y="4796"/>
                    <a:pt x="13467" y="4477"/>
                  </a:cubicBezTo>
                  <a:cubicBezTo>
                    <a:pt x="13871" y="4158"/>
                    <a:pt x="15458" y="3827"/>
                    <a:pt x="15777" y="2400"/>
                  </a:cubicBezTo>
                  <a:cubicBezTo>
                    <a:pt x="15831" y="2283"/>
                    <a:pt x="15660" y="1666"/>
                    <a:pt x="15192" y="1581"/>
                  </a:cubicBezTo>
                  <a:cubicBezTo>
                    <a:pt x="14904" y="1634"/>
                    <a:pt x="13754" y="2677"/>
                    <a:pt x="12199" y="3242"/>
                  </a:cubicBezTo>
                  <a:cubicBezTo>
                    <a:pt x="12174" y="3242"/>
                    <a:pt x="12149" y="3242"/>
                    <a:pt x="12124" y="3242"/>
                  </a:cubicBezTo>
                  <a:cubicBezTo>
                    <a:pt x="10910" y="3242"/>
                    <a:pt x="9372" y="2743"/>
                    <a:pt x="9111" y="1825"/>
                  </a:cubicBezTo>
                  <a:cubicBezTo>
                    <a:pt x="8632" y="1612"/>
                    <a:pt x="8089" y="1112"/>
                    <a:pt x="8004" y="47"/>
                  </a:cubicBezTo>
                  <a:cubicBezTo>
                    <a:pt x="7970" y="16"/>
                    <a:pt x="7848" y="1"/>
                    <a:pt x="769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 name="Google Shape;1358;p32">
              <a:extLst>
                <a:ext uri="{FF2B5EF4-FFF2-40B4-BE49-F238E27FC236}">
                  <a16:creationId xmlns:a16="http://schemas.microsoft.com/office/drawing/2014/main" id="{5C82BEFF-7051-FF3F-44F7-277E37F99F5A}"/>
                </a:ext>
              </a:extLst>
            </p:cNvPr>
            <p:cNvSpPr/>
            <p:nvPr/>
          </p:nvSpPr>
          <p:spPr>
            <a:xfrm flipH="1">
              <a:off x="7424505" y="3629447"/>
              <a:ext cx="716286" cy="600339"/>
            </a:xfrm>
            <a:custGeom>
              <a:avLst/>
              <a:gdLst/>
              <a:ahLst/>
              <a:cxnLst/>
              <a:rect l="l" t="t" r="r" b="b"/>
              <a:pathLst>
                <a:path w="3929" h="3293" extrusionOk="0">
                  <a:moveTo>
                    <a:pt x="3224" y="1"/>
                  </a:moveTo>
                  <a:cubicBezTo>
                    <a:pt x="2985" y="1"/>
                    <a:pt x="2740" y="65"/>
                    <a:pt x="2514" y="158"/>
                  </a:cubicBezTo>
                  <a:cubicBezTo>
                    <a:pt x="2024" y="360"/>
                    <a:pt x="1620" y="658"/>
                    <a:pt x="1407" y="1148"/>
                  </a:cubicBezTo>
                  <a:cubicBezTo>
                    <a:pt x="1343" y="1318"/>
                    <a:pt x="1300" y="1489"/>
                    <a:pt x="1226" y="1670"/>
                  </a:cubicBezTo>
                  <a:cubicBezTo>
                    <a:pt x="1159" y="1817"/>
                    <a:pt x="1058" y="1863"/>
                    <a:pt x="931" y="1863"/>
                  </a:cubicBezTo>
                  <a:cubicBezTo>
                    <a:pt x="874" y="1863"/>
                    <a:pt x="812" y="1853"/>
                    <a:pt x="746" y="1840"/>
                  </a:cubicBezTo>
                  <a:cubicBezTo>
                    <a:pt x="681" y="1828"/>
                    <a:pt x="617" y="1819"/>
                    <a:pt x="555" y="1819"/>
                  </a:cubicBezTo>
                  <a:cubicBezTo>
                    <a:pt x="455" y="1819"/>
                    <a:pt x="359" y="1843"/>
                    <a:pt x="267" y="1915"/>
                  </a:cubicBezTo>
                  <a:cubicBezTo>
                    <a:pt x="182" y="2000"/>
                    <a:pt x="118" y="2096"/>
                    <a:pt x="97" y="2213"/>
                  </a:cubicBezTo>
                  <a:cubicBezTo>
                    <a:pt x="1" y="2682"/>
                    <a:pt x="491" y="3054"/>
                    <a:pt x="821" y="3278"/>
                  </a:cubicBezTo>
                  <a:cubicBezTo>
                    <a:pt x="843" y="3288"/>
                    <a:pt x="865" y="3293"/>
                    <a:pt x="885" y="3293"/>
                  </a:cubicBezTo>
                  <a:cubicBezTo>
                    <a:pt x="1014" y="3293"/>
                    <a:pt x="1098" y="3115"/>
                    <a:pt x="970" y="3033"/>
                  </a:cubicBezTo>
                  <a:cubicBezTo>
                    <a:pt x="746" y="2895"/>
                    <a:pt x="288" y="2586"/>
                    <a:pt x="374" y="2256"/>
                  </a:cubicBezTo>
                  <a:cubicBezTo>
                    <a:pt x="402" y="2114"/>
                    <a:pt x="489" y="2077"/>
                    <a:pt x="597" y="2077"/>
                  </a:cubicBezTo>
                  <a:cubicBezTo>
                    <a:pt x="714" y="2077"/>
                    <a:pt x="855" y="2121"/>
                    <a:pt x="972" y="2121"/>
                  </a:cubicBezTo>
                  <a:cubicBezTo>
                    <a:pt x="989" y="2121"/>
                    <a:pt x="1007" y="2120"/>
                    <a:pt x="1023" y="2117"/>
                  </a:cubicBezTo>
                  <a:cubicBezTo>
                    <a:pt x="1375" y="2096"/>
                    <a:pt x="1470" y="1787"/>
                    <a:pt x="1566" y="1489"/>
                  </a:cubicBezTo>
                  <a:cubicBezTo>
                    <a:pt x="1715" y="1063"/>
                    <a:pt x="1907" y="765"/>
                    <a:pt x="2301" y="552"/>
                  </a:cubicBezTo>
                  <a:cubicBezTo>
                    <a:pt x="2571" y="410"/>
                    <a:pt x="2902" y="268"/>
                    <a:pt x="3219" y="268"/>
                  </a:cubicBezTo>
                  <a:cubicBezTo>
                    <a:pt x="3378" y="268"/>
                    <a:pt x="3533" y="303"/>
                    <a:pt x="3675" y="392"/>
                  </a:cubicBezTo>
                  <a:cubicBezTo>
                    <a:pt x="3698" y="405"/>
                    <a:pt x="3720" y="411"/>
                    <a:pt x="3742" y="411"/>
                  </a:cubicBezTo>
                  <a:cubicBezTo>
                    <a:pt x="3857" y="411"/>
                    <a:pt x="3929" y="239"/>
                    <a:pt x="3803" y="158"/>
                  </a:cubicBezTo>
                  <a:cubicBezTo>
                    <a:pt x="3623" y="46"/>
                    <a:pt x="3425" y="1"/>
                    <a:pt x="3224" y="1"/>
                  </a:cubicBezTo>
                  <a:close/>
                </a:path>
              </a:pathLst>
            </a:custGeom>
            <a:solidFill>
              <a:schemeClr val="accent2">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1359;p32">
              <a:extLst>
                <a:ext uri="{FF2B5EF4-FFF2-40B4-BE49-F238E27FC236}">
                  <a16:creationId xmlns:a16="http://schemas.microsoft.com/office/drawing/2014/main" id="{35917E7E-5F4B-4CFD-C636-125838D8FAAA}"/>
                </a:ext>
              </a:extLst>
            </p:cNvPr>
            <p:cNvSpPr/>
            <p:nvPr/>
          </p:nvSpPr>
          <p:spPr>
            <a:xfrm flipH="1">
              <a:off x="5793402" y="3561629"/>
              <a:ext cx="2118231" cy="810175"/>
            </a:xfrm>
            <a:custGeom>
              <a:avLst/>
              <a:gdLst/>
              <a:ahLst/>
              <a:cxnLst/>
              <a:rect l="l" t="t" r="r" b="b"/>
              <a:pathLst>
                <a:path w="11619" h="4444" extrusionOk="0">
                  <a:moveTo>
                    <a:pt x="2254" y="1"/>
                  </a:moveTo>
                  <a:cubicBezTo>
                    <a:pt x="2132" y="1"/>
                    <a:pt x="2041" y="50"/>
                    <a:pt x="2002" y="178"/>
                  </a:cubicBezTo>
                  <a:cubicBezTo>
                    <a:pt x="1885" y="562"/>
                    <a:pt x="2876" y="977"/>
                    <a:pt x="2918" y="1169"/>
                  </a:cubicBezTo>
                  <a:cubicBezTo>
                    <a:pt x="2950" y="1371"/>
                    <a:pt x="1545" y="1861"/>
                    <a:pt x="948" y="2042"/>
                  </a:cubicBezTo>
                  <a:cubicBezTo>
                    <a:pt x="352" y="2212"/>
                    <a:pt x="0" y="2447"/>
                    <a:pt x="341" y="2649"/>
                  </a:cubicBezTo>
                  <a:cubicBezTo>
                    <a:pt x="417" y="2693"/>
                    <a:pt x="522" y="2710"/>
                    <a:pt x="644" y="2710"/>
                  </a:cubicBezTo>
                  <a:cubicBezTo>
                    <a:pt x="1057" y="2710"/>
                    <a:pt x="1666" y="2510"/>
                    <a:pt x="2002" y="2436"/>
                  </a:cubicBezTo>
                  <a:cubicBezTo>
                    <a:pt x="2040" y="2428"/>
                    <a:pt x="2073" y="2424"/>
                    <a:pt x="2102" y="2424"/>
                  </a:cubicBezTo>
                  <a:cubicBezTo>
                    <a:pt x="2417" y="2424"/>
                    <a:pt x="2298" y="2863"/>
                    <a:pt x="2152" y="3107"/>
                  </a:cubicBezTo>
                  <a:cubicBezTo>
                    <a:pt x="1992" y="3352"/>
                    <a:pt x="1577" y="3905"/>
                    <a:pt x="1566" y="4385"/>
                  </a:cubicBezTo>
                  <a:cubicBezTo>
                    <a:pt x="1647" y="4425"/>
                    <a:pt x="1748" y="4443"/>
                    <a:pt x="1863" y="4443"/>
                  </a:cubicBezTo>
                  <a:cubicBezTo>
                    <a:pt x="2592" y="4443"/>
                    <a:pt x="3886" y="3713"/>
                    <a:pt x="4281" y="3373"/>
                  </a:cubicBezTo>
                  <a:cubicBezTo>
                    <a:pt x="4814" y="2730"/>
                    <a:pt x="5143" y="2562"/>
                    <a:pt x="5407" y="2562"/>
                  </a:cubicBezTo>
                  <a:cubicBezTo>
                    <a:pt x="5602" y="2562"/>
                    <a:pt x="5762" y="2654"/>
                    <a:pt x="5943" y="2713"/>
                  </a:cubicBezTo>
                  <a:cubicBezTo>
                    <a:pt x="6319" y="2838"/>
                    <a:pt x="7757" y="3788"/>
                    <a:pt x="9340" y="3788"/>
                  </a:cubicBezTo>
                  <a:cubicBezTo>
                    <a:pt x="9502" y="3788"/>
                    <a:pt x="9665" y="3778"/>
                    <a:pt x="9829" y="3756"/>
                  </a:cubicBezTo>
                  <a:cubicBezTo>
                    <a:pt x="11597" y="3511"/>
                    <a:pt x="11618" y="2308"/>
                    <a:pt x="11544" y="1318"/>
                  </a:cubicBezTo>
                  <a:lnTo>
                    <a:pt x="11544" y="1318"/>
                  </a:lnTo>
                  <a:cubicBezTo>
                    <a:pt x="11346" y="1440"/>
                    <a:pt x="10799" y="1488"/>
                    <a:pt x="10200" y="1488"/>
                  </a:cubicBezTo>
                  <a:cubicBezTo>
                    <a:pt x="9447" y="1488"/>
                    <a:pt x="8612" y="1413"/>
                    <a:pt x="8285" y="1318"/>
                  </a:cubicBezTo>
                  <a:cubicBezTo>
                    <a:pt x="7710" y="1147"/>
                    <a:pt x="5687" y="817"/>
                    <a:pt x="5197" y="721"/>
                  </a:cubicBezTo>
                  <a:cubicBezTo>
                    <a:pt x="4718" y="636"/>
                    <a:pt x="3653" y="604"/>
                    <a:pt x="3206" y="370"/>
                  </a:cubicBezTo>
                  <a:cubicBezTo>
                    <a:pt x="2890" y="212"/>
                    <a:pt x="2506" y="1"/>
                    <a:pt x="2254" y="1"/>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 name="Google Shape;1360;p32">
              <a:extLst>
                <a:ext uri="{FF2B5EF4-FFF2-40B4-BE49-F238E27FC236}">
                  <a16:creationId xmlns:a16="http://schemas.microsoft.com/office/drawing/2014/main" id="{8424E34E-8366-9056-F162-F420049909B5}"/>
                </a:ext>
              </a:extLst>
            </p:cNvPr>
            <p:cNvSpPr/>
            <p:nvPr/>
          </p:nvSpPr>
          <p:spPr>
            <a:xfrm flipH="1">
              <a:off x="5688583" y="3731904"/>
              <a:ext cx="1112623" cy="531791"/>
            </a:xfrm>
            <a:custGeom>
              <a:avLst/>
              <a:gdLst/>
              <a:ahLst/>
              <a:cxnLst/>
              <a:rect l="l" t="t" r="r" b="b"/>
              <a:pathLst>
                <a:path w="6103" h="2917" extrusionOk="0">
                  <a:moveTo>
                    <a:pt x="341" y="0"/>
                  </a:moveTo>
                  <a:lnTo>
                    <a:pt x="341" y="0"/>
                  </a:lnTo>
                  <a:cubicBezTo>
                    <a:pt x="416" y="224"/>
                    <a:pt x="501" y="1406"/>
                    <a:pt x="1" y="1864"/>
                  </a:cubicBezTo>
                  <a:cubicBezTo>
                    <a:pt x="649" y="2383"/>
                    <a:pt x="2118" y="2917"/>
                    <a:pt x="3372" y="2917"/>
                  </a:cubicBezTo>
                  <a:cubicBezTo>
                    <a:pt x="3971" y="2917"/>
                    <a:pt x="4521" y="2795"/>
                    <a:pt x="4910" y="2492"/>
                  </a:cubicBezTo>
                  <a:cubicBezTo>
                    <a:pt x="6102" y="1545"/>
                    <a:pt x="5485" y="448"/>
                    <a:pt x="5463" y="373"/>
                  </a:cubicBezTo>
                  <a:lnTo>
                    <a:pt x="5463" y="373"/>
                  </a:lnTo>
                  <a:cubicBezTo>
                    <a:pt x="5240" y="433"/>
                    <a:pt x="4878" y="461"/>
                    <a:pt x="4432" y="461"/>
                  </a:cubicBezTo>
                  <a:cubicBezTo>
                    <a:pt x="3303" y="461"/>
                    <a:pt x="1639" y="283"/>
                    <a:pt x="341" y="0"/>
                  </a:cubicBezTo>
                  <a:close/>
                </a:path>
              </a:pathLst>
            </a:custGeom>
            <a:solidFill>
              <a:srgbClr val="C7AB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 name="Google Shape;1361;p32">
              <a:extLst>
                <a:ext uri="{FF2B5EF4-FFF2-40B4-BE49-F238E27FC236}">
                  <a16:creationId xmlns:a16="http://schemas.microsoft.com/office/drawing/2014/main" id="{25AC047F-3BF6-AE9E-1CEE-226FDB1EAF52}"/>
                </a:ext>
              </a:extLst>
            </p:cNvPr>
            <p:cNvSpPr/>
            <p:nvPr/>
          </p:nvSpPr>
          <p:spPr>
            <a:xfrm flipH="1">
              <a:off x="7031998" y="4098524"/>
              <a:ext cx="1032954" cy="480563"/>
            </a:xfrm>
            <a:custGeom>
              <a:avLst/>
              <a:gdLst/>
              <a:ahLst/>
              <a:cxnLst/>
              <a:rect l="l" t="t" r="r" b="b"/>
              <a:pathLst>
                <a:path w="5666" h="2636" extrusionOk="0">
                  <a:moveTo>
                    <a:pt x="2526" y="1"/>
                  </a:moveTo>
                  <a:cubicBezTo>
                    <a:pt x="2512" y="1"/>
                    <a:pt x="2497" y="1"/>
                    <a:pt x="2481" y="2"/>
                  </a:cubicBezTo>
                  <a:cubicBezTo>
                    <a:pt x="2109" y="23"/>
                    <a:pt x="1619" y="716"/>
                    <a:pt x="1257" y="907"/>
                  </a:cubicBezTo>
                  <a:lnTo>
                    <a:pt x="565" y="641"/>
                  </a:lnTo>
                  <a:cubicBezTo>
                    <a:pt x="565" y="641"/>
                    <a:pt x="160" y="982"/>
                    <a:pt x="85" y="1195"/>
                  </a:cubicBezTo>
                  <a:lnTo>
                    <a:pt x="0" y="2025"/>
                  </a:lnTo>
                  <a:cubicBezTo>
                    <a:pt x="0" y="2025"/>
                    <a:pt x="2694" y="2558"/>
                    <a:pt x="3355" y="2622"/>
                  </a:cubicBezTo>
                  <a:cubicBezTo>
                    <a:pt x="3435" y="2631"/>
                    <a:pt x="3511" y="2635"/>
                    <a:pt x="3585" y="2635"/>
                  </a:cubicBezTo>
                  <a:cubicBezTo>
                    <a:pt x="4106" y="2635"/>
                    <a:pt x="4458" y="2416"/>
                    <a:pt x="4654" y="2164"/>
                  </a:cubicBezTo>
                  <a:cubicBezTo>
                    <a:pt x="4877" y="1887"/>
                    <a:pt x="5271" y="1567"/>
                    <a:pt x="5271" y="1280"/>
                  </a:cubicBezTo>
                  <a:cubicBezTo>
                    <a:pt x="5655" y="907"/>
                    <a:pt x="5665" y="503"/>
                    <a:pt x="5495" y="396"/>
                  </a:cubicBezTo>
                  <a:cubicBezTo>
                    <a:pt x="5472" y="381"/>
                    <a:pt x="5439" y="375"/>
                    <a:pt x="5398" y="375"/>
                  </a:cubicBezTo>
                  <a:cubicBezTo>
                    <a:pt x="5140" y="375"/>
                    <a:pt x="4558" y="645"/>
                    <a:pt x="3951" y="939"/>
                  </a:cubicBezTo>
                  <a:cubicBezTo>
                    <a:pt x="3420" y="1213"/>
                    <a:pt x="2986" y="1340"/>
                    <a:pt x="2530" y="1340"/>
                  </a:cubicBezTo>
                  <a:cubicBezTo>
                    <a:pt x="2382" y="1340"/>
                    <a:pt x="2233" y="1327"/>
                    <a:pt x="2077" y="1301"/>
                  </a:cubicBezTo>
                  <a:cubicBezTo>
                    <a:pt x="2077" y="1301"/>
                    <a:pt x="2300" y="907"/>
                    <a:pt x="2513" y="566"/>
                  </a:cubicBezTo>
                  <a:cubicBezTo>
                    <a:pt x="2728" y="230"/>
                    <a:pt x="2844" y="1"/>
                    <a:pt x="2526" y="1"/>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 name="Google Shape;1362;p32">
              <a:extLst>
                <a:ext uri="{FF2B5EF4-FFF2-40B4-BE49-F238E27FC236}">
                  <a16:creationId xmlns:a16="http://schemas.microsoft.com/office/drawing/2014/main" id="{8CA22366-2B44-B9EB-BD1D-947D03321C70}"/>
                </a:ext>
              </a:extLst>
            </p:cNvPr>
            <p:cNvSpPr/>
            <p:nvPr/>
          </p:nvSpPr>
          <p:spPr>
            <a:xfrm flipH="1">
              <a:off x="6593187" y="1353525"/>
              <a:ext cx="996128" cy="1080537"/>
            </a:xfrm>
            <a:custGeom>
              <a:avLst/>
              <a:gdLst/>
              <a:ahLst/>
              <a:cxnLst/>
              <a:rect l="l" t="t" r="r" b="b"/>
              <a:pathLst>
                <a:path w="5464" h="5927" extrusionOk="0">
                  <a:moveTo>
                    <a:pt x="2463" y="1"/>
                  </a:moveTo>
                  <a:cubicBezTo>
                    <a:pt x="2018" y="1"/>
                    <a:pt x="1643" y="106"/>
                    <a:pt x="1459" y="342"/>
                  </a:cubicBezTo>
                  <a:cubicBezTo>
                    <a:pt x="405" y="1631"/>
                    <a:pt x="0" y="2685"/>
                    <a:pt x="352" y="4006"/>
                  </a:cubicBezTo>
                  <a:cubicBezTo>
                    <a:pt x="696" y="5225"/>
                    <a:pt x="1494" y="5926"/>
                    <a:pt x="2452" y="5926"/>
                  </a:cubicBezTo>
                  <a:cubicBezTo>
                    <a:pt x="2532" y="5926"/>
                    <a:pt x="2613" y="5922"/>
                    <a:pt x="2694" y="5912"/>
                  </a:cubicBezTo>
                  <a:cubicBezTo>
                    <a:pt x="3770" y="5773"/>
                    <a:pt x="4398" y="5071"/>
                    <a:pt x="4547" y="4474"/>
                  </a:cubicBezTo>
                  <a:cubicBezTo>
                    <a:pt x="4696" y="3867"/>
                    <a:pt x="4664" y="3739"/>
                    <a:pt x="4984" y="3218"/>
                  </a:cubicBezTo>
                  <a:cubicBezTo>
                    <a:pt x="5303" y="2696"/>
                    <a:pt x="5463" y="2483"/>
                    <a:pt x="5197" y="1503"/>
                  </a:cubicBezTo>
                  <a:cubicBezTo>
                    <a:pt x="5031" y="621"/>
                    <a:pt x="3541" y="1"/>
                    <a:pt x="2463" y="1"/>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 name="Google Shape;1363;p32">
              <a:extLst>
                <a:ext uri="{FF2B5EF4-FFF2-40B4-BE49-F238E27FC236}">
                  <a16:creationId xmlns:a16="http://schemas.microsoft.com/office/drawing/2014/main" id="{408EDDF0-D291-2205-E4D9-C506BB100C1C}"/>
                </a:ext>
              </a:extLst>
            </p:cNvPr>
            <p:cNvSpPr/>
            <p:nvPr/>
          </p:nvSpPr>
          <p:spPr>
            <a:xfrm flipH="1">
              <a:off x="6989524" y="2224953"/>
              <a:ext cx="493324" cy="230072"/>
            </a:xfrm>
            <a:custGeom>
              <a:avLst/>
              <a:gdLst/>
              <a:ahLst/>
              <a:cxnLst/>
              <a:rect l="l" t="t" r="r" b="b"/>
              <a:pathLst>
                <a:path w="2706" h="1262" extrusionOk="0">
                  <a:moveTo>
                    <a:pt x="175" y="0"/>
                  </a:moveTo>
                  <a:cubicBezTo>
                    <a:pt x="84" y="0"/>
                    <a:pt x="0" y="93"/>
                    <a:pt x="66" y="195"/>
                  </a:cubicBezTo>
                  <a:cubicBezTo>
                    <a:pt x="321" y="599"/>
                    <a:pt x="673" y="929"/>
                    <a:pt x="1120" y="1110"/>
                  </a:cubicBezTo>
                  <a:cubicBezTo>
                    <a:pt x="1368" y="1214"/>
                    <a:pt x="1628" y="1262"/>
                    <a:pt x="1890" y="1262"/>
                  </a:cubicBezTo>
                  <a:cubicBezTo>
                    <a:pt x="2113" y="1262"/>
                    <a:pt x="2337" y="1227"/>
                    <a:pt x="2558" y="1164"/>
                  </a:cubicBezTo>
                  <a:cubicBezTo>
                    <a:pt x="2705" y="1134"/>
                    <a:pt x="2653" y="914"/>
                    <a:pt x="2510" y="914"/>
                  </a:cubicBezTo>
                  <a:cubicBezTo>
                    <a:pt x="2498" y="914"/>
                    <a:pt x="2485" y="916"/>
                    <a:pt x="2472" y="919"/>
                  </a:cubicBezTo>
                  <a:cubicBezTo>
                    <a:pt x="2272" y="969"/>
                    <a:pt x="2070" y="998"/>
                    <a:pt x="1870" y="998"/>
                  </a:cubicBezTo>
                  <a:cubicBezTo>
                    <a:pt x="1643" y="998"/>
                    <a:pt x="1420" y="961"/>
                    <a:pt x="1205" y="876"/>
                  </a:cubicBezTo>
                  <a:cubicBezTo>
                    <a:pt x="822" y="716"/>
                    <a:pt x="513" y="408"/>
                    <a:pt x="289" y="67"/>
                  </a:cubicBezTo>
                  <a:cubicBezTo>
                    <a:pt x="259" y="20"/>
                    <a:pt x="216" y="0"/>
                    <a:pt x="175"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1364;p32">
              <a:extLst>
                <a:ext uri="{FF2B5EF4-FFF2-40B4-BE49-F238E27FC236}">
                  <a16:creationId xmlns:a16="http://schemas.microsoft.com/office/drawing/2014/main" id="{F169C57C-0A6D-8EEC-9C24-AB4C84189610}"/>
                </a:ext>
              </a:extLst>
            </p:cNvPr>
            <p:cNvSpPr/>
            <p:nvPr/>
          </p:nvSpPr>
          <p:spPr>
            <a:xfrm flipH="1">
              <a:off x="6438037" y="977425"/>
              <a:ext cx="1982229" cy="1744683"/>
            </a:xfrm>
            <a:custGeom>
              <a:avLst/>
              <a:gdLst/>
              <a:ahLst/>
              <a:cxnLst/>
              <a:rect l="l" t="t" r="r" b="b"/>
              <a:pathLst>
                <a:path w="10873" h="9570" extrusionOk="0">
                  <a:moveTo>
                    <a:pt x="7716" y="1"/>
                  </a:moveTo>
                  <a:cubicBezTo>
                    <a:pt x="7583" y="1"/>
                    <a:pt x="7439" y="62"/>
                    <a:pt x="7274" y="212"/>
                  </a:cubicBezTo>
                  <a:cubicBezTo>
                    <a:pt x="7148" y="326"/>
                    <a:pt x="7038" y="364"/>
                    <a:pt x="6934" y="364"/>
                  </a:cubicBezTo>
                  <a:cubicBezTo>
                    <a:pt x="6746" y="364"/>
                    <a:pt x="6578" y="239"/>
                    <a:pt x="6379" y="212"/>
                  </a:cubicBezTo>
                  <a:cubicBezTo>
                    <a:pt x="6353" y="208"/>
                    <a:pt x="6328" y="206"/>
                    <a:pt x="6302" y="206"/>
                  </a:cubicBezTo>
                  <a:cubicBezTo>
                    <a:pt x="6034" y="206"/>
                    <a:pt x="5788" y="414"/>
                    <a:pt x="5623" y="861"/>
                  </a:cubicBezTo>
                  <a:cubicBezTo>
                    <a:pt x="5501" y="839"/>
                    <a:pt x="5381" y="824"/>
                    <a:pt x="5263" y="824"/>
                  </a:cubicBezTo>
                  <a:cubicBezTo>
                    <a:pt x="4938" y="824"/>
                    <a:pt x="4632" y="939"/>
                    <a:pt x="4367" y="1330"/>
                  </a:cubicBezTo>
                  <a:cubicBezTo>
                    <a:pt x="4026" y="1862"/>
                    <a:pt x="3919" y="1809"/>
                    <a:pt x="3504" y="1852"/>
                  </a:cubicBezTo>
                  <a:cubicBezTo>
                    <a:pt x="3089" y="1894"/>
                    <a:pt x="2833" y="2054"/>
                    <a:pt x="2822" y="2597"/>
                  </a:cubicBezTo>
                  <a:cubicBezTo>
                    <a:pt x="2812" y="3140"/>
                    <a:pt x="2812" y="3492"/>
                    <a:pt x="2237" y="3502"/>
                  </a:cubicBezTo>
                  <a:cubicBezTo>
                    <a:pt x="1683" y="3513"/>
                    <a:pt x="1577" y="3939"/>
                    <a:pt x="1683" y="4163"/>
                  </a:cubicBezTo>
                  <a:cubicBezTo>
                    <a:pt x="1821" y="4514"/>
                    <a:pt x="1821" y="4578"/>
                    <a:pt x="1385" y="4610"/>
                  </a:cubicBezTo>
                  <a:cubicBezTo>
                    <a:pt x="852" y="4631"/>
                    <a:pt x="1044" y="5206"/>
                    <a:pt x="906" y="5494"/>
                  </a:cubicBezTo>
                  <a:cubicBezTo>
                    <a:pt x="693" y="5962"/>
                    <a:pt x="107" y="5888"/>
                    <a:pt x="54" y="6324"/>
                  </a:cubicBezTo>
                  <a:cubicBezTo>
                    <a:pt x="1" y="6761"/>
                    <a:pt x="469" y="6878"/>
                    <a:pt x="469" y="7165"/>
                  </a:cubicBezTo>
                  <a:cubicBezTo>
                    <a:pt x="480" y="7613"/>
                    <a:pt x="277" y="7591"/>
                    <a:pt x="405" y="7858"/>
                  </a:cubicBezTo>
                  <a:cubicBezTo>
                    <a:pt x="477" y="7940"/>
                    <a:pt x="629" y="8082"/>
                    <a:pt x="831" y="8082"/>
                  </a:cubicBezTo>
                  <a:cubicBezTo>
                    <a:pt x="838" y="8082"/>
                    <a:pt x="845" y="8082"/>
                    <a:pt x="852" y="8081"/>
                  </a:cubicBezTo>
                  <a:cubicBezTo>
                    <a:pt x="1065" y="8081"/>
                    <a:pt x="1183" y="8145"/>
                    <a:pt x="1225" y="8347"/>
                  </a:cubicBezTo>
                  <a:cubicBezTo>
                    <a:pt x="1262" y="8524"/>
                    <a:pt x="1389" y="8929"/>
                    <a:pt x="1740" y="8929"/>
                  </a:cubicBezTo>
                  <a:cubicBezTo>
                    <a:pt x="1791" y="8929"/>
                    <a:pt x="1846" y="8920"/>
                    <a:pt x="1907" y="8901"/>
                  </a:cubicBezTo>
                  <a:lnTo>
                    <a:pt x="1907" y="8901"/>
                  </a:lnTo>
                  <a:cubicBezTo>
                    <a:pt x="1898" y="9168"/>
                    <a:pt x="2209" y="9324"/>
                    <a:pt x="2492" y="9324"/>
                  </a:cubicBezTo>
                  <a:cubicBezTo>
                    <a:pt x="2547" y="9324"/>
                    <a:pt x="2602" y="9318"/>
                    <a:pt x="2652" y="9306"/>
                  </a:cubicBezTo>
                  <a:cubicBezTo>
                    <a:pt x="2674" y="9300"/>
                    <a:pt x="2696" y="9297"/>
                    <a:pt x="2718" y="9297"/>
                  </a:cubicBezTo>
                  <a:cubicBezTo>
                    <a:pt x="2938" y="9297"/>
                    <a:pt x="3162" y="9569"/>
                    <a:pt x="3494" y="9569"/>
                  </a:cubicBezTo>
                  <a:cubicBezTo>
                    <a:pt x="3596" y="9569"/>
                    <a:pt x="3708" y="9544"/>
                    <a:pt x="3834" y="9476"/>
                  </a:cubicBezTo>
                  <a:cubicBezTo>
                    <a:pt x="4409" y="9167"/>
                    <a:pt x="4782" y="8816"/>
                    <a:pt x="4697" y="8497"/>
                  </a:cubicBezTo>
                  <a:cubicBezTo>
                    <a:pt x="4622" y="8177"/>
                    <a:pt x="4484" y="7985"/>
                    <a:pt x="4782" y="7666"/>
                  </a:cubicBezTo>
                  <a:cubicBezTo>
                    <a:pt x="5069" y="7346"/>
                    <a:pt x="5101" y="7240"/>
                    <a:pt x="5101" y="6910"/>
                  </a:cubicBezTo>
                  <a:cubicBezTo>
                    <a:pt x="5112" y="6558"/>
                    <a:pt x="5208" y="6484"/>
                    <a:pt x="5357" y="6324"/>
                  </a:cubicBezTo>
                  <a:cubicBezTo>
                    <a:pt x="5495" y="6175"/>
                    <a:pt x="5495" y="6015"/>
                    <a:pt x="5421" y="5685"/>
                  </a:cubicBezTo>
                  <a:cubicBezTo>
                    <a:pt x="5357" y="5355"/>
                    <a:pt x="5431" y="5206"/>
                    <a:pt x="5623" y="5036"/>
                  </a:cubicBezTo>
                  <a:cubicBezTo>
                    <a:pt x="5804" y="4844"/>
                    <a:pt x="5868" y="4716"/>
                    <a:pt x="5762" y="4503"/>
                  </a:cubicBezTo>
                  <a:cubicBezTo>
                    <a:pt x="5655" y="4290"/>
                    <a:pt x="5570" y="4131"/>
                    <a:pt x="5698" y="3939"/>
                  </a:cubicBezTo>
                  <a:cubicBezTo>
                    <a:pt x="5836" y="3768"/>
                    <a:pt x="6166" y="3673"/>
                    <a:pt x="6262" y="3396"/>
                  </a:cubicBezTo>
                  <a:cubicBezTo>
                    <a:pt x="6347" y="3130"/>
                    <a:pt x="6230" y="2608"/>
                    <a:pt x="6741" y="2544"/>
                  </a:cubicBezTo>
                  <a:cubicBezTo>
                    <a:pt x="6865" y="2301"/>
                    <a:pt x="7036" y="2200"/>
                    <a:pt x="7208" y="2200"/>
                  </a:cubicBezTo>
                  <a:cubicBezTo>
                    <a:pt x="7346" y="2200"/>
                    <a:pt x="7485" y="2265"/>
                    <a:pt x="7604" y="2374"/>
                  </a:cubicBezTo>
                  <a:cubicBezTo>
                    <a:pt x="7751" y="2508"/>
                    <a:pt x="7865" y="2533"/>
                    <a:pt x="7966" y="2533"/>
                  </a:cubicBezTo>
                  <a:cubicBezTo>
                    <a:pt x="8026" y="2533"/>
                    <a:pt x="8081" y="2524"/>
                    <a:pt x="8136" y="2524"/>
                  </a:cubicBezTo>
                  <a:cubicBezTo>
                    <a:pt x="8224" y="2524"/>
                    <a:pt x="8310" y="2546"/>
                    <a:pt x="8413" y="2661"/>
                  </a:cubicBezTo>
                  <a:cubicBezTo>
                    <a:pt x="8690" y="2980"/>
                    <a:pt x="8828" y="2831"/>
                    <a:pt x="8946" y="3087"/>
                  </a:cubicBezTo>
                  <a:cubicBezTo>
                    <a:pt x="9063" y="3343"/>
                    <a:pt x="9052" y="3502"/>
                    <a:pt x="9244" y="3619"/>
                  </a:cubicBezTo>
                  <a:cubicBezTo>
                    <a:pt x="9435" y="3737"/>
                    <a:pt x="9691" y="3779"/>
                    <a:pt x="9691" y="4056"/>
                  </a:cubicBezTo>
                  <a:cubicBezTo>
                    <a:pt x="9691" y="4322"/>
                    <a:pt x="9425" y="4588"/>
                    <a:pt x="9691" y="4982"/>
                  </a:cubicBezTo>
                  <a:cubicBezTo>
                    <a:pt x="9957" y="5355"/>
                    <a:pt x="9893" y="5621"/>
                    <a:pt x="9702" y="5941"/>
                  </a:cubicBezTo>
                  <a:cubicBezTo>
                    <a:pt x="9510" y="6260"/>
                    <a:pt x="9563" y="6590"/>
                    <a:pt x="9691" y="6857"/>
                  </a:cubicBezTo>
                  <a:cubicBezTo>
                    <a:pt x="9829" y="7123"/>
                    <a:pt x="9755" y="7432"/>
                    <a:pt x="9680" y="7645"/>
                  </a:cubicBezTo>
                  <a:cubicBezTo>
                    <a:pt x="9595" y="7858"/>
                    <a:pt x="9489" y="8039"/>
                    <a:pt x="9616" y="8262"/>
                  </a:cubicBezTo>
                  <a:cubicBezTo>
                    <a:pt x="9734" y="8486"/>
                    <a:pt x="9904" y="8614"/>
                    <a:pt x="9851" y="8827"/>
                  </a:cubicBezTo>
                  <a:cubicBezTo>
                    <a:pt x="9812" y="8955"/>
                    <a:pt x="9882" y="9044"/>
                    <a:pt x="10013" y="9044"/>
                  </a:cubicBezTo>
                  <a:cubicBezTo>
                    <a:pt x="10100" y="9044"/>
                    <a:pt x="10213" y="9005"/>
                    <a:pt x="10340" y="8912"/>
                  </a:cubicBezTo>
                  <a:cubicBezTo>
                    <a:pt x="10660" y="8678"/>
                    <a:pt x="10745" y="8198"/>
                    <a:pt x="10575" y="7879"/>
                  </a:cubicBezTo>
                  <a:cubicBezTo>
                    <a:pt x="10394" y="7559"/>
                    <a:pt x="10553" y="7357"/>
                    <a:pt x="10713" y="7080"/>
                  </a:cubicBezTo>
                  <a:cubicBezTo>
                    <a:pt x="10873" y="6803"/>
                    <a:pt x="10745" y="6431"/>
                    <a:pt x="10479" y="6228"/>
                  </a:cubicBezTo>
                  <a:cubicBezTo>
                    <a:pt x="10213" y="6026"/>
                    <a:pt x="10340" y="5760"/>
                    <a:pt x="10436" y="5376"/>
                  </a:cubicBezTo>
                  <a:cubicBezTo>
                    <a:pt x="10532" y="4993"/>
                    <a:pt x="10681" y="4290"/>
                    <a:pt x="10553" y="3353"/>
                  </a:cubicBezTo>
                  <a:cubicBezTo>
                    <a:pt x="10426" y="2427"/>
                    <a:pt x="10053" y="1181"/>
                    <a:pt x="9861" y="1170"/>
                  </a:cubicBezTo>
                  <a:cubicBezTo>
                    <a:pt x="9680" y="1160"/>
                    <a:pt x="9542" y="947"/>
                    <a:pt x="9435" y="787"/>
                  </a:cubicBezTo>
                  <a:cubicBezTo>
                    <a:pt x="9332" y="632"/>
                    <a:pt x="9209" y="478"/>
                    <a:pt x="8776" y="478"/>
                  </a:cubicBezTo>
                  <a:cubicBezTo>
                    <a:pt x="8762" y="478"/>
                    <a:pt x="8747" y="478"/>
                    <a:pt x="8733" y="478"/>
                  </a:cubicBezTo>
                  <a:cubicBezTo>
                    <a:pt x="8704" y="479"/>
                    <a:pt x="8677" y="479"/>
                    <a:pt x="8653" y="479"/>
                  </a:cubicBezTo>
                  <a:cubicBezTo>
                    <a:pt x="8278" y="479"/>
                    <a:pt x="8376" y="400"/>
                    <a:pt x="8136" y="191"/>
                  </a:cubicBezTo>
                  <a:cubicBezTo>
                    <a:pt x="8001" y="78"/>
                    <a:pt x="7866" y="1"/>
                    <a:pt x="7716" y="1"/>
                  </a:cubicBezTo>
                  <a:close/>
                </a:path>
              </a:pathLst>
            </a:custGeom>
            <a:solidFill>
              <a:srgbClr val="3D1C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 name="Google Shape;1365;p32">
              <a:extLst>
                <a:ext uri="{FF2B5EF4-FFF2-40B4-BE49-F238E27FC236}">
                  <a16:creationId xmlns:a16="http://schemas.microsoft.com/office/drawing/2014/main" id="{0DDF73AD-C4DB-46BF-95FA-031E929B6D82}"/>
                </a:ext>
              </a:extLst>
            </p:cNvPr>
            <p:cNvSpPr/>
            <p:nvPr/>
          </p:nvSpPr>
          <p:spPr>
            <a:xfrm flipH="1">
              <a:off x="7015412" y="4194964"/>
              <a:ext cx="482750" cy="249944"/>
            </a:xfrm>
            <a:custGeom>
              <a:avLst/>
              <a:gdLst/>
              <a:ahLst/>
              <a:cxnLst/>
              <a:rect l="l" t="t" r="r" b="b"/>
              <a:pathLst>
                <a:path w="2648" h="1371" extrusionOk="0">
                  <a:moveTo>
                    <a:pt x="2458" y="1"/>
                  </a:moveTo>
                  <a:cubicBezTo>
                    <a:pt x="2430" y="1"/>
                    <a:pt x="2401" y="12"/>
                    <a:pt x="2375" y="37"/>
                  </a:cubicBezTo>
                  <a:cubicBezTo>
                    <a:pt x="1814" y="579"/>
                    <a:pt x="1153" y="1102"/>
                    <a:pt x="366" y="1102"/>
                  </a:cubicBezTo>
                  <a:cubicBezTo>
                    <a:pt x="302" y="1102"/>
                    <a:pt x="237" y="1099"/>
                    <a:pt x="171" y="1092"/>
                  </a:cubicBezTo>
                  <a:cubicBezTo>
                    <a:pt x="168" y="1091"/>
                    <a:pt x="164" y="1091"/>
                    <a:pt x="161" y="1091"/>
                  </a:cubicBezTo>
                  <a:cubicBezTo>
                    <a:pt x="1" y="1091"/>
                    <a:pt x="4" y="1347"/>
                    <a:pt x="171" y="1358"/>
                  </a:cubicBezTo>
                  <a:cubicBezTo>
                    <a:pt x="245" y="1366"/>
                    <a:pt x="317" y="1370"/>
                    <a:pt x="389" y="1370"/>
                  </a:cubicBezTo>
                  <a:cubicBezTo>
                    <a:pt x="1242" y="1370"/>
                    <a:pt x="1967" y="809"/>
                    <a:pt x="2556" y="229"/>
                  </a:cubicBezTo>
                  <a:cubicBezTo>
                    <a:pt x="2648" y="138"/>
                    <a:pt x="2558" y="1"/>
                    <a:pt x="2458"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 name="Google Shape;1366;p32">
              <a:extLst>
                <a:ext uri="{FF2B5EF4-FFF2-40B4-BE49-F238E27FC236}">
                  <a16:creationId xmlns:a16="http://schemas.microsoft.com/office/drawing/2014/main" id="{A7610FA9-2558-9CC9-454B-244ADD2F6AB5}"/>
                </a:ext>
              </a:extLst>
            </p:cNvPr>
            <p:cNvSpPr/>
            <p:nvPr/>
          </p:nvSpPr>
          <p:spPr>
            <a:xfrm flipH="1">
              <a:off x="7021427" y="4147564"/>
              <a:ext cx="649379" cy="217311"/>
            </a:xfrm>
            <a:custGeom>
              <a:avLst/>
              <a:gdLst/>
              <a:ahLst/>
              <a:cxnLst/>
              <a:rect l="l" t="t" r="r" b="b"/>
              <a:pathLst>
                <a:path w="3562" h="1192" extrusionOk="0">
                  <a:moveTo>
                    <a:pt x="3195" y="0"/>
                  </a:moveTo>
                  <a:cubicBezTo>
                    <a:pt x="2813" y="0"/>
                    <a:pt x="2242" y="337"/>
                    <a:pt x="2045" y="436"/>
                  </a:cubicBezTo>
                  <a:cubicBezTo>
                    <a:pt x="1725" y="596"/>
                    <a:pt x="1384" y="681"/>
                    <a:pt x="1044" y="777"/>
                  </a:cubicBezTo>
                  <a:cubicBezTo>
                    <a:pt x="756" y="851"/>
                    <a:pt x="468" y="926"/>
                    <a:pt x="181" y="936"/>
                  </a:cubicBezTo>
                  <a:cubicBezTo>
                    <a:pt x="177" y="936"/>
                    <a:pt x="174" y="936"/>
                    <a:pt x="171" y="936"/>
                  </a:cubicBezTo>
                  <a:cubicBezTo>
                    <a:pt x="0" y="936"/>
                    <a:pt x="3" y="1192"/>
                    <a:pt x="181" y="1192"/>
                  </a:cubicBezTo>
                  <a:cubicBezTo>
                    <a:pt x="724" y="1181"/>
                    <a:pt x="1288" y="1011"/>
                    <a:pt x="1800" y="819"/>
                  </a:cubicBezTo>
                  <a:cubicBezTo>
                    <a:pt x="2076" y="713"/>
                    <a:pt x="2332" y="564"/>
                    <a:pt x="2598" y="447"/>
                  </a:cubicBezTo>
                  <a:cubicBezTo>
                    <a:pt x="2660" y="415"/>
                    <a:pt x="2990" y="265"/>
                    <a:pt x="3171" y="265"/>
                  </a:cubicBezTo>
                  <a:cubicBezTo>
                    <a:pt x="3238" y="265"/>
                    <a:pt x="3285" y="285"/>
                    <a:pt x="3290" y="340"/>
                  </a:cubicBezTo>
                  <a:cubicBezTo>
                    <a:pt x="3296" y="425"/>
                    <a:pt x="3365" y="468"/>
                    <a:pt x="3432" y="468"/>
                  </a:cubicBezTo>
                  <a:cubicBezTo>
                    <a:pt x="3498" y="468"/>
                    <a:pt x="3562" y="425"/>
                    <a:pt x="3557" y="340"/>
                  </a:cubicBezTo>
                  <a:cubicBezTo>
                    <a:pt x="3535" y="88"/>
                    <a:pt x="3389" y="0"/>
                    <a:pt x="3195"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 name="Google Shape;1367;p32">
              <a:extLst>
                <a:ext uri="{FF2B5EF4-FFF2-40B4-BE49-F238E27FC236}">
                  <a16:creationId xmlns:a16="http://schemas.microsoft.com/office/drawing/2014/main" id="{DA044D70-58A8-637A-2754-74D4BF6D1F9F}"/>
                </a:ext>
              </a:extLst>
            </p:cNvPr>
            <p:cNvSpPr/>
            <p:nvPr/>
          </p:nvSpPr>
          <p:spPr>
            <a:xfrm flipH="1">
              <a:off x="7068281" y="4310547"/>
              <a:ext cx="427876" cy="202179"/>
            </a:xfrm>
            <a:custGeom>
              <a:avLst/>
              <a:gdLst/>
              <a:ahLst/>
              <a:cxnLst/>
              <a:rect l="l" t="t" r="r" b="b"/>
              <a:pathLst>
                <a:path w="2347" h="1109" extrusionOk="0">
                  <a:moveTo>
                    <a:pt x="2139" y="1"/>
                  </a:moveTo>
                  <a:cubicBezTo>
                    <a:pt x="2111" y="1"/>
                    <a:pt x="2082" y="10"/>
                    <a:pt x="2056" y="32"/>
                  </a:cubicBezTo>
                  <a:cubicBezTo>
                    <a:pt x="1736" y="309"/>
                    <a:pt x="1374" y="628"/>
                    <a:pt x="980" y="777"/>
                  </a:cubicBezTo>
                  <a:cubicBezTo>
                    <a:pt x="771" y="856"/>
                    <a:pt x="562" y="863"/>
                    <a:pt x="341" y="863"/>
                  </a:cubicBezTo>
                  <a:cubicBezTo>
                    <a:pt x="292" y="863"/>
                    <a:pt x="242" y="862"/>
                    <a:pt x="192" y="862"/>
                  </a:cubicBezTo>
                  <a:cubicBezTo>
                    <a:pt x="185" y="861"/>
                    <a:pt x="178" y="861"/>
                    <a:pt x="171" y="861"/>
                  </a:cubicBezTo>
                  <a:cubicBezTo>
                    <a:pt x="1" y="861"/>
                    <a:pt x="7" y="1107"/>
                    <a:pt x="181" y="1107"/>
                  </a:cubicBezTo>
                  <a:cubicBezTo>
                    <a:pt x="264" y="1107"/>
                    <a:pt x="347" y="1109"/>
                    <a:pt x="432" y="1109"/>
                  </a:cubicBezTo>
                  <a:cubicBezTo>
                    <a:pt x="643" y="1109"/>
                    <a:pt x="857" y="1098"/>
                    <a:pt x="1055" y="1022"/>
                  </a:cubicBezTo>
                  <a:cubicBezTo>
                    <a:pt x="1512" y="862"/>
                    <a:pt x="1885" y="511"/>
                    <a:pt x="2237" y="223"/>
                  </a:cubicBezTo>
                  <a:cubicBezTo>
                    <a:pt x="2347" y="139"/>
                    <a:pt x="2248" y="1"/>
                    <a:pt x="2139"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 name="Google Shape;1368;p32">
              <a:extLst>
                <a:ext uri="{FF2B5EF4-FFF2-40B4-BE49-F238E27FC236}">
                  <a16:creationId xmlns:a16="http://schemas.microsoft.com/office/drawing/2014/main" id="{E7751E60-C0DF-0723-FED7-420270BC718E}"/>
                </a:ext>
              </a:extLst>
            </p:cNvPr>
            <p:cNvSpPr/>
            <p:nvPr/>
          </p:nvSpPr>
          <p:spPr>
            <a:xfrm flipH="1">
              <a:off x="7730966" y="4178921"/>
              <a:ext cx="165171" cy="139101"/>
            </a:xfrm>
            <a:custGeom>
              <a:avLst/>
              <a:gdLst/>
              <a:ahLst/>
              <a:cxnLst/>
              <a:rect l="l" t="t" r="r" b="b"/>
              <a:pathLst>
                <a:path w="906" h="763" extrusionOk="0">
                  <a:moveTo>
                    <a:pt x="762" y="0"/>
                  </a:moveTo>
                  <a:cubicBezTo>
                    <a:pt x="730" y="0"/>
                    <a:pt x="698" y="14"/>
                    <a:pt x="672" y="40"/>
                  </a:cubicBezTo>
                  <a:cubicBezTo>
                    <a:pt x="565" y="125"/>
                    <a:pt x="459" y="221"/>
                    <a:pt x="331" y="306"/>
                  </a:cubicBezTo>
                  <a:cubicBezTo>
                    <a:pt x="310" y="317"/>
                    <a:pt x="278" y="338"/>
                    <a:pt x="267" y="360"/>
                  </a:cubicBezTo>
                  <a:cubicBezTo>
                    <a:pt x="256" y="370"/>
                    <a:pt x="246" y="370"/>
                    <a:pt x="224" y="381"/>
                  </a:cubicBezTo>
                  <a:lnTo>
                    <a:pt x="214" y="392"/>
                  </a:lnTo>
                  <a:cubicBezTo>
                    <a:pt x="214" y="392"/>
                    <a:pt x="214" y="392"/>
                    <a:pt x="214" y="392"/>
                  </a:cubicBezTo>
                  <a:lnTo>
                    <a:pt x="214" y="392"/>
                  </a:lnTo>
                  <a:cubicBezTo>
                    <a:pt x="214" y="392"/>
                    <a:pt x="214" y="392"/>
                    <a:pt x="214" y="392"/>
                  </a:cubicBezTo>
                  <a:lnTo>
                    <a:pt x="214" y="392"/>
                  </a:lnTo>
                  <a:cubicBezTo>
                    <a:pt x="171" y="434"/>
                    <a:pt x="118" y="466"/>
                    <a:pt x="86" y="498"/>
                  </a:cubicBezTo>
                  <a:cubicBezTo>
                    <a:pt x="54" y="530"/>
                    <a:pt x="33" y="541"/>
                    <a:pt x="11" y="583"/>
                  </a:cubicBezTo>
                  <a:cubicBezTo>
                    <a:pt x="1" y="605"/>
                    <a:pt x="11" y="658"/>
                    <a:pt x="33" y="690"/>
                  </a:cubicBezTo>
                  <a:cubicBezTo>
                    <a:pt x="55" y="734"/>
                    <a:pt x="107" y="762"/>
                    <a:pt x="154" y="762"/>
                  </a:cubicBezTo>
                  <a:cubicBezTo>
                    <a:pt x="176" y="762"/>
                    <a:pt x="197" y="756"/>
                    <a:pt x="214" y="743"/>
                  </a:cubicBezTo>
                  <a:cubicBezTo>
                    <a:pt x="427" y="583"/>
                    <a:pt x="650" y="413"/>
                    <a:pt x="853" y="221"/>
                  </a:cubicBezTo>
                  <a:cubicBezTo>
                    <a:pt x="906" y="179"/>
                    <a:pt x="906" y="72"/>
                    <a:pt x="853" y="40"/>
                  </a:cubicBezTo>
                  <a:cubicBezTo>
                    <a:pt x="826" y="14"/>
                    <a:pt x="794" y="0"/>
                    <a:pt x="762"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 name="Google Shape;1369;p32">
              <a:extLst>
                <a:ext uri="{FF2B5EF4-FFF2-40B4-BE49-F238E27FC236}">
                  <a16:creationId xmlns:a16="http://schemas.microsoft.com/office/drawing/2014/main" id="{B8399749-9D33-3153-065D-A5F55B9BEF9C}"/>
                </a:ext>
              </a:extLst>
            </p:cNvPr>
            <p:cNvSpPr/>
            <p:nvPr/>
          </p:nvSpPr>
          <p:spPr>
            <a:xfrm flipH="1">
              <a:off x="7381485" y="4110556"/>
              <a:ext cx="136001" cy="227155"/>
            </a:xfrm>
            <a:custGeom>
              <a:avLst/>
              <a:gdLst/>
              <a:ahLst/>
              <a:cxnLst/>
              <a:rect l="l" t="t" r="r" b="b"/>
              <a:pathLst>
                <a:path w="746" h="1246" extrusionOk="0">
                  <a:moveTo>
                    <a:pt x="590" y="1"/>
                  </a:moveTo>
                  <a:cubicBezTo>
                    <a:pt x="544" y="1"/>
                    <a:pt x="498" y="19"/>
                    <a:pt x="469" y="64"/>
                  </a:cubicBezTo>
                  <a:cubicBezTo>
                    <a:pt x="362" y="234"/>
                    <a:pt x="266" y="415"/>
                    <a:pt x="181" y="596"/>
                  </a:cubicBezTo>
                  <a:cubicBezTo>
                    <a:pt x="107" y="756"/>
                    <a:pt x="32" y="926"/>
                    <a:pt x="11" y="1118"/>
                  </a:cubicBezTo>
                  <a:cubicBezTo>
                    <a:pt x="0" y="1182"/>
                    <a:pt x="75" y="1246"/>
                    <a:pt x="149" y="1246"/>
                  </a:cubicBezTo>
                  <a:cubicBezTo>
                    <a:pt x="217" y="1246"/>
                    <a:pt x="258" y="1194"/>
                    <a:pt x="273" y="1137"/>
                  </a:cubicBezTo>
                  <a:lnTo>
                    <a:pt x="273" y="1137"/>
                  </a:lnTo>
                  <a:cubicBezTo>
                    <a:pt x="273" y="1137"/>
                    <a:pt x="273" y="1137"/>
                    <a:pt x="273" y="1137"/>
                  </a:cubicBezTo>
                  <a:cubicBezTo>
                    <a:pt x="274" y="1137"/>
                    <a:pt x="275" y="1135"/>
                    <a:pt x="277" y="1129"/>
                  </a:cubicBezTo>
                  <a:lnTo>
                    <a:pt x="277" y="1107"/>
                  </a:lnTo>
                  <a:cubicBezTo>
                    <a:pt x="277" y="1086"/>
                    <a:pt x="298" y="1075"/>
                    <a:pt x="298" y="1065"/>
                  </a:cubicBezTo>
                  <a:cubicBezTo>
                    <a:pt x="309" y="1022"/>
                    <a:pt x="320" y="1001"/>
                    <a:pt x="330" y="958"/>
                  </a:cubicBezTo>
                  <a:cubicBezTo>
                    <a:pt x="352" y="926"/>
                    <a:pt x="352" y="916"/>
                    <a:pt x="362" y="894"/>
                  </a:cubicBezTo>
                  <a:cubicBezTo>
                    <a:pt x="362" y="873"/>
                    <a:pt x="373" y="873"/>
                    <a:pt x="373" y="862"/>
                  </a:cubicBezTo>
                  <a:cubicBezTo>
                    <a:pt x="373" y="855"/>
                    <a:pt x="378" y="847"/>
                    <a:pt x="378" y="847"/>
                  </a:cubicBezTo>
                  <a:lnTo>
                    <a:pt x="378" y="847"/>
                  </a:lnTo>
                  <a:cubicBezTo>
                    <a:pt x="377" y="847"/>
                    <a:pt x="376" y="849"/>
                    <a:pt x="373" y="852"/>
                  </a:cubicBezTo>
                  <a:cubicBezTo>
                    <a:pt x="384" y="799"/>
                    <a:pt x="416" y="756"/>
                    <a:pt x="437" y="703"/>
                  </a:cubicBezTo>
                  <a:cubicBezTo>
                    <a:pt x="522" y="532"/>
                    <a:pt x="618" y="351"/>
                    <a:pt x="703" y="192"/>
                  </a:cubicBezTo>
                  <a:cubicBezTo>
                    <a:pt x="746" y="128"/>
                    <a:pt x="724" y="53"/>
                    <a:pt x="650" y="11"/>
                  </a:cubicBezTo>
                  <a:cubicBezTo>
                    <a:pt x="630" y="4"/>
                    <a:pt x="610" y="1"/>
                    <a:pt x="590"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 name="Google Shape;1370;p32">
              <a:extLst>
                <a:ext uri="{FF2B5EF4-FFF2-40B4-BE49-F238E27FC236}">
                  <a16:creationId xmlns:a16="http://schemas.microsoft.com/office/drawing/2014/main" id="{A1213370-DEE2-C906-E343-35E0507DB89B}"/>
                </a:ext>
              </a:extLst>
            </p:cNvPr>
            <p:cNvSpPr/>
            <p:nvPr/>
          </p:nvSpPr>
          <p:spPr>
            <a:xfrm flipH="1">
              <a:off x="7264992" y="4104357"/>
              <a:ext cx="108838" cy="187777"/>
            </a:xfrm>
            <a:custGeom>
              <a:avLst/>
              <a:gdLst/>
              <a:ahLst/>
              <a:cxnLst/>
              <a:rect l="l" t="t" r="r" b="b"/>
              <a:pathLst>
                <a:path w="597" h="1030" extrusionOk="0">
                  <a:moveTo>
                    <a:pt x="446" y="1"/>
                  </a:moveTo>
                  <a:cubicBezTo>
                    <a:pt x="407" y="1"/>
                    <a:pt x="361" y="22"/>
                    <a:pt x="341" y="55"/>
                  </a:cubicBezTo>
                  <a:cubicBezTo>
                    <a:pt x="266" y="194"/>
                    <a:pt x="213" y="343"/>
                    <a:pt x="160" y="481"/>
                  </a:cubicBezTo>
                  <a:cubicBezTo>
                    <a:pt x="107" y="598"/>
                    <a:pt x="53" y="737"/>
                    <a:pt x="11" y="865"/>
                  </a:cubicBezTo>
                  <a:cubicBezTo>
                    <a:pt x="0" y="939"/>
                    <a:pt x="43" y="1014"/>
                    <a:pt x="107" y="1024"/>
                  </a:cubicBezTo>
                  <a:cubicBezTo>
                    <a:pt x="118" y="1028"/>
                    <a:pt x="130" y="1030"/>
                    <a:pt x="142" y="1030"/>
                  </a:cubicBezTo>
                  <a:cubicBezTo>
                    <a:pt x="198" y="1030"/>
                    <a:pt x="258" y="992"/>
                    <a:pt x="266" y="939"/>
                  </a:cubicBezTo>
                  <a:cubicBezTo>
                    <a:pt x="309" y="801"/>
                    <a:pt x="352" y="684"/>
                    <a:pt x="394" y="566"/>
                  </a:cubicBezTo>
                  <a:cubicBezTo>
                    <a:pt x="416" y="524"/>
                    <a:pt x="426" y="481"/>
                    <a:pt x="437" y="460"/>
                  </a:cubicBezTo>
                  <a:cubicBezTo>
                    <a:pt x="437" y="439"/>
                    <a:pt x="437" y="439"/>
                    <a:pt x="447" y="428"/>
                  </a:cubicBezTo>
                  <a:cubicBezTo>
                    <a:pt x="469" y="417"/>
                    <a:pt x="469" y="385"/>
                    <a:pt x="479" y="375"/>
                  </a:cubicBezTo>
                  <a:cubicBezTo>
                    <a:pt x="501" y="321"/>
                    <a:pt x="533" y="258"/>
                    <a:pt x="554" y="204"/>
                  </a:cubicBezTo>
                  <a:cubicBezTo>
                    <a:pt x="597" y="140"/>
                    <a:pt x="575" y="55"/>
                    <a:pt x="501" y="23"/>
                  </a:cubicBezTo>
                  <a:cubicBezTo>
                    <a:pt x="489" y="8"/>
                    <a:pt x="469" y="1"/>
                    <a:pt x="446"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 name="Google Shape;1371;p32">
              <a:extLst>
                <a:ext uri="{FF2B5EF4-FFF2-40B4-BE49-F238E27FC236}">
                  <a16:creationId xmlns:a16="http://schemas.microsoft.com/office/drawing/2014/main" id="{6CF4232E-15CE-BBFF-6905-39A3E619DAEA}"/>
                </a:ext>
              </a:extLst>
            </p:cNvPr>
            <p:cNvSpPr/>
            <p:nvPr/>
          </p:nvSpPr>
          <p:spPr>
            <a:xfrm flipH="1">
              <a:off x="6418545" y="3132660"/>
              <a:ext cx="112848" cy="103186"/>
            </a:xfrm>
            <a:custGeom>
              <a:avLst/>
              <a:gdLst/>
              <a:ahLst/>
              <a:cxnLst/>
              <a:rect l="l" t="t" r="r" b="b"/>
              <a:pathLst>
                <a:path w="619" h="566" extrusionOk="0">
                  <a:moveTo>
                    <a:pt x="236" y="275"/>
                  </a:moveTo>
                  <a:cubicBezTo>
                    <a:pt x="236" y="275"/>
                    <a:pt x="236" y="275"/>
                    <a:pt x="237" y="275"/>
                  </a:cubicBezTo>
                  <a:lnTo>
                    <a:pt x="237" y="275"/>
                  </a:lnTo>
                  <a:cubicBezTo>
                    <a:pt x="236" y="275"/>
                    <a:pt x="236" y="275"/>
                    <a:pt x="236" y="276"/>
                  </a:cubicBezTo>
                  <a:lnTo>
                    <a:pt x="236" y="276"/>
                  </a:lnTo>
                  <a:cubicBezTo>
                    <a:pt x="236" y="275"/>
                    <a:pt x="236" y="275"/>
                    <a:pt x="236" y="275"/>
                  </a:cubicBezTo>
                  <a:close/>
                  <a:moveTo>
                    <a:pt x="248" y="280"/>
                  </a:moveTo>
                  <a:cubicBezTo>
                    <a:pt x="249" y="280"/>
                    <a:pt x="249" y="280"/>
                    <a:pt x="250" y="281"/>
                  </a:cubicBezTo>
                  <a:lnTo>
                    <a:pt x="250" y="281"/>
                  </a:lnTo>
                  <a:lnTo>
                    <a:pt x="250" y="281"/>
                  </a:lnTo>
                  <a:lnTo>
                    <a:pt x="250" y="281"/>
                  </a:lnTo>
                  <a:cubicBezTo>
                    <a:pt x="250" y="281"/>
                    <a:pt x="250" y="281"/>
                    <a:pt x="250" y="281"/>
                  </a:cubicBezTo>
                  <a:lnTo>
                    <a:pt x="250" y="281"/>
                  </a:lnTo>
                  <a:cubicBezTo>
                    <a:pt x="250" y="281"/>
                    <a:pt x="250" y="281"/>
                    <a:pt x="250" y="281"/>
                  </a:cubicBezTo>
                  <a:lnTo>
                    <a:pt x="250" y="281"/>
                  </a:lnTo>
                  <a:lnTo>
                    <a:pt x="244" y="286"/>
                  </a:lnTo>
                  <a:lnTo>
                    <a:pt x="244" y="286"/>
                  </a:lnTo>
                  <a:cubicBezTo>
                    <a:pt x="244" y="285"/>
                    <a:pt x="243" y="285"/>
                    <a:pt x="243" y="284"/>
                  </a:cubicBezTo>
                  <a:lnTo>
                    <a:pt x="243" y="284"/>
                  </a:lnTo>
                  <a:cubicBezTo>
                    <a:pt x="245" y="283"/>
                    <a:pt x="247" y="281"/>
                    <a:pt x="248" y="280"/>
                  </a:cubicBezTo>
                  <a:close/>
                  <a:moveTo>
                    <a:pt x="271" y="1"/>
                  </a:moveTo>
                  <a:cubicBezTo>
                    <a:pt x="222" y="1"/>
                    <a:pt x="174" y="14"/>
                    <a:pt x="129" y="40"/>
                  </a:cubicBezTo>
                  <a:cubicBezTo>
                    <a:pt x="86" y="61"/>
                    <a:pt x="33" y="103"/>
                    <a:pt x="22" y="146"/>
                  </a:cubicBezTo>
                  <a:cubicBezTo>
                    <a:pt x="11" y="167"/>
                    <a:pt x="1" y="210"/>
                    <a:pt x="11" y="253"/>
                  </a:cubicBezTo>
                  <a:cubicBezTo>
                    <a:pt x="22" y="274"/>
                    <a:pt x="33" y="316"/>
                    <a:pt x="75" y="327"/>
                  </a:cubicBezTo>
                  <a:cubicBezTo>
                    <a:pt x="92" y="344"/>
                    <a:pt x="115" y="353"/>
                    <a:pt x="138" y="353"/>
                  </a:cubicBezTo>
                  <a:cubicBezTo>
                    <a:pt x="172" y="353"/>
                    <a:pt x="210" y="333"/>
                    <a:pt x="235" y="295"/>
                  </a:cubicBezTo>
                  <a:lnTo>
                    <a:pt x="244" y="286"/>
                  </a:lnTo>
                  <a:lnTo>
                    <a:pt x="244" y="286"/>
                  </a:lnTo>
                  <a:cubicBezTo>
                    <a:pt x="250" y="291"/>
                    <a:pt x="257" y="295"/>
                    <a:pt x="267" y="295"/>
                  </a:cubicBezTo>
                  <a:lnTo>
                    <a:pt x="267" y="295"/>
                  </a:lnTo>
                  <a:cubicBezTo>
                    <a:pt x="262" y="290"/>
                    <a:pt x="256" y="285"/>
                    <a:pt x="250" y="281"/>
                  </a:cubicBezTo>
                  <a:lnTo>
                    <a:pt x="250" y="281"/>
                  </a:lnTo>
                  <a:cubicBezTo>
                    <a:pt x="255" y="284"/>
                    <a:pt x="261" y="289"/>
                    <a:pt x="267" y="295"/>
                  </a:cubicBezTo>
                  <a:lnTo>
                    <a:pt x="267" y="295"/>
                  </a:lnTo>
                  <a:lnTo>
                    <a:pt x="252" y="281"/>
                  </a:lnTo>
                  <a:lnTo>
                    <a:pt x="252" y="281"/>
                  </a:lnTo>
                  <a:lnTo>
                    <a:pt x="267" y="295"/>
                  </a:lnTo>
                  <a:lnTo>
                    <a:pt x="267" y="295"/>
                  </a:lnTo>
                  <a:lnTo>
                    <a:pt x="267" y="295"/>
                  </a:lnTo>
                  <a:lnTo>
                    <a:pt x="267" y="295"/>
                  </a:lnTo>
                  <a:lnTo>
                    <a:pt x="288" y="316"/>
                  </a:lnTo>
                  <a:lnTo>
                    <a:pt x="267" y="295"/>
                  </a:lnTo>
                  <a:lnTo>
                    <a:pt x="267" y="295"/>
                  </a:lnTo>
                  <a:cubicBezTo>
                    <a:pt x="267" y="295"/>
                    <a:pt x="267" y="295"/>
                    <a:pt x="267" y="295"/>
                  </a:cubicBezTo>
                  <a:lnTo>
                    <a:pt x="267" y="295"/>
                  </a:lnTo>
                  <a:cubicBezTo>
                    <a:pt x="267" y="295"/>
                    <a:pt x="267" y="295"/>
                    <a:pt x="267" y="296"/>
                  </a:cubicBezTo>
                  <a:lnTo>
                    <a:pt x="267" y="296"/>
                  </a:lnTo>
                  <a:cubicBezTo>
                    <a:pt x="275" y="311"/>
                    <a:pt x="289" y="332"/>
                    <a:pt x="304" y="351"/>
                  </a:cubicBezTo>
                  <a:lnTo>
                    <a:pt x="304" y="351"/>
                  </a:lnTo>
                  <a:cubicBezTo>
                    <a:pt x="301" y="349"/>
                    <a:pt x="299" y="348"/>
                    <a:pt x="299" y="348"/>
                  </a:cubicBezTo>
                  <a:lnTo>
                    <a:pt x="299" y="348"/>
                  </a:lnTo>
                  <a:lnTo>
                    <a:pt x="342" y="466"/>
                  </a:lnTo>
                  <a:cubicBezTo>
                    <a:pt x="342" y="487"/>
                    <a:pt x="384" y="529"/>
                    <a:pt x="405" y="540"/>
                  </a:cubicBezTo>
                  <a:cubicBezTo>
                    <a:pt x="429" y="556"/>
                    <a:pt x="458" y="566"/>
                    <a:pt x="484" y="566"/>
                  </a:cubicBezTo>
                  <a:cubicBezTo>
                    <a:pt x="494" y="566"/>
                    <a:pt x="503" y="564"/>
                    <a:pt x="512" y="561"/>
                  </a:cubicBezTo>
                  <a:cubicBezTo>
                    <a:pt x="544" y="540"/>
                    <a:pt x="586" y="529"/>
                    <a:pt x="597" y="487"/>
                  </a:cubicBezTo>
                  <a:cubicBezTo>
                    <a:pt x="608" y="466"/>
                    <a:pt x="618" y="423"/>
                    <a:pt x="608" y="380"/>
                  </a:cubicBezTo>
                  <a:cubicBezTo>
                    <a:pt x="597" y="316"/>
                    <a:pt x="565" y="253"/>
                    <a:pt x="544" y="189"/>
                  </a:cubicBezTo>
                  <a:cubicBezTo>
                    <a:pt x="512" y="135"/>
                    <a:pt x="480" y="82"/>
                    <a:pt x="427" y="50"/>
                  </a:cubicBezTo>
                  <a:cubicBezTo>
                    <a:pt x="377" y="17"/>
                    <a:pt x="324" y="1"/>
                    <a:pt x="27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 name="Google Shape;1372;p32">
              <a:extLst>
                <a:ext uri="{FF2B5EF4-FFF2-40B4-BE49-F238E27FC236}">
                  <a16:creationId xmlns:a16="http://schemas.microsoft.com/office/drawing/2014/main" id="{8E8E38EA-6E3B-180D-7ACB-611D2D9508E1}"/>
                </a:ext>
              </a:extLst>
            </p:cNvPr>
            <p:cNvSpPr/>
            <p:nvPr/>
          </p:nvSpPr>
          <p:spPr>
            <a:xfrm flipH="1">
              <a:off x="6276893" y="3206677"/>
              <a:ext cx="136001" cy="103915"/>
            </a:xfrm>
            <a:custGeom>
              <a:avLst/>
              <a:gdLst/>
              <a:ahLst/>
              <a:cxnLst/>
              <a:rect l="l" t="t" r="r" b="b"/>
              <a:pathLst>
                <a:path w="746" h="570" extrusionOk="0">
                  <a:moveTo>
                    <a:pt x="330" y="272"/>
                  </a:moveTo>
                  <a:cubicBezTo>
                    <a:pt x="330" y="272"/>
                    <a:pt x="337" y="272"/>
                    <a:pt x="340" y="278"/>
                  </a:cubicBezTo>
                  <a:lnTo>
                    <a:pt x="340" y="278"/>
                  </a:lnTo>
                  <a:cubicBezTo>
                    <a:pt x="333" y="275"/>
                    <a:pt x="325" y="272"/>
                    <a:pt x="330" y="272"/>
                  </a:cubicBezTo>
                  <a:close/>
                  <a:moveTo>
                    <a:pt x="356" y="280"/>
                  </a:moveTo>
                  <a:cubicBezTo>
                    <a:pt x="356" y="280"/>
                    <a:pt x="358" y="281"/>
                    <a:pt x="362" y="283"/>
                  </a:cubicBezTo>
                  <a:cubicBezTo>
                    <a:pt x="363" y="284"/>
                    <a:pt x="363" y="284"/>
                    <a:pt x="364" y="285"/>
                  </a:cubicBezTo>
                  <a:lnTo>
                    <a:pt x="364" y="285"/>
                  </a:lnTo>
                  <a:cubicBezTo>
                    <a:pt x="360" y="282"/>
                    <a:pt x="356" y="280"/>
                    <a:pt x="356" y="280"/>
                  </a:cubicBezTo>
                  <a:close/>
                  <a:moveTo>
                    <a:pt x="279" y="287"/>
                  </a:moveTo>
                  <a:lnTo>
                    <a:pt x="279" y="287"/>
                  </a:lnTo>
                  <a:cubicBezTo>
                    <a:pt x="278" y="291"/>
                    <a:pt x="277" y="294"/>
                    <a:pt x="277" y="294"/>
                  </a:cubicBezTo>
                  <a:cubicBezTo>
                    <a:pt x="277" y="291"/>
                    <a:pt x="278" y="289"/>
                    <a:pt x="279" y="287"/>
                  </a:cubicBezTo>
                  <a:close/>
                  <a:moveTo>
                    <a:pt x="324" y="1"/>
                  </a:moveTo>
                  <a:cubicBezTo>
                    <a:pt x="291" y="1"/>
                    <a:pt x="256" y="6"/>
                    <a:pt x="224" y="17"/>
                  </a:cubicBezTo>
                  <a:cubicBezTo>
                    <a:pt x="160" y="38"/>
                    <a:pt x="107" y="81"/>
                    <a:pt x="64" y="134"/>
                  </a:cubicBezTo>
                  <a:cubicBezTo>
                    <a:pt x="22" y="187"/>
                    <a:pt x="0" y="272"/>
                    <a:pt x="0" y="336"/>
                  </a:cubicBezTo>
                  <a:cubicBezTo>
                    <a:pt x="0" y="400"/>
                    <a:pt x="64" y="464"/>
                    <a:pt x="128" y="464"/>
                  </a:cubicBezTo>
                  <a:cubicBezTo>
                    <a:pt x="235" y="454"/>
                    <a:pt x="288" y="400"/>
                    <a:pt x="288" y="326"/>
                  </a:cubicBezTo>
                  <a:cubicBezTo>
                    <a:pt x="288" y="326"/>
                    <a:pt x="309" y="315"/>
                    <a:pt x="288" y="294"/>
                  </a:cubicBezTo>
                  <a:lnTo>
                    <a:pt x="288" y="283"/>
                  </a:lnTo>
                  <a:lnTo>
                    <a:pt x="288" y="272"/>
                  </a:lnTo>
                  <a:cubicBezTo>
                    <a:pt x="288" y="251"/>
                    <a:pt x="309" y="251"/>
                    <a:pt x="320" y="251"/>
                  </a:cubicBezTo>
                  <a:lnTo>
                    <a:pt x="330" y="251"/>
                  </a:lnTo>
                  <a:cubicBezTo>
                    <a:pt x="330" y="251"/>
                    <a:pt x="325" y="254"/>
                    <a:pt x="319" y="257"/>
                  </a:cubicBezTo>
                  <a:lnTo>
                    <a:pt x="319" y="257"/>
                  </a:lnTo>
                  <a:cubicBezTo>
                    <a:pt x="320" y="256"/>
                    <a:pt x="320" y="254"/>
                    <a:pt x="320" y="251"/>
                  </a:cubicBezTo>
                  <a:lnTo>
                    <a:pt x="320" y="251"/>
                  </a:lnTo>
                  <a:lnTo>
                    <a:pt x="315" y="260"/>
                  </a:lnTo>
                  <a:lnTo>
                    <a:pt x="315" y="260"/>
                  </a:lnTo>
                  <a:cubicBezTo>
                    <a:pt x="310" y="264"/>
                    <a:pt x="305" y="269"/>
                    <a:pt x="310" y="271"/>
                  </a:cubicBezTo>
                  <a:lnTo>
                    <a:pt x="310" y="271"/>
                  </a:lnTo>
                  <a:lnTo>
                    <a:pt x="309" y="272"/>
                  </a:lnTo>
                  <a:cubicBezTo>
                    <a:pt x="309" y="272"/>
                    <a:pt x="310" y="272"/>
                    <a:pt x="312" y="272"/>
                  </a:cubicBezTo>
                  <a:lnTo>
                    <a:pt x="312" y="272"/>
                  </a:lnTo>
                  <a:cubicBezTo>
                    <a:pt x="314" y="272"/>
                    <a:pt x="316" y="272"/>
                    <a:pt x="320" y="272"/>
                  </a:cubicBezTo>
                  <a:lnTo>
                    <a:pt x="309" y="272"/>
                  </a:lnTo>
                  <a:cubicBezTo>
                    <a:pt x="320" y="272"/>
                    <a:pt x="330" y="272"/>
                    <a:pt x="330" y="283"/>
                  </a:cubicBezTo>
                  <a:lnTo>
                    <a:pt x="341" y="283"/>
                  </a:lnTo>
                  <a:lnTo>
                    <a:pt x="362" y="294"/>
                  </a:lnTo>
                  <a:lnTo>
                    <a:pt x="373" y="294"/>
                  </a:lnTo>
                  <a:cubicBezTo>
                    <a:pt x="375" y="294"/>
                    <a:pt x="375" y="293"/>
                    <a:pt x="374" y="292"/>
                  </a:cubicBezTo>
                  <a:lnTo>
                    <a:pt x="374" y="292"/>
                  </a:lnTo>
                  <a:cubicBezTo>
                    <a:pt x="380" y="295"/>
                    <a:pt x="384" y="298"/>
                    <a:pt x="384" y="304"/>
                  </a:cubicBezTo>
                  <a:lnTo>
                    <a:pt x="384" y="304"/>
                  </a:lnTo>
                  <a:lnTo>
                    <a:pt x="384" y="304"/>
                  </a:lnTo>
                  <a:cubicBezTo>
                    <a:pt x="384" y="304"/>
                    <a:pt x="384" y="326"/>
                    <a:pt x="394" y="326"/>
                  </a:cubicBezTo>
                  <a:cubicBezTo>
                    <a:pt x="416" y="336"/>
                    <a:pt x="426" y="347"/>
                    <a:pt x="426" y="379"/>
                  </a:cubicBezTo>
                  <a:cubicBezTo>
                    <a:pt x="437" y="390"/>
                    <a:pt x="448" y="422"/>
                    <a:pt x="448" y="432"/>
                  </a:cubicBezTo>
                  <a:cubicBezTo>
                    <a:pt x="448" y="417"/>
                    <a:pt x="442" y="407"/>
                    <a:pt x="443" y="407"/>
                  </a:cubicBezTo>
                  <a:lnTo>
                    <a:pt x="443" y="407"/>
                  </a:lnTo>
                  <a:cubicBezTo>
                    <a:pt x="443" y="407"/>
                    <a:pt x="445" y="408"/>
                    <a:pt x="448" y="411"/>
                  </a:cubicBezTo>
                  <a:lnTo>
                    <a:pt x="448" y="432"/>
                  </a:lnTo>
                  <a:cubicBezTo>
                    <a:pt x="448" y="443"/>
                    <a:pt x="469" y="454"/>
                    <a:pt x="469" y="464"/>
                  </a:cubicBezTo>
                  <a:cubicBezTo>
                    <a:pt x="486" y="524"/>
                    <a:pt x="530" y="569"/>
                    <a:pt x="585" y="569"/>
                  </a:cubicBezTo>
                  <a:cubicBezTo>
                    <a:pt x="599" y="569"/>
                    <a:pt x="614" y="566"/>
                    <a:pt x="629" y="560"/>
                  </a:cubicBezTo>
                  <a:cubicBezTo>
                    <a:pt x="693" y="539"/>
                    <a:pt x="746" y="464"/>
                    <a:pt x="714" y="400"/>
                  </a:cubicBezTo>
                  <a:cubicBezTo>
                    <a:pt x="661" y="241"/>
                    <a:pt x="575" y="81"/>
                    <a:pt x="416" y="17"/>
                  </a:cubicBezTo>
                  <a:cubicBezTo>
                    <a:pt x="389" y="6"/>
                    <a:pt x="357" y="1"/>
                    <a:pt x="324"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 name="Google Shape;1373;p32">
              <a:extLst>
                <a:ext uri="{FF2B5EF4-FFF2-40B4-BE49-F238E27FC236}">
                  <a16:creationId xmlns:a16="http://schemas.microsoft.com/office/drawing/2014/main" id="{23BD1DDE-C1B1-A0BE-064F-4A912F83CECA}"/>
                </a:ext>
              </a:extLst>
            </p:cNvPr>
            <p:cNvSpPr/>
            <p:nvPr/>
          </p:nvSpPr>
          <p:spPr>
            <a:xfrm flipH="1">
              <a:off x="6102061" y="3249701"/>
              <a:ext cx="132173" cy="107561"/>
            </a:xfrm>
            <a:custGeom>
              <a:avLst/>
              <a:gdLst/>
              <a:ahLst/>
              <a:cxnLst/>
              <a:rect l="l" t="t" r="r" b="b"/>
              <a:pathLst>
                <a:path w="725" h="590" extrusionOk="0">
                  <a:moveTo>
                    <a:pt x="362" y="218"/>
                  </a:moveTo>
                  <a:cubicBezTo>
                    <a:pt x="365" y="218"/>
                    <a:pt x="364" y="219"/>
                    <a:pt x="361" y="221"/>
                  </a:cubicBezTo>
                  <a:lnTo>
                    <a:pt x="361" y="221"/>
                  </a:lnTo>
                  <a:cubicBezTo>
                    <a:pt x="361" y="220"/>
                    <a:pt x="362" y="219"/>
                    <a:pt x="362" y="218"/>
                  </a:cubicBezTo>
                  <a:close/>
                  <a:moveTo>
                    <a:pt x="348" y="224"/>
                  </a:moveTo>
                  <a:cubicBezTo>
                    <a:pt x="348" y="225"/>
                    <a:pt x="349" y="226"/>
                    <a:pt x="350" y="227"/>
                  </a:cubicBezTo>
                  <a:lnTo>
                    <a:pt x="350" y="227"/>
                  </a:lnTo>
                  <a:cubicBezTo>
                    <a:pt x="346" y="229"/>
                    <a:pt x="342" y="232"/>
                    <a:pt x="339" y="233"/>
                  </a:cubicBezTo>
                  <a:lnTo>
                    <a:pt x="339" y="233"/>
                  </a:lnTo>
                  <a:cubicBezTo>
                    <a:pt x="339" y="233"/>
                    <a:pt x="339" y="233"/>
                    <a:pt x="338" y="233"/>
                  </a:cubicBezTo>
                  <a:lnTo>
                    <a:pt x="338" y="233"/>
                  </a:lnTo>
                  <a:cubicBezTo>
                    <a:pt x="341" y="231"/>
                    <a:pt x="345" y="227"/>
                    <a:pt x="348" y="224"/>
                  </a:cubicBezTo>
                  <a:close/>
                  <a:moveTo>
                    <a:pt x="351" y="236"/>
                  </a:moveTo>
                  <a:cubicBezTo>
                    <a:pt x="351" y="237"/>
                    <a:pt x="351" y="238"/>
                    <a:pt x="351" y="239"/>
                  </a:cubicBezTo>
                  <a:cubicBezTo>
                    <a:pt x="355" y="240"/>
                    <a:pt x="356" y="241"/>
                    <a:pt x="356" y="241"/>
                  </a:cubicBezTo>
                  <a:cubicBezTo>
                    <a:pt x="356" y="241"/>
                    <a:pt x="353" y="240"/>
                    <a:pt x="349" y="238"/>
                  </a:cubicBezTo>
                  <a:lnTo>
                    <a:pt x="349" y="238"/>
                  </a:lnTo>
                  <a:cubicBezTo>
                    <a:pt x="350" y="238"/>
                    <a:pt x="351" y="237"/>
                    <a:pt x="351" y="236"/>
                  </a:cubicBezTo>
                  <a:close/>
                  <a:moveTo>
                    <a:pt x="362" y="271"/>
                  </a:moveTo>
                  <a:cubicBezTo>
                    <a:pt x="362" y="271"/>
                    <a:pt x="362" y="292"/>
                    <a:pt x="373" y="292"/>
                  </a:cubicBezTo>
                  <a:lnTo>
                    <a:pt x="362" y="271"/>
                  </a:lnTo>
                  <a:close/>
                  <a:moveTo>
                    <a:pt x="320" y="1"/>
                  </a:moveTo>
                  <a:cubicBezTo>
                    <a:pt x="303" y="1"/>
                    <a:pt x="285" y="2"/>
                    <a:pt x="266" y="5"/>
                  </a:cubicBezTo>
                  <a:cubicBezTo>
                    <a:pt x="213" y="26"/>
                    <a:pt x="160" y="58"/>
                    <a:pt x="128" y="100"/>
                  </a:cubicBezTo>
                  <a:cubicBezTo>
                    <a:pt x="75" y="154"/>
                    <a:pt x="43" y="218"/>
                    <a:pt x="21" y="292"/>
                  </a:cubicBezTo>
                  <a:cubicBezTo>
                    <a:pt x="0" y="356"/>
                    <a:pt x="43" y="430"/>
                    <a:pt x="107" y="452"/>
                  </a:cubicBezTo>
                  <a:cubicBezTo>
                    <a:pt x="192" y="420"/>
                    <a:pt x="256" y="377"/>
                    <a:pt x="288" y="313"/>
                  </a:cubicBezTo>
                  <a:cubicBezTo>
                    <a:pt x="288" y="303"/>
                    <a:pt x="298" y="292"/>
                    <a:pt x="298" y="271"/>
                  </a:cubicBezTo>
                  <a:cubicBezTo>
                    <a:pt x="300" y="268"/>
                    <a:pt x="301" y="266"/>
                    <a:pt x="301" y="266"/>
                  </a:cubicBezTo>
                  <a:lnTo>
                    <a:pt x="301" y="266"/>
                  </a:lnTo>
                  <a:cubicBezTo>
                    <a:pt x="303" y="266"/>
                    <a:pt x="294" y="296"/>
                    <a:pt x="295" y="296"/>
                  </a:cubicBezTo>
                  <a:cubicBezTo>
                    <a:pt x="296" y="296"/>
                    <a:pt x="297" y="295"/>
                    <a:pt x="298" y="292"/>
                  </a:cubicBezTo>
                  <a:cubicBezTo>
                    <a:pt x="298" y="292"/>
                    <a:pt x="298" y="271"/>
                    <a:pt x="309" y="271"/>
                  </a:cubicBezTo>
                  <a:cubicBezTo>
                    <a:pt x="309" y="260"/>
                    <a:pt x="320" y="260"/>
                    <a:pt x="320" y="249"/>
                  </a:cubicBezTo>
                  <a:lnTo>
                    <a:pt x="332" y="237"/>
                  </a:lnTo>
                  <a:lnTo>
                    <a:pt x="332" y="237"/>
                  </a:lnTo>
                  <a:cubicBezTo>
                    <a:pt x="333" y="237"/>
                    <a:pt x="334" y="236"/>
                    <a:pt x="336" y="235"/>
                  </a:cubicBezTo>
                  <a:lnTo>
                    <a:pt x="336" y="235"/>
                  </a:lnTo>
                  <a:cubicBezTo>
                    <a:pt x="336" y="235"/>
                    <a:pt x="336" y="236"/>
                    <a:pt x="336" y="236"/>
                  </a:cubicBezTo>
                  <a:lnTo>
                    <a:pt x="336" y="236"/>
                  </a:lnTo>
                  <a:cubicBezTo>
                    <a:pt x="335" y="238"/>
                    <a:pt x="336" y="239"/>
                    <a:pt x="341" y="239"/>
                  </a:cubicBezTo>
                  <a:cubicBezTo>
                    <a:pt x="341" y="239"/>
                    <a:pt x="351" y="239"/>
                    <a:pt x="351" y="249"/>
                  </a:cubicBezTo>
                  <a:cubicBezTo>
                    <a:pt x="362" y="260"/>
                    <a:pt x="373" y="271"/>
                    <a:pt x="373" y="292"/>
                  </a:cubicBezTo>
                  <a:cubicBezTo>
                    <a:pt x="373" y="303"/>
                    <a:pt x="394" y="303"/>
                    <a:pt x="394" y="313"/>
                  </a:cubicBezTo>
                  <a:cubicBezTo>
                    <a:pt x="405" y="324"/>
                    <a:pt x="405" y="356"/>
                    <a:pt x="415" y="367"/>
                  </a:cubicBezTo>
                  <a:cubicBezTo>
                    <a:pt x="415" y="367"/>
                    <a:pt x="415" y="367"/>
                    <a:pt x="415" y="367"/>
                  </a:cubicBezTo>
                  <a:lnTo>
                    <a:pt x="415" y="367"/>
                  </a:lnTo>
                  <a:cubicBezTo>
                    <a:pt x="415" y="368"/>
                    <a:pt x="416" y="370"/>
                    <a:pt x="416" y="372"/>
                  </a:cubicBezTo>
                  <a:lnTo>
                    <a:pt x="416" y="372"/>
                  </a:lnTo>
                  <a:cubicBezTo>
                    <a:pt x="418" y="383"/>
                    <a:pt x="426" y="400"/>
                    <a:pt x="426" y="409"/>
                  </a:cubicBezTo>
                  <a:cubicBezTo>
                    <a:pt x="447" y="430"/>
                    <a:pt x="447" y="462"/>
                    <a:pt x="458" y="484"/>
                  </a:cubicBezTo>
                  <a:cubicBezTo>
                    <a:pt x="466" y="543"/>
                    <a:pt x="522" y="589"/>
                    <a:pt x="577" y="589"/>
                  </a:cubicBezTo>
                  <a:cubicBezTo>
                    <a:pt x="591" y="589"/>
                    <a:pt x="605" y="586"/>
                    <a:pt x="618" y="580"/>
                  </a:cubicBezTo>
                  <a:cubicBezTo>
                    <a:pt x="682" y="558"/>
                    <a:pt x="724" y="484"/>
                    <a:pt x="714" y="420"/>
                  </a:cubicBezTo>
                  <a:cubicBezTo>
                    <a:pt x="682" y="345"/>
                    <a:pt x="660" y="249"/>
                    <a:pt x="618" y="186"/>
                  </a:cubicBezTo>
                  <a:cubicBezTo>
                    <a:pt x="575" y="132"/>
                    <a:pt x="522" y="58"/>
                    <a:pt x="469" y="36"/>
                  </a:cubicBezTo>
                  <a:cubicBezTo>
                    <a:pt x="421" y="13"/>
                    <a:pt x="373" y="1"/>
                    <a:pt x="320"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 name="Google Shape;1374;p32">
              <a:extLst>
                <a:ext uri="{FF2B5EF4-FFF2-40B4-BE49-F238E27FC236}">
                  <a16:creationId xmlns:a16="http://schemas.microsoft.com/office/drawing/2014/main" id="{6D9B54A4-18F0-22C2-FEBC-DE7BD18A94B3}"/>
                </a:ext>
              </a:extLst>
            </p:cNvPr>
            <p:cNvSpPr/>
            <p:nvPr/>
          </p:nvSpPr>
          <p:spPr>
            <a:xfrm flipH="1">
              <a:off x="6253557" y="3289262"/>
              <a:ext cx="215670" cy="159337"/>
            </a:xfrm>
            <a:custGeom>
              <a:avLst/>
              <a:gdLst/>
              <a:ahLst/>
              <a:cxnLst/>
              <a:rect l="l" t="t" r="r" b="b"/>
              <a:pathLst>
                <a:path w="1183" h="874" extrusionOk="0">
                  <a:moveTo>
                    <a:pt x="277" y="294"/>
                  </a:moveTo>
                  <a:cubicBezTo>
                    <a:pt x="375" y="318"/>
                    <a:pt x="474" y="337"/>
                    <a:pt x="565" y="363"/>
                  </a:cubicBezTo>
                  <a:cubicBezTo>
                    <a:pt x="654" y="385"/>
                    <a:pt x="740" y="401"/>
                    <a:pt x="826" y="415"/>
                  </a:cubicBezTo>
                  <a:lnTo>
                    <a:pt x="826" y="415"/>
                  </a:lnTo>
                  <a:cubicBezTo>
                    <a:pt x="806" y="437"/>
                    <a:pt x="781" y="457"/>
                    <a:pt x="757" y="469"/>
                  </a:cubicBezTo>
                  <a:lnTo>
                    <a:pt x="735" y="501"/>
                  </a:lnTo>
                  <a:lnTo>
                    <a:pt x="725" y="512"/>
                  </a:lnTo>
                  <a:cubicBezTo>
                    <a:pt x="703" y="522"/>
                    <a:pt x="682" y="533"/>
                    <a:pt x="671" y="554"/>
                  </a:cubicBezTo>
                  <a:cubicBezTo>
                    <a:pt x="650" y="565"/>
                    <a:pt x="629" y="565"/>
                    <a:pt x="618" y="576"/>
                  </a:cubicBezTo>
                  <a:cubicBezTo>
                    <a:pt x="597" y="576"/>
                    <a:pt x="597" y="586"/>
                    <a:pt x="586" y="586"/>
                  </a:cubicBezTo>
                  <a:cubicBezTo>
                    <a:pt x="576" y="586"/>
                    <a:pt x="544" y="607"/>
                    <a:pt x="533" y="607"/>
                  </a:cubicBezTo>
                  <a:lnTo>
                    <a:pt x="458" y="607"/>
                  </a:lnTo>
                  <a:lnTo>
                    <a:pt x="416" y="576"/>
                  </a:lnTo>
                  <a:cubicBezTo>
                    <a:pt x="416" y="565"/>
                    <a:pt x="405" y="565"/>
                    <a:pt x="384" y="565"/>
                  </a:cubicBezTo>
                  <a:lnTo>
                    <a:pt x="373" y="554"/>
                  </a:lnTo>
                  <a:cubicBezTo>
                    <a:pt x="363" y="533"/>
                    <a:pt x="352" y="512"/>
                    <a:pt x="331" y="501"/>
                  </a:cubicBezTo>
                  <a:lnTo>
                    <a:pt x="331" y="480"/>
                  </a:lnTo>
                  <a:cubicBezTo>
                    <a:pt x="331" y="469"/>
                    <a:pt x="320" y="458"/>
                    <a:pt x="320" y="448"/>
                  </a:cubicBezTo>
                  <a:cubicBezTo>
                    <a:pt x="309" y="416"/>
                    <a:pt x="309" y="373"/>
                    <a:pt x="299" y="352"/>
                  </a:cubicBezTo>
                  <a:cubicBezTo>
                    <a:pt x="299" y="341"/>
                    <a:pt x="299" y="320"/>
                    <a:pt x="277" y="299"/>
                  </a:cubicBezTo>
                  <a:lnTo>
                    <a:pt x="277" y="294"/>
                  </a:lnTo>
                  <a:close/>
                  <a:moveTo>
                    <a:pt x="139" y="1"/>
                  </a:moveTo>
                  <a:cubicBezTo>
                    <a:pt x="105" y="1"/>
                    <a:pt x="74" y="16"/>
                    <a:pt x="49" y="38"/>
                  </a:cubicBezTo>
                  <a:lnTo>
                    <a:pt x="49" y="38"/>
                  </a:lnTo>
                  <a:cubicBezTo>
                    <a:pt x="31" y="50"/>
                    <a:pt x="14" y="66"/>
                    <a:pt x="1" y="86"/>
                  </a:cubicBezTo>
                  <a:cubicBezTo>
                    <a:pt x="3" y="88"/>
                    <a:pt x="5" y="93"/>
                    <a:pt x="8" y="100"/>
                  </a:cubicBezTo>
                  <a:lnTo>
                    <a:pt x="8" y="100"/>
                  </a:lnTo>
                  <a:cubicBezTo>
                    <a:pt x="3" y="113"/>
                    <a:pt x="1" y="126"/>
                    <a:pt x="1" y="139"/>
                  </a:cubicBezTo>
                  <a:cubicBezTo>
                    <a:pt x="1" y="373"/>
                    <a:pt x="54" y="682"/>
                    <a:pt x="277" y="820"/>
                  </a:cubicBezTo>
                  <a:cubicBezTo>
                    <a:pt x="342" y="858"/>
                    <a:pt x="408" y="873"/>
                    <a:pt x="475" y="873"/>
                  </a:cubicBezTo>
                  <a:cubicBezTo>
                    <a:pt x="618" y="873"/>
                    <a:pt x="761" y="801"/>
                    <a:pt x="884" y="714"/>
                  </a:cubicBezTo>
                  <a:cubicBezTo>
                    <a:pt x="991" y="618"/>
                    <a:pt x="1076" y="512"/>
                    <a:pt x="1161" y="395"/>
                  </a:cubicBezTo>
                  <a:cubicBezTo>
                    <a:pt x="1183" y="352"/>
                    <a:pt x="1183" y="299"/>
                    <a:pt x="1161" y="256"/>
                  </a:cubicBezTo>
                  <a:cubicBezTo>
                    <a:pt x="1129" y="213"/>
                    <a:pt x="1097" y="192"/>
                    <a:pt x="1044" y="192"/>
                  </a:cubicBezTo>
                  <a:lnTo>
                    <a:pt x="970" y="192"/>
                  </a:lnTo>
                  <a:cubicBezTo>
                    <a:pt x="938" y="192"/>
                    <a:pt x="895" y="182"/>
                    <a:pt x="863" y="182"/>
                  </a:cubicBezTo>
                  <a:cubicBezTo>
                    <a:pt x="778" y="160"/>
                    <a:pt x="682" y="150"/>
                    <a:pt x="597" y="128"/>
                  </a:cubicBezTo>
                  <a:cubicBezTo>
                    <a:pt x="522" y="107"/>
                    <a:pt x="427" y="86"/>
                    <a:pt x="352" y="75"/>
                  </a:cubicBezTo>
                  <a:cubicBezTo>
                    <a:pt x="309" y="54"/>
                    <a:pt x="277" y="54"/>
                    <a:pt x="245" y="43"/>
                  </a:cubicBezTo>
                  <a:cubicBezTo>
                    <a:pt x="237" y="43"/>
                    <a:pt x="231" y="42"/>
                    <a:pt x="225" y="40"/>
                  </a:cubicBezTo>
                  <a:lnTo>
                    <a:pt x="225" y="40"/>
                  </a:lnTo>
                  <a:cubicBezTo>
                    <a:pt x="203" y="16"/>
                    <a:pt x="173" y="1"/>
                    <a:pt x="139"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 name="Google Shape;1375;p32">
              <a:extLst>
                <a:ext uri="{FF2B5EF4-FFF2-40B4-BE49-F238E27FC236}">
                  <a16:creationId xmlns:a16="http://schemas.microsoft.com/office/drawing/2014/main" id="{C95D5246-2051-E4BB-10AD-82C76BFBE0B0}"/>
                </a:ext>
              </a:extLst>
            </p:cNvPr>
            <p:cNvSpPr/>
            <p:nvPr/>
          </p:nvSpPr>
          <p:spPr>
            <a:xfrm flipH="1">
              <a:off x="6803026" y="3452062"/>
              <a:ext cx="345290" cy="59615"/>
            </a:xfrm>
            <a:custGeom>
              <a:avLst/>
              <a:gdLst/>
              <a:ahLst/>
              <a:cxnLst/>
              <a:rect l="l" t="t" r="r" b="b"/>
              <a:pathLst>
                <a:path w="1894" h="327" extrusionOk="0">
                  <a:moveTo>
                    <a:pt x="879" y="0"/>
                  </a:moveTo>
                  <a:cubicBezTo>
                    <a:pt x="636" y="0"/>
                    <a:pt x="394" y="18"/>
                    <a:pt x="158" y="66"/>
                  </a:cubicBezTo>
                  <a:cubicBezTo>
                    <a:pt x="0" y="95"/>
                    <a:pt x="44" y="326"/>
                    <a:pt x="186" y="326"/>
                  </a:cubicBezTo>
                  <a:cubicBezTo>
                    <a:pt x="198" y="326"/>
                    <a:pt x="210" y="325"/>
                    <a:pt x="222" y="321"/>
                  </a:cubicBezTo>
                  <a:cubicBezTo>
                    <a:pt x="439" y="280"/>
                    <a:pt x="661" y="264"/>
                    <a:pt x="884" y="264"/>
                  </a:cubicBezTo>
                  <a:cubicBezTo>
                    <a:pt x="1177" y="264"/>
                    <a:pt x="1471" y="291"/>
                    <a:pt x="1756" y="321"/>
                  </a:cubicBezTo>
                  <a:cubicBezTo>
                    <a:pt x="1760" y="322"/>
                    <a:pt x="1764" y="322"/>
                    <a:pt x="1768" y="322"/>
                  </a:cubicBezTo>
                  <a:cubicBezTo>
                    <a:pt x="1829" y="322"/>
                    <a:pt x="1894" y="253"/>
                    <a:pt x="1894" y="194"/>
                  </a:cubicBezTo>
                  <a:cubicBezTo>
                    <a:pt x="1894" y="108"/>
                    <a:pt x="1819" y="66"/>
                    <a:pt x="1756" y="55"/>
                  </a:cubicBezTo>
                  <a:cubicBezTo>
                    <a:pt x="1470" y="26"/>
                    <a:pt x="1174" y="0"/>
                    <a:pt x="879" y="0"/>
                  </a:cubicBezTo>
                  <a:close/>
                </a:path>
              </a:pathLst>
            </a:custGeom>
            <a:solidFill>
              <a:schemeClr val="accent2">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 name="Google Shape;1376;p32">
              <a:extLst>
                <a:ext uri="{FF2B5EF4-FFF2-40B4-BE49-F238E27FC236}">
                  <a16:creationId xmlns:a16="http://schemas.microsoft.com/office/drawing/2014/main" id="{B9B4217B-0DFC-B6F3-1D8B-8516F720BDDB}"/>
                </a:ext>
              </a:extLst>
            </p:cNvPr>
            <p:cNvSpPr/>
            <p:nvPr/>
          </p:nvSpPr>
          <p:spPr>
            <a:xfrm flipH="1">
              <a:off x="5661589" y="3370389"/>
              <a:ext cx="539083" cy="314298"/>
            </a:xfrm>
            <a:custGeom>
              <a:avLst/>
              <a:gdLst/>
              <a:ahLst/>
              <a:cxnLst/>
              <a:rect l="l" t="t" r="r" b="b"/>
              <a:pathLst>
                <a:path w="2957" h="1724" extrusionOk="0">
                  <a:moveTo>
                    <a:pt x="2763" y="0"/>
                  </a:moveTo>
                  <a:cubicBezTo>
                    <a:pt x="2741" y="0"/>
                    <a:pt x="2717" y="7"/>
                    <a:pt x="2693" y="22"/>
                  </a:cubicBezTo>
                  <a:lnTo>
                    <a:pt x="1341" y="778"/>
                  </a:lnTo>
                  <a:cubicBezTo>
                    <a:pt x="936" y="1012"/>
                    <a:pt x="510" y="1225"/>
                    <a:pt x="127" y="1470"/>
                  </a:cubicBezTo>
                  <a:cubicBezTo>
                    <a:pt x="1" y="1551"/>
                    <a:pt x="80" y="1724"/>
                    <a:pt x="198" y="1724"/>
                  </a:cubicBezTo>
                  <a:cubicBezTo>
                    <a:pt x="219" y="1724"/>
                    <a:pt x="242" y="1718"/>
                    <a:pt x="265" y="1705"/>
                  </a:cubicBezTo>
                  <a:cubicBezTo>
                    <a:pt x="649" y="1449"/>
                    <a:pt x="1075" y="1236"/>
                    <a:pt x="1469" y="1012"/>
                  </a:cubicBezTo>
                  <a:lnTo>
                    <a:pt x="2832" y="246"/>
                  </a:lnTo>
                  <a:cubicBezTo>
                    <a:pt x="2957" y="183"/>
                    <a:pt x="2879" y="0"/>
                    <a:pt x="2763" y="0"/>
                  </a:cubicBezTo>
                  <a:close/>
                </a:path>
              </a:pathLst>
            </a:custGeom>
            <a:solidFill>
              <a:schemeClr val="accent2">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 name="Google Shape;1377;p32">
              <a:extLst>
                <a:ext uri="{FF2B5EF4-FFF2-40B4-BE49-F238E27FC236}">
                  <a16:creationId xmlns:a16="http://schemas.microsoft.com/office/drawing/2014/main" id="{2B9BE7AF-4462-4293-0F31-CCB9615EF4F1}"/>
                </a:ext>
              </a:extLst>
            </p:cNvPr>
            <p:cNvSpPr/>
            <p:nvPr/>
          </p:nvSpPr>
          <p:spPr>
            <a:xfrm flipH="1">
              <a:off x="5356612" y="3225455"/>
              <a:ext cx="114671" cy="122875"/>
            </a:xfrm>
            <a:custGeom>
              <a:avLst/>
              <a:gdLst/>
              <a:ahLst/>
              <a:cxnLst/>
              <a:rect l="l" t="t" r="r" b="b"/>
              <a:pathLst>
                <a:path w="629" h="674" extrusionOk="0">
                  <a:moveTo>
                    <a:pt x="75" y="265"/>
                  </a:moveTo>
                  <a:lnTo>
                    <a:pt x="75" y="265"/>
                  </a:lnTo>
                  <a:cubicBezTo>
                    <a:pt x="84" y="270"/>
                    <a:pt x="91" y="273"/>
                    <a:pt x="97" y="274"/>
                  </a:cubicBezTo>
                  <a:lnTo>
                    <a:pt x="97" y="274"/>
                  </a:lnTo>
                  <a:cubicBezTo>
                    <a:pt x="91" y="271"/>
                    <a:pt x="83" y="268"/>
                    <a:pt x="75" y="265"/>
                  </a:cubicBezTo>
                  <a:close/>
                  <a:moveTo>
                    <a:pt x="107" y="276"/>
                  </a:moveTo>
                  <a:cubicBezTo>
                    <a:pt x="109" y="278"/>
                    <a:pt x="111" y="280"/>
                    <a:pt x="114" y="282"/>
                  </a:cubicBezTo>
                  <a:lnTo>
                    <a:pt x="114" y="282"/>
                  </a:lnTo>
                  <a:cubicBezTo>
                    <a:pt x="112" y="280"/>
                    <a:pt x="109" y="278"/>
                    <a:pt x="107" y="276"/>
                  </a:cubicBezTo>
                  <a:close/>
                  <a:moveTo>
                    <a:pt x="140" y="0"/>
                  </a:moveTo>
                  <a:cubicBezTo>
                    <a:pt x="86" y="0"/>
                    <a:pt x="30" y="46"/>
                    <a:pt x="21" y="106"/>
                  </a:cubicBezTo>
                  <a:cubicBezTo>
                    <a:pt x="0" y="180"/>
                    <a:pt x="43" y="244"/>
                    <a:pt x="107" y="276"/>
                  </a:cubicBezTo>
                  <a:cubicBezTo>
                    <a:pt x="107" y="276"/>
                    <a:pt x="103" y="276"/>
                    <a:pt x="97" y="274"/>
                  </a:cubicBezTo>
                  <a:lnTo>
                    <a:pt x="97" y="274"/>
                  </a:lnTo>
                  <a:cubicBezTo>
                    <a:pt x="112" y="282"/>
                    <a:pt x="120" y="290"/>
                    <a:pt x="128" y="297"/>
                  </a:cubicBezTo>
                  <a:cubicBezTo>
                    <a:pt x="128" y="296"/>
                    <a:pt x="128" y="295"/>
                    <a:pt x="127" y="294"/>
                  </a:cubicBezTo>
                  <a:lnTo>
                    <a:pt x="127" y="294"/>
                  </a:lnTo>
                  <a:cubicBezTo>
                    <a:pt x="171" y="332"/>
                    <a:pt x="207" y="376"/>
                    <a:pt x="234" y="404"/>
                  </a:cubicBezTo>
                  <a:lnTo>
                    <a:pt x="213" y="382"/>
                  </a:lnTo>
                  <a:lnTo>
                    <a:pt x="213" y="382"/>
                  </a:lnTo>
                  <a:cubicBezTo>
                    <a:pt x="266" y="446"/>
                    <a:pt x="320" y="532"/>
                    <a:pt x="362" y="606"/>
                  </a:cubicBezTo>
                  <a:cubicBezTo>
                    <a:pt x="377" y="650"/>
                    <a:pt x="427" y="674"/>
                    <a:pt x="478" y="674"/>
                  </a:cubicBezTo>
                  <a:cubicBezTo>
                    <a:pt x="501" y="674"/>
                    <a:pt x="523" y="669"/>
                    <a:pt x="543" y="659"/>
                  </a:cubicBezTo>
                  <a:cubicBezTo>
                    <a:pt x="607" y="617"/>
                    <a:pt x="628" y="542"/>
                    <a:pt x="596" y="478"/>
                  </a:cubicBezTo>
                  <a:cubicBezTo>
                    <a:pt x="575" y="425"/>
                    <a:pt x="532" y="372"/>
                    <a:pt x="501" y="319"/>
                  </a:cubicBezTo>
                  <a:cubicBezTo>
                    <a:pt x="447" y="233"/>
                    <a:pt x="394" y="159"/>
                    <a:pt x="330" y="106"/>
                  </a:cubicBezTo>
                  <a:cubicBezTo>
                    <a:pt x="288" y="63"/>
                    <a:pt x="234" y="31"/>
                    <a:pt x="181" y="10"/>
                  </a:cubicBezTo>
                  <a:cubicBezTo>
                    <a:pt x="168" y="3"/>
                    <a:pt x="154" y="0"/>
                    <a:pt x="140"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 name="Google Shape;1378;p32">
              <a:extLst>
                <a:ext uri="{FF2B5EF4-FFF2-40B4-BE49-F238E27FC236}">
                  <a16:creationId xmlns:a16="http://schemas.microsoft.com/office/drawing/2014/main" id="{6B90FFDC-6933-89FA-AF80-B3795AF16F95}"/>
                </a:ext>
              </a:extLst>
            </p:cNvPr>
            <p:cNvSpPr/>
            <p:nvPr/>
          </p:nvSpPr>
          <p:spPr>
            <a:xfrm flipH="1">
              <a:off x="6898009" y="2881988"/>
              <a:ext cx="161342" cy="70553"/>
            </a:xfrm>
            <a:custGeom>
              <a:avLst/>
              <a:gdLst/>
              <a:ahLst/>
              <a:cxnLst/>
              <a:rect l="l" t="t" r="r" b="b"/>
              <a:pathLst>
                <a:path w="885" h="387" extrusionOk="0">
                  <a:moveTo>
                    <a:pt x="623" y="0"/>
                  </a:moveTo>
                  <a:cubicBezTo>
                    <a:pt x="550" y="0"/>
                    <a:pt x="478" y="12"/>
                    <a:pt x="416" y="30"/>
                  </a:cubicBezTo>
                  <a:cubicBezTo>
                    <a:pt x="362" y="41"/>
                    <a:pt x="298" y="52"/>
                    <a:pt x="245" y="83"/>
                  </a:cubicBezTo>
                  <a:cubicBezTo>
                    <a:pt x="192" y="94"/>
                    <a:pt x="139" y="126"/>
                    <a:pt x="86" y="158"/>
                  </a:cubicBezTo>
                  <a:cubicBezTo>
                    <a:pt x="54" y="190"/>
                    <a:pt x="32" y="201"/>
                    <a:pt x="22" y="243"/>
                  </a:cubicBezTo>
                  <a:cubicBezTo>
                    <a:pt x="0" y="264"/>
                    <a:pt x="22" y="318"/>
                    <a:pt x="32" y="350"/>
                  </a:cubicBezTo>
                  <a:cubicBezTo>
                    <a:pt x="67" y="363"/>
                    <a:pt x="110" y="386"/>
                    <a:pt x="156" y="386"/>
                  </a:cubicBezTo>
                  <a:cubicBezTo>
                    <a:pt x="182" y="386"/>
                    <a:pt x="208" y="379"/>
                    <a:pt x="235" y="360"/>
                  </a:cubicBezTo>
                  <a:cubicBezTo>
                    <a:pt x="245" y="350"/>
                    <a:pt x="256" y="339"/>
                    <a:pt x="288" y="339"/>
                  </a:cubicBezTo>
                  <a:cubicBezTo>
                    <a:pt x="295" y="339"/>
                    <a:pt x="312" y="325"/>
                    <a:pt x="312" y="325"/>
                  </a:cubicBezTo>
                  <a:lnTo>
                    <a:pt x="312" y="325"/>
                  </a:lnTo>
                  <a:cubicBezTo>
                    <a:pt x="313" y="325"/>
                    <a:pt x="309" y="328"/>
                    <a:pt x="298" y="339"/>
                  </a:cubicBezTo>
                  <a:cubicBezTo>
                    <a:pt x="309" y="339"/>
                    <a:pt x="320" y="318"/>
                    <a:pt x="320" y="318"/>
                  </a:cubicBezTo>
                  <a:cubicBezTo>
                    <a:pt x="373" y="307"/>
                    <a:pt x="426" y="286"/>
                    <a:pt x="480" y="286"/>
                  </a:cubicBezTo>
                  <a:cubicBezTo>
                    <a:pt x="511" y="286"/>
                    <a:pt x="533" y="264"/>
                    <a:pt x="565" y="264"/>
                  </a:cubicBezTo>
                  <a:lnTo>
                    <a:pt x="682" y="264"/>
                  </a:lnTo>
                  <a:cubicBezTo>
                    <a:pt x="696" y="272"/>
                    <a:pt x="702" y="274"/>
                    <a:pt x="703" y="274"/>
                  </a:cubicBezTo>
                  <a:cubicBezTo>
                    <a:pt x="706" y="274"/>
                    <a:pt x="689" y="264"/>
                    <a:pt x="682" y="264"/>
                  </a:cubicBezTo>
                  <a:lnTo>
                    <a:pt x="714" y="264"/>
                  </a:lnTo>
                  <a:cubicBezTo>
                    <a:pt x="725" y="268"/>
                    <a:pt x="736" y="270"/>
                    <a:pt x="748" y="270"/>
                  </a:cubicBezTo>
                  <a:cubicBezTo>
                    <a:pt x="802" y="270"/>
                    <a:pt x="854" y="230"/>
                    <a:pt x="863" y="169"/>
                  </a:cubicBezTo>
                  <a:cubicBezTo>
                    <a:pt x="884" y="105"/>
                    <a:pt x="842" y="30"/>
                    <a:pt x="778" y="20"/>
                  </a:cubicBezTo>
                  <a:cubicBezTo>
                    <a:pt x="729" y="6"/>
                    <a:pt x="676" y="0"/>
                    <a:pt x="623"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 name="Google Shape;1379;p32">
              <a:extLst>
                <a:ext uri="{FF2B5EF4-FFF2-40B4-BE49-F238E27FC236}">
                  <a16:creationId xmlns:a16="http://schemas.microsoft.com/office/drawing/2014/main" id="{94C99BEC-4459-0B0B-0262-45C879C07F90}"/>
                </a:ext>
              </a:extLst>
            </p:cNvPr>
            <p:cNvSpPr/>
            <p:nvPr/>
          </p:nvSpPr>
          <p:spPr>
            <a:xfrm flipH="1">
              <a:off x="7028175" y="1728166"/>
              <a:ext cx="227337" cy="78210"/>
            </a:xfrm>
            <a:custGeom>
              <a:avLst/>
              <a:gdLst/>
              <a:ahLst/>
              <a:cxnLst/>
              <a:rect l="l" t="t" r="r" b="b"/>
              <a:pathLst>
                <a:path w="1247" h="429" extrusionOk="0">
                  <a:moveTo>
                    <a:pt x="604" y="1"/>
                  </a:moveTo>
                  <a:cubicBezTo>
                    <a:pt x="588" y="1"/>
                    <a:pt x="571" y="1"/>
                    <a:pt x="555" y="2"/>
                  </a:cubicBezTo>
                  <a:cubicBezTo>
                    <a:pt x="384" y="23"/>
                    <a:pt x="224" y="76"/>
                    <a:pt x="75" y="151"/>
                  </a:cubicBezTo>
                  <a:cubicBezTo>
                    <a:pt x="11" y="194"/>
                    <a:pt x="1" y="268"/>
                    <a:pt x="22" y="343"/>
                  </a:cubicBezTo>
                  <a:cubicBezTo>
                    <a:pt x="42" y="376"/>
                    <a:pt x="83" y="393"/>
                    <a:pt x="126" y="393"/>
                  </a:cubicBezTo>
                  <a:cubicBezTo>
                    <a:pt x="152" y="393"/>
                    <a:pt x="179" y="387"/>
                    <a:pt x="203" y="375"/>
                  </a:cubicBezTo>
                  <a:cubicBezTo>
                    <a:pt x="224" y="364"/>
                    <a:pt x="246" y="353"/>
                    <a:pt x="267" y="343"/>
                  </a:cubicBezTo>
                  <a:cubicBezTo>
                    <a:pt x="278" y="343"/>
                    <a:pt x="278" y="343"/>
                    <a:pt x="299" y="321"/>
                  </a:cubicBezTo>
                  <a:cubicBezTo>
                    <a:pt x="310" y="321"/>
                    <a:pt x="320" y="311"/>
                    <a:pt x="342" y="311"/>
                  </a:cubicBezTo>
                  <a:cubicBezTo>
                    <a:pt x="384" y="300"/>
                    <a:pt x="416" y="289"/>
                    <a:pt x="459" y="289"/>
                  </a:cubicBezTo>
                  <a:cubicBezTo>
                    <a:pt x="469" y="289"/>
                    <a:pt x="491" y="268"/>
                    <a:pt x="501" y="268"/>
                  </a:cubicBezTo>
                  <a:lnTo>
                    <a:pt x="746" y="268"/>
                  </a:lnTo>
                  <a:cubicBezTo>
                    <a:pt x="757" y="268"/>
                    <a:pt x="768" y="268"/>
                    <a:pt x="789" y="289"/>
                  </a:cubicBezTo>
                  <a:cubicBezTo>
                    <a:pt x="874" y="311"/>
                    <a:pt x="949" y="343"/>
                    <a:pt x="1012" y="396"/>
                  </a:cubicBezTo>
                  <a:cubicBezTo>
                    <a:pt x="1042" y="414"/>
                    <a:pt x="1079" y="428"/>
                    <a:pt x="1114" y="428"/>
                  </a:cubicBezTo>
                  <a:cubicBezTo>
                    <a:pt x="1142" y="428"/>
                    <a:pt x="1170" y="419"/>
                    <a:pt x="1193" y="396"/>
                  </a:cubicBezTo>
                  <a:cubicBezTo>
                    <a:pt x="1236" y="353"/>
                    <a:pt x="1247" y="247"/>
                    <a:pt x="1193" y="204"/>
                  </a:cubicBezTo>
                  <a:cubicBezTo>
                    <a:pt x="1025" y="66"/>
                    <a:pt x="820" y="1"/>
                    <a:pt x="604" y="1"/>
                  </a:cubicBezTo>
                  <a:close/>
                </a:path>
              </a:pathLst>
            </a:custGeom>
            <a:solidFill>
              <a:srgbClr val="3D1C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 name="Google Shape;1380;p32">
              <a:extLst>
                <a:ext uri="{FF2B5EF4-FFF2-40B4-BE49-F238E27FC236}">
                  <a16:creationId xmlns:a16="http://schemas.microsoft.com/office/drawing/2014/main" id="{B0F69623-98A6-5DCB-0C46-12664F792B0D}"/>
                </a:ext>
              </a:extLst>
            </p:cNvPr>
            <p:cNvSpPr/>
            <p:nvPr/>
          </p:nvSpPr>
          <p:spPr>
            <a:xfrm flipH="1">
              <a:off x="6935018" y="1940189"/>
              <a:ext cx="97170" cy="220774"/>
            </a:xfrm>
            <a:custGeom>
              <a:avLst/>
              <a:gdLst/>
              <a:ahLst/>
              <a:cxnLst/>
              <a:rect l="l" t="t" r="r" b="b"/>
              <a:pathLst>
                <a:path w="533" h="1211" extrusionOk="0">
                  <a:moveTo>
                    <a:pt x="387" y="1"/>
                  </a:moveTo>
                  <a:cubicBezTo>
                    <a:pt x="350" y="1"/>
                    <a:pt x="315" y="14"/>
                    <a:pt x="299" y="42"/>
                  </a:cubicBezTo>
                  <a:cubicBezTo>
                    <a:pt x="149" y="191"/>
                    <a:pt x="0" y="372"/>
                    <a:pt x="64" y="585"/>
                  </a:cubicBezTo>
                  <a:cubicBezTo>
                    <a:pt x="86" y="639"/>
                    <a:pt x="107" y="681"/>
                    <a:pt x="139" y="724"/>
                  </a:cubicBezTo>
                  <a:cubicBezTo>
                    <a:pt x="149" y="745"/>
                    <a:pt x="160" y="777"/>
                    <a:pt x="171" y="788"/>
                  </a:cubicBezTo>
                  <a:lnTo>
                    <a:pt x="171" y="798"/>
                  </a:lnTo>
                  <a:cubicBezTo>
                    <a:pt x="171" y="820"/>
                    <a:pt x="192" y="830"/>
                    <a:pt x="192" y="830"/>
                  </a:cubicBezTo>
                  <a:lnTo>
                    <a:pt x="192" y="852"/>
                  </a:lnTo>
                  <a:lnTo>
                    <a:pt x="192" y="873"/>
                  </a:lnTo>
                  <a:cubicBezTo>
                    <a:pt x="192" y="882"/>
                    <a:pt x="192" y="883"/>
                    <a:pt x="178" y="890"/>
                  </a:cubicBezTo>
                  <a:lnTo>
                    <a:pt x="178" y="890"/>
                  </a:lnTo>
                  <a:cubicBezTo>
                    <a:pt x="180" y="888"/>
                    <a:pt x="180" y="887"/>
                    <a:pt x="180" y="887"/>
                  </a:cubicBezTo>
                  <a:cubicBezTo>
                    <a:pt x="179" y="887"/>
                    <a:pt x="176" y="889"/>
                    <a:pt x="171" y="894"/>
                  </a:cubicBezTo>
                  <a:cubicBezTo>
                    <a:pt x="174" y="893"/>
                    <a:pt x="176" y="891"/>
                    <a:pt x="178" y="890"/>
                  </a:cubicBezTo>
                  <a:lnTo>
                    <a:pt x="178" y="890"/>
                  </a:lnTo>
                  <a:cubicBezTo>
                    <a:pt x="175" y="896"/>
                    <a:pt x="166" y="905"/>
                    <a:pt x="160" y="905"/>
                  </a:cubicBezTo>
                  <a:cubicBezTo>
                    <a:pt x="160" y="926"/>
                    <a:pt x="149" y="926"/>
                    <a:pt x="149" y="937"/>
                  </a:cubicBezTo>
                  <a:lnTo>
                    <a:pt x="139" y="947"/>
                  </a:lnTo>
                  <a:lnTo>
                    <a:pt x="96" y="990"/>
                  </a:lnTo>
                  <a:cubicBezTo>
                    <a:pt x="43" y="1043"/>
                    <a:pt x="43" y="1139"/>
                    <a:pt x="96" y="1171"/>
                  </a:cubicBezTo>
                  <a:cubicBezTo>
                    <a:pt x="123" y="1198"/>
                    <a:pt x="155" y="1211"/>
                    <a:pt x="187" y="1211"/>
                  </a:cubicBezTo>
                  <a:cubicBezTo>
                    <a:pt x="219" y="1211"/>
                    <a:pt x="251" y="1198"/>
                    <a:pt x="277" y="1171"/>
                  </a:cubicBezTo>
                  <a:cubicBezTo>
                    <a:pt x="373" y="1096"/>
                    <a:pt x="437" y="990"/>
                    <a:pt x="437" y="873"/>
                  </a:cubicBezTo>
                  <a:cubicBezTo>
                    <a:pt x="437" y="766"/>
                    <a:pt x="394" y="660"/>
                    <a:pt x="341" y="564"/>
                  </a:cubicBezTo>
                  <a:cubicBezTo>
                    <a:pt x="331" y="553"/>
                    <a:pt x="320" y="521"/>
                    <a:pt x="320" y="511"/>
                  </a:cubicBezTo>
                  <a:cubicBezTo>
                    <a:pt x="320" y="500"/>
                    <a:pt x="320" y="500"/>
                    <a:pt x="309" y="479"/>
                  </a:cubicBezTo>
                  <a:lnTo>
                    <a:pt x="309" y="458"/>
                  </a:lnTo>
                  <a:lnTo>
                    <a:pt x="309" y="426"/>
                  </a:lnTo>
                  <a:cubicBezTo>
                    <a:pt x="309" y="416"/>
                    <a:pt x="309" y="415"/>
                    <a:pt x="317" y="407"/>
                  </a:cubicBezTo>
                  <a:lnTo>
                    <a:pt x="317" y="407"/>
                  </a:lnTo>
                  <a:cubicBezTo>
                    <a:pt x="316" y="411"/>
                    <a:pt x="315" y="413"/>
                    <a:pt x="315" y="413"/>
                  </a:cubicBezTo>
                  <a:cubicBezTo>
                    <a:pt x="315" y="413"/>
                    <a:pt x="317" y="411"/>
                    <a:pt x="320" y="404"/>
                  </a:cubicBezTo>
                  <a:lnTo>
                    <a:pt x="320" y="404"/>
                  </a:lnTo>
                  <a:cubicBezTo>
                    <a:pt x="319" y="405"/>
                    <a:pt x="318" y="406"/>
                    <a:pt x="317" y="407"/>
                  </a:cubicBezTo>
                  <a:lnTo>
                    <a:pt x="317" y="407"/>
                  </a:lnTo>
                  <a:cubicBezTo>
                    <a:pt x="318" y="403"/>
                    <a:pt x="320" y="398"/>
                    <a:pt x="320" y="394"/>
                  </a:cubicBezTo>
                  <a:cubicBezTo>
                    <a:pt x="331" y="372"/>
                    <a:pt x="341" y="351"/>
                    <a:pt x="362" y="340"/>
                  </a:cubicBezTo>
                  <a:lnTo>
                    <a:pt x="373" y="319"/>
                  </a:lnTo>
                  <a:lnTo>
                    <a:pt x="405" y="298"/>
                  </a:lnTo>
                  <a:lnTo>
                    <a:pt x="480" y="213"/>
                  </a:lnTo>
                  <a:cubicBezTo>
                    <a:pt x="533" y="159"/>
                    <a:pt x="533" y="85"/>
                    <a:pt x="480" y="32"/>
                  </a:cubicBezTo>
                  <a:cubicBezTo>
                    <a:pt x="454" y="11"/>
                    <a:pt x="420" y="1"/>
                    <a:pt x="387"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 name="Google Shape;1381;p32">
              <a:extLst>
                <a:ext uri="{FF2B5EF4-FFF2-40B4-BE49-F238E27FC236}">
                  <a16:creationId xmlns:a16="http://schemas.microsoft.com/office/drawing/2014/main" id="{0718EADE-E749-773C-4F58-FB533C668867}"/>
                </a:ext>
              </a:extLst>
            </p:cNvPr>
            <p:cNvSpPr/>
            <p:nvPr/>
          </p:nvSpPr>
          <p:spPr>
            <a:xfrm flipH="1">
              <a:off x="7055340" y="2055590"/>
              <a:ext cx="93341" cy="105921"/>
            </a:xfrm>
            <a:custGeom>
              <a:avLst/>
              <a:gdLst/>
              <a:ahLst/>
              <a:cxnLst/>
              <a:rect l="l" t="t" r="r" b="b"/>
              <a:pathLst>
                <a:path w="512" h="581" extrusionOk="0">
                  <a:moveTo>
                    <a:pt x="287" y="154"/>
                  </a:moveTo>
                  <a:cubicBezTo>
                    <a:pt x="288" y="154"/>
                    <a:pt x="288" y="155"/>
                    <a:pt x="288" y="155"/>
                  </a:cubicBezTo>
                  <a:lnTo>
                    <a:pt x="288" y="155"/>
                  </a:lnTo>
                  <a:cubicBezTo>
                    <a:pt x="288" y="154"/>
                    <a:pt x="288" y="154"/>
                    <a:pt x="287" y="154"/>
                  </a:cubicBezTo>
                  <a:close/>
                  <a:moveTo>
                    <a:pt x="148" y="1"/>
                  </a:moveTo>
                  <a:cubicBezTo>
                    <a:pt x="138" y="1"/>
                    <a:pt x="127" y="2"/>
                    <a:pt x="118" y="6"/>
                  </a:cubicBezTo>
                  <a:cubicBezTo>
                    <a:pt x="43" y="37"/>
                    <a:pt x="0" y="101"/>
                    <a:pt x="32" y="165"/>
                  </a:cubicBezTo>
                  <a:cubicBezTo>
                    <a:pt x="54" y="272"/>
                    <a:pt x="118" y="368"/>
                    <a:pt x="192" y="453"/>
                  </a:cubicBezTo>
                  <a:cubicBezTo>
                    <a:pt x="213" y="485"/>
                    <a:pt x="256" y="517"/>
                    <a:pt x="277" y="538"/>
                  </a:cubicBezTo>
                  <a:cubicBezTo>
                    <a:pt x="309" y="570"/>
                    <a:pt x="331" y="581"/>
                    <a:pt x="373" y="581"/>
                  </a:cubicBezTo>
                  <a:cubicBezTo>
                    <a:pt x="405" y="581"/>
                    <a:pt x="437" y="570"/>
                    <a:pt x="469" y="538"/>
                  </a:cubicBezTo>
                  <a:cubicBezTo>
                    <a:pt x="490" y="517"/>
                    <a:pt x="512" y="485"/>
                    <a:pt x="512" y="453"/>
                  </a:cubicBezTo>
                  <a:cubicBezTo>
                    <a:pt x="512" y="421"/>
                    <a:pt x="490" y="378"/>
                    <a:pt x="469" y="357"/>
                  </a:cubicBezTo>
                  <a:cubicBezTo>
                    <a:pt x="416" y="314"/>
                    <a:pt x="373" y="272"/>
                    <a:pt x="331" y="219"/>
                  </a:cubicBezTo>
                  <a:lnTo>
                    <a:pt x="331" y="219"/>
                  </a:lnTo>
                  <a:lnTo>
                    <a:pt x="363" y="250"/>
                  </a:lnTo>
                  <a:lnTo>
                    <a:pt x="280" y="137"/>
                  </a:lnTo>
                  <a:lnTo>
                    <a:pt x="280" y="137"/>
                  </a:lnTo>
                  <a:cubicBezTo>
                    <a:pt x="277" y="124"/>
                    <a:pt x="277" y="108"/>
                    <a:pt x="277" y="101"/>
                  </a:cubicBezTo>
                  <a:cubicBezTo>
                    <a:pt x="268" y="47"/>
                    <a:pt x="206" y="1"/>
                    <a:pt x="148"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 name="Google Shape;1382;p32">
              <a:extLst>
                <a:ext uri="{FF2B5EF4-FFF2-40B4-BE49-F238E27FC236}">
                  <a16:creationId xmlns:a16="http://schemas.microsoft.com/office/drawing/2014/main" id="{7F3D94ED-D0CD-25C6-D8AA-F969CB7FCE60}"/>
                </a:ext>
              </a:extLst>
            </p:cNvPr>
            <p:cNvSpPr/>
            <p:nvPr/>
          </p:nvSpPr>
          <p:spPr>
            <a:xfrm flipH="1">
              <a:off x="7035833" y="2106089"/>
              <a:ext cx="188506" cy="160431"/>
            </a:xfrm>
            <a:custGeom>
              <a:avLst/>
              <a:gdLst/>
              <a:ahLst/>
              <a:cxnLst/>
              <a:rect l="l" t="t" r="r" b="b"/>
              <a:pathLst>
                <a:path w="1034" h="880" extrusionOk="0">
                  <a:moveTo>
                    <a:pt x="157" y="1"/>
                  </a:moveTo>
                  <a:cubicBezTo>
                    <a:pt x="147" y="1"/>
                    <a:pt x="138" y="2"/>
                    <a:pt x="128" y="5"/>
                  </a:cubicBezTo>
                  <a:cubicBezTo>
                    <a:pt x="75" y="27"/>
                    <a:pt x="0" y="91"/>
                    <a:pt x="43" y="155"/>
                  </a:cubicBezTo>
                  <a:cubicBezTo>
                    <a:pt x="107" y="336"/>
                    <a:pt x="234" y="495"/>
                    <a:pt x="362" y="623"/>
                  </a:cubicBezTo>
                  <a:cubicBezTo>
                    <a:pt x="505" y="756"/>
                    <a:pt x="678" y="879"/>
                    <a:pt x="871" y="879"/>
                  </a:cubicBezTo>
                  <a:cubicBezTo>
                    <a:pt x="879" y="879"/>
                    <a:pt x="887" y="879"/>
                    <a:pt x="895" y="879"/>
                  </a:cubicBezTo>
                  <a:cubicBezTo>
                    <a:pt x="959" y="879"/>
                    <a:pt x="1033" y="825"/>
                    <a:pt x="1033" y="740"/>
                  </a:cubicBezTo>
                  <a:cubicBezTo>
                    <a:pt x="1033" y="676"/>
                    <a:pt x="980" y="612"/>
                    <a:pt x="895" y="612"/>
                  </a:cubicBezTo>
                  <a:lnTo>
                    <a:pt x="799" y="612"/>
                  </a:lnTo>
                  <a:cubicBezTo>
                    <a:pt x="794" y="612"/>
                    <a:pt x="782" y="608"/>
                    <a:pt x="771" y="603"/>
                  </a:cubicBezTo>
                  <a:lnTo>
                    <a:pt x="771" y="603"/>
                  </a:lnTo>
                  <a:cubicBezTo>
                    <a:pt x="771" y="600"/>
                    <a:pt x="770" y="596"/>
                    <a:pt x="767" y="591"/>
                  </a:cubicBezTo>
                  <a:lnTo>
                    <a:pt x="746" y="591"/>
                  </a:lnTo>
                  <a:cubicBezTo>
                    <a:pt x="735" y="591"/>
                    <a:pt x="735" y="580"/>
                    <a:pt x="724" y="580"/>
                  </a:cubicBezTo>
                  <a:cubicBezTo>
                    <a:pt x="714" y="570"/>
                    <a:pt x="682" y="559"/>
                    <a:pt x="671" y="538"/>
                  </a:cubicBezTo>
                  <a:cubicBezTo>
                    <a:pt x="660" y="538"/>
                    <a:pt x="660" y="527"/>
                    <a:pt x="639" y="527"/>
                  </a:cubicBezTo>
                  <a:cubicBezTo>
                    <a:pt x="635" y="523"/>
                    <a:pt x="630" y="520"/>
                    <a:pt x="628" y="519"/>
                  </a:cubicBezTo>
                  <a:lnTo>
                    <a:pt x="628" y="519"/>
                  </a:lnTo>
                  <a:cubicBezTo>
                    <a:pt x="600" y="498"/>
                    <a:pt x="570" y="469"/>
                    <a:pt x="533" y="431"/>
                  </a:cubicBezTo>
                  <a:cubicBezTo>
                    <a:pt x="511" y="410"/>
                    <a:pt x="479" y="367"/>
                    <a:pt x="447" y="346"/>
                  </a:cubicBezTo>
                  <a:cubicBezTo>
                    <a:pt x="447" y="346"/>
                    <a:pt x="427" y="319"/>
                    <a:pt x="435" y="319"/>
                  </a:cubicBezTo>
                  <a:cubicBezTo>
                    <a:pt x="437" y="319"/>
                    <a:pt x="441" y="321"/>
                    <a:pt x="447" y="325"/>
                  </a:cubicBezTo>
                  <a:cubicBezTo>
                    <a:pt x="447" y="314"/>
                    <a:pt x="426" y="314"/>
                    <a:pt x="426" y="304"/>
                  </a:cubicBezTo>
                  <a:cubicBezTo>
                    <a:pt x="415" y="293"/>
                    <a:pt x="405" y="261"/>
                    <a:pt x="394" y="250"/>
                  </a:cubicBezTo>
                  <a:cubicBezTo>
                    <a:pt x="362" y="218"/>
                    <a:pt x="352" y="186"/>
                    <a:pt x="320" y="155"/>
                  </a:cubicBezTo>
                  <a:cubicBezTo>
                    <a:pt x="309" y="144"/>
                    <a:pt x="309" y="133"/>
                    <a:pt x="298" y="112"/>
                  </a:cubicBezTo>
                  <a:cubicBezTo>
                    <a:pt x="298" y="105"/>
                    <a:pt x="284" y="78"/>
                    <a:pt x="281" y="78"/>
                  </a:cubicBezTo>
                  <a:cubicBezTo>
                    <a:pt x="279" y="78"/>
                    <a:pt x="281" y="84"/>
                    <a:pt x="288" y="101"/>
                  </a:cubicBezTo>
                  <a:cubicBezTo>
                    <a:pt x="261" y="47"/>
                    <a:pt x="211" y="1"/>
                    <a:pt x="157"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 name="Google Shape;1383;p32">
              <a:extLst>
                <a:ext uri="{FF2B5EF4-FFF2-40B4-BE49-F238E27FC236}">
                  <a16:creationId xmlns:a16="http://schemas.microsoft.com/office/drawing/2014/main" id="{D0F7E910-F735-F4A9-AF74-2897E4B73485}"/>
                </a:ext>
              </a:extLst>
            </p:cNvPr>
            <p:cNvSpPr/>
            <p:nvPr/>
          </p:nvSpPr>
          <p:spPr>
            <a:xfrm flipH="1">
              <a:off x="6700025" y="1833175"/>
              <a:ext cx="161342" cy="131261"/>
            </a:xfrm>
            <a:custGeom>
              <a:avLst/>
              <a:gdLst/>
              <a:ahLst/>
              <a:cxnLst/>
              <a:rect l="l" t="t" r="r" b="b"/>
              <a:pathLst>
                <a:path w="885" h="720" extrusionOk="0">
                  <a:moveTo>
                    <a:pt x="544" y="448"/>
                  </a:moveTo>
                  <a:lnTo>
                    <a:pt x="544" y="448"/>
                  </a:lnTo>
                  <a:cubicBezTo>
                    <a:pt x="547" y="456"/>
                    <a:pt x="550" y="459"/>
                    <a:pt x="551" y="460"/>
                  </a:cubicBezTo>
                  <a:lnTo>
                    <a:pt x="551" y="460"/>
                  </a:lnTo>
                  <a:cubicBezTo>
                    <a:pt x="548" y="456"/>
                    <a:pt x="545" y="452"/>
                    <a:pt x="544" y="448"/>
                  </a:cubicBezTo>
                  <a:close/>
                  <a:moveTo>
                    <a:pt x="128" y="1"/>
                  </a:moveTo>
                  <a:cubicBezTo>
                    <a:pt x="64" y="1"/>
                    <a:pt x="0" y="65"/>
                    <a:pt x="0" y="139"/>
                  </a:cubicBezTo>
                  <a:cubicBezTo>
                    <a:pt x="0" y="193"/>
                    <a:pt x="54" y="246"/>
                    <a:pt x="128" y="257"/>
                  </a:cubicBezTo>
                  <a:lnTo>
                    <a:pt x="182" y="257"/>
                  </a:lnTo>
                  <a:cubicBezTo>
                    <a:pt x="203" y="257"/>
                    <a:pt x="245" y="267"/>
                    <a:pt x="277" y="288"/>
                  </a:cubicBezTo>
                  <a:cubicBezTo>
                    <a:pt x="299" y="299"/>
                    <a:pt x="341" y="310"/>
                    <a:pt x="363" y="310"/>
                  </a:cubicBezTo>
                  <a:cubicBezTo>
                    <a:pt x="384" y="310"/>
                    <a:pt x="384" y="320"/>
                    <a:pt x="395" y="320"/>
                  </a:cubicBezTo>
                  <a:cubicBezTo>
                    <a:pt x="405" y="342"/>
                    <a:pt x="416" y="342"/>
                    <a:pt x="437" y="352"/>
                  </a:cubicBezTo>
                  <a:cubicBezTo>
                    <a:pt x="448" y="363"/>
                    <a:pt x="458" y="363"/>
                    <a:pt x="469" y="374"/>
                  </a:cubicBezTo>
                  <a:lnTo>
                    <a:pt x="490" y="395"/>
                  </a:lnTo>
                  <a:lnTo>
                    <a:pt x="501" y="406"/>
                  </a:lnTo>
                  <a:lnTo>
                    <a:pt x="533" y="427"/>
                  </a:lnTo>
                  <a:lnTo>
                    <a:pt x="544" y="448"/>
                  </a:lnTo>
                  <a:cubicBezTo>
                    <a:pt x="544" y="448"/>
                    <a:pt x="544" y="448"/>
                    <a:pt x="544" y="448"/>
                  </a:cubicBezTo>
                  <a:lnTo>
                    <a:pt x="544" y="448"/>
                  </a:lnTo>
                  <a:cubicBezTo>
                    <a:pt x="550" y="454"/>
                    <a:pt x="552" y="460"/>
                    <a:pt x="551" y="460"/>
                  </a:cubicBezTo>
                  <a:cubicBezTo>
                    <a:pt x="551" y="460"/>
                    <a:pt x="551" y="460"/>
                    <a:pt x="551" y="460"/>
                  </a:cubicBezTo>
                  <a:lnTo>
                    <a:pt x="551" y="460"/>
                  </a:lnTo>
                  <a:cubicBezTo>
                    <a:pt x="565" y="481"/>
                    <a:pt x="588" y="507"/>
                    <a:pt x="597" y="533"/>
                  </a:cubicBezTo>
                  <a:cubicBezTo>
                    <a:pt x="593" y="530"/>
                    <a:pt x="591" y="528"/>
                    <a:pt x="590" y="528"/>
                  </a:cubicBezTo>
                  <a:cubicBezTo>
                    <a:pt x="587" y="528"/>
                    <a:pt x="593" y="539"/>
                    <a:pt x="597" y="543"/>
                  </a:cubicBezTo>
                  <a:lnTo>
                    <a:pt x="597" y="543"/>
                  </a:lnTo>
                  <a:cubicBezTo>
                    <a:pt x="597" y="540"/>
                    <a:pt x="597" y="537"/>
                    <a:pt x="597" y="533"/>
                  </a:cubicBezTo>
                  <a:lnTo>
                    <a:pt x="597" y="533"/>
                  </a:lnTo>
                  <a:cubicBezTo>
                    <a:pt x="599" y="541"/>
                    <a:pt x="599" y="544"/>
                    <a:pt x="598" y="544"/>
                  </a:cubicBezTo>
                  <a:cubicBezTo>
                    <a:pt x="598" y="544"/>
                    <a:pt x="598" y="544"/>
                    <a:pt x="597" y="543"/>
                  </a:cubicBezTo>
                  <a:lnTo>
                    <a:pt x="597" y="543"/>
                  </a:lnTo>
                  <a:cubicBezTo>
                    <a:pt x="597" y="555"/>
                    <a:pt x="599" y="557"/>
                    <a:pt x="607" y="565"/>
                  </a:cubicBezTo>
                  <a:cubicBezTo>
                    <a:pt x="607" y="576"/>
                    <a:pt x="618" y="608"/>
                    <a:pt x="618" y="619"/>
                  </a:cubicBezTo>
                  <a:cubicBezTo>
                    <a:pt x="636" y="673"/>
                    <a:pt x="692" y="719"/>
                    <a:pt x="748" y="719"/>
                  </a:cubicBezTo>
                  <a:cubicBezTo>
                    <a:pt x="758" y="719"/>
                    <a:pt x="768" y="718"/>
                    <a:pt x="778" y="714"/>
                  </a:cubicBezTo>
                  <a:cubicBezTo>
                    <a:pt x="852" y="682"/>
                    <a:pt x="884" y="619"/>
                    <a:pt x="874" y="555"/>
                  </a:cubicBezTo>
                  <a:cubicBezTo>
                    <a:pt x="831" y="374"/>
                    <a:pt x="725" y="235"/>
                    <a:pt x="565" y="139"/>
                  </a:cubicBezTo>
                  <a:cubicBezTo>
                    <a:pt x="437" y="54"/>
                    <a:pt x="277" y="22"/>
                    <a:pt x="128" y="1"/>
                  </a:cubicBezTo>
                  <a:close/>
                </a:path>
              </a:pathLst>
            </a:custGeom>
            <a:solidFill>
              <a:srgbClr val="3D1C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1384;p32">
              <a:extLst>
                <a:ext uri="{FF2B5EF4-FFF2-40B4-BE49-F238E27FC236}">
                  <a16:creationId xmlns:a16="http://schemas.microsoft.com/office/drawing/2014/main" id="{9787EEC9-841F-C9AE-9832-B25F54B8515E}"/>
                </a:ext>
              </a:extLst>
            </p:cNvPr>
            <p:cNvSpPr/>
            <p:nvPr/>
          </p:nvSpPr>
          <p:spPr>
            <a:xfrm flipH="1">
              <a:off x="7129174" y="1910838"/>
              <a:ext cx="52505" cy="47035"/>
            </a:xfrm>
            <a:custGeom>
              <a:avLst/>
              <a:gdLst/>
              <a:ahLst/>
              <a:cxnLst/>
              <a:rect l="l" t="t" r="r" b="b"/>
              <a:pathLst>
                <a:path w="288" h="258" extrusionOk="0">
                  <a:moveTo>
                    <a:pt x="232" y="0"/>
                  </a:moveTo>
                  <a:cubicBezTo>
                    <a:pt x="229" y="0"/>
                    <a:pt x="227" y="0"/>
                    <a:pt x="224" y="1"/>
                  </a:cubicBezTo>
                  <a:cubicBezTo>
                    <a:pt x="139" y="1"/>
                    <a:pt x="0" y="193"/>
                    <a:pt x="86" y="246"/>
                  </a:cubicBezTo>
                  <a:cubicBezTo>
                    <a:pt x="96" y="254"/>
                    <a:pt x="107" y="257"/>
                    <a:pt x="119" y="257"/>
                  </a:cubicBezTo>
                  <a:cubicBezTo>
                    <a:pt x="169" y="257"/>
                    <a:pt x="228" y="193"/>
                    <a:pt x="245" y="150"/>
                  </a:cubicBezTo>
                  <a:cubicBezTo>
                    <a:pt x="276" y="109"/>
                    <a:pt x="287" y="0"/>
                    <a:pt x="232"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 name="Google Shape;1385;p32">
              <a:extLst>
                <a:ext uri="{FF2B5EF4-FFF2-40B4-BE49-F238E27FC236}">
                  <a16:creationId xmlns:a16="http://schemas.microsoft.com/office/drawing/2014/main" id="{3D0B7BB1-F379-67FF-E24A-6EC423405A16}"/>
                </a:ext>
              </a:extLst>
            </p:cNvPr>
            <p:cNvSpPr/>
            <p:nvPr/>
          </p:nvSpPr>
          <p:spPr>
            <a:xfrm flipH="1">
              <a:off x="7103833" y="1883492"/>
              <a:ext cx="89513" cy="95529"/>
            </a:xfrm>
            <a:custGeom>
              <a:avLst/>
              <a:gdLst/>
              <a:ahLst/>
              <a:cxnLst/>
              <a:rect l="l" t="t" r="r" b="b"/>
              <a:pathLst>
                <a:path w="491" h="524" extrusionOk="0">
                  <a:moveTo>
                    <a:pt x="203" y="257"/>
                  </a:moveTo>
                  <a:lnTo>
                    <a:pt x="182" y="279"/>
                  </a:lnTo>
                  <a:lnTo>
                    <a:pt x="196" y="257"/>
                  </a:lnTo>
                  <a:close/>
                  <a:moveTo>
                    <a:pt x="235" y="264"/>
                  </a:moveTo>
                  <a:cubicBezTo>
                    <a:pt x="241" y="270"/>
                    <a:pt x="245" y="279"/>
                    <a:pt x="245" y="279"/>
                  </a:cubicBezTo>
                  <a:cubicBezTo>
                    <a:pt x="245" y="279"/>
                    <a:pt x="237" y="279"/>
                    <a:pt x="235" y="264"/>
                  </a:cubicBezTo>
                  <a:close/>
                  <a:moveTo>
                    <a:pt x="288" y="311"/>
                  </a:moveTo>
                  <a:cubicBezTo>
                    <a:pt x="288" y="329"/>
                    <a:pt x="271" y="340"/>
                    <a:pt x="268" y="342"/>
                  </a:cubicBezTo>
                  <a:lnTo>
                    <a:pt x="268" y="342"/>
                  </a:lnTo>
                  <a:cubicBezTo>
                    <a:pt x="268" y="342"/>
                    <a:pt x="268" y="342"/>
                    <a:pt x="268" y="342"/>
                  </a:cubicBezTo>
                  <a:lnTo>
                    <a:pt x="268" y="342"/>
                  </a:lnTo>
                  <a:cubicBezTo>
                    <a:pt x="278" y="331"/>
                    <a:pt x="283" y="321"/>
                    <a:pt x="287" y="312"/>
                  </a:cubicBezTo>
                  <a:lnTo>
                    <a:pt x="287" y="312"/>
                  </a:lnTo>
                  <a:cubicBezTo>
                    <a:pt x="287" y="312"/>
                    <a:pt x="288" y="311"/>
                    <a:pt x="288" y="311"/>
                  </a:cubicBezTo>
                  <a:close/>
                  <a:moveTo>
                    <a:pt x="320" y="0"/>
                  </a:moveTo>
                  <a:cubicBezTo>
                    <a:pt x="300" y="0"/>
                    <a:pt x="278" y="4"/>
                    <a:pt x="256" y="12"/>
                  </a:cubicBezTo>
                  <a:cubicBezTo>
                    <a:pt x="244" y="19"/>
                    <a:pt x="224" y="25"/>
                    <a:pt x="207" y="38"/>
                  </a:cubicBezTo>
                  <a:lnTo>
                    <a:pt x="207" y="38"/>
                  </a:lnTo>
                  <a:cubicBezTo>
                    <a:pt x="192" y="44"/>
                    <a:pt x="179" y="53"/>
                    <a:pt x="171" y="66"/>
                  </a:cubicBezTo>
                  <a:cubicBezTo>
                    <a:pt x="139" y="87"/>
                    <a:pt x="96" y="98"/>
                    <a:pt x="86" y="140"/>
                  </a:cubicBezTo>
                  <a:cubicBezTo>
                    <a:pt x="75" y="151"/>
                    <a:pt x="64" y="183"/>
                    <a:pt x="43" y="193"/>
                  </a:cubicBezTo>
                  <a:cubicBezTo>
                    <a:pt x="32" y="225"/>
                    <a:pt x="22" y="236"/>
                    <a:pt x="22" y="257"/>
                  </a:cubicBezTo>
                  <a:cubicBezTo>
                    <a:pt x="1" y="289"/>
                    <a:pt x="1" y="300"/>
                    <a:pt x="1" y="332"/>
                  </a:cubicBezTo>
                  <a:cubicBezTo>
                    <a:pt x="1" y="353"/>
                    <a:pt x="1" y="364"/>
                    <a:pt x="22" y="396"/>
                  </a:cubicBezTo>
                  <a:cubicBezTo>
                    <a:pt x="32" y="460"/>
                    <a:pt x="86" y="513"/>
                    <a:pt x="150" y="524"/>
                  </a:cubicBezTo>
                  <a:lnTo>
                    <a:pt x="256" y="524"/>
                  </a:lnTo>
                  <a:cubicBezTo>
                    <a:pt x="288" y="513"/>
                    <a:pt x="309" y="513"/>
                    <a:pt x="331" y="492"/>
                  </a:cubicBezTo>
                  <a:cubicBezTo>
                    <a:pt x="363" y="449"/>
                    <a:pt x="405" y="417"/>
                    <a:pt x="437" y="364"/>
                  </a:cubicBezTo>
                  <a:cubicBezTo>
                    <a:pt x="448" y="343"/>
                    <a:pt x="458" y="311"/>
                    <a:pt x="469" y="279"/>
                  </a:cubicBezTo>
                  <a:cubicBezTo>
                    <a:pt x="469" y="247"/>
                    <a:pt x="490" y="225"/>
                    <a:pt x="490" y="193"/>
                  </a:cubicBezTo>
                  <a:cubicBezTo>
                    <a:pt x="490" y="151"/>
                    <a:pt x="469" y="130"/>
                    <a:pt x="458" y="87"/>
                  </a:cubicBezTo>
                  <a:cubicBezTo>
                    <a:pt x="427" y="32"/>
                    <a:pt x="378" y="0"/>
                    <a:pt x="32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 name="Google Shape;1386;p32">
              <a:extLst>
                <a:ext uri="{FF2B5EF4-FFF2-40B4-BE49-F238E27FC236}">
                  <a16:creationId xmlns:a16="http://schemas.microsoft.com/office/drawing/2014/main" id="{4C3FE587-B5CF-1F8D-F492-D81F6F0049C2}"/>
                </a:ext>
              </a:extLst>
            </p:cNvPr>
            <p:cNvSpPr/>
            <p:nvPr/>
          </p:nvSpPr>
          <p:spPr>
            <a:xfrm flipH="1">
              <a:off x="6834203" y="2002174"/>
              <a:ext cx="50499" cy="38102"/>
            </a:xfrm>
            <a:custGeom>
              <a:avLst/>
              <a:gdLst/>
              <a:ahLst/>
              <a:cxnLst/>
              <a:rect l="l" t="t" r="r" b="b"/>
              <a:pathLst>
                <a:path w="277" h="209" extrusionOk="0">
                  <a:moveTo>
                    <a:pt x="160" y="0"/>
                  </a:moveTo>
                  <a:cubicBezTo>
                    <a:pt x="97" y="0"/>
                    <a:pt x="1" y="107"/>
                    <a:pt x="33" y="171"/>
                  </a:cubicBezTo>
                  <a:cubicBezTo>
                    <a:pt x="42" y="198"/>
                    <a:pt x="58" y="208"/>
                    <a:pt x="79" y="208"/>
                  </a:cubicBezTo>
                  <a:cubicBezTo>
                    <a:pt x="154" y="208"/>
                    <a:pt x="277" y="53"/>
                    <a:pt x="192" y="11"/>
                  </a:cubicBezTo>
                  <a:lnTo>
                    <a:pt x="160"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0" name="Google Shape;1387;p32">
              <a:extLst>
                <a:ext uri="{FF2B5EF4-FFF2-40B4-BE49-F238E27FC236}">
                  <a16:creationId xmlns:a16="http://schemas.microsoft.com/office/drawing/2014/main" id="{EBE7ECE3-0347-BFDD-5DF9-50CB9F2A4833}"/>
                </a:ext>
              </a:extLst>
            </p:cNvPr>
            <p:cNvSpPr/>
            <p:nvPr/>
          </p:nvSpPr>
          <p:spPr>
            <a:xfrm flipH="1">
              <a:off x="6818524" y="1975010"/>
              <a:ext cx="85502" cy="89513"/>
            </a:xfrm>
            <a:custGeom>
              <a:avLst/>
              <a:gdLst/>
              <a:ahLst/>
              <a:cxnLst/>
              <a:rect l="l" t="t" r="r" b="b"/>
              <a:pathLst>
                <a:path w="469" h="491" extrusionOk="0">
                  <a:moveTo>
                    <a:pt x="266" y="256"/>
                  </a:moveTo>
                  <a:cubicBezTo>
                    <a:pt x="266" y="267"/>
                    <a:pt x="256" y="277"/>
                    <a:pt x="256" y="277"/>
                  </a:cubicBezTo>
                  <a:cubicBezTo>
                    <a:pt x="256" y="272"/>
                    <a:pt x="258" y="267"/>
                    <a:pt x="262" y="260"/>
                  </a:cubicBezTo>
                  <a:lnTo>
                    <a:pt x="262" y="260"/>
                  </a:lnTo>
                  <a:lnTo>
                    <a:pt x="266" y="256"/>
                  </a:lnTo>
                  <a:close/>
                  <a:moveTo>
                    <a:pt x="373" y="0"/>
                  </a:moveTo>
                  <a:cubicBezTo>
                    <a:pt x="364" y="6"/>
                    <a:pt x="355" y="10"/>
                    <a:pt x="345" y="12"/>
                  </a:cubicBezTo>
                  <a:lnTo>
                    <a:pt x="345" y="12"/>
                  </a:lnTo>
                  <a:cubicBezTo>
                    <a:pt x="333" y="9"/>
                    <a:pt x="319" y="7"/>
                    <a:pt x="303" y="7"/>
                  </a:cubicBezTo>
                  <a:cubicBezTo>
                    <a:pt x="291" y="7"/>
                    <a:pt x="279" y="8"/>
                    <a:pt x="266" y="11"/>
                  </a:cubicBezTo>
                  <a:cubicBezTo>
                    <a:pt x="213" y="11"/>
                    <a:pt x="181" y="22"/>
                    <a:pt x="139" y="64"/>
                  </a:cubicBezTo>
                  <a:cubicBezTo>
                    <a:pt x="107" y="75"/>
                    <a:pt x="96" y="85"/>
                    <a:pt x="85" y="117"/>
                  </a:cubicBezTo>
                  <a:cubicBezTo>
                    <a:pt x="75" y="128"/>
                    <a:pt x="53" y="160"/>
                    <a:pt x="43" y="181"/>
                  </a:cubicBezTo>
                  <a:cubicBezTo>
                    <a:pt x="32" y="213"/>
                    <a:pt x="22" y="224"/>
                    <a:pt x="22" y="245"/>
                  </a:cubicBezTo>
                  <a:cubicBezTo>
                    <a:pt x="0" y="288"/>
                    <a:pt x="0" y="320"/>
                    <a:pt x="22" y="352"/>
                  </a:cubicBezTo>
                  <a:lnTo>
                    <a:pt x="22" y="373"/>
                  </a:lnTo>
                  <a:cubicBezTo>
                    <a:pt x="22" y="384"/>
                    <a:pt x="32" y="394"/>
                    <a:pt x="32" y="416"/>
                  </a:cubicBezTo>
                  <a:cubicBezTo>
                    <a:pt x="43" y="437"/>
                    <a:pt x="75" y="448"/>
                    <a:pt x="96" y="479"/>
                  </a:cubicBezTo>
                  <a:cubicBezTo>
                    <a:pt x="107" y="490"/>
                    <a:pt x="128" y="490"/>
                    <a:pt x="139" y="490"/>
                  </a:cubicBezTo>
                  <a:lnTo>
                    <a:pt x="245" y="490"/>
                  </a:lnTo>
                  <a:cubicBezTo>
                    <a:pt x="256" y="490"/>
                    <a:pt x="288" y="479"/>
                    <a:pt x="298" y="469"/>
                  </a:cubicBezTo>
                  <a:cubicBezTo>
                    <a:pt x="309" y="469"/>
                    <a:pt x="309" y="448"/>
                    <a:pt x="320" y="448"/>
                  </a:cubicBezTo>
                  <a:cubicBezTo>
                    <a:pt x="352" y="437"/>
                    <a:pt x="373" y="416"/>
                    <a:pt x="394" y="384"/>
                  </a:cubicBezTo>
                  <a:cubicBezTo>
                    <a:pt x="405" y="362"/>
                    <a:pt x="426" y="330"/>
                    <a:pt x="447" y="309"/>
                  </a:cubicBezTo>
                  <a:cubicBezTo>
                    <a:pt x="458" y="267"/>
                    <a:pt x="469" y="224"/>
                    <a:pt x="469" y="181"/>
                  </a:cubicBezTo>
                  <a:cubicBezTo>
                    <a:pt x="469" y="160"/>
                    <a:pt x="458" y="117"/>
                    <a:pt x="447" y="96"/>
                  </a:cubicBezTo>
                  <a:cubicBezTo>
                    <a:pt x="436" y="78"/>
                    <a:pt x="424" y="64"/>
                    <a:pt x="410" y="51"/>
                  </a:cubicBezTo>
                  <a:lnTo>
                    <a:pt x="410" y="51"/>
                  </a:lnTo>
                  <a:cubicBezTo>
                    <a:pt x="404" y="30"/>
                    <a:pt x="392" y="13"/>
                    <a:pt x="37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 name="Google Shape;1388;p32">
              <a:extLst>
                <a:ext uri="{FF2B5EF4-FFF2-40B4-BE49-F238E27FC236}">
                  <a16:creationId xmlns:a16="http://schemas.microsoft.com/office/drawing/2014/main" id="{A5F53BA8-93FD-86D4-0ED9-0753BF71EA7B}"/>
                </a:ext>
              </a:extLst>
            </p:cNvPr>
            <p:cNvSpPr/>
            <p:nvPr/>
          </p:nvSpPr>
          <p:spPr>
            <a:xfrm flipH="1">
              <a:off x="7155968" y="1376313"/>
              <a:ext cx="774989" cy="1339231"/>
            </a:xfrm>
            <a:custGeom>
              <a:avLst/>
              <a:gdLst/>
              <a:ahLst/>
              <a:cxnLst/>
              <a:rect l="l" t="t" r="r" b="b"/>
              <a:pathLst>
                <a:path w="4251" h="7346" extrusionOk="0">
                  <a:moveTo>
                    <a:pt x="3659" y="0"/>
                  </a:moveTo>
                  <a:cubicBezTo>
                    <a:pt x="3492" y="0"/>
                    <a:pt x="3321" y="64"/>
                    <a:pt x="3163" y="186"/>
                  </a:cubicBezTo>
                  <a:cubicBezTo>
                    <a:pt x="3024" y="292"/>
                    <a:pt x="2907" y="409"/>
                    <a:pt x="2854" y="580"/>
                  </a:cubicBezTo>
                  <a:cubicBezTo>
                    <a:pt x="2790" y="792"/>
                    <a:pt x="2737" y="995"/>
                    <a:pt x="2577" y="1165"/>
                  </a:cubicBezTo>
                  <a:cubicBezTo>
                    <a:pt x="2332" y="1421"/>
                    <a:pt x="1959" y="1485"/>
                    <a:pt x="1736" y="1762"/>
                  </a:cubicBezTo>
                  <a:cubicBezTo>
                    <a:pt x="1629" y="1900"/>
                    <a:pt x="1544" y="2070"/>
                    <a:pt x="1544" y="2241"/>
                  </a:cubicBezTo>
                  <a:cubicBezTo>
                    <a:pt x="1544" y="2347"/>
                    <a:pt x="1576" y="2454"/>
                    <a:pt x="1597" y="2560"/>
                  </a:cubicBezTo>
                  <a:cubicBezTo>
                    <a:pt x="1640" y="2667"/>
                    <a:pt x="1693" y="2763"/>
                    <a:pt x="1672" y="2880"/>
                  </a:cubicBezTo>
                  <a:cubicBezTo>
                    <a:pt x="1629" y="3071"/>
                    <a:pt x="1438" y="3167"/>
                    <a:pt x="1352" y="3306"/>
                  </a:cubicBezTo>
                  <a:cubicBezTo>
                    <a:pt x="1257" y="3455"/>
                    <a:pt x="1257" y="3625"/>
                    <a:pt x="1310" y="3785"/>
                  </a:cubicBezTo>
                  <a:cubicBezTo>
                    <a:pt x="1352" y="3881"/>
                    <a:pt x="1438" y="3987"/>
                    <a:pt x="1416" y="4094"/>
                  </a:cubicBezTo>
                  <a:cubicBezTo>
                    <a:pt x="1406" y="4179"/>
                    <a:pt x="1310" y="4232"/>
                    <a:pt x="1246" y="4264"/>
                  </a:cubicBezTo>
                  <a:cubicBezTo>
                    <a:pt x="1065" y="4392"/>
                    <a:pt x="852" y="4466"/>
                    <a:pt x="692" y="4626"/>
                  </a:cubicBezTo>
                  <a:cubicBezTo>
                    <a:pt x="511" y="4818"/>
                    <a:pt x="511" y="5009"/>
                    <a:pt x="618" y="5244"/>
                  </a:cubicBezTo>
                  <a:cubicBezTo>
                    <a:pt x="660" y="5318"/>
                    <a:pt x="735" y="5425"/>
                    <a:pt x="671" y="5521"/>
                  </a:cubicBezTo>
                  <a:cubicBezTo>
                    <a:pt x="618" y="5595"/>
                    <a:pt x="501" y="5627"/>
                    <a:pt x="405" y="5670"/>
                  </a:cubicBezTo>
                  <a:cubicBezTo>
                    <a:pt x="256" y="5734"/>
                    <a:pt x="106" y="5840"/>
                    <a:pt x="53" y="6010"/>
                  </a:cubicBezTo>
                  <a:cubicBezTo>
                    <a:pt x="0" y="6202"/>
                    <a:pt x="75" y="6340"/>
                    <a:pt x="149" y="6500"/>
                  </a:cubicBezTo>
                  <a:cubicBezTo>
                    <a:pt x="256" y="6745"/>
                    <a:pt x="160" y="7001"/>
                    <a:pt x="234" y="7235"/>
                  </a:cubicBezTo>
                  <a:cubicBezTo>
                    <a:pt x="260" y="7313"/>
                    <a:pt x="320" y="7345"/>
                    <a:pt x="377" y="7345"/>
                  </a:cubicBezTo>
                  <a:cubicBezTo>
                    <a:pt x="462" y="7345"/>
                    <a:pt x="543" y="7277"/>
                    <a:pt x="511" y="7182"/>
                  </a:cubicBezTo>
                  <a:cubicBezTo>
                    <a:pt x="458" y="6979"/>
                    <a:pt x="522" y="6788"/>
                    <a:pt x="490" y="6585"/>
                  </a:cubicBezTo>
                  <a:cubicBezTo>
                    <a:pt x="447" y="6436"/>
                    <a:pt x="309" y="6277"/>
                    <a:pt x="341" y="6128"/>
                  </a:cubicBezTo>
                  <a:cubicBezTo>
                    <a:pt x="362" y="5968"/>
                    <a:pt x="554" y="5936"/>
                    <a:pt x="671" y="5861"/>
                  </a:cubicBezTo>
                  <a:cubicBezTo>
                    <a:pt x="809" y="5797"/>
                    <a:pt x="937" y="5702"/>
                    <a:pt x="980" y="5542"/>
                  </a:cubicBezTo>
                  <a:cubicBezTo>
                    <a:pt x="1022" y="5414"/>
                    <a:pt x="948" y="5276"/>
                    <a:pt x="884" y="5158"/>
                  </a:cubicBezTo>
                  <a:cubicBezTo>
                    <a:pt x="841" y="5063"/>
                    <a:pt x="788" y="4977"/>
                    <a:pt x="863" y="4882"/>
                  </a:cubicBezTo>
                  <a:cubicBezTo>
                    <a:pt x="948" y="4733"/>
                    <a:pt x="1161" y="4658"/>
                    <a:pt x="1299" y="4562"/>
                  </a:cubicBezTo>
                  <a:cubicBezTo>
                    <a:pt x="1448" y="4466"/>
                    <a:pt x="1619" y="4360"/>
                    <a:pt x="1672" y="4189"/>
                  </a:cubicBezTo>
                  <a:cubicBezTo>
                    <a:pt x="1693" y="4104"/>
                    <a:pt x="1693" y="4019"/>
                    <a:pt x="1672" y="3923"/>
                  </a:cubicBezTo>
                  <a:cubicBezTo>
                    <a:pt x="1619" y="3763"/>
                    <a:pt x="1470" y="3614"/>
                    <a:pt x="1587" y="3444"/>
                  </a:cubicBezTo>
                  <a:cubicBezTo>
                    <a:pt x="1683" y="3295"/>
                    <a:pt x="1832" y="3220"/>
                    <a:pt x="1895" y="3061"/>
                  </a:cubicBezTo>
                  <a:cubicBezTo>
                    <a:pt x="1959" y="2912"/>
                    <a:pt x="1959" y="2752"/>
                    <a:pt x="1906" y="2592"/>
                  </a:cubicBezTo>
                  <a:cubicBezTo>
                    <a:pt x="1842" y="2379"/>
                    <a:pt x="1778" y="2187"/>
                    <a:pt x="1895" y="1996"/>
                  </a:cubicBezTo>
                  <a:cubicBezTo>
                    <a:pt x="1991" y="1847"/>
                    <a:pt x="2140" y="1751"/>
                    <a:pt x="2279" y="1676"/>
                  </a:cubicBezTo>
                  <a:cubicBezTo>
                    <a:pt x="2630" y="1485"/>
                    <a:pt x="2907" y="1272"/>
                    <a:pt x="3046" y="888"/>
                  </a:cubicBezTo>
                  <a:cubicBezTo>
                    <a:pt x="3078" y="782"/>
                    <a:pt x="3078" y="675"/>
                    <a:pt x="3131" y="580"/>
                  </a:cubicBezTo>
                  <a:cubicBezTo>
                    <a:pt x="3184" y="484"/>
                    <a:pt x="3280" y="409"/>
                    <a:pt x="3376" y="356"/>
                  </a:cubicBezTo>
                  <a:cubicBezTo>
                    <a:pt x="3475" y="291"/>
                    <a:pt x="3567" y="257"/>
                    <a:pt x="3657" y="257"/>
                  </a:cubicBezTo>
                  <a:cubicBezTo>
                    <a:pt x="3760" y="257"/>
                    <a:pt x="3859" y="302"/>
                    <a:pt x="3961" y="398"/>
                  </a:cubicBezTo>
                  <a:cubicBezTo>
                    <a:pt x="3987" y="424"/>
                    <a:pt x="4017" y="435"/>
                    <a:pt x="4046" y="435"/>
                  </a:cubicBezTo>
                  <a:cubicBezTo>
                    <a:pt x="4151" y="435"/>
                    <a:pt x="4250" y="298"/>
                    <a:pt x="4142" y="207"/>
                  </a:cubicBezTo>
                  <a:cubicBezTo>
                    <a:pt x="3997" y="67"/>
                    <a:pt x="3830" y="0"/>
                    <a:pt x="3659"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 name="Google Shape;1389;p32">
              <a:extLst>
                <a:ext uri="{FF2B5EF4-FFF2-40B4-BE49-F238E27FC236}">
                  <a16:creationId xmlns:a16="http://schemas.microsoft.com/office/drawing/2014/main" id="{C3E5CA0C-0445-16E8-B0C5-B602FC7F246C}"/>
                </a:ext>
              </a:extLst>
            </p:cNvPr>
            <p:cNvSpPr/>
            <p:nvPr/>
          </p:nvSpPr>
          <p:spPr>
            <a:xfrm flipH="1">
              <a:off x="7236005" y="1376860"/>
              <a:ext cx="118500" cy="284582"/>
            </a:xfrm>
            <a:custGeom>
              <a:avLst/>
              <a:gdLst/>
              <a:ahLst/>
              <a:cxnLst/>
              <a:rect l="l" t="t" r="r" b="b"/>
              <a:pathLst>
                <a:path w="650" h="1561" extrusionOk="0">
                  <a:moveTo>
                    <a:pt x="535" y="1"/>
                  </a:moveTo>
                  <a:cubicBezTo>
                    <a:pt x="531" y="1"/>
                    <a:pt x="527" y="1"/>
                    <a:pt x="522" y="1"/>
                  </a:cubicBezTo>
                  <a:cubicBezTo>
                    <a:pt x="224" y="44"/>
                    <a:pt x="1" y="310"/>
                    <a:pt x="1" y="608"/>
                  </a:cubicBezTo>
                  <a:cubicBezTo>
                    <a:pt x="1" y="747"/>
                    <a:pt x="65" y="875"/>
                    <a:pt x="107" y="1002"/>
                  </a:cubicBezTo>
                  <a:cubicBezTo>
                    <a:pt x="150" y="1120"/>
                    <a:pt x="160" y="1247"/>
                    <a:pt x="75" y="1333"/>
                  </a:cubicBezTo>
                  <a:cubicBezTo>
                    <a:pt x="43" y="1386"/>
                    <a:pt x="22" y="1471"/>
                    <a:pt x="75" y="1524"/>
                  </a:cubicBezTo>
                  <a:cubicBezTo>
                    <a:pt x="98" y="1547"/>
                    <a:pt x="138" y="1560"/>
                    <a:pt x="177" y="1560"/>
                  </a:cubicBezTo>
                  <a:cubicBezTo>
                    <a:pt x="212" y="1560"/>
                    <a:pt x="247" y="1549"/>
                    <a:pt x="267" y="1524"/>
                  </a:cubicBezTo>
                  <a:cubicBezTo>
                    <a:pt x="363" y="1407"/>
                    <a:pt x="416" y="1279"/>
                    <a:pt x="395" y="1141"/>
                  </a:cubicBezTo>
                  <a:cubicBezTo>
                    <a:pt x="384" y="1002"/>
                    <a:pt x="331" y="885"/>
                    <a:pt x="288" y="747"/>
                  </a:cubicBezTo>
                  <a:cubicBezTo>
                    <a:pt x="256" y="640"/>
                    <a:pt x="235" y="555"/>
                    <a:pt x="288" y="459"/>
                  </a:cubicBezTo>
                  <a:cubicBezTo>
                    <a:pt x="331" y="374"/>
                    <a:pt x="416" y="289"/>
                    <a:pt x="501" y="268"/>
                  </a:cubicBezTo>
                  <a:cubicBezTo>
                    <a:pt x="576" y="257"/>
                    <a:pt x="640" y="214"/>
                    <a:pt x="640" y="140"/>
                  </a:cubicBezTo>
                  <a:cubicBezTo>
                    <a:pt x="650" y="80"/>
                    <a:pt x="603" y="1"/>
                    <a:pt x="53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 name="Google Shape;1390;p32">
              <a:extLst>
                <a:ext uri="{FF2B5EF4-FFF2-40B4-BE49-F238E27FC236}">
                  <a16:creationId xmlns:a16="http://schemas.microsoft.com/office/drawing/2014/main" id="{B1F18C30-C19A-66F9-207C-9CE7F829B259}"/>
                </a:ext>
              </a:extLst>
            </p:cNvPr>
            <p:cNvSpPr/>
            <p:nvPr/>
          </p:nvSpPr>
          <p:spPr>
            <a:xfrm flipH="1">
              <a:off x="7396065" y="1560443"/>
              <a:ext cx="711728" cy="1063582"/>
            </a:xfrm>
            <a:custGeom>
              <a:avLst/>
              <a:gdLst/>
              <a:ahLst/>
              <a:cxnLst/>
              <a:rect l="l" t="t" r="r" b="b"/>
              <a:pathLst>
                <a:path w="3904" h="5834" extrusionOk="0">
                  <a:moveTo>
                    <a:pt x="3709" y="0"/>
                  </a:moveTo>
                  <a:cubicBezTo>
                    <a:pt x="3679" y="0"/>
                    <a:pt x="3648" y="11"/>
                    <a:pt x="3622" y="38"/>
                  </a:cubicBezTo>
                  <a:cubicBezTo>
                    <a:pt x="3398" y="251"/>
                    <a:pt x="3121" y="315"/>
                    <a:pt x="2823" y="379"/>
                  </a:cubicBezTo>
                  <a:cubicBezTo>
                    <a:pt x="2546" y="432"/>
                    <a:pt x="2227" y="453"/>
                    <a:pt x="1982" y="624"/>
                  </a:cubicBezTo>
                  <a:cubicBezTo>
                    <a:pt x="1801" y="752"/>
                    <a:pt x="1683" y="965"/>
                    <a:pt x="1641" y="1199"/>
                  </a:cubicBezTo>
                  <a:cubicBezTo>
                    <a:pt x="1598" y="1433"/>
                    <a:pt x="1662" y="1699"/>
                    <a:pt x="1556" y="1912"/>
                  </a:cubicBezTo>
                  <a:cubicBezTo>
                    <a:pt x="1439" y="2157"/>
                    <a:pt x="1108" y="2157"/>
                    <a:pt x="906" y="2285"/>
                  </a:cubicBezTo>
                  <a:cubicBezTo>
                    <a:pt x="693" y="2434"/>
                    <a:pt x="619" y="2658"/>
                    <a:pt x="704" y="2903"/>
                  </a:cubicBezTo>
                  <a:cubicBezTo>
                    <a:pt x="800" y="3169"/>
                    <a:pt x="1066" y="3403"/>
                    <a:pt x="1013" y="3712"/>
                  </a:cubicBezTo>
                  <a:cubicBezTo>
                    <a:pt x="959" y="3978"/>
                    <a:pt x="704" y="4127"/>
                    <a:pt x="523" y="4298"/>
                  </a:cubicBezTo>
                  <a:cubicBezTo>
                    <a:pt x="427" y="4393"/>
                    <a:pt x="342" y="4511"/>
                    <a:pt x="320" y="4638"/>
                  </a:cubicBezTo>
                  <a:cubicBezTo>
                    <a:pt x="299" y="4787"/>
                    <a:pt x="374" y="4958"/>
                    <a:pt x="299" y="5107"/>
                  </a:cubicBezTo>
                  <a:cubicBezTo>
                    <a:pt x="246" y="5213"/>
                    <a:pt x="139" y="5277"/>
                    <a:pt x="86" y="5373"/>
                  </a:cubicBezTo>
                  <a:cubicBezTo>
                    <a:pt x="12" y="5480"/>
                    <a:pt x="1" y="5597"/>
                    <a:pt x="44" y="5725"/>
                  </a:cubicBezTo>
                  <a:cubicBezTo>
                    <a:pt x="70" y="5800"/>
                    <a:pt x="131" y="5833"/>
                    <a:pt x="188" y="5833"/>
                  </a:cubicBezTo>
                  <a:cubicBezTo>
                    <a:pt x="267" y="5833"/>
                    <a:pt x="341" y="5770"/>
                    <a:pt x="310" y="5671"/>
                  </a:cubicBezTo>
                  <a:cubicBezTo>
                    <a:pt x="246" y="5480"/>
                    <a:pt x="533" y="5309"/>
                    <a:pt x="587" y="5118"/>
                  </a:cubicBezTo>
                  <a:cubicBezTo>
                    <a:pt x="619" y="5000"/>
                    <a:pt x="587" y="4883"/>
                    <a:pt x="587" y="4755"/>
                  </a:cubicBezTo>
                  <a:cubicBezTo>
                    <a:pt x="587" y="4617"/>
                    <a:pt x="682" y="4521"/>
                    <a:pt x="789" y="4425"/>
                  </a:cubicBezTo>
                  <a:cubicBezTo>
                    <a:pt x="959" y="4266"/>
                    <a:pt x="1151" y="4138"/>
                    <a:pt x="1247" y="3914"/>
                  </a:cubicBezTo>
                  <a:cubicBezTo>
                    <a:pt x="1332" y="3669"/>
                    <a:pt x="1289" y="3414"/>
                    <a:pt x="1172" y="3190"/>
                  </a:cubicBezTo>
                  <a:cubicBezTo>
                    <a:pt x="1055" y="2956"/>
                    <a:pt x="778" y="2647"/>
                    <a:pt x="1140" y="2477"/>
                  </a:cubicBezTo>
                  <a:cubicBezTo>
                    <a:pt x="1332" y="2370"/>
                    <a:pt x="1577" y="2338"/>
                    <a:pt x="1737" y="2157"/>
                  </a:cubicBezTo>
                  <a:cubicBezTo>
                    <a:pt x="2056" y="1784"/>
                    <a:pt x="1715" y="1177"/>
                    <a:pt x="2120" y="847"/>
                  </a:cubicBezTo>
                  <a:cubicBezTo>
                    <a:pt x="2354" y="645"/>
                    <a:pt x="2759" y="666"/>
                    <a:pt x="3036" y="613"/>
                  </a:cubicBezTo>
                  <a:cubicBezTo>
                    <a:pt x="3334" y="539"/>
                    <a:pt x="3579" y="432"/>
                    <a:pt x="3813" y="219"/>
                  </a:cubicBezTo>
                  <a:cubicBezTo>
                    <a:pt x="3904" y="129"/>
                    <a:pt x="3810" y="0"/>
                    <a:pt x="3709"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 name="Google Shape;1391;p32">
              <a:extLst>
                <a:ext uri="{FF2B5EF4-FFF2-40B4-BE49-F238E27FC236}">
                  <a16:creationId xmlns:a16="http://schemas.microsoft.com/office/drawing/2014/main" id="{8611F905-2C56-4D65-1DD5-98521F7AC746}"/>
                </a:ext>
              </a:extLst>
            </p:cNvPr>
            <p:cNvSpPr/>
            <p:nvPr/>
          </p:nvSpPr>
          <p:spPr>
            <a:xfrm flipH="1">
              <a:off x="7262979" y="1266564"/>
              <a:ext cx="1088740" cy="1057019"/>
            </a:xfrm>
            <a:custGeom>
              <a:avLst/>
              <a:gdLst/>
              <a:ahLst/>
              <a:cxnLst/>
              <a:rect l="l" t="t" r="r" b="b"/>
              <a:pathLst>
                <a:path w="5972" h="5798" extrusionOk="0">
                  <a:moveTo>
                    <a:pt x="5332" y="1"/>
                  </a:moveTo>
                  <a:cubicBezTo>
                    <a:pt x="5161" y="1"/>
                    <a:pt x="4992" y="18"/>
                    <a:pt x="4832" y="85"/>
                  </a:cubicBezTo>
                  <a:cubicBezTo>
                    <a:pt x="4555" y="212"/>
                    <a:pt x="4374" y="447"/>
                    <a:pt x="4235" y="702"/>
                  </a:cubicBezTo>
                  <a:cubicBezTo>
                    <a:pt x="4150" y="830"/>
                    <a:pt x="4086" y="990"/>
                    <a:pt x="3980" y="1096"/>
                  </a:cubicBezTo>
                  <a:cubicBezTo>
                    <a:pt x="3863" y="1203"/>
                    <a:pt x="3703" y="1256"/>
                    <a:pt x="3543" y="1299"/>
                  </a:cubicBezTo>
                  <a:cubicBezTo>
                    <a:pt x="3277" y="1363"/>
                    <a:pt x="3064" y="1458"/>
                    <a:pt x="2926" y="1714"/>
                  </a:cubicBezTo>
                  <a:cubicBezTo>
                    <a:pt x="2798" y="1970"/>
                    <a:pt x="2766" y="2246"/>
                    <a:pt x="2500" y="2406"/>
                  </a:cubicBezTo>
                  <a:cubicBezTo>
                    <a:pt x="2244" y="2566"/>
                    <a:pt x="1946" y="2577"/>
                    <a:pt x="1808" y="2875"/>
                  </a:cubicBezTo>
                  <a:cubicBezTo>
                    <a:pt x="1754" y="3002"/>
                    <a:pt x="1754" y="3162"/>
                    <a:pt x="1754" y="3311"/>
                  </a:cubicBezTo>
                  <a:cubicBezTo>
                    <a:pt x="1765" y="3524"/>
                    <a:pt x="1765" y="3695"/>
                    <a:pt x="1541" y="3780"/>
                  </a:cubicBezTo>
                  <a:cubicBezTo>
                    <a:pt x="1275" y="3865"/>
                    <a:pt x="1020" y="3897"/>
                    <a:pt x="849" y="4131"/>
                  </a:cubicBezTo>
                  <a:cubicBezTo>
                    <a:pt x="775" y="4259"/>
                    <a:pt x="732" y="4397"/>
                    <a:pt x="743" y="4547"/>
                  </a:cubicBezTo>
                  <a:cubicBezTo>
                    <a:pt x="753" y="4696"/>
                    <a:pt x="838" y="4866"/>
                    <a:pt x="796" y="5004"/>
                  </a:cubicBezTo>
                  <a:cubicBezTo>
                    <a:pt x="743" y="5196"/>
                    <a:pt x="434" y="5185"/>
                    <a:pt x="295" y="5271"/>
                  </a:cubicBezTo>
                  <a:cubicBezTo>
                    <a:pt x="146" y="5335"/>
                    <a:pt x="72" y="5462"/>
                    <a:pt x="40" y="5611"/>
                  </a:cubicBezTo>
                  <a:cubicBezTo>
                    <a:pt x="1" y="5728"/>
                    <a:pt x="77" y="5798"/>
                    <a:pt x="154" y="5798"/>
                  </a:cubicBezTo>
                  <a:cubicBezTo>
                    <a:pt x="203" y="5798"/>
                    <a:pt x="253" y="5769"/>
                    <a:pt x="274" y="5707"/>
                  </a:cubicBezTo>
                  <a:cubicBezTo>
                    <a:pt x="327" y="5526"/>
                    <a:pt x="466" y="5505"/>
                    <a:pt x="636" y="5452"/>
                  </a:cubicBezTo>
                  <a:cubicBezTo>
                    <a:pt x="775" y="5420"/>
                    <a:pt x="902" y="5345"/>
                    <a:pt x="988" y="5217"/>
                  </a:cubicBezTo>
                  <a:cubicBezTo>
                    <a:pt x="1126" y="4994"/>
                    <a:pt x="988" y="4749"/>
                    <a:pt x="988" y="4504"/>
                  </a:cubicBezTo>
                  <a:cubicBezTo>
                    <a:pt x="998" y="4163"/>
                    <a:pt x="1360" y="4131"/>
                    <a:pt x="1605" y="4046"/>
                  </a:cubicBezTo>
                  <a:cubicBezTo>
                    <a:pt x="1903" y="3940"/>
                    <a:pt x="2020" y="3705"/>
                    <a:pt x="2010" y="3407"/>
                  </a:cubicBezTo>
                  <a:cubicBezTo>
                    <a:pt x="2010" y="3247"/>
                    <a:pt x="1967" y="3056"/>
                    <a:pt x="2074" y="2928"/>
                  </a:cubicBezTo>
                  <a:cubicBezTo>
                    <a:pt x="2170" y="2821"/>
                    <a:pt x="2329" y="2789"/>
                    <a:pt x="2457" y="2726"/>
                  </a:cubicBezTo>
                  <a:cubicBezTo>
                    <a:pt x="2702" y="2619"/>
                    <a:pt x="2904" y="2449"/>
                    <a:pt x="3011" y="2204"/>
                  </a:cubicBezTo>
                  <a:cubicBezTo>
                    <a:pt x="3117" y="1970"/>
                    <a:pt x="3149" y="1703"/>
                    <a:pt x="3437" y="1597"/>
                  </a:cubicBezTo>
                  <a:cubicBezTo>
                    <a:pt x="3714" y="1501"/>
                    <a:pt x="3980" y="1469"/>
                    <a:pt x="4193" y="1245"/>
                  </a:cubicBezTo>
                  <a:cubicBezTo>
                    <a:pt x="4416" y="1022"/>
                    <a:pt x="4480" y="670"/>
                    <a:pt x="4725" y="457"/>
                  </a:cubicBezTo>
                  <a:cubicBezTo>
                    <a:pt x="4895" y="301"/>
                    <a:pt x="5112" y="266"/>
                    <a:pt x="5336" y="266"/>
                  </a:cubicBezTo>
                  <a:cubicBezTo>
                    <a:pt x="5493" y="266"/>
                    <a:pt x="5652" y="283"/>
                    <a:pt x="5801" y="287"/>
                  </a:cubicBezTo>
                  <a:cubicBezTo>
                    <a:pt x="5971" y="287"/>
                    <a:pt x="5971" y="21"/>
                    <a:pt x="5801" y="21"/>
                  </a:cubicBezTo>
                  <a:cubicBezTo>
                    <a:pt x="5647" y="16"/>
                    <a:pt x="5489" y="1"/>
                    <a:pt x="533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 name="Google Shape;1392;p32">
              <a:extLst>
                <a:ext uri="{FF2B5EF4-FFF2-40B4-BE49-F238E27FC236}">
                  <a16:creationId xmlns:a16="http://schemas.microsoft.com/office/drawing/2014/main" id="{AD8D9E32-58D1-C0C4-3E1D-603538D77B3C}"/>
                </a:ext>
              </a:extLst>
            </p:cNvPr>
            <p:cNvSpPr/>
            <p:nvPr/>
          </p:nvSpPr>
          <p:spPr>
            <a:xfrm flipH="1">
              <a:off x="7157248" y="1114702"/>
              <a:ext cx="260153" cy="343467"/>
            </a:xfrm>
            <a:custGeom>
              <a:avLst/>
              <a:gdLst/>
              <a:ahLst/>
              <a:cxnLst/>
              <a:rect l="l" t="t" r="r" b="b"/>
              <a:pathLst>
                <a:path w="1427" h="1884" extrusionOk="0">
                  <a:moveTo>
                    <a:pt x="161" y="1"/>
                  </a:moveTo>
                  <a:cubicBezTo>
                    <a:pt x="82" y="1"/>
                    <a:pt x="1" y="66"/>
                    <a:pt x="26" y="162"/>
                  </a:cubicBezTo>
                  <a:cubicBezTo>
                    <a:pt x="48" y="311"/>
                    <a:pt x="175" y="417"/>
                    <a:pt x="250" y="556"/>
                  </a:cubicBezTo>
                  <a:cubicBezTo>
                    <a:pt x="346" y="694"/>
                    <a:pt x="431" y="843"/>
                    <a:pt x="548" y="982"/>
                  </a:cubicBezTo>
                  <a:cubicBezTo>
                    <a:pt x="761" y="1248"/>
                    <a:pt x="995" y="1493"/>
                    <a:pt x="1144" y="1812"/>
                  </a:cubicBezTo>
                  <a:cubicBezTo>
                    <a:pt x="1165" y="1863"/>
                    <a:pt x="1203" y="1883"/>
                    <a:pt x="1243" y="1883"/>
                  </a:cubicBezTo>
                  <a:cubicBezTo>
                    <a:pt x="1330" y="1883"/>
                    <a:pt x="1426" y="1786"/>
                    <a:pt x="1368" y="1684"/>
                  </a:cubicBezTo>
                  <a:cubicBezTo>
                    <a:pt x="1219" y="1376"/>
                    <a:pt x="995" y="1109"/>
                    <a:pt x="782" y="854"/>
                  </a:cubicBezTo>
                  <a:cubicBezTo>
                    <a:pt x="676" y="737"/>
                    <a:pt x="580" y="609"/>
                    <a:pt x="505" y="470"/>
                  </a:cubicBezTo>
                  <a:lnTo>
                    <a:pt x="388" y="268"/>
                  </a:lnTo>
                  <a:cubicBezTo>
                    <a:pt x="346" y="215"/>
                    <a:pt x="292" y="162"/>
                    <a:pt x="282" y="98"/>
                  </a:cubicBezTo>
                  <a:cubicBezTo>
                    <a:pt x="265" y="30"/>
                    <a:pt x="214" y="1"/>
                    <a:pt x="16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 name="Google Shape;1393;p32">
              <a:extLst>
                <a:ext uri="{FF2B5EF4-FFF2-40B4-BE49-F238E27FC236}">
                  <a16:creationId xmlns:a16="http://schemas.microsoft.com/office/drawing/2014/main" id="{51F217FA-65FD-754D-3254-36E80DF17D11}"/>
                </a:ext>
              </a:extLst>
            </p:cNvPr>
            <p:cNvSpPr/>
            <p:nvPr/>
          </p:nvSpPr>
          <p:spPr>
            <a:xfrm flipH="1">
              <a:off x="6818521" y="1042691"/>
              <a:ext cx="502986" cy="264710"/>
            </a:xfrm>
            <a:custGeom>
              <a:avLst/>
              <a:gdLst/>
              <a:ahLst/>
              <a:cxnLst/>
              <a:rect l="l" t="t" r="r" b="b"/>
              <a:pathLst>
                <a:path w="2759" h="1452" extrusionOk="0">
                  <a:moveTo>
                    <a:pt x="2616" y="0"/>
                  </a:moveTo>
                  <a:cubicBezTo>
                    <a:pt x="2607" y="0"/>
                    <a:pt x="2598" y="1"/>
                    <a:pt x="2588" y="3"/>
                  </a:cubicBezTo>
                  <a:cubicBezTo>
                    <a:pt x="2450" y="14"/>
                    <a:pt x="2354" y="67"/>
                    <a:pt x="2269" y="163"/>
                  </a:cubicBezTo>
                  <a:cubicBezTo>
                    <a:pt x="2195" y="220"/>
                    <a:pt x="2153" y="259"/>
                    <a:pt x="2084" y="259"/>
                  </a:cubicBezTo>
                  <a:cubicBezTo>
                    <a:pt x="2063" y="259"/>
                    <a:pt x="2040" y="255"/>
                    <a:pt x="2013" y="248"/>
                  </a:cubicBezTo>
                  <a:cubicBezTo>
                    <a:pt x="1962" y="240"/>
                    <a:pt x="1912" y="234"/>
                    <a:pt x="1863" y="234"/>
                  </a:cubicBezTo>
                  <a:cubicBezTo>
                    <a:pt x="1770" y="234"/>
                    <a:pt x="1682" y="256"/>
                    <a:pt x="1598" y="333"/>
                  </a:cubicBezTo>
                  <a:cubicBezTo>
                    <a:pt x="1502" y="429"/>
                    <a:pt x="1492" y="557"/>
                    <a:pt x="1438" y="663"/>
                  </a:cubicBezTo>
                  <a:cubicBezTo>
                    <a:pt x="1419" y="720"/>
                    <a:pt x="1383" y="761"/>
                    <a:pt x="1314" y="761"/>
                  </a:cubicBezTo>
                  <a:cubicBezTo>
                    <a:pt x="1306" y="761"/>
                    <a:pt x="1298" y="760"/>
                    <a:pt x="1289" y="759"/>
                  </a:cubicBezTo>
                  <a:cubicBezTo>
                    <a:pt x="1215" y="748"/>
                    <a:pt x="1130" y="695"/>
                    <a:pt x="1055" y="674"/>
                  </a:cubicBezTo>
                  <a:cubicBezTo>
                    <a:pt x="1004" y="663"/>
                    <a:pt x="950" y="656"/>
                    <a:pt x="897" y="656"/>
                  </a:cubicBezTo>
                  <a:cubicBezTo>
                    <a:pt x="796" y="656"/>
                    <a:pt x="699" y="682"/>
                    <a:pt x="629" y="759"/>
                  </a:cubicBezTo>
                  <a:cubicBezTo>
                    <a:pt x="576" y="812"/>
                    <a:pt x="565" y="865"/>
                    <a:pt x="533" y="929"/>
                  </a:cubicBezTo>
                  <a:cubicBezTo>
                    <a:pt x="523" y="983"/>
                    <a:pt x="512" y="1068"/>
                    <a:pt x="469" y="1100"/>
                  </a:cubicBezTo>
                  <a:cubicBezTo>
                    <a:pt x="384" y="1174"/>
                    <a:pt x="246" y="1185"/>
                    <a:pt x="150" y="1228"/>
                  </a:cubicBezTo>
                  <a:cubicBezTo>
                    <a:pt x="0" y="1274"/>
                    <a:pt x="80" y="1452"/>
                    <a:pt x="210" y="1452"/>
                  </a:cubicBezTo>
                  <a:cubicBezTo>
                    <a:pt x="228" y="1452"/>
                    <a:pt x="247" y="1448"/>
                    <a:pt x="267" y="1440"/>
                  </a:cubicBezTo>
                  <a:cubicBezTo>
                    <a:pt x="373" y="1387"/>
                    <a:pt x="480" y="1387"/>
                    <a:pt x="586" y="1323"/>
                  </a:cubicBezTo>
                  <a:cubicBezTo>
                    <a:pt x="704" y="1249"/>
                    <a:pt x="735" y="1142"/>
                    <a:pt x="778" y="1015"/>
                  </a:cubicBezTo>
                  <a:cubicBezTo>
                    <a:pt x="796" y="944"/>
                    <a:pt x="813" y="903"/>
                    <a:pt x="879" y="903"/>
                  </a:cubicBezTo>
                  <a:cubicBezTo>
                    <a:pt x="893" y="903"/>
                    <a:pt x="909" y="904"/>
                    <a:pt x="927" y="908"/>
                  </a:cubicBezTo>
                  <a:cubicBezTo>
                    <a:pt x="1002" y="919"/>
                    <a:pt x="1066" y="961"/>
                    <a:pt x="1151" y="983"/>
                  </a:cubicBezTo>
                  <a:cubicBezTo>
                    <a:pt x="1214" y="1005"/>
                    <a:pt x="1274" y="1018"/>
                    <a:pt x="1331" y="1018"/>
                  </a:cubicBezTo>
                  <a:cubicBezTo>
                    <a:pt x="1407" y="1018"/>
                    <a:pt x="1478" y="995"/>
                    <a:pt x="1545" y="940"/>
                  </a:cubicBezTo>
                  <a:cubicBezTo>
                    <a:pt x="1651" y="865"/>
                    <a:pt x="1694" y="727"/>
                    <a:pt x="1736" y="621"/>
                  </a:cubicBezTo>
                  <a:cubicBezTo>
                    <a:pt x="1747" y="589"/>
                    <a:pt x="1758" y="535"/>
                    <a:pt x="1800" y="503"/>
                  </a:cubicBezTo>
                  <a:cubicBezTo>
                    <a:pt x="1816" y="498"/>
                    <a:pt x="1834" y="496"/>
                    <a:pt x="1853" y="496"/>
                  </a:cubicBezTo>
                  <a:cubicBezTo>
                    <a:pt x="1910" y="496"/>
                    <a:pt x="1976" y="514"/>
                    <a:pt x="2024" y="514"/>
                  </a:cubicBezTo>
                  <a:cubicBezTo>
                    <a:pt x="2048" y="518"/>
                    <a:pt x="2072" y="521"/>
                    <a:pt x="2096" y="521"/>
                  </a:cubicBezTo>
                  <a:cubicBezTo>
                    <a:pt x="2185" y="521"/>
                    <a:pt x="2268" y="490"/>
                    <a:pt x="2343" y="439"/>
                  </a:cubicBezTo>
                  <a:cubicBezTo>
                    <a:pt x="2429" y="386"/>
                    <a:pt x="2482" y="280"/>
                    <a:pt x="2588" y="269"/>
                  </a:cubicBezTo>
                  <a:cubicBezTo>
                    <a:pt x="2749" y="239"/>
                    <a:pt x="2758" y="0"/>
                    <a:pt x="2616"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 name="Google Shape;1394;p32">
              <a:extLst>
                <a:ext uri="{FF2B5EF4-FFF2-40B4-BE49-F238E27FC236}">
                  <a16:creationId xmlns:a16="http://schemas.microsoft.com/office/drawing/2014/main" id="{4F343FD6-D73A-74F7-1FFA-109EF7D054A3}"/>
                </a:ext>
              </a:extLst>
            </p:cNvPr>
            <p:cNvSpPr/>
            <p:nvPr/>
          </p:nvSpPr>
          <p:spPr>
            <a:xfrm flipH="1">
              <a:off x="6634391" y="1181791"/>
              <a:ext cx="673991" cy="134908"/>
            </a:xfrm>
            <a:custGeom>
              <a:avLst/>
              <a:gdLst/>
              <a:ahLst/>
              <a:cxnLst/>
              <a:rect l="l" t="t" r="r" b="b"/>
              <a:pathLst>
                <a:path w="3697" h="740" extrusionOk="0">
                  <a:moveTo>
                    <a:pt x="2672" y="0"/>
                  </a:moveTo>
                  <a:cubicBezTo>
                    <a:pt x="2565" y="0"/>
                    <a:pt x="2452" y="34"/>
                    <a:pt x="2367" y="102"/>
                  </a:cubicBezTo>
                  <a:cubicBezTo>
                    <a:pt x="2314" y="145"/>
                    <a:pt x="2261" y="230"/>
                    <a:pt x="2197" y="252"/>
                  </a:cubicBezTo>
                  <a:cubicBezTo>
                    <a:pt x="2182" y="255"/>
                    <a:pt x="2168" y="256"/>
                    <a:pt x="2155" y="256"/>
                  </a:cubicBezTo>
                  <a:cubicBezTo>
                    <a:pt x="2084" y="256"/>
                    <a:pt x="2034" y="213"/>
                    <a:pt x="1963" y="177"/>
                  </a:cubicBezTo>
                  <a:cubicBezTo>
                    <a:pt x="1887" y="136"/>
                    <a:pt x="1817" y="119"/>
                    <a:pt x="1750" y="119"/>
                  </a:cubicBezTo>
                  <a:cubicBezTo>
                    <a:pt x="1522" y="119"/>
                    <a:pt x="1330" y="313"/>
                    <a:pt x="1100" y="411"/>
                  </a:cubicBezTo>
                  <a:cubicBezTo>
                    <a:pt x="1056" y="430"/>
                    <a:pt x="1011" y="438"/>
                    <a:pt x="964" y="438"/>
                  </a:cubicBezTo>
                  <a:cubicBezTo>
                    <a:pt x="828" y="438"/>
                    <a:pt x="681" y="377"/>
                    <a:pt x="546" y="369"/>
                  </a:cubicBezTo>
                  <a:cubicBezTo>
                    <a:pt x="522" y="367"/>
                    <a:pt x="498" y="366"/>
                    <a:pt x="475" y="366"/>
                  </a:cubicBezTo>
                  <a:cubicBezTo>
                    <a:pt x="342" y="366"/>
                    <a:pt x="217" y="394"/>
                    <a:pt x="99" y="475"/>
                  </a:cubicBezTo>
                  <a:cubicBezTo>
                    <a:pt x="0" y="565"/>
                    <a:pt x="76" y="739"/>
                    <a:pt x="186" y="739"/>
                  </a:cubicBezTo>
                  <a:cubicBezTo>
                    <a:pt x="206" y="739"/>
                    <a:pt x="227" y="733"/>
                    <a:pt x="248" y="720"/>
                  </a:cubicBezTo>
                  <a:cubicBezTo>
                    <a:pt x="332" y="661"/>
                    <a:pt x="420" y="642"/>
                    <a:pt x="510" y="642"/>
                  </a:cubicBezTo>
                  <a:cubicBezTo>
                    <a:pt x="672" y="642"/>
                    <a:pt x="839" y="704"/>
                    <a:pt x="1001" y="704"/>
                  </a:cubicBezTo>
                  <a:cubicBezTo>
                    <a:pt x="1056" y="704"/>
                    <a:pt x="1111" y="697"/>
                    <a:pt x="1164" y="677"/>
                  </a:cubicBezTo>
                  <a:cubicBezTo>
                    <a:pt x="1313" y="624"/>
                    <a:pt x="1452" y="518"/>
                    <a:pt x="1579" y="454"/>
                  </a:cubicBezTo>
                  <a:cubicBezTo>
                    <a:pt x="1640" y="420"/>
                    <a:pt x="1689" y="395"/>
                    <a:pt x="1740" y="395"/>
                  </a:cubicBezTo>
                  <a:cubicBezTo>
                    <a:pt x="1770" y="395"/>
                    <a:pt x="1800" y="403"/>
                    <a:pt x="1835" y="422"/>
                  </a:cubicBezTo>
                  <a:cubicBezTo>
                    <a:pt x="1899" y="454"/>
                    <a:pt x="1952" y="507"/>
                    <a:pt x="2016" y="518"/>
                  </a:cubicBezTo>
                  <a:cubicBezTo>
                    <a:pt x="2056" y="531"/>
                    <a:pt x="2095" y="537"/>
                    <a:pt x="2133" y="537"/>
                  </a:cubicBezTo>
                  <a:cubicBezTo>
                    <a:pt x="2216" y="537"/>
                    <a:pt x="2294" y="508"/>
                    <a:pt x="2367" y="465"/>
                  </a:cubicBezTo>
                  <a:cubicBezTo>
                    <a:pt x="2467" y="392"/>
                    <a:pt x="2543" y="259"/>
                    <a:pt x="2661" y="259"/>
                  </a:cubicBezTo>
                  <a:cubicBezTo>
                    <a:pt x="2682" y="259"/>
                    <a:pt x="2705" y="263"/>
                    <a:pt x="2729" y="273"/>
                  </a:cubicBezTo>
                  <a:cubicBezTo>
                    <a:pt x="2847" y="315"/>
                    <a:pt x="2910" y="465"/>
                    <a:pt x="3017" y="539"/>
                  </a:cubicBezTo>
                  <a:cubicBezTo>
                    <a:pt x="3155" y="635"/>
                    <a:pt x="3315" y="646"/>
                    <a:pt x="3475" y="688"/>
                  </a:cubicBezTo>
                  <a:cubicBezTo>
                    <a:pt x="3487" y="691"/>
                    <a:pt x="3499" y="693"/>
                    <a:pt x="3510" y="693"/>
                  </a:cubicBezTo>
                  <a:cubicBezTo>
                    <a:pt x="3644" y="693"/>
                    <a:pt x="3696" y="472"/>
                    <a:pt x="3539" y="433"/>
                  </a:cubicBezTo>
                  <a:cubicBezTo>
                    <a:pt x="3368" y="390"/>
                    <a:pt x="3219" y="390"/>
                    <a:pt x="3102" y="252"/>
                  </a:cubicBezTo>
                  <a:cubicBezTo>
                    <a:pt x="3006" y="145"/>
                    <a:pt x="2900" y="39"/>
                    <a:pt x="2751" y="7"/>
                  </a:cubicBezTo>
                  <a:cubicBezTo>
                    <a:pt x="2725" y="2"/>
                    <a:pt x="2699" y="0"/>
                    <a:pt x="2672"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 name="Google Shape;1395;p32">
              <a:extLst>
                <a:ext uri="{FF2B5EF4-FFF2-40B4-BE49-F238E27FC236}">
                  <a16:creationId xmlns:a16="http://schemas.microsoft.com/office/drawing/2014/main" id="{7CB76CA4-A799-2C01-3369-B808435D552C}"/>
                </a:ext>
              </a:extLst>
            </p:cNvPr>
            <p:cNvSpPr/>
            <p:nvPr/>
          </p:nvSpPr>
          <p:spPr>
            <a:xfrm flipH="1">
              <a:off x="6665020" y="1331101"/>
              <a:ext cx="382846" cy="109749"/>
            </a:xfrm>
            <a:custGeom>
              <a:avLst/>
              <a:gdLst/>
              <a:ahLst/>
              <a:cxnLst/>
              <a:rect l="l" t="t" r="r" b="b"/>
              <a:pathLst>
                <a:path w="2100" h="602" extrusionOk="0">
                  <a:moveTo>
                    <a:pt x="217" y="300"/>
                  </a:moveTo>
                  <a:cubicBezTo>
                    <a:pt x="215" y="300"/>
                    <a:pt x="217" y="303"/>
                    <a:pt x="225" y="305"/>
                  </a:cubicBezTo>
                  <a:lnTo>
                    <a:pt x="225" y="305"/>
                  </a:lnTo>
                  <a:cubicBezTo>
                    <a:pt x="221" y="302"/>
                    <a:pt x="218" y="300"/>
                    <a:pt x="217" y="300"/>
                  </a:cubicBezTo>
                  <a:close/>
                  <a:moveTo>
                    <a:pt x="914" y="1"/>
                  </a:moveTo>
                  <a:cubicBezTo>
                    <a:pt x="764" y="1"/>
                    <a:pt x="629" y="70"/>
                    <a:pt x="512" y="178"/>
                  </a:cubicBezTo>
                  <a:cubicBezTo>
                    <a:pt x="459" y="231"/>
                    <a:pt x="406" y="284"/>
                    <a:pt x="342" y="306"/>
                  </a:cubicBezTo>
                  <a:lnTo>
                    <a:pt x="235" y="306"/>
                  </a:lnTo>
                  <a:cubicBezTo>
                    <a:pt x="231" y="306"/>
                    <a:pt x="228" y="305"/>
                    <a:pt x="225" y="305"/>
                  </a:cubicBezTo>
                  <a:lnTo>
                    <a:pt x="225" y="305"/>
                  </a:lnTo>
                  <a:cubicBezTo>
                    <a:pt x="231" y="309"/>
                    <a:pt x="238" y="316"/>
                    <a:pt x="246" y="327"/>
                  </a:cubicBezTo>
                  <a:cubicBezTo>
                    <a:pt x="247" y="329"/>
                    <a:pt x="248" y="331"/>
                    <a:pt x="249" y="333"/>
                  </a:cubicBezTo>
                  <a:lnTo>
                    <a:pt x="249" y="333"/>
                  </a:lnTo>
                  <a:cubicBezTo>
                    <a:pt x="220" y="307"/>
                    <a:pt x="179" y="293"/>
                    <a:pt x="140" y="293"/>
                  </a:cubicBezTo>
                  <a:cubicBezTo>
                    <a:pt x="69" y="293"/>
                    <a:pt x="1" y="339"/>
                    <a:pt x="12" y="434"/>
                  </a:cubicBezTo>
                  <a:cubicBezTo>
                    <a:pt x="20" y="565"/>
                    <a:pt x="149" y="601"/>
                    <a:pt x="266" y="601"/>
                  </a:cubicBezTo>
                  <a:cubicBezTo>
                    <a:pt x="300" y="601"/>
                    <a:pt x="334" y="598"/>
                    <a:pt x="363" y="593"/>
                  </a:cubicBezTo>
                  <a:cubicBezTo>
                    <a:pt x="459" y="572"/>
                    <a:pt x="555" y="519"/>
                    <a:pt x="619" y="455"/>
                  </a:cubicBezTo>
                  <a:cubicBezTo>
                    <a:pt x="683" y="402"/>
                    <a:pt x="736" y="327"/>
                    <a:pt x="821" y="295"/>
                  </a:cubicBezTo>
                  <a:cubicBezTo>
                    <a:pt x="849" y="283"/>
                    <a:pt x="875" y="277"/>
                    <a:pt x="901" y="277"/>
                  </a:cubicBezTo>
                  <a:cubicBezTo>
                    <a:pt x="963" y="277"/>
                    <a:pt x="1020" y="308"/>
                    <a:pt x="1087" y="338"/>
                  </a:cubicBezTo>
                  <a:cubicBezTo>
                    <a:pt x="1166" y="381"/>
                    <a:pt x="1230" y="418"/>
                    <a:pt x="1309" y="418"/>
                  </a:cubicBezTo>
                  <a:cubicBezTo>
                    <a:pt x="1327" y="418"/>
                    <a:pt x="1345" y="416"/>
                    <a:pt x="1364" y="412"/>
                  </a:cubicBezTo>
                  <a:cubicBezTo>
                    <a:pt x="1471" y="412"/>
                    <a:pt x="1567" y="359"/>
                    <a:pt x="1662" y="327"/>
                  </a:cubicBezTo>
                  <a:cubicBezTo>
                    <a:pt x="1694" y="295"/>
                    <a:pt x="1737" y="295"/>
                    <a:pt x="1780" y="295"/>
                  </a:cubicBezTo>
                  <a:lnTo>
                    <a:pt x="1833" y="295"/>
                  </a:lnTo>
                  <a:cubicBezTo>
                    <a:pt x="1843" y="300"/>
                    <a:pt x="1846" y="300"/>
                    <a:pt x="1847" y="300"/>
                  </a:cubicBezTo>
                  <a:cubicBezTo>
                    <a:pt x="1849" y="300"/>
                    <a:pt x="1849" y="300"/>
                    <a:pt x="1854" y="306"/>
                  </a:cubicBezTo>
                  <a:cubicBezTo>
                    <a:pt x="1874" y="331"/>
                    <a:pt x="1909" y="342"/>
                    <a:pt x="1944" y="342"/>
                  </a:cubicBezTo>
                  <a:cubicBezTo>
                    <a:pt x="1983" y="342"/>
                    <a:pt x="2023" y="328"/>
                    <a:pt x="2046" y="306"/>
                  </a:cubicBezTo>
                  <a:cubicBezTo>
                    <a:pt x="2099" y="252"/>
                    <a:pt x="2078" y="178"/>
                    <a:pt x="2046" y="125"/>
                  </a:cubicBezTo>
                  <a:cubicBezTo>
                    <a:pt x="1988" y="50"/>
                    <a:pt x="1890" y="22"/>
                    <a:pt x="1789" y="22"/>
                  </a:cubicBezTo>
                  <a:cubicBezTo>
                    <a:pt x="1703" y="22"/>
                    <a:pt x="1614" y="42"/>
                    <a:pt x="1545" y="71"/>
                  </a:cubicBezTo>
                  <a:cubicBezTo>
                    <a:pt x="1487" y="91"/>
                    <a:pt x="1420" y="137"/>
                    <a:pt x="1344" y="137"/>
                  </a:cubicBezTo>
                  <a:cubicBezTo>
                    <a:pt x="1337" y="137"/>
                    <a:pt x="1329" y="136"/>
                    <a:pt x="1322" y="135"/>
                  </a:cubicBezTo>
                  <a:cubicBezTo>
                    <a:pt x="1226" y="125"/>
                    <a:pt x="1141" y="40"/>
                    <a:pt x="1045" y="18"/>
                  </a:cubicBezTo>
                  <a:cubicBezTo>
                    <a:pt x="1000" y="6"/>
                    <a:pt x="957" y="1"/>
                    <a:pt x="91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 name="Google Shape;1396;p32">
              <a:extLst>
                <a:ext uri="{FF2B5EF4-FFF2-40B4-BE49-F238E27FC236}">
                  <a16:creationId xmlns:a16="http://schemas.microsoft.com/office/drawing/2014/main" id="{313FD97F-5606-1B15-FA92-CAB9DA0C2959}"/>
                </a:ext>
              </a:extLst>
            </p:cNvPr>
            <p:cNvSpPr/>
            <p:nvPr/>
          </p:nvSpPr>
          <p:spPr>
            <a:xfrm flipH="1">
              <a:off x="6589726" y="1346779"/>
              <a:ext cx="632789" cy="200538"/>
            </a:xfrm>
            <a:custGeom>
              <a:avLst/>
              <a:gdLst/>
              <a:ahLst/>
              <a:cxnLst/>
              <a:rect l="l" t="t" r="r" b="b"/>
              <a:pathLst>
                <a:path w="3471" h="1100" extrusionOk="0">
                  <a:moveTo>
                    <a:pt x="683" y="0"/>
                  </a:moveTo>
                  <a:cubicBezTo>
                    <a:pt x="436" y="0"/>
                    <a:pt x="210" y="160"/>
                    <a:pt x="75" y="358"/>
                  </a:cubicBezTo>
                  <a:cubicBezTo>
                    <a:pt x="1" y="470"/>
                    <a:pt x="93" y="566"/>
                    <a:pt x="189" y="566"/>
                  </a:cubicBezTo>
                  <a:cubicBezTo>
                    <a:pt x="229" y="566"/>
                    <a:pt x="270" y="549"/>
                    <a:pt x="299" y="507"/>
                  </a:cubicBezTo>
                  <a:cubicBezTo>
                    <a:pt x="384" y="401"/>
                    <a:pt x="523" y="294"/>
                    <a:pt x="672" y="273"/>
                  </a:cubicBezTo>
                  <a:cubicBezTo>
                    <a:pt x="831" y="273"/>
                    <a:pt x="991" y="433"/>
                    <a:pt x="1140" y="507"/>
                  </a:cubicBezTo>
                  <a:cubicBezTo>
                    <a:pt x="1268" y="571"/>
                    <a:pt x="1406" y="614"/>
                    <a:pt x="1566" y="624"/>
                  </a:cubicBezTo>
                  <a:cubicBezTo>
                    <a:pt x="1630" y="624"/>
                    <a:pt x="1694" y="624"/>
                    <a:pt x="1769" y="646"/>
                  </a:cubicBezTo>
                  <a:cubicBezTo>
                    <a:pt x="1832" y="678"/>
                    <a:pt x="1875" y="742"/>
                    <a:pt x="1928" y="763"/>
                  </a:cubicBezTo>
                  <a:cubicBezTo>
                    <a:pt x="1998" y="812"/>
                    <a:pt x="2072" y="833"/>
                    <a:pt x="2148" y="833"/>
                  </a:cubicBezTo>
                  <a:cubicBezTo>
                    <a:pt x="2188" y="833"/>
                    <a:pt x="2229" y="827"/>
                    <a:pt x="2269" y="816"/>
                  </a:cubicBezTo>
                  <a:cubicBezTo>
                    <a:pt x="2352" y="801"/>
                    <a:pt x="2456" y="754"/>
                    <a:pt x="2555" y="754"/>
                  </a:cubicBezTo>
                  <a:cubicBezTo>
                    <a:pt x="2596" y="754"/>
                    <a:pt x="2636" y="762"/>
                    <a:pt x="2674" y="784"/>
                  </a:cubicBezTo>
                  <a:cubicBezTo>
                    <a:pt x="2780" y="848"/>
                    <a:pt x="2833" y="965"/>
                    <a:pt x="2951" y="1029"/>
                  </a:cubicBezTo>
                  <a:cubicBezTo>
                    <a:pt x="3020" y="1078"/>
                    <a:pt x="3099" y="1099"/>
                    <a:pt x="3181" y="1099"/>
                  </a:cubicBezTo>
                  <a:cubicBezTo>
                    <a:pt x="3224" y="1099"/>
                    <a:pt x="3268" y="1093"/>
                    <a:pt x="3313" y="1082"/>
                  </a:cubicBezTo>
                  <a:cubicBezTo>
                    <a:pt x="3470" y="1063"/>
                    <a:pt x="3409" y="833"/>
                    <a:pt x="3272" y="833"/>
                  </a:cubicBezTo>
                  <a:cubicBezTo>
                    <a:pt x="3261" y="833"/>
                    <a:pt x="3250" y="834"/>
                    <a:pt x="3238" y="837"/>
                  </a:cubicBezTo>
                  <a:cubicBezTo>
                    <a:pt x="3226" y="839"/>
                    <a:pt x="3215" y="840"/>
                    <a:pt x="3204" y="840"/>
                  </a:cubicBezTo>
                  <a:cubicBezTo>
                    <a:pt x="3067" y="840"/>
                    <a:pt x="2996" y="723"/>
                    <a:pt x="2897" y="624"/>
                  </a:cubicBezTo>
                  <a:cubicBezTo>
                    <a:pt x="2810" y="537"/>
                    <a:pt x="2695" y="485"/>
                    <a:pt x="2570" y="485"/>
                  </a:cubicBezTo>
                  <a:cubicBezTo>
                    <a:pt x="2559" y="485"/>
                    <a:pt x="2547" y="485"/>
                    <a:pt x="2535" y="486"/>
                  </a:cubicBezTo>
                  <a:cubicBezTo>
                    <a:pt x="2424" y="495"/>
                    <a:pt x="2289" y="577"/>
                    <a:pt x="2164" y="577"/>
                  </a:cubicBezTo>
                  <a:cubicBezTo>
                    <a:pt x="2146" y="577"/>
                    <a:pt x="2127" y="575"/>
                    <a:pt x="2109" y="571"/>
                  </a:cubicBezTo>
                  <a:cubicBezTo>
                    <a:pt x="2045" y="539"/>
                    <a:pt x="1992" y="475"/>
                    <a:pt x="1939" y="433"/>
                  </a:cubicBezTo>
                  <a:cubicBezTo>
                    <a:pt x="1886" y="411"/>
                    <a:pt x="1832" y="379"/>
                    <a:pt x="1769" y="369"/>
                  </a:cubicBezTo>
                  <a:cubicBezTo>
                    <a:pt x="1683" y="358"/>
                    <a:pt x="1619" y="358"/>
                    <a:pt x="1534" y="358"/>
                  </a:cubicBezTo>
                  <a:cubicBezTo>
                    <a:pt x="1428" y="358"/>
                    <a:pt x="1343" y="316"/>
                    <a:pt x="1247" y="262"/>
                  </a:cubicBezTo>
                  <a:cubicBezTo>
                    <a:pt x="1098" y="198"/>
                    <a:pt x="981" y="71"/>
                    <a:pt x="821" y="17"/>
                  </a:cubicBezTo>
                  <a:cubicBezTo>
                    <a:pt x="774" y="6"/>
                    <a:pt x="728" y="0"/>
                    <a:pt x="68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 name="Google Shape;1397;p32">
              <a:extLst>
                <a:ext uri="{FF2B5EF4-FFF2-40B4-BE49-F238E27FC236}">
                  <a16:creationId xmlns:a16="http://schemas.microsoft.com/office/drawing/2014/main" id="{DDBE93D3-3213-0662-D48E-F16B335C4576}"/>
                </a:ext>
              </a:extLst>
            </p:cNvPr>
            <p:cNvSpPr/>
            <p:nvPr/>
          </p:nvSpPr>
          <p:spPr>
            <a:xfrm flipH="1">
              <a:off x="6414716" y="2969678"/>
              <a:ext cx="120505" cy="69095"/>
            </a:xfrm>
            <a:custGeom>
              <a:avLst/>
              <a:gdLst/>
              <a:ahLst/>
              <a:cxnLst/>
              <a:rect l="l" t="t" r="r" b="b"/>
              <a:pathLst>
                <a:path w="661" h="379" extrusionOk="0">
                  <a:moveTo>
                    <a:pt x="458" y="1"/>
                  </a:moveTo>
                  <a:cubicBezTo>
                    <a:pt x="402" y="1"/>
                    <a:pt x="346" y="8"/>
                    <a:pt x="299" y="28"/>
                  </a:cubicBezTo>
                  <a:cubicBezTo>
                    <a:pt x="213" y="50"/>
                    <a:pt x="128" y="92"/>
                    <a:pt x="54" y="156"/>
                  </a:cubicBezTo>
                  <a:cubicBezTo>
                    <a:pt x="0" y="209"/>
                    <a:pt x="0" y="295"/>
                    <a:pt x="54" y="348"/>
                  </a:cubicBezTo>
                  <a:cubicBezTo>
                    <a:pt x="79" y="368"/>
                    <a:pt x="114" y="379"/>
                    <a:pt x="149" y="379"/>
                  </a:cubicBezTo>
                  <a:cubicBezTo>
                    <a:pt x="188" y="379"/>
                    <a:pt x="228" y="365"/>
                    <a:pt x="256" y="337"/>
                  </a:cubicBezTo>
                  <a:cubicBezTo>
                    <a:pt x="288" y="305"/>
                    <a:pt x="309" y="295"/>
                    <a:pt x="320" y="295"/>
                  </a:cubicBezTo>
                  <a:lnTo>
                    <a:pt x="320" y="295"/>
                  </a:lnTo>
                  <a:cubicBezTo>
                    <a:pt x="309" y="295"/>
                    <a:pt x="299" y="305"/>
                    <a:pt x="299" y="305"/>
                  </a:cubicBezTo>
                  <a:cubicBezTo>
                    <a:pt x="352" y="295"/>
                    <a:pt x="395" y="284"/>
                    <a:pt x="448" y="263"/>
                  </a:cubicBezTo>
                  <a:lnTo>
                    <a:pt x="469" y="263"/>
                  </a:lnTo>
                  <a:cubicBezTo>
                    <a:pt x="482" y="269"/>
                    <a:pt x="493" y="272"/>
                    <a:pt x="504" y="272"/>
                  </a:cubicBezTo>
                  <a:cubicBezTo>
                    <a:pt x="527" y="272"/>
                    <a:pt x="546" y="259"/>
                    <a:pt x="576" y="252"/>
                  </a:cubicBezTo>
                  <a:cubicBezTo>
                    <a:pt x="607" y="241"/>
                    <a:pt x="629" y="199"/>
                    <a:pt x="639" y="167"/>
                  </a:cubicBezTo>
                  <a:cubicBezTo>
                    <a:pt x="661" y="103"/>
                    <a:pt x="618" y="28"/>
                    <a:pt x="554" y="7"/>
                  </a:cubicBezTo>
                  <a:cubicBezTo>
                    <a:pt x="523" y="3"/>
                    <a:pt x="490" y="1"/>
                    <a:pt x="458"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 name="Google Shape;1398;p32">
              <a:extLst>
                <a:ext uri="{FF2B5EF4-FFF2-40B4-BE49-F238E27FC236}">
                  <a16:creationId xmlns:a16="http://schemas.microsoft.com/office/drawing/2014/main" id="{A3A3F793-9EBD-78AA-D403-E57A0B7F61B7}"/>
                </a:ext>
              </a:extLst>
            </p:cNvPr>
            <p:cNvSpPr/>
            <p:nvPr/>
          </p:nvSpPr>
          <p:spPr>
            <a:xfrm flipH="1">
              <a:off x="6011273" y="3029474"/>
              <a:ext cx="125974" cy="115948"/>
            </a:xfrm>
            <a:custGeom>
              <a:avLst/>
              <a:gdLst/>
              <a:ahLst/>
              <a:cxnLst/>
              <a:rect l="l" t="t" r="r" b="b"/>
              <a:pathLst>
                <a:path w="691" h="636" extrusionOk="0">
                  <a:moveTo>
                    <a:pt x="141" y="0"/>
                  </a:moveTo>
                  <a:cubicBezTo>
                    <a:pt x="129" y="0"/>
                    <a:pt x="117" y="3"/>
                    <a:pt x="107" y="9"/>
                  </a:cubicBezTo>
                  <a:cubicBezTo>
                    <a:pt x="86" y="20"/>
                    <a:pt x="43" y="31"/>
                    <a:pt x="32" y="73"/>
                  </a:cubicBezTo>
                  <a:cubicBezTo>
                    <a:pt x="11" y="94"/>
                    <a:pt x="1" y="137"/>
                    <a:pt x="11" y="180"/>
                  </a:cubicBezTo>
                  <a:cubicBezTo>
                    <a:pt x="11" y="190"/>
                    <a:pt x="32" y="201"/>
                    <a:pt x="32" y="201"/>
                  </a:cubicBezTo>
                  <a:cubicBezTo>
                    <a:pt x="32" y="222"/>
                    <a:pt x="43" y="233"/>
                    <a:pt x="75" y="244"/>
                  </a:cubicBezTo>
                  <a:cubicBezTo>
                    <a:pt x="102" y="271"/>
                    <a:pt x="138" y="283"/>
                    <a:pt x="174" y="292"/>
                  </a:cubicBezTo>
                  <a:lnTo>
                    <a:pt x="174" y="292"/>
                  </a:lnTo>
                  <a:cubicBezTo>
                    <a:pt x="167" y="289"/>
                    <a:pt x="160" y="286"/>
                    <a:pt x="160" y="286"/>
                  </a:cubicBezTo>
                  <a:lnTo>
                    <a:pt x="160" y="286"/>
                  </a:lnTo>
                  <a:cubicBezTo>
                    <a:pt x="168" y="289"/>
                    <a:pt x="175" y="291"/>
                    <a:pt x="182" y="294"/>
                  </a:cubicBezTo>
                  <a:lnTo>
                    <a:pt x="182" y="294"/>
                  </a:lnTo>
                  <a:cubicBezTo>
                    <a:pt x="179" y="294"/>
                    <a:pt x="177" y="293"/>
                    <a:pt x="174" y="292"/>
                  </a:cubicBezTo>
                  <a:lnTo>
                    <a:pt x="174" y="292"/>
                  </a:lnTo>
                  <a:cubicBezTo>
                    <a:pt x="178" y="294"/>
                    <a:pt x="182" y="295"/>
                    <a:pt x="186" y="296"/>
                  </a:cubicBezTo>
                  <a:lnTo>
                    <a:pt x="186" y="296"/>
                  </a:lnTo>
                  <a:cubicBezTo>
                    <a:pt x="185" y="295"/>
                    <a:pt x="183" y="295"/>
                    <a:pt x="182" y="294"/>
                  </a:cubicBezTo>
                  <a:lnTo>
                    <a:pt x="182" y="294"/>
                  </a:lnTo>
                  <a:cubicBezTo>
                    <a:pt x="185" y="295"/>
                    <a:pt x="189" y="296"/>
                    <a:pt x="192" y="297"/>
                  </a:cubicBezTo>
                  <a:cubicBezTo>
                    <a:pt x="190" y="297"/>
                    <a:pt x="188" y="296"/>
                    <a:pt x="186" y="296"/>
                  </a:cubicBezTo>
                  <a:lnTo>
                    <a:pt x="186" y="296"/>
                  </a:lnTo>
                  <a:cubicBezTo>
                    <a:pt x="205" y="305"/>
                    <a:pt x="223" y="317"/>
                    <a:pt x="245" y="339"/>
                  </a:cubicBezTo>
                  <a:lnTo>
                    <a:pt x="213" y="307"/>
                  </a:lnTo>
                  <a:lnTo>
                    <a:pt x="213" y="307"/>
                  </a:lnTo>
                  <a:cubicBezTo>
                    <a:pt x="256" y="339"/>
                    <a:pt x="299" y="371"/>
                    <a:pt x="320" y="414"/>
                  </a:cubicBezTo>
                  <a:lnTo>
                    <a:pt x="299" y="393"/>
                  </a:lnTo>
                  <a:lnTo>
                    <a:pt x="299" y="393"/>
                  </a:lnTo>
                  <a:cubicBezTo>
                    <a:pt x="320" y="425"/>
                    <a:pt x="352" y="456"/>
                    <a:pt x="363" y="499"/>
                  </a:cubicBezTo>
                  <a:cubicBezTo>
                    <a:pt x="395" y="542"/>
                    <a:pt x="416" y="584"/>
                    <a:pt x="469" y="616"/>
                  </a:cubicBezTo>
                  <a:cubicBezTo>
                    <a:pt x="489" y="630"/>
                    <a:pt x="511" y="636"/>
                    <a:pt x="534" y="636"/>
                  </a:cubicBezTo>
                  <a:cubicBezTo>
                    <a:pt x="582" y="636"/>
                    <a:pt x="632" y="607"/>
                    <a:pt x="661" y="563"/>
                  </a:cubicBezTo>
                  <a:cubicBezTo>
                    <a:pt x="691" y="503"/>
                    <a:pt x="674" y="425"/>
                    <a:pt x="620" y="389"/>
                  </a:cubicBezTo>
                  <a:lnTo>
                    <a:pt x="620" y="389"/>
                  </a:lnTo>
                  <a:cubicBezTo>
                    <a:pt x="578" y="334"/>
                    <a:pt x="549" y="279"/>
                    <a:pt x="512" y="233"/>
                  </a:cubicBezTo>
                  <a:cubicBezTo>
                    <a:pt x="480" y="201"/>
                    <a:pt x="458" y="158"/>
                    <a:pt x="416" y="137"/>
                  </a:cubicBezTo>
                  <a:cubicBezTo>
                    <a:pt x="395" y="126"/>
                    <a:pt x="363" y="94"/>
                    <a:pt x="341" y="84"/>
                  </a:cubicBezTo>
                  <a:lnTo>
                    <a:pt x="274" y="50"/>
                  </a:lnTo>
                  <a:lnTo>
                    <a:pt x="274" y="50"/>
                  </a:lnTo>
                  <a:cubicBezTo>
                    <a:pt x="281" y="56"/>
                    <a:pt x="288" y="62"/>
                    <a:pt x="288" y="62"/>
                  </a:cubicBezTo>
                  <a:cubicBezTo>
                    <a:pt x="276" y="55"/>
                    <a:pt x="267" y="48"/>
                    <a:pt x="259" y="43"/>
                  </a:cubicBezTo>
                  <a:lnTo>
                    <a:pt x="259" y="43"/>
                  </a:lnTo>
                  <a:lnTo>
                    <a:pt x="274" y="50"/>
                  </a:lnTo>
                  <a:lnTo>
                    <a:pt x="274" y="50"/>
                  </a:lnTo>
                  <a:cubicBezTo>
                    <a:pt x="268" y="46"/>
                    <a:pt x="262" y="42"/>
                    <a:pt x="257" y="41"/>
                  </a:cubicBezTo>
                  <a:lnTo>
                    <a:pt x="257" y="41"/>
                  </a:lnTo>
                  <a:cubicBezTo>
                    <a:pt x="258" y="42"/>
                    <a:pt x="259" y="42"/>
                    <a:pt x="259" y="43"/>
                  </a:cubicBezTo>
                  <a:lnTo>
                    <a:pt x="259" y="43"/>
                  </a:lnTo>
                  <a:lnTo>
                    <a:pt x="256" y="41"/>
                  </a:lnTo>
                  <a:cubicBezTo>
                    <a:pt x="256" y="41"/>
                    <a:pt x="257" y="41"/>
                    <a:pt x="257" y="41"/>
                  </a:cubicBezTo>
                  <a:lnTo>
                    <a:pt x="257" y="41"/>
                  </a:lnTo>
                  <a:cubicBezTo>
                    <a:pt x="244" y="33"/>
                    <a:pt x="233" y="26"/>
                    <a:pt x="213" y="20"/>
                  </a:cubicBezTo>
                  <a:cubicBezTo>
                    <a:pt x="199" y="13"/>
                    <a:pt x="169" y="0"/>
                    <a:pt x="141"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 name="Google Shape;1399;p32">
              <a:extLst>
                <a:ext uri="{FF2B5EF4-FFF2-40B4-BE49-F238E27FC236}">
                  <a16:creationId xmlns:a16="http://schemas.microsoft.com/office/drawing/2014/main" id="{9A86F2FC-70A7-FFFA-5FAA-CEC5536087CE}"/>
                </a:ext>
              </a:extLst>
            </p:cNvPr>
            <p:cNvSpPr/>
            <p:nvPr/>
          </p:nvSpPr>
          <p:spPr>
            <a:xfrm flipH="1">
              <a:off x="7950281" y="3233294"/>
              <a:ext cx="64172" cy="492048"/>
            </a:xfrm>
            <a:custGeom>
              <a:avLst/>
              <a:gdLst/>
              <a:ahLst/>
              <a:cxnLst/>
              <a:rect l="l" t="t" r="r" b="b"/>
              <a:pathLst>
                <a:path w="352" h="2699" extrusionOk="0">
                  <a:moveTo>
                    <a:pt x="221" y="0"/>
                  </a:moveTo>
                  <a:cubicBezTo>
                    <a:pt x="155" y="0"/>
                    <a:pt x="85" y="43"/>
                    <a:pt x="75" y="126"/>
                  </a:cubicBezTo>
                  <a:cubicBezTo>
                    <a:pt x="21" y="499"/>
                    <a:pt x="11" y="883"/>
                    <a:pt x="11" y="1266"/>
                  </a:cubicBezTo>
                  <a:cubicBezTo>
                    <a:pt x="0" y="1713"/>
                    <a:pt x="0" y="2160"/>
                    <a:pt x="64" y="2597"/>
                  </a:cubicBezTo>
                  <a:cubicBezTo>
                    <a:pt x="77" y="2669"/>
                    <a:pt x="123" y="2699"/>
                    <a:pt x="173" y="2699"/>
                  </a:cubicBezTo>
                  <a:cubicBezTo>
                    <a:pt x="248" y="2699"/>
                    <a:pt x="332" y="2629"/>
                    <a:pt x="320" y="2533"/>
                  </a:cubicBezTo>
                  <a:cubicBezTo>
                    <a:pt x="245" y="2107"/>
                    <a:pt x="266" y="1671"/>
                    <a:pt x="277" y="1245"/>
                  </a:cubicBezTo>
                  <a:cubicBezTo>
                    <a:pt x="288" y="872"/>
                    <a:pt x="298" y="499"/>
                    <a:pt x="341" y="137"/>
                  </a:cubicBezTo>
                  <a:cubicBezTo>
                    <a:pt x="352" y="45"/>
                    <a:pt x="288" y="0"/>
                    <a:pt x="221" y="0"/>
                  </a:cubicBezTo>
                  <a:close/>
                </a:path>
              </a:pathLst>
            </a:custGeom>
            <a:solidFill>
              <a:schemeClr val="accent1">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53" name="TextBox 52">
            <a:extLst>
              <a:ext uri="{FF2B5EF4-FFF2-40B4-BE49-F238E27FC236}">
                <a16:creationId xmlns:a16="http://schemas.microsoft.com/office/drawing/2014/main" id="{A4F3E58C-57AD-EEE0-90FC-4D6A9A93FC64}"/>
              </a:ext>
            </a:extLst>
          </p:cNvPr>
          <p:cNvSpPr txBox="1"/>
          <p:nvPr/>
        </p:nvSpPr>
        <p:spPr>
          <a:xfrm>
            <a:off x="82505" y="649211"/>
            <a:ext cx="6703549" cy="5992410"/>
          </a:xfrm>
          <a:prstGeom prst="rect">
            <a:avLst/>
          </a:prstGeom>
          <a:noFill/>
        </p:spPr>
        <p:txBody>
          <a:bodyPr wrap="square" rtlCol="0">
            <a:spAutoFit/>
          </a:bodyPr>
          <a:lstStyle/>
          <a:p>
            <a:pPr marL="155448" algn="l" rtl="0" eaLnBrk="1" latinLnBrk="0" hangingPunct="1">
              <a:lnSpc>
                <a:spcPct val="90000"/>
              </a:lnSpc>
              <a:spcBef>
                <a:spcPts val="0"/>
              </a:spcBef>
              <a:spcAft>
                <a:spcPts val="0"/>
              </a:spcAft>
              <a:buClr>
                <a:schemeClr val="accent1"/>
              </a:buClr>
              <a:buSzPts val="1200"/>
            </a:pPr>
            <a:r>
              <a:rPr lang="en-US" sz="2000" dirty="0">
                <a:solidFill>
                  <a:srgbClr val="000000"/>
                </a:solidFill>
                <a:ea typeface="Times New Roman" panose="02020603050405020304" pitchFamily="18" charset="0"/>
                <a:cs typeface="Calibri" panose="020F0502020204030204" pitchFamily="34" charset="0"/>
              </a:rPr>
              <a:t>Recruitment Efforts:</a:t>
            </a:r>
          </a:p>
          <a:p>
            <a:pPr marL="155448" algn="l" rtl="0" eaLnBrk="1" latinLnBrk="0" hangingPunct="1">
              <a:lnSpc>
                <a:spcPct val="90000"/>
              </a:lnSpc>
              <a:spcBef>
                <a:spcPts val="0"/>
              </a:spcBef>
              <a:spcAft>
                <a:spcPts val="0"/>
              </a:spcAft>
              <a:buClr>
                <a:schemeClr val="accent1"/>
              </a:buClr>
              <a:buSzPts val="1200"/>
            </a:pPr>
            <a:endParaRPr lang="en-US" sz="1600" dirty="0">
              <a:solidFill>
                <a:srgbClr val="000000"/>
              </a:solidFill>
              <a:ea typeface="Times New Roman" panose="02020603050405020304" pitchFamily="18" charset="0"/>
              <a:cs typeface="Calibri" panose="020F0502020204030204" pitchFamily="34" charset="0"/>
            </a:endParaRPr>
          </a:p>
          <a:p>
            <a:pPr marL="498348" indent="-342900" algn="l" rtl="0" eaLnBrk="1" latinLnBrk="0" hangingPunct="1">
              <a:lnSpc>
                <a:spcPct val="90000"/>
              </a:lnSpc>
              <a:spcBef>
                <a:spcPts val="0"/>
              </a:spcBef>
              <a:spcAft>
                <a:spcPts val="0"/>
              </a:spcAft>
              <a:buClr>
                <a:schemeClr val="accent1"/>
              </a:buClr>
              <a:buSzPts val="1200"/>
              <a:buFont typeface="+mj-lt"/>
              <a:buAutoNum type="arabicPeriod"/>
            </a:pPr>
            <a:r>
              <a:rPr lang="en-US" sz="1600" dirty="0">
                <a:solidFill>
                  <a:srgbClr val="000000"/>
                </a:solidFill>
                <a:ea typeface="Times New Roman" panose="02020603050405020304" pitchFamily="18" charset="0"/>
                <a:cs typeface="Calibri" panose="020F0502020204030204" pitchFamily="34" charset="0"/>
              </a:rPr>
              <a:t>Maternal Infant Health Program</a:t>
            </a:r>
          </a:p>
          <a:p>
            <a:pPr marL="498348" indent="-342900" algn="l" rtl="0" eaLnBrk="1" latinLnBrk="0" hangingPunct="1">
              <a:lnSpc>
                <a:spcPct val="90000"/>
              </a:lnSpc>
              <a:spcBef>
                <a:spcPts val="0"/>
              </a:spcBef>
              <a:spcAft>
                <a:spcPts val="0"/>
              </a:spcAft>
              <a:buClr>
                <a:schemeClr val="accent1"/>
              </a:buClr>
              <a:buSzPts val="1200"/>
              <a:buFont typeface="+mj-lt"/>
              <a:buAutoNum type="arabicPeriod"/>
            </a:pPr>
            <a:endParaRPr lang="en-US" sz="1600" dirty="0">
              <a:solidFill>
                <a:srgbClr val="000000"/>
              </a:solidFill>
              <a:ea typeface="Times New Roman" panose="02020603050405020304" pitchFamily="18" charset="0"/>
              <a:cs typeface="Calibri" panose="020F0502020204030204" pitchFamily="34" charset="0"/>
            </a:endParaRPr>
          </a:p>
          <a:p>
            <a:pPr marL="498348" indent="-342900" algn="l" rtl="0" eaLnBrk="1" latinLnBrk="0" hangingPunct="1">
              <a:lnSpc>
                <a:spcPct val="90000"/>
              </a:lnSpc>
              <a:spcBef>
                <a:spcPts val="0"/>
              </a:spcBef>
              <a:spcAft>
                <a:spcPts val="0"/>
              </a:spcAft>
              <a:buClr>
                <a:schemeClr val="accent1"/>
              </a:buClr>
              <a:buSzPts val="1200"/>
              <a:buFont typeface="+mj-lt"/>
              <a:buAutoNum type="arabicPeriod"/>
            </a:pPr>
            <a:r>
              <a:rPr lang="en-US" sz="1600" dirty="0">
                <a:solidFill>
                  <a:srgbClr val="000000"/>
                </a:solidFill>
                <a:ea typeface="Times New Roman" panose="02020603050405020304" pitchFamily="18" charset="0"/>
                <a:cs typeface="Calibri" panose="020F0502020204030204" pitchFamily="34" charset="0"/>
              </a:rPr>
              <a:t>Health Department</a:t>
            </a:r>
          </a:p>
          <a:p>
            <a:pPr marL="498348" indent="-342900" algn="l" rtl="0" eaLnBrk="1" latinLnBrk="0" hangingPunct="1">
              <a:lnSpc>
                <a:spcPct val="90000"/>
              </a:lnSpc>
              <a:spcBef>
                <a:spcPts val="0"/>
              </a:spcBef>
              <a:spcAft>
                <a:spcPts val="0"/>
              </a:spcAft>
              <a:buClr>
                <a:schemeClr val="accent1"/>
              </a:buClr>
              <a:buSzPts val="1200"/>
              <a:buFont typeface="+mj-lt"/>
              <a:buAutoNum type="arabicPeriod"/>
            </a:pPr>
            <a:endParaRPr lang="en-US" sz="1600" dirty="0">
              <a:solidFill>
                <a:srgbClr val="000000"/>
              </a:solidFill>
              <a:ea typeface="Times New Roman" panose="02020603050405020304" pitchFamily="18" charset="0"/>
              <a:cs typeface="Calibri" panose="020F0502020204030204" pitchFamily="34" charset="0"/>
            </a:endParaRPr>
          </a:p>
          <a:p>
            <a:pPr marL="498348" indent="-342900" algn="l" rtl="0" eaLnBrk="1" latinLnBrk="0" hangingPunct="1">
              <a:lnSpc>
                <a:spcPct val="90000"/>
              </a:lnSpc>
              <a:spcBef>
                <a:spcPts val="0"/>
              </a:spcBef>
              <a:spcAft>
                <a:spcPts val="0"/>
              </a:spcAft>
              <a:buClr>
                <a:schemeClr val="accent1"/>
              </a:buClr>
              <a:buSzPts val="1200"/>
              <a:buFont typeface="+mj-lt"/>
              <a:buAutoNum type="arabicPeriod"/>
            </a:pPr>
            <a:r>
              <a:rPr lang="en-US" sz="1600" dirty="0">
                <a:solidFill>
                  <a:srgbClr val="000000"/>
                </a:solidFill>
                <a:ea typeface="Times New Roman" panose="02020603050405020304" pitchFamily="18" charset="0"/>
                <a:cs typeface="Calibri" panose="020F0502020204030204" pitchFamily="34" charset="0"/>
              </a:rPr>
              <a:t>REVIVE community center</a:t>
            </a:r>
          </a:p>
          <a:p>
            <a:pPr marL="498348" indent="-342900" algn="l" rtl="0" eaLnBrk="1" latinLnBrk="0" hangingPunct="1">
              <a:lnSpc>
                <a:spcPct val="90000"/>
              </a:lnSpc>
              <a:spcBef>
                <a:spcPts val="0"/>
              </a:spcBef>
              <a:spcAft>
                <a:spcPts val="0"/>
              </a:spcAft>
              <a:buClr>
                <a:schemeClr val="accent1"/>
              </a:buClr>
              <a:buSzPts val="1200"/>
              <a:buFont typeface="+mj-lt"/>
              <a:buAutoNum type="arabicPeriod"/>
            </a:pPr>
            <a:endParaRPr lang="en-US" sz="1600" dirty="0">
              <a:solidFill>
                <a:srgbClr val="000000"/>
              </a:solidFill>
              <a:ea typeface="Times New Roman" panose="02020603050405020304" pitchFamily="18" charset="0"/>
              <a:cs typeface="Calibri" panose="020F0502020204030204" pitchFamily="34" charset="0"/>
            </a:endParaRPr>
          </a:p>
          <a:p>
            <a:pPr marL="498348" indent="-342900" algn="l" rtl="0" eaLnBrk="1" latinLnBrk="0" hangingPunct="1">
              <a:lnSpc>
                <a:spcPct val="90000"/>
              </a:lnSpc>
              <a:spcBef>
                <a:spcPts val="0"/>
              </a:spcBef>
              <a:spcAft>
                <a:spcPts val="0"/>
              </a:spcAft>
              <a:buClr>
                <a:schemeClr val="accent1"/>
              </a:buClr>
              <a:buSzPts val="1200"/>
              <a:buFont typeface="+mj-lt"/>
              <a:buAutoNum type="arabicPeriod"/>
            </a:pPr>
            <a:r>
              <a:rPr lang="en-US" sz="1600" dirty="0">
                <a:solidFill>
                  <a:srgbClr val="000000"/>
                </a:solidFill>
                <a:ea typeface="Times New Roman" panose="02020603050405020304" pitchFamily="18" charset="0"/>
                <a:cs typeface="Calibri" panose="020F0502020204030204" pitchFamily="34" charset="0"/>
              </a:rPr>
              <a:t>Radio station 98.9 &amp; 92.7</a:t>
            </a:r>
          </a:p>
          <a:p>
            <a:pPr marL="498348" indent="-342900" algn="l" rtl="0" eaLnBrk="1" latinLnBrk="0" hangingPunct="1">
              <a:lnSpc>
                <a:spcPct val="90000"/>
              </a:lnSpc>
              <a:spcBef>
                <a:spcPts val="0"/>
              </a:spcBef>
              <a:spcAft>
                <a:spcPts val="0"/>
              </a:spcAft>
              <a:buClr>
                <a:schemeClr val="accent1"/>
              </a:buClr>
              <a:buSzPts val="1200"/>
              <a:buFont typeface="+mj-lt"/>
              <a:buAutoNum type="arabicPeriod"/>
            </a:pPr>
            <a:endParaRPr lang="en-US" sz="1600" dirty="0">
              <a:solidFill>
                <a:srgbClr val="000000"/>
              </a:solidFill>
              <a:ea typeface="Times New Roman" panose="02020603050405020304" pitchFamily="18" charset="0"/>
              <a:cs typeface="Calibri" panose="020F0502020204030204" pitchFamily="34" charset="0"/>
            </a:endParaRPr>
          </a:p>
          <a:p>
            <a:pPr marL="498348" indent="-342900" algn="l" rtl="0" eaLnBrk="1" latinLnBrk="0" hangingPunct="1">
              <a:lnSpc>
                <a:spcPct val="90000"/>
              </a:lnSpc>
              <a:spcBef>
                <a:spcPts val="0"/>
              </a:spcBef>
              <a:spcAft>
                <a:spcPts val="0"/>
              </a:spcAft>
              <a:buClr>
                <a:schemeClr val="accent1"/>
              </a:buClr>
              <a:buSzPts val="1200"/>
              <a:buFont typeface="+mj-lt"/>
              <a:buAutoNum type="arabicPeriod"/>
            </a:pPr>
            <a:r>
              <a:rPr lang="en-US" sz="1600" dirty="0">
                <a:solidFill>
                  <a:srgbClr val="000000"/>
                </a:solidFill>
                <a:ea typeface="Times New Roman" panose="02020603050405020304" pitchFamily="18" charset="0"/>
                <a:cs typeface="Calibri" panose="020F0502020204030204" pitchFamily="34" charset="0"/>
              </a:rPr>
              <a:t>Social Media platforms</a:t>
            </a:r>
          </a:p>
          <a:p>
            <a:pPr marL="498348" indent="-342900" algn="l" rtl="0" eaLnBrk="1" latinLnBrk="0" hangingPunct="1">
              <a:lnSpc>
                <a:spcPct val="90000"/>
              </a:lnSpc>
              <a:spcBef>
                <a:spcPts val="0"/>
              </a:spcBef>
              <a:spcAft>
                <a:spcPts val="0"/>
              </a:spcAft>
              <a:buClr>
                <a:schemeClr val="accent1"/>
              </a:buClr>
              <a:buSzPts val="1200"/>
              <a:buFont typeface="+mj-lt"/>
              <a:buAutoNum type="arabicPeriod"/>
            </a:pPr>
            <a:endParaRPr lang="en-US" sz="1600" dirty="0">
              <a:solidFill>
                <a:srgbClr val="000000"/>
              </a:solidFill>
              <a:ea typeface="Times New Roman" panose="02020603050405020304" pitchFamily="18" charset="0"/>
              <a:cs typeface="Calibri" panose="020F0502020204030204" pitchFamily="34" charset="0"/>
            </a:endParaRPr>
          </a:p>
          <a:p>
            <a:pPr marL="498348" indent="-342900" algn="l" rtl="0" eaLnBrk="1" latinLnBrk="0" hangingPunct="1">
              <a:lnSpc>
                <a:spcPct val="90000"/>
              </a:lnSpc>
              <a:spcBef>
                <a:spcPts val="0"/>
              </a:spcBef>
              <a:spcAft>
                <a:spcPts val="0"/>
              </a:spcAft>
              <a:buClr>
                <a:schemeClr val="accent1"/>
              </a:buClr>
              <a:buSzPts val="1200"/>
              <a:buFont typeface="+mj-lt"/>
              <a:buAutoNum type="arabicPeriod"/>
            </a:pPr>
            <a:r>
              <a:rPr lang="en-US" sz="1600" dirty="0">
                <a:solidFill>
                  <a:srgbClr val="000000"/>
                </a:solidFill>
                <a:ea typeface="Times New Roman" panose="02020603050405020304" pitchFamily="18" charset="0"/>
                <a:cs typeface="Calibri" panose="020F0502020204030204" pitchFamily="34" charset="0"/>
              </a:rPr>
              <a:t>Delta Sigma Theta Alumnae Chapter</a:t>
            </a:r>
          </a:p>
          <a:p>
            <a:pPr marL="498348" indent="-342900" algn="l" rtl="0" eaLnBrk="1" latinLnBrk="0" hangingPunct="1">
              <a:lnSpc>
                <a:spcPct val="90000"/>
              </a:lnSpc>
              <a:spcBef>
                <a:spcPts val="0"/>
              </a:spcBef>
              <a:spcAft>
                <a:spcPts val="0"/>
              </a:spcAft>
              <a:buClr>
                <a:schemeClr val="accent1"/>
              </a:buClr>
              <a:buSzPts val="1200"/>
              <a:buFont typeface="+mj-lt"/>
              <a:buAutoNum type="arabicPeriod"/>
            </a:pPr>
            <a:endParaRPr lang="en-US" sz="1600" dirty="0">
              <a:solidFill>
                <a:srgbClr val="000000"/>
              </a:solidFill>
              <a:ea typeface="Times New Roman" panose="02020603050405020304" pitchFamily="18" charset="0"/>
              <a:cs typeface="Calibri" panose="020F0502020204030204" pitchFamily="34" charset="0"/>
            </a:endParaRPr>
          </a:p>
          <a:p>
            <a:pPr marL="498348" indent="-342900" algn="l" rtl="0" eaLnBrk="1" latinLnBrk="0" hangingPunct="1">
              <a:lnSpc>
                <a:spcPct val="90000"/>
              </a:lnSpc>
              <a:spcBef>
                <a:spcPts val="0"/>
              </a:spcBef>
              <a:spcAft>
                <a:spcPts val="0"/>
              </a:spcAft>
              <a:buClr>
                <a:schemeClr val="accent1"/>
              </a:buClr>
              <a:buSzPts val="1200"/>
              <a:buFont typeface="+mj-lt"/>
              <a:buAutoNum type="arabicPeriod"/>
            </a:pPr>
            <a:r>
              <a:rPr lang="en-US" sz="1600" dirty="0">
                <a:solidFill>
                  <a:srgbClr val="000000"/>
                </a:solidFill>
                <a:ea typeface="Times New Roman" panose="02020603050405020304" pitchFamily="18" charset="0"/>
                <a:cs typeface="Calibri" panose="020F0502020204030204" pitchFamily="34" charset="0"/>
              </a:rPr>
              <a:t>Word of mouth</a:t>
            </a:r>
          </a:p>
          <a:p>
            <a:pPr marL="498348" indent="-342900" algn="l" rtl="0" eaLnBrk="1" latinLnBrk="0" hangingPunct="1">
              <a:lnSpc>
                <a:spcPct val="90000"/>
              </a:lnSpc>
              <a:spcBef>
                <a:spcPts val="0"/>
              </a:spcBef>
              <a:spcAft>
                <a:spcPts val="0"/>
              </a:spcAft>
              <a:buClr>
                <a:schemeClr val="accent1"/>
              </a:buClr>
              <a:buSzPts val="1200"/>
              <a:buFont typeface="+mj-lt"/>
              <a:buAutoNum type="arabicPeriod"/>
            </a:pPr>
            <a:endParaRPr lang="en-US" sz="1600" dirty="0">
              <a:solidFill>
                <a:srgbClr val="000000"/>
              </a:solidFill>
              <a:ea typeface="Times New Roman" panose="02020603050405020304" pitchFamily="18" charset="0"/>
              <a:cs typeface="Calibri" panose="020F0502020204030204" pitchFamily="34" charset="0"/>
            </a:endParaRPr>
          </a:p>
          <a:p>
            <a:pPr marL="498348" indent="-342900" algn="l" rtl="0" eaLnBrk="1" latinLnBrk="0" hangingPunct="1">
              <a:lnSpc>
                <a:spcPct val="90000"/>
              </a:lnSpc>
              <a:spcBef>
                <a:spcPts val="0"/>
              </a:spcBef>
              <a:spcAft>
                <a:spcPts val="0"/>
              </a:spcAft>
              <a:buClr>
                <a:schemeClr val="accent1"/>
              </a:buClr>
              <a:buSzPts val="1200"/>
              <a:buFont typeface="+mj-lt"/>
              <a:buAutoNum type="arabicPeriod"/>
            </a:pPr>
            <a:r>
              <a:rPr lang="en-US" sz="1600" dirty="0">
                <a:solidFill>
                  <a:srgbClr val="000000"/>
                </a:solidFill>
                <a:ea typeface="Times New Roman" panose="02020603050405020304" pitchFamily="18" charset="0"/>
                <a:cs typeface="Calibri" panose="020F0502020204030204" pitchFamily="34" charset="0"/>
              </a:rPr>
              <a:t>Private and public OBGYN’s</a:t>
            </a:r>
          </a:p>
          <a:p>
            <a:pPr marL="498348" indent="-342900" algn="l" rtl="0" eaLnBrk="1" latinLnBrk="0" hangingPunct="1">
              <a:lnSpc>
                <a:spcPct val="90000"/>
              </a:lnSpc>
              <a:spcBef>
                <a:spcPts val="0"/>
              </a:spcBef>
              <a:spcAft>
                <a:spcPts val="0"/>
              </a:spcAft>
              <a:buClr>
                <a:schemeClr val="accent1"/>
              </a:buClr>
              <a:buSzPts val="1200"/>
              <a:buFont typeface="+mj-lt"/>
              <a:buAutoNum type="arabicPeriod"/>
            </a:pPr>
            <a:endParaRPr lang="en-US" sz="1600" dirty="0">
              <a:solidFill>
                <a:srgbClr val="000000"/>
              </a:solidFill>
              <a:ea typeface="Times New Roman" panose="02020603050405020304" pitchFamily="18" charset="0"/>
              <a:cs typeface="Calibri" panose="020F0502020204030204" pitchFamily="34" charset="0"/>
            </a:endParaRPr>
          </a:p>
          <a:p>
            <a:pPr marL="498348" indent="-342900" algn="l" rtl="0" eaLnBrk="1" latinLnBrk="0" hangingPunct="1">
              <a:lnSpc>
                <a:spcPct val="90000"/>
              </a:lnSpc>
              <a:spcBef>
                <a:spcPts val="0"/>
              </a:spcBef>
              <a:spcAft>
                <a:spcPts val="0"/>
              </a:spcAft>
              <a:buClr>
                <a:schemeClr val="accent1"/>
              </a:buClr>
              <a:buSzPts val="1200"/>
              <a:buFont typeface="+mj-lt"/>
              <a:buAutoNum type="arabicPeriod"/>
            </a:pPr>
            <a:r>
              <a:rPr lang="en-US" sz="1600" dirty="0">
                <a:solidFill>
                  <a:srgbClr val="000000"/>
                </a:solidFill>
                <a:ea typeface="Times New Roman" panose="02020603050405020304" pitchFamily="18" charset="0"/>
                <a:cs typeface="Calibri" panose="020F0502020204030204" pitchFamily="34" charset="0"/>
              </a:rPr>
              <a:t>Hurley Midwife Group</a:t>
            </a:r>
            <a:endParaRPr lang="en-US" sz="1600" dirty="0">
              <a:solidFill>
                <a:srgbClr val="FF0000"/>
              </a:solidFill>
              <a:ea typeface="Times New Roman" panose="02020603050405020304" pitchFamily="18" charset="0"/>
              <a:cs typeface="Calibri" panose="020F0502020204030204" pitchFamily="34" charset="0"/>
            </a:endParaRPr>
          </a:p>
          <a:p>
            <a:pPr marL="155448" algn="l" rtl="0" eaLnBrk="1" latinLnBrk="0" hangingPunct="1">
              <a:lnSpc>
                <a:spcPct val="90000"/>
              </a:lnSpc>
              <a:spcBef>
                <a:spcPts val="0"/>
              </a:spcBef>
              <a:spcAft>
                <a:spcPts val="0"/>
              </a:spcAft>
              <a:buClr>
                <a:schemeClr val="accent1"/>
              </a:buClr>
              <a:buSzPts val="1200"/>
            </a:pPr>
            <a:endParaRPr lang="en-US" sz="2400" dirty="0">
              <a:solidFill>
                <a:srgbClr val="FF0000"/>
              </a:solidFill>
              <a:ea typeface="Times New Roman" panose="02020603050405020304" pitchFamily="18" charset="0"/>
              <a:cs typeface="Calibri" panose="020F0502020204030204" pitchFamily="34" charset="0"/>
            </a:endParaRPr>
          </a:p>
          <a:p>
            <a:pPr marL="155448" algn="l" rtl="0" eaLnBrk="1" latinLnBrk="0" hangingPunct="1">
              <a:lnSpc>
                <a:spcPct val="90000"/>
              </a:lnSpc>
              <a:spcBef>
                <a:spcPts val="0"/>
              </a:spcBef>
              <a:spcAft>
                <a:spcPts val="0"/>
              </a:spcAft>
              <a:buClr>
                <a:schemeClr val="accent1"/>
              </a:buClr>
              <a:buSzPts val="1200"/>
            </a:pPr>
            <a:endParaRPr lang="en-US" sz="2400" dirty="0">
              <a:solidFill>
                <a:srgbClr val="000000"/>
              </a:solidFill>
              <a:ea typeface="Times New Roman" panose="02020603050405020304" pitchFamily="18" charset="0"/>
              <a:cs typeface="Calibri" panose="020F0502020204030204" pitchFamily="34" charset="0"/>
            </a:endParaRPr>
          </a:p>
          <a:p>
            <a:pPr marL="155448" algn="l" rtl="0" eaLnBrk="1" latinLnBrk="0" hangingPunct="1">
              <a:lnSpc>
                <a:spcPct val="90000"/>
              </a:lnSpc>
              <a:spcBef>
                <a:spcPts val="0"/>
              </a:spcBef>
              <a:spcAft>
                <a:spcPts val="0"/>
              </a:spcAft>
              <a:buClr>
                <a:schemeClr val="accent1"/>
              </a:buClr>
              <a:buSzPts val="1200"/>
            </a:pPr>
            <a:endParaRPr lang="en-US" sz="2400" dirty="0">
              <a:solidFill>
                <a:srgbClr val="000000"/>
              </a:solidFill>
              <a:ea typeface="Times New Roman" panose="02020603050405020304" pitchFamily="18" charset="0"/>
            </a:endParaRPr>
          </a:p>
          <a:p>
            <a:pPr marL="155448" algn="l" rtl="0" eaLnBrk="1" latinLnBrk="0" hangingPunct="1">
              <a:lnSpc>
                <a:spcPct val="90000"/>
              </a:lnSpc>
              <a:spcBef>
                <a:spcPts val="0"/>
              </a:spcBef>
              <a:spcAft>
                <a:spcPts val="0"/>
              </a:spcAft>
              <a:buClr>
                <a:schemeClr val="accent1"/>
              </a:buClr>
              <a:buSzPts val="1200"/>
            </a:pPr>
            <a:endParaRPr lang="en-US" sz="1400" dirty="0">
              <a:solidFill>
                <a:srgbClr val="000000"/>
              </a:solidFill>
              <a:cs typeface="Calibri" panose="020F0502020204030204" pitchFamily="34" charset="0"/>
            </a:endParaRPr>
          </a:p>
          <a:p>
            <a:pPr marL="155448" algn="l" rtl="0" eaLnBrk="1" latinLnBrk="0" hangingPunct="1">
              <a:lnSpc>
                <a:spcPct val="90000"/>
              </a:lnSpc>
              <a:spcBef>
                <a:spcPts val="0"/>
              </a:spcBef>
              <a:spcAft>
                <a:spcPts val="0"/>
              </a:spcAft>
              <a:buClr>
                <a:schemeClr val="accent1"/>
              </a:buClr>
              <a:buSzPts val="1200"/>
            </a:pPr>
            <a:endParaRPr lang="en-US" sz="1200" dirty="0">
              <a:solidFill>
                <a:srgbClr val="000000"/>
              </a:solidFill>
              <a:cs typeface="Calibri" panose="020F0502020204030204" pitchFamily="34" charset="0"/>
            </a:endParaRPr>
          </a:p>
          <a:p>
            <a:pPr marL="155448" algn="l" rtl="0" eaLnBrk="1" latinLnBrk="0" hangingPunct="1">
              <a:lnSpc>
                <a:spcPct val="90000"/>
              </a:lnSpc>
              <a:spcBef>
                <a:spcPts val="0"/>
              </a:spcBef>
              <a:spcAft>
                <a:spcPts val="0"/>
              </a:spcAft>
              <a:buClr>
                <a:schemeClr val="accent1"/>
              </a:buClr>
              <a:buSzPts val="1200"/>
            </a:pPr>
            <a:endParaRPr lang="en-US" sz="2000" dirty="0">
              <a:solidFill>
                <a:srgbClr val="000000"/>
              </a:solidFill>
              <a:cs typeface="Calibri" panose="020F0502020204030204" pitchFamily="34" charset="0"/>
            </a:endParaRPr>
          </a:p>
        </p:txBody>
      </p:sp>
    </p:spTree>
    <p:extLst>
      <p:ext uri="{BB962C8B-B14F-4D97-AF65-F5344CB8AC3E}">
        <p14:creationId xmlns:p14="http://schemas.microsoft.com/office/powerpoint/2010/main" val="2157281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DB8C6-5308-CE7A-536E-60C85AC59A01}"/>
              </a:ext>
            </a:extLst>
          </p:cNvPr>
          <p:cNvSpPr>
            <a:spLocks noGrp="1"/>
          </p:cNvSpPr>
          <p:nvPr>
            <p:ph type="title"/>
          </p:nvPr>
        </p:nvSpPr>
        <p:spPr>
          <a:xfrm>
            <a:off x="311700" y="324709"/>
            <a:ext cx="8513081" cy="775733"/>
          </a:xfrm>
        </p:spPr>
        <p:txBody>
          <a:bodyPr/>
          <a:lstStyle/>
          <a:p>
            <a:r>
              <a:rPr lang="en-US" dirty="0"/>
              <a:t>Incentives for Participation</a:t>
            </a:r>
          </a:p>
        </p:txBody>
      </p:sp>
      <p:sp>
        <p:nvSpPr>
          <p:cNvPr id="205" name="Heart 204">
            <a:extLst>
              <a:ext uri="{FF2B5EF4-FFF2-40B4-BE49-F238E27FC236}">
                <a16:creationId xmlns:a16="http://schemas.microsoft.com/office/drawing/2014/main" id="{3E8DC9B9-1957-07E8-3A22-EA72682C8B24}"/>
              </a:ext>
            </a:extLst>
          </p:cNvPr>
          <p:cNvSpPr/>
          <p:nvPr/>
        </p:nvSpPr>
        <p:spPr>
          <a:xfrm>
            <a:off x="6548402" y="1597965"/>
            <a:ext cx="2561641" cy="2430036"/>
          </a:xfrm>
          <a:prstGeom prst="hear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37" name="Google Shape;1626;p37">
            <a:extLst>
              <a:ext uri="{FF2B5EF4-FFF2-40B4-BE49-F238E27FC236}">
                <a16:creationId xmlns:a16="http://schemas.microsoft.com/office/drawing/2014/main" id="{6885DB56-59BF-D63F-D103-64D6567B2F82}"/>
              </a:ext>
            </a:extLst>
          </p:cNvPr>
          <p:cNvGrpSpPr/>
          <p:nvPr/>
        </p:nvGrpSpPr>
        <p:grpSpPr>
          <a:xfrm flipH="1">
            <a:off x="6293805" y="1396258"/>
            <a:ext cx="1488126" cy="2475550"/>
            <a:chOff x="2359599" y="1001920"/>
            <a:chExt cx="1212292" cy="1717446"/>
          </a:xfrm>
        </p:grpSpPr>
        <p:sp>
          <p:nvSpPr>
            <p:cNvPr id="212" name="Google Shape;1627;p37">
              <a:extLst>
                <a:ext uri="{FF2B5EF4-FFF2-40B4-BE49-F238E27FC236}">
                  <a16:creationId xmlns:a16="http://schemas.microsoft.com/office/drawing/2014/main" id="{FF435D62-0D38-AD23-079D-A2C015EDE4F7}"/>
                </a:ext>
              </a:extLst>
            </p:cNvPr>
            <p:cNvSpPr/>
            <p:nvPr/>
          </p:nvSpPr>
          <p:spPr>
            <a:xfrm>
              <a:off x="2359599" y="1923487"/>
              <a:ext cx="629852" cy="522054"/>
            </a:xfrm>
            <a:custGeom>
              <a:avLst/>
              <a:gdLst/>
              <a:ahLst/>
              <a:cxnLst/>
              <a:rect l="l" t="t" r="r" b="b"/>
              <a:pathLst>
                <a:path w="14841" h="12301" extrusionOk="0">
                  <a:moveTo>
                    <a:pt x="12804" y="0"/>
                  </a:moveTo>
                  <a:cubicBezTo>
                    <a:pt x="11669" y="0"/>
                    <a:pt x="10454" y="427"/>
                    <a:pt x="9376" y="1320"/>
                  </a:cubicBezTo>
                  <a:lnTo>
                    <a:pt x="1340" y="8155"/>
                  </a:lnTo>
                  <a:cubicBezTo>
                    <a:pt x="330" y="8995"/>
                    <a:pt x="1" y="10483"/>
                    <a:pt x="596" y="11471"/>
                  </a:cubicBezTo>
                  <a:cubicBezTo>
                    <a:pt x="927" y="12017"/>
                    <a:pt x="1467" y="12301"/>
                    <a:pt x="2056" y="12301"/>
                  </a:cubicBezTo>
                  <a:cubicBezTo>
                    <a:pt x="2488" y="12301"/>
                    <a:pt x="2947" y="12148"/>
                    <a:pt x="3370" y="11833"/>
                  </a:cubicBezTo>
                  <a:lnTo>
                    <a:pt x="13161" y="4041"/>
                  </a:lnTo>
                  <a:cubicBezTo>
                    <a:pt x="14840" y="2755"/>
                    <a:pt x="14787" y="76"/>
                    <a:pt x="12927" y="2"/>
                  </a:cubicBezTo>
                  <a:cubicBezTo>
                    <a:pt x="12886" y="1"/>
                    <a:pt x="12845" y="0"/>
                    <a:pt x="12804" y="0"/>
                  </a:cubicBezTo>
                  <a:close/>
                </a:path>
              </a:pathLst>
            </a:custGeom>
            <a:solidFill>
              <a:schemeClr val="accent4">
                <a:lumMod val="75000"/>
              </a:schemeClr>
            </a:solidFill>
            <a:ln w="28575">
              <a:solidFill>
                <a:schemeClr val="accent3">
                  <a:lumMod val="20000"/>
                  <a:lumOff val="8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3" name="Google Shape;1628;p37">
              <a:extLst>
                <a:ext uri="{FF2B5EF4-FFF2-40B4-BE49-F238E27FC236}">
                  <a16:creationId xmlns:a16="http://schemas.microsoft.com/office/drawing/2014/main" id="{25891147-8657-B405-BEB4-62C23135D32F}"/>
                </a:ext>
              </a:extLst>
            </p:cNvPr>
            <p:cNvSpPr/>
            <p:nvPr/>
          </p:nvSpPr>
          <p:spPr>
            <a:xfrm>
              <a:off x="2518873" y="1896751"/>
              <a:ext cx="755220" cy="822615"/>
            </a:xfrm>
            <a:custGeom>
              <a:avLst/>
              <a:gdLst/>
              <a:ahLst/>
              <a:cxnLst/>
              <a:rect l="l" t="t" r="r" b="b"/>
              <a:pathLst>
                <a:path w="17795" h="19383" extrusionOk="0">
                  <a:moveTo>
                    <a:pt x="11820" y="1"/>
                  </a:moveTo>
                  <a:cubicBezTo>
                    <a:pt x="11270" y="1"/>
                    <a:pt x="10619" y="126"/>
                    <a:pt x="9758" y="462"/>
                  </a:cubicBezTo>
                  <a:cubicBezTo>
                    <a:pt x="5389" y="2184"/>
                    <a:pt x="5719" y="5766"/>
                    <a:pt x="7250" y="6298"/>
                  </a:cubicBezTo>
                  <a:cubicBezTo>
                    <a:pt x="0" y="7424"/>
                    <a:pt x="436" y="15577"/>
                    <a:pt x="4252" y="18990"/>
                  </a:cubicBezTo>
                  <a:cubicBezTo>
                    <a:pt x="4375" y="19105"/>
                    <a:pt x="7261" y="19382"/>
                    <a:pt x="10703" y="19382"/>
                  </a:cubicBezTo>
                  <a:cubicBezTo>
                    <a:pt x="12636" y="19382"/>
                    <a:pt x="14744" y="19295"/>
                    <a:pt x="16636" y="19043"/>
                  </a:cubicBezTo>
                  <a:cubicBezTo>
                    <a:pt x="17305" y="18947"/>
                    <a:pt x="17794" y="18362"/>
                    <a:pt x="17773" y="17682"/>
                  </a:cubicBezTo>
                  <a:cubicBezTo>
                    <a:pt x="17582" y="13749"/>
                    <a:pt x="16838" y="1227"/>
                    <a:pt x="14648" y="781"/>
                  </a:cubicBezTo>
                  <a:cubicBezTo>
                    <a:pt x="13559" y="460"/>
                    <a:pt x="12873" y="1"/>
                    <a:pt x="11820" y="1"/>
                  </a:cubicBezTo>
                  <a:close/>
                </a:path>
              </a:pathLst>
            </a:custGeom>
            <a:solidFill>
              <a:schemeClr val="accent4">
                <a:lumMod val="75000"/>
              </a:schemeClr>
            </a:solidFill>
            <a:ln>
              <a:solidFill>
                <a:schemeClr val="accent3">
                  <a:lumMod val="20000"/>
                  <a:lumOff val="8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4" name="Google Shape;1629;p37">
              <a:extLst>
                <a:ext uri="{FF2B5EF4-FFF2-40B4-BE49-F238E27FC236}">
                  <a16:creationId xmlns:a16="http://schemas.microsoft.com/office/drawing/2014/main" id="{CA3F5C4C-D7BD-829A-7FB0-6C8C7DCA9D9E}"/>
                </a:ext>
              </a:extLst>
            </p:cNvPr>
            <p:cNvSpPr/>
            <p:nvPr/>
          </p:nvSpPr>
          <p:spPr>
            <a:xfrm>
              <a:off x="2946533" y="2125201"/>
              <a:ext cx="156561" cy="108307"/>
            </a:xfrm>
            <a:custGeom>
              <a:avLst/>
              <a:gdLst/>
              <a:ahLst/>
              <a:cxnLst/>
              <a:rect l="l" t="t" r="r" b="b"/>
              <a:pathLst>
                <a:path w="3689" h="2552" fill="none" extrusionOk="0">
                  <a:moveTo>
                    <a:pt x="0" y="1287"/>
                  </a:moveTo>
                  <a:cubicBezTo>
                    <a:pt x="0" y="1287"/>
                    <a:pt x="2732" y="2552"/>
                    <a:pt x="3689" y="0"/>
                  </a:cubicBezTo>
                </a:path>
              </a:pathLst>
            </a:custGeom>
            <a:noFill/>
            <a:ln w="5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5" name="Google Shape;1630;p37">
              <a:extLst>
                <a:ext uri="{FF2B5EF4-FFF2-40B4-BE49-F238E27FC236}">
                  <a16:creationId xmlns:a16="http://schemas.microsoft.com/office/drawing/2014/main" id="{F8522D61-45DC-56F3-B61E-4AEB5139E4C9}"/>
                </a:ext>
              </a:extLst>
            </p:cNvPr>
            <p:cNvSpPr/>
            <p:nvPr/>
          </p:nvSpPr>
          <p:spPr>
            <a:xfrm>
              <a:off x="2926672" y="1643389"/>
              <a:ext cx="164710" cy="302258"/>
            </a:xfrm>
            <a:custGeom>
              <a:avLst/>
              <a:gdLst/>
              <a:ahLst/>
              <a:cxnLst/>
              <a:rect l="l" t="t" r="r" b="b"/>
              <a:pathLst>
                <a:path w="3881" h="7122" extrusionOk="0">
                  <a:moveTo>
                    <a:pt x="3732" y="1"/>
                  </a:moveTo>
                  <a:lnTo>
                    <a:pt x="458" y="3073"/>
                  </a:lnTo>
                  <a:lnTo>
                    <a:pt x="11" y="6517"/>
                  </a:lnTo>
                  <a:cubicBezTo>
                    <a:pt x="0" y="6751"/>
                    <a:pt x="160" y="6963"/>
                    <a:pt x="383" y="7006"/>
                  </a:cubicBezTo>
                  <a:cubicBezTo>
                    <a:pt x="694" y="7064"/>
                    <a:pt x="1114" y="7122"/>
                    <a:pt x="1580" y="7122"/>
                  </a:cubicBezTo>
                  <a:cubicBezTo>
                    <a:pt x="2309" y="7122"/>
                    <a:pt x="3154" y="6980"/>
                    <a:pt x="3880" y="6474"/>
                  </a:cubicBezTo>
                  <a:lnTo>
                    <a:pt x="3732" y="1"/>
                  </a:ln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6" name="Google Shape;1631;p37">
              <a:extLst>
                <a:ext uri="{FF2B5EF4-FFF2-40B4-BE49-F238E27FC236}">
                  <a16:creationId xmlns:a16="http://schemas.microsoft.com/office/drawing/2014/main" id="{84456E9B-028B-8C39-3AB9-340FC9C44F86}"/>
                </a:ext>
              </a:extLst>
            </p:cNvPr>
            <p:cNvSpPr/>
            <p:nvPr/>
          </p:nvSpPr>
          <p:spPr>
            <a:xfrm>
              <a:off x="2920348" y="1626243"/>
              <a:ext cx="170142" cy="216996"/>
            </a:xfrm>
            <a:custGeom>
              <a:avLst/>
              <a:gdLst/>
              <a:ahLst/>
              <a:cxnLst/>
              <a:rect l="l" t="t" r="r" b="b"/>
              <a:pathLst>
                <a:path w="4009" h="5113" extrusionOk="0">
                  <a:moveTo>
                    <a:pt x="4008" y="1"/>
                  </a:moveTo>
                  <a:lnTo>
                    <a:pt x="723" y="405"/>
                  </a:lnTo>
                  <a:lnTo>
                    <a:pt x="86" y="3413"/>
                  </a:lnTo>
                  <a:lnTo>
                    <a:pt x="1" y="4582"/>
                  </a:lnTo>
                  <a:cubicBezTo>
                    <a:pt x="142" y="4885"/>
                    <a:pt x="373" y="5112"/>
                    <a:pt x="750" y="5112"/>
                  </a:cubicBezTo>
                  <a:cubicBezTo>
                    <a:pt x="1366" y="5112"/>
                    <a:pt x="2372" y="4503"/>
                    <a:pt x="4008" y="2616"/>
                  </a:cubicBezTo>
                  <a:lnTo>
                    <a:pt x="4008" y="1"/>
                  </a:lnTo>
                  <a:close/>
                </a:path>
              </a:pathLst>
            </a:custGeom>
            <a:solidFill>
              <a:srgbClr val="9B4D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7" name="Google Shape;1632;p37">
              <a:extLst>
                <a:ext uri="{FF2B5EF4-FFF2-40B4-BE49-F238E27FC236}">
                  <a16:creationId xmlns:a16="http://schemas.microsoft.com/office/drawing/2014/main" id="{1F2A794C-2614-8DFE-3827-122530341C71}"/>
                </a:ext>
              </a:extLst>
            </p:cNvPr>
            <p:cNvSpPr/>
            <p:nvPr/>
          </p:nvSpPr>
          <p:spPr>
            <a:xfrm>
              <a:off x="2366389" y="2271998"/>
              <a:ext cx="572982" cy="225993"/>
            </a:xfrm>
            <a:custGeom>
              <a:avLst/>
              <a:gdLst/>
              <a:ahLst/>
              <a:cxnLst/>
              <a:rect l="l" t="t" r="r" b="b"/>
              <a:pathLst>
                <a:path w="13501" h="5325" extrusionOk="0">
                  <a:moveTo>
                    <a:pt x="1905" y="1"/>
                  </a:moveTo>
                  <a:cubicBezTo>
                    <a:pt x="829" y="1"/>
                    <a:pt x="11" y="793"/>
                    <a:pt x="11" y="1803"/>
                  </a:cubicBezTo>
                  <a:cubicBezTo>
                    <a:pt x="0" y="2913"/>
                    <a:pt x="568" y="4302"/>
                    <a:pt x="2232" y="4302"/>
                  </a:cubicBezTo>
                  <a:cubicBezTo>
                    <a:pt x="2256" y="4302"/>
                    <a:pt x="2282" y="4302"/>
                    <a:pt x="2307" y="4301"/>
                  </a:cubicBezTo>
                  <a:lnTo>
                    <a:pt x="6856" y="4237"/>
                  </a:lnTo>
                  <a:cubicBezTo>
                    <a:pt x="6942" y="4248"/>
                    <a:pt x="7037" y="4269"/>
                    <a:pt x="7133" y="4301"/>
                  </a:cubicBezTo>
                  <a:cubicBezTo>
                    <a:pt x="7783" y="4496"/>
                    <a:pt x="10536" y="5325"/>
                    <a:pt x="11291" y="5325"/>
                  </a:cubicBezTo>
                  <a:cubicBezTo>
                    <a:pt x="11400" y="5325"/>
                    <a:pt x="11467" y="5307"/>
                    <a:pt x="11480" y="5268"/>
                  </a:cubicBezTo>
                  <a:cubicBezTo>
                    <a:pt x="11544" y="5056"/>
                    <a:pt x="9992" y="4588"/>
                    <a:pt x="9471" y="4407"/>
                  </a:cubicBezTo>
                  <a:cubicBezTo>
                    <a:pt x="9440" y="4397"/>
                    <a:pt x="9461" y="4365"/>
                    <a:pt x="9493" y="4365"/>
                  </a:cubicBezTo>
                  <a:cubicBezTo>
                    <a:pt x="10024" y="4444"/>
                    <a:pt x="11402" y="4689"/>
                    <a:pt x="12103" y="4689"/>
                  </a:cubicBezTo>
                  <a:cubicBezTo>
                    <a:pt x="12341" y="4689"/>
                    <a:pt x="12501" y="4661"/>
                    <a:pt x="12522" y="4588"/>
                  </a:cubicBezTo>
                  <a:cubicBezTo>
                    <a:pt x="12597" y="4376"/>
                    <a:pt x="10396" y="3897"/>
                    <a:pt x="9748" y="3759"/>
                  </a:cubicBezTo>
                  <a:cubicBezTo>
                    <a:pt x="9727" y="3759"/>
                    <a:pt x="9748" y="3706"/>
                    <a:pt x="9780" y="3706"/>
                  </a:cubicBezTo>
                  <a:cubicBezTo>
                    <a:pt x="10195" y="3746"/>
                    <a:pt x="11261" y="3833"/>
                    <a:pt x="12085" y="3833"/>
                  </a:cubicBezTo>
                  <a:cubicBezTo>
                    <a:pt x="12569" y="3833"/>
                    <a:pt x="12969" y="3803"/>
                    <a:pt x="13107" y="3717"/>
                  </a:cubicBezTo>
                  <a:cubicBezTo>
                    <a:pt x="13500" y="3472"/>
                    <a:pt x="10598" y="3132"/>
                    <a:pt x="9907" y="3047"/>
                  </a:cubicBezTo>
                  <a:cubicBezTo>
                    <a:pt x="9897" y="3047"/>
                    <a:pt x="9897" y="3026"/>
                    <a:pt x="9907" y="3026"/>
                  </a:cubicBezTo>
                  <a:cubicBezTo>
                    <a:pt x="11162" y="2941"/>
                    <a:pt x="12947" y="2749"/>
                    <a:pt x="12512" y="2569"/>
                  </a:cubicBezTo>
                  <a:cubicBezTo>
                    <a:pt x="12044" y="2398"/>
                    <a:pt x="9482" y="2430"/>
                    <a:pt x="9567" y="2218"/>
                  </a:cubicBezTo>
                  <a:cubicBezTo>
                    <a:pt x="9641" y="2005"/>
                    <a:pt x="11023" y="1984"/>
                    <a:pt x="10949" y="1591"/>
                  </a:cubicBezTo>
                  <a:cubicBezTo>
                    <a:pt x="10936" y="1522"/>
                    <a:pt x="10795" y="1494"/>
                    <a:pt x="10575" y="1494"/>
                  </a:cubicBezTo>
                  <a:cubicBezTo>
                    <a:pt x="9907" y="1494"/>
                    <a:pt x="8508" y="1750"/>
                    <a:pt x="7686" y="1909"/>
                  </a:cubicBezTo>
                  <a:cubicBezTo>
                    <a:pt x="7552" y="1935"/>
                    <a:pt x="7413" y="1949"/>
                    <a:pt x="7274" y="1949"/>
                  </a:cubicBezTo>
                  <a:cubicBezTo>
                    <a:pt x="7068" y="1949"/>
                    <a:pt x="6861" y="1920"/>
                    <a:pt x="6665" y="1856"/>
                  </a:cubicBezTo>
                  <a:lnTo>
                    <a:pt x="2466" y="71"/>
                  </a:lnTo>
                  <a:cubicBezTo>
                    <a:pt x="2274" y="23"/>
                    <a:pt x="2086" y="1"/>
                    <a:pt x="1905" y="1"/>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8" name="Google Shape;1633;p37">
              <a:extLst>
                <a:ext uri="{FF2B5EF4-FFF2-40B4-BE49-F238E27FC236}">
                  <a16:creationId xmlns:a16="http://schemas.microsoft.com/office/drawing/2014/main" id="{C44CB6BE-9D18-809C-7A5E-CD6061A0414D}"/>
                </a:ext>
              </a:extLst>
            </p:cNvPr>
            <p:cNvSpPr/>
            <p:nvPr/>
          </p:nvSpPr>
          <p:spPr>
            <a:xfrm>
              <a:off x="2470577" y="2279043"/>
              <a:ext cx="187288" cy="77156"/>
            </a:xfrm>
            <a:custGeom>
              <a:avLst/>
              <a:gdLst/>
              <a:ahLst/>
              <a:cxnLst/>
              <a:rect l="l" t="t" r="r" b="b"/>
              <a:pathLst>
                <a:path w="4413" h="1818" fill="none" extrusionOk="0">
                  <a:moveTo>
                    <a:pt x="1" y="0"/>
                  </a:moveTo>
                  <a:lnTo>
                    <a:pt x="4412" y="1818"/>
                  </a:lnTo>
                </a:path>
              </a:pathLst>
            </a:custGeom>
            <a:noFill/>
            <a:ln w="5050" cap="rnd" cmpd="sng">
              <a:solidFill>
                <a:srgbClr val="8A423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9" name="Google Shape;1634;p37">
              <a:extLst>
                <a:ext uri="{FF2B5EF4-FFF2-40B4-BE49-F238E27FC236}">
                  <a16:creationId xmlns:a16="http://schemas.microsoft.com/office/drawing/2014/main" id="{9EDD167A-7FF7-3330-D28A-2A50BA7C7427}"/>
                </a:ext>
              </a:extLst>
            </p:cNvPr>
            <p:cNvSpPr/>
            <p:nvPr/>
          </p:nvSpPr>
          <p:spPr>
            <a:xfrm>
              <a:off x="3069267" y="1934012"/>
              <a:ext cx="499858" cy="657099"/>
            </a:xfrm>
            <a:custGeom>
              <a:avLst/>
              <a:gdLst/>
              <a:ahLst/>
              <a:cxnLst/>
              <a:rect l="l" t="t" r="r" b="b"/>
              <a:pathLst>
                <a:path w="11778" h="15483" extrusionOk="0">
                  <a:moveTo>
                    <a:pt x="2089" y="1"/>
                  </a:moveTo>
                  <a:cubicBezTo>
                    <a:pt x="629" y="1"/>
                    <a:pt x="0" y="2228"/>
                    <a:pt x="1084" y="3868"/>
                  </a:cubicBezTo>
                  <a:lnTo>
                    <a:pt x="7961" y="14678"/>
                  </a:lnTo>
                  <a:cubicBezTo>
                    <a:pt x="8346" y="15238"/>
                    <a:pt x="8836" y="15482"/>
                    <a:pt x="9337" y="15482"/>
                  </a:cubicBezTo>
                  <a:cubicBezTo>
                    <a:pt x="9777" y="15482"/>
                    <a:pt x="10226" y="15293"/>
                    <a:pt x="10619" y="14965"/>
                  </a:cubicBezTo>
                  <a:cubicBezTo>
                    <a:pt x="11512" y="14221"/>
                    <a:pt x="11777" y="12999"/>
                    <a:pt x="11097" y="11840"/>
                  </a:cubicBezTo>
                  <a:lnTo>
                    <a:pt x="5569" y="2550"/>
                  </a:lnTo>
                  <a:cubicBezTo>
                    <a:pt x="4804" y="1285"/>
                    <a:pt x="3720" y="434"/>
                    <a:pt x="2593" y="83"/>
                  </a:cubicBezTo>
                  <a:cubicBezTo>
                    <a:pt x="2416" y="27"/>
                    <a:pt x="2247" y="1"/>
                    <a:pt x="2089" y="1"/>
                  </a:cubicBezTo>
                  <a:close/>
                </a:path>
              </a:pathLst>
            </a:custGeom>
            <a:solidFill>
              <a:schemeClr val="accent4">
                <a:lumMod val="75000"/>
              </a:schemeClr>
            </a:solidFill>
            <a:ln>
              <a:solidFill>
                <a:schemeClr val="accent3">
                  <a:lumMod val="75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0" name="Google Shape;1635;p37">
              <a:extLst>
                <a:ext uri="{FF2B5EF4-FFF2-40B4-BE49-F238E27FC236}">
                  <a16:creationId xmlns:a16="http://schemas.microsoft.com/office/drawing/2014/main" id="{B0BFF1AD-4B94-74CB-44B8-84D3D321FF01}"/>
                </a:ext>
              </a:extLst>
            </p:cNvPr>
            <p:cNvSpPr/>
            <p:nvPr/>
          </p:nvSpPr>
          <p:spPr>
            <a:xfrm>
              <a:off x="3086370" y="1969110"/>
              <a:ext cx="321228" cy="587879"/>
            </a:xfrm>
            <a:custGeom>
              <a:avLst/>
              <a:gdLst/>
              <a:ahLst/>
              <a:cxnLst/>
              <a:rect l="l" t="t" r="r" b="b"/>
              <a:pathLst>
                <a:path w="7569" h="13852" fill="none" extrusionOk="0">
                  <a:moveTo>
                    <a:pt x="7569" y="13851"/>
                  </a:moveTo>
                  <a:lnTo>
                    <a:pt x="681" y="3041"/>
                  </a:lnTo>
                  <a:cubicBezTo>
                    <a:pt x="11" y="2031"/>
                    <a:pt x="0" y="798"/>
                    <a:pt x="426" y="1"/>
                  </a:cubicBezTo>
                </a:path>
              </a:pathLst>
            </a:custGeom>
            <a:noFill/>
            <a:ln w="5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1" name="Google Shape;1636;p37">
              <a:extLst>
                <a:ext uri="{FF2B5EF4-FFF2-40B4-BE49-F238E27FC236}">
                  <a16:creationId xmlns:a16="http://schemas.microsoft.com/office/drawing/2014/main" id="{876C5D1C-B3C9-6C11-1E93-CF39097AA9DE}"/>
                </a:ext>
              </a:extLst>
            </p:cNvPr>
            <p:cNvSpPr/>
            <p:nvPr/>
          </p:nvSpPr>
          <p:spPr>
            <a:xfrm>
              <a:off x="2683537" y="2425756"/>
              <a:ext cx="888354" cy="248147"/>
            </a:xfrm>
            <a:custGeom>
              <a:avLst/>
              <a:gdLst/>
              <a:ahLst/>
              <a:cxnLst/>
              <a:rect l="l" t="t" r="r" b="b"/>
              <a:pathLst>
                <a:path w="20932" h="5847" extrusionOk="0">
                  <a:moveTo>
                    <a:pt x="18912" y="0"/>
                  </a:moveTo>
                  <a:cubicBezTo>
                    <a:pt x="18791" y="0"/>
                    <a:pt x="18666" y="10"/>
                    <a:pt x="18538" y="30"/>
                  </a:cubicBezTo>
                  <a:lnTo>
                    <a:pt x="6920" y="2740"/>
                  </a:lnTo>
                  <a:cubicBezTo>
                    <a:pt x="6771" y="2773"/>
                    <a:pt x="6620" y="2789"/>
                    <a:pt x="6470" y="2789"/>
                  </a:cubicBezTo>
                  <a:cubicBezTo>
                    <a:pt x="6277" y="2789"/>
                    <a:pt x="6085" y="2762"/>
                    <a:pt x="5900" y="2708"/>
                  </a:cubicBezTo>
                  <a:cubicBezTo>
                    <a:pt x="5039" y="2459"/>
                    <a:pt x="3515" y="2049"/>
                    <a:pt x="2928" y="2049"/>
                  </a:cubicBezTo>
                  <a:cubicBezTo>
                    <a:pt x="2790" y="2049"/>
                    <a:pt x="2703" y="2071"/>
                    <a:pt x="2689" y="2124"/>
                  </a:cubicBezTo>
                  <a:cubicBezTo>
                    <a:pt x="2583" y="2506"/>
                    <a:pt x="3944" y="2634"/>
                    <a:pt x="4018" y="2857"/>
                  </a:cubicBezTo>
                  <a:cubicBezTo>
                    <a:pt x="4040" y="2930"/>
                    <a:pt x="3759" y="2949"/>
                    <a:pt x="3360" y="2949"/>
                  </a:cubicBezTo>
                  <a:cubicBezTo>
                    <a:pt x="2897" y="2949"/>
                    <a:pt x="2275" y="2923"/>
                    <a:pt x="1783" y="2923"/>
                  </a:cubicBezTo>
                  <a:cubicBezTo>
                    <a:pt x="1452" y="2923"/>
                    <a:pt x="1179" y="2935"/>
                    <a:pt x="1052" y="2974"/>
                  </a:cubicBezTo>
                  <a:cubicBezTo>
                    <a:pt x="606" y="3112"/>
                    <a:pt x="2370" y="3453"/>
                    <a:pt x="3604" y="3644"/>
                  </a:cubicBezTo>
                  <a:cubicBezTo>
                    <a:pt x="3614" y="3644"/>
                    <a:pt x="3614" y="3665"/>
                    <a:pt x="3604" y="3665"/>
                  </a:cubicBezTo>
                  <a:cubicBezTo>
                    <a:pt x="2913" y="3697"/>
                    <a:pt x="0" y="3814"/>
                    <a:pt x="361" y="4080"/>
                  </a:cubicBezTo>
                  <a:cubicBezTo>
                    <a:pt x="645" y="4301"/>
                    <a:pt x="2301" y="4338"/>
                    <a:pt x="3227" y="4338"/>
                  </a:cubicBezTo>
                  <a:cubicBezTo>
                    <a:pt x="3412" y="4338"/>
                    <a:pt x="3568" y="4337"/>
                    <a:pt x="3678" y="4335"/>
                  </a:cubicBezTo>
                  <a:cubicBezTo>
                    <a:pt x="3720" y="4335"/>
                    <a:pt x="3742" y="4388"/>
                    <a:pt x="3720" y="4399"/>
                  </a:cubicBezTo>
                  <a:cubicBezTo>
                    <a:pt x="3072" y="4494"/>
                    <a:pt x="840" y="4792"/>
                    <a:pt x="893" y="5004"/>
                  </a:cubicBezTo>
                  <a:cubicBezTo>
                    <a:pt x="917" y="5111"/>
                    <a:pt x="1242" y="5146"/>
                    <a:pt x="1678" y="5146"/>
                  </a:cubicBezTo>
                  <a:cubicBezTo>
                    <a:pt x="2417" y="5146"/>
                    <a:pt x="3474" y="5046"/>
                    <a:pt x="3922" y="5026"/>
                  </a:cubicBezTo>
                  <a:cubicBezTo>
                    <a:pt x="3944" y="5026"/>
                    <a:pt x="3965" y="5047"/>
                    <a:pt x="3933" y="5058"/>
                  </a:cubicBezTo>
                  <a:cubicBezTo>
                    <a:pt x="3402" y="5206"/>
                    <a:pt x="1807" y="5557"/>
                    <a:pt x="1860" y="5770"/>
                  </a:cubicBezTo>
                  <a:cubicBezTo>
                    <a:pt x="1875" y="5824"/>
                    <a:pt x="1989" y="5847"/>
                    <a:pt x="2172" y="5847"/>
                  </a:cubicBezTo>
                  <a:cubicBezTo>
                    <a:pt x="3074" y="5847"/>
                    <a:pt x="5645" y="5295"/>
                    <a:pt x="6272" y="5153"/>
                  </a:cubicBezTo>
                  <a:cubicBezTo>
                    <a:pt x="6367" y="5143"/>
                    <a:pt x="6474" y="5132"/>
                    <a:pt x="6569" y="5111"/>
                  </a:cubicBezTo>
                  <a:lnTo>
                    <a:pt x="18368" y="4260"/>
                  </a:lnTo>
                  <a:cubicBezTo>
                    <a:pt x="19654" y="4122"/>
                    <a:pt x="20771" y="3080"/>
                    <a:pt x="20845" y="1954"/>
                  </a:cubicBezTo>
                  <a:cubicBezTo>
                    <a:pt x="20932" y="885"/>
                    <a:pt x="20077" y="0"/>
                    <a:pt x="18912" y="0"/>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2" name="Google Shape;1637;p37">
              <a:extLst>
                <a:ext uri="{FF2B5EF4-FFF2-40B4-BE49-F238E27FC236}">
                  <a16:creationId xmlns:a16="http://schemas.microsoft.com/office/drawing/2014/main" id="{85C186F4-61FD-A732-7DDF-ABFFB4E8A6A5}"/>
                </a:ext>
              </a:extLst>
            </p:cNvPr>
            <p:cNvSpPr/>
            <p:nvPr/>
          </p:nvSpPr>
          <p:spPr>
            <a:xfrm>
              <a:off x="2969068" y="2425204"/>
              <a:ext cx="491795" cy="121845"/>
            </a:xfrm>
            <a:custGeom>
              <a:avLst/>
              <a:gdLst/>
              <a:ahLst/>
              <a:cxnLst/>
              <a:rect l="l" t="t" r="r" b="b"/>
              <a:pathLst>
                <a:path w="11588" h="2871" fill="none" extrusionOk="0">
                  <a:moveTo>
                    <a:pt x="11587" y="0"/>
                  </a:moveTo>
                  <a:lnTo>
                    <a:pt x="1" y="2870"/>
                  </a:lnTo>
                </a:path>
              </a:pathLst>
            </a:custGeom>
            <a:noFill/>
            <a:ln w="5050" cap="rnd" cmpd="sng">
              <a:solidFill>
                <a:srgbClr val="8A423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3" name="Google Shape;1638;p37">
              <a:extLst>
                <a:ext uri="{FF2B5EF4-FFF2-40B4-BE49-F238E27FC236}">
                  <a16:creationId xmlns:a16="http://schemas.microsoft.com/office/drawing/2014/main" id="{F25F547C-FA0C-BACF-DC28-D7CC563AA3EB}"/>
                </a:ext>
              </a:extLst>
            </p:cNvPr>
            <p:cNvSpPr/>
            <p:nvPr/>
          </p:nvSpPr>
          <p:spPr>
            <a:xfrm>
              <a:off x="2862631" y="1001920"/>
              <a:ext cx="401525" cy="415063"/>
            </a:xfrm>
            <a:custGeom>
              <a:avLst/>
              <a:gdLst/>
              <a:ahLst/>
              <a:cxnLst/>
              <a:rect l="l" t="t" r="r" b="b"/>
              <a:pathLst>
                <a:path w="9461" h="9780" extrusionOk="0">
                  <a:moveTo>
                    <a:pt x="4645" y="0"/>
                  </a:moveTo>
                  <a:cubicBezTo>
                    <a:pt x="3317" y="0"/>
                    <a:pt x="2254" y="1074"/>
                    <a:pt x="2254" y="2392"/>
                  </a:cubicBezTo>
                  <a:cubicBezTo>
                    <a:pt x="2254" y="2541"/>
                    <a:pt x="2264" y="2679"/>
                    <a:pt x="2296" y="2828"/>
                  </a:cubicBezTo>
                  <a:cubicBezTo>
                    <a:pt x="2211" y="2817"/>
                    <a:pt x="2126" y="2817"/>
                    <a:pt x="2041" y="2817"/>
                  </a:cubicBezTo>
                  <a:cubicBezTo>
                    <a:pt x="914" y="2817"/>
                    <a:pt x="0" y="3731"/>
                    <a:pt x="0" y="4858"/>
                  </a:cubicBezTo>
                  <a:cubicBezTo>
                    <a:pt x="0" y="5762"/>
                    <a:pt x="585" y="6527"/>
                    <a:pt x="1382" y="6803"/>
                  </a:cubicBezTo>
                  <a:cubicBezTo>
                    <a:pt x="1361" y="6878"/>
                    <a:pt x="1361" y="6973"/>
                    <a:pt x="1361" y="7069"/>
                  </a:cubicBezTo>
                  <a:cubicBezTo>
                    <a:pt x="1361" y="8185"/>
                    <a:pt x="2264" y="9078"/>
                    <a:pt x="3370" y="9078"/>
                  </a:cubicBezTo>
                  <a:cubicBezTo>
                    <a:pt x="3625" y="9078"/>
                    <a:pt x="3880" y="9025"/>
                    <a:pt x="4103" y="8940"/>
                  </a:cubicBezTo>
                  <a:cubicBezTo>
                    <a:pt x="4465" y="9450"/>
                    <a:pt x="5060" y="9780"/>
                    <a:pt x="5740" y="9780"/>
                  </a:cubicBezTo>
                  <a:cubicBezTo>
                    <a:pt x="6782" y="9780"/>
                    <a:pt x="7632" y="8983"/>
                    <a:pt x="7739" y="7962"/>
                  </a:cubicBezTo>
                  <a:cubicBezTo>
                    <a:pt x="8568" y="7707"/>
                    <a:pt x="9163" y="6931"/>
                    <a:pt x="9163" y="6027"/>
                  </a:cubicBezTo>
                  <a:cubicBezTo>
                    <a:pt x="9163" y="5602"/>
                    <a:pt x="9035" y="5220"/>
                    <a:pt x="8823" y="4901"/>
                  </a:cubicBezTo>
                  <a:cubicBezTo>
                    <a:pt x="9195" y="4529"/>
                    <a:pt x="9461" y="3997"/>
                    <a:pt x="9461" y="3413"/>
                  </a:cubicBezTo>
                  <a:cubicBezTo>
                    <a:pt x="9461" y="2296"/>
                    <a:pt x="8557" y="1404"/>
                    <a:pt x="7452" y="1404"/>
                  </a:cubicBezTo>
                  <a:cubicBezTo>
                    <a:pt x="7250" y="1404"/>
                    <a:pt x="7048" y="1435"/>
                    <a:pt x="6867" y="1499"/>
                  </a:cubicBezTo>
                  <a:cubicBezTo>
                    <a:pt x="6505" y="628"/>
                    <a:pt x="5655" y="0"/>
                    <a:pt x="4645" y="0"/>
                  </a:cubicBezTo>
                  <a:close/>
                </a:path>
              </a:pathLst>
            </a:custGeom>
            <a:solidFill>
              <a:srgbClr val="5933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4" name="Google Shape;1639;p37">
              <a:extLst>
                <a:ext uri="{FF2B5EF4-FFF2-40B4-BE49-F238E27FC236}">
                  <a16:creationId xmlns:a16="http://schemas.microsoft.com/office/drawing/2014/main" id="{CA4E25CF-B0A5-513A-7367-B8100512AA0A}"/>
                </a:ext>
              </a:extLst>
            </p:cNvPr>
            <p:cNvSpPr/>
            <p:nvPr/>
          </p:nvSpPr>
          <p:spPr>
            <a:xfrm>
              <a:off x="2577524" y="1345635"/>
              <a:ext cx="355520" cy="380814"/>
            </a:xfrm>
            <a:custGeom>
              <a:avLst/>
              <a:gdLst/>
              <a:ahLst/>
              <a:cxnLst/>
              <a:rect l="l" t="t" r="r" b="b"/>
              <a:pathLst>
                <a:path w="8377" h="8973" extrusionOk="0">
                  <a:moveTo>
                    <a:pt x="3168" y="0"/>
                  </a:moveTo>
                  <a:cubicBezTo>
                    <a:pt x="2788" y="0"/>
                    <a:pt x="1366" y="47"/>
                    <a:pt x="733" y="735"/>
                  </a:cubicBezTo>
                  <a:cubicBezTo>
                    <a:pt x="0" y="1532"/>
                    <a:pt x="266" y="4253"/>
                    <a:pt x="2126" y="4987"/>
                  </a:cubicBezTo>
                  <a:cubicBezTo>
                    <a:pt x="2126" y="4987"/>
                    <a:pt x="1531" y="5784"/>
                    <a:pt x="2594" y="6252"/>
                  </a:cubicBezTo>
                  <a:cubicBezTo>
                    <a:pt x="2594" y="6252"/>
                    <a:pt x="2466" y="8973"/>
                    <a:pt x="4592" y="8973"/>
                  </a:cubicBezTo>
                  <a:cubicBezTo>
                    <a:pt x="6707" y="8973"/>
                    <a:pt x="8376" y="2797"/>
                    <a:pt x="3263" y="1"/>
                  </a:cubicBezTo>
                  <a:cubicBezTo>
                    <a:pt x="3263" y="1"/>
                    <a:pt x="3229" y="0"/>
                    <a:pt x="3168" y="0"/>
                  </a:cubicBezTo>
                  <a:close/>
                </a:path>
              </a:pathLst>
            </a:custGeom>
            <a:solidFill>
              <a:srgbClr val="6239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5" name="Google Shape;1640;p37">
              <a:extLst>
                <a:ext uri="{FF2B5EF4-FFF2-40B4-BE49-F238E27FC236}">
                  <a16:creationId xmlns:a16="http://schemas.microsoft.com/office/drawing/2014/main" id="{4045B9D6-D776-A377-100D-DDE592740EA7}"/>
                </a:ext>
              </a:extLst>
            </p:cNvPr>
            <p:cNvSpPr/>
            <p:nvPr/>
          </p:nvSpPr>
          <p:spPr>
            <a:xfrm>
              <a:off x="2660068" y="1281043"/>
              <a:ext cx="460177" cy="531349"/>
            </a:xfrm>
            <a:custGeom>
              <a:avLst/>
              <a:gdLst/>
              <a:ahLst/>
              <a:cxnLst/>
              <a:rect l="l" t="t" r="r" b="b"/>
              <a:pathLst>
                <a:path w="10843" h="12520" extrusionOk="0">
                  <a:moveTo>
                    <a:pt x="5002" y="0"/>
                  </a:moveTo>
                  <a:cubicBezTo>
                    <a:pt x="4639" y="0"/>
                    <a:pt x="4269" y="46"/>
                    <a:pt x="3901" y="141"/>
                  </a:cubicBezTo>
                  <a:cubicBezTo>
                    <a:pt x="1563" y="758"/>
                    <a:pt x="0" y="3171"/>
                    <a:pt x="766" y="5488"/>
                  </a:cubicBezTo>
                  <a:cubicBezTo>
                    <a:pt x="766" y="5488"/>
                    <a:pt x="1223" y="6540"/>
                    <a:pt x="1329" y="7072"/>
                  </a:cubicBezTo>
                  <a:cubicBezTo>
                    <a:pt x="1446" y="7603"/>
                    <a:pt x="2094" y="9783"/>
                    <a:pt x="2094" y="9783"/>
                  </a:cubicBezTo>
                  <a:cubicBezTo>
                    <a:pt x="2639" y="12113"/>
                    <a:pt x="4903" y="12520"/>
                    <a:pt x="6154" y="12520"/>
                  </a:cubicBezTo>
                  <a:cubicBezTo>
                    <a:pt x="6489" y="12520"/>
                    <a:pt x="6751" y="12490"/>
                    <a:pt x="6888" y="12461"/>
                  </a:cubicBezTo>
                  <a:cubicBezTo>
                    <a:pt x="7930" y="12249"/>
                    <a:pt x="10843" y="9432"/>
                    <a:pt x="10226" y="7104"/>
                  </a:cubicBezTo>
                  <a:lnTo>
                    <a:pt x="9248" y="3288"/>
                  </a:lnTo>
                  <a:cubicBezTo>
                    <a:pt x="8729" y="1308"/>
                    <a:pt x="6949" y="0"/>
                    <a:pt x="5002" y="0"/>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6" name="Google Shape;1641;p37">
              <a:extLst>
                <a:ext uri="{FF2B5EF4-FFF2-40B4-BE49-F238E27FC236}">
                  <a16:creationId xmlns:a16="http://schemas.microsoft.com/office/drawing/2014/main" id="{03A1A72E-B8F5-3AD6-FFAC-F9ED31F80A5A}"/>
                </a:ext>
              </a:extLst>
            </p:cNvPr>
            <p:cNvSpPr/>
            <p:nvPr/>
          </p:nvSpPr>
          <p:spPr>
            <a:xfrm>
              <a:off x="2824266" y="1572600"/>
              <a:ext cx="29835" cy="90227"/>
            </a:xfrm>
            <a:custGeom>
              <a:avLst/>
              <a:gdLst/>
              <a:ahLst/>
              <a:cxnLst/>
              <a:rect l="l" t="t" r="r" b="b"/>
              <a:pathLst>
                <a:path w="703" h="2126" fill="none" extrusionOk="0">
                  <a:moveTo>
                    <a:pt x="107" y="0"/>
                  </a:moveTo>
                  <a:cubicBezTo>
                    <a:pt x="245" y="861"/>
                    <a:pt x="1" y="1828"/>
                    <a:pt x="1" y="1828"/>
                  </a:cubicBezTo>
                  <a:lnTo>
                    <a:pt x="702" y="2126"/>
                  </a:lnTo>
                </a:path>
              </a:pathLst>
            </a:custGeom>
            <a:noFill/>
            <a:ln w="5050" cap="rnd" cmpd="sng">
              <a:solidFill>
                <a:srgbClr val="8745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7" name="Google Shape;1642;p37">
              <a:extLst>
                <a:ext uri="{FF2B5EF4-FFF2-40B4-BE49-F238E27FC236}">
                  <a16:creationId xmlns:a16="http://schemas.microsoft.com/office/drawing/2014/main" id="{57E1B7CB-C153-6714-22E6-0C96180FDBF4}"/>
                </a:ext>
              </a:extLst>
            </p:cNvPr>
            <p:cNvSpPr/>
            <p:nvPr/>
          </p:nvSpPr>
          <p:spPr>
            <a:xfrm>
              <a:off x="2867129" y="1529736"/>
              <a:ext cx="42907" cy="25294"/>
            </a:xfrm>
            <a:custGeom>
              <a:avLst/>
              <a:gdLst/>
              <a:ahLst/>
              <a:cxnLst/>
              <a:rect l="l" t="t" r="r" b="b"/>
              <a:pathLst>
                <a:path w="1011" h="596" fill="none" extrusionOk="0">
                  <a:moveTo>
                    <a:pt x="1010" y="574"/>
                  </a:moveTo>
                  <a:cubicBezTo>
                    <a:pt x="755" y="595"/>
                    <a:pt x="277" y="553"/>
                    <a:pt x="0" y="0"/>
                  </a:cubicBezTo>
                </a:path>
              </a:pathLst>
            </a:custGeom>
            <a:noFill/>
            <a:ln w="10100" cap="rnd" cmpd="sng">
              <a:solidFill>
                <a:srgbClr val="62393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8" name="Google Shape;1643;p37">
              <a:extLst>
                <a:ext uri="{FF2B5EF4-FFF2-40B4-BE49-F238E27FC236}">
                  <a16:creationId xmlns:a16="http://schemas.microsoft.com/office/drawing/2014/main" id="{0AF8367F-572D-E727-52A2-1A474D61B1E5}"/>
                </a:ext>
              </a:extLst>
            </p:cNvPr>
            <p:cNvSpPr/>
            <p:nvPr/>
          </p:nvSpPr>
          <p:spPr>
            <a:xfrm>
              <a:off x="2746687" y="1542808"/>
              <a:ext cx="35225" cy="32976"/>
            </a:xfrm>
            <a:custGeom>
              <a:avLst/>
              <a:gdLst/>
              <a:ahLst/>
              <a:cxnLst/>
              <a:rect l="l" t="t" r="r" b="b"/>
              <a:pathLst>
                <a:path w="830" h="777" fill="none" extrusionOk="0">
                  <a:moveTo>
                    <a:pt x="0" y="776"/>
                  </a:moveTo>
                  <a:cubicBezTo>
                    <a:pt x="266" y="734"/>
                    <a:pt x="691" y="585"/>
                    <a:pt x="829" y="0"/>
                  </a:cubicBezTo>
                </a:path>
              </a:pathLst>
            </a:custGeom>
            <a:noFill/>
            <a:ln w="10100" cap="rnd" cmpd="sng">
              <a:solidFill>
                <a:srgbClr val="62393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9" name="Google Shape;1644;p37">
              <a:extLst>
                <a:ext uri="{FF2B5EF4-FFF2-40B4-BE49-F238E27FC236}">
                  <a16:creationId xmlns:a16="http://schemas.microsoft.com/office/drawing/2014/main" id="{EEB30D24-5841-28EA-F101-D6E12CC2965D}"/>
                </a:ext>
              </a:extLst>
            </p:cNvPr>
            <p:cNvSpPr/>
            <p:nvPr/>
          </p:nvSpPr>
          <p:spPr>
            <a:xfrm>
              <a:off x="2815226" y="1677255"/>
              <a:ext cx="101559" cy="107373"/>
            </a:xfrm>
            <a:custGeom>
              <a:avLst/>
              <a:gdLst/>
              <a:ahLst/>
              <a:cxnLst/>
              <a:rect l="l" t="t" r="r" b="b"/>
              <a:pathLst>
                <a:path w="2393" h="2530" fill="none" extrusionOk="0">
                  <a:moveTo>
                    <a:pt x="1" y="574"/>
                  </a:moveTo>
                  <a:cubicBezTo>
                    <a:pt x="1" y="574"/>
                    <a:pt x="1393" y="2530"/>
                    <a:pt x="2393" y="0"/>
                  </a:cubicBezTo>
                </a:path>
              </a:pathLst>
            </a:custGeom>
            <a:noFill/>
            <a:ln w="5050" cap="rnd" cmpd="sng">
              <a:solidFill>
                <a:srgbClr val="8A423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0" name="Google Shape;1645;p37">
              <a:extLst>
                <a:ext uri="{FF2B5EF4-FFF2-40B4-BE49-F238E27FC236}">
                  <a16:creationId xmlns:a16="http://schemas.microsoft.com/office/drawing/2014/main" id="{4350C708-86CF-BAED-BF6F-A324D1116CE8}"/>
                </a:ext>
              </a:extLst>
            </p:cNvPr>
            <p:cNvSpPr/>
            <p:nvPr/>
          </p:nvSpPr>
          <p:spPr>
            <a:xfrm>
              <a:off x="2752543" y="1650264"/>
              <a:ext cx="74907" cy="68413"/>
            </a:xfrm>
            <a:custGeom>
              <a:avLst/>
              <a:gdLst/>
              <a:ahLst/>
              <a:cxnLst/>
              <a:rect l="l" t="t" r="r" b="b"/>
              <a:pathLst>
                <a:path w="1765" h="1612" extrusionOk="0">
                  <a:moveTo>
                    <a:pt x="890" y="1"/>
                  </a:moveTo>
                  <a:cubicBezTo>
                    <a:pt x="832" y="1"/>
                    <a:pt x="772" y="7"/>
                    <a:pt x="713" y="20"/>
                  </a:cubicBezTo>
                  <a:cubicBezTo>
                    <a:pt x="277" y="105"/>
                    <a:pt x="0" y="530"/>
                    <a:pt x="96" y="976"/>
                  </a:cubicBezTo>
                  <a:cubicBezTo>
                    <a:pt x="170" y="1354"/>
                    <a:pt x="499" y="1612"/>
                    <a:pt x="876" y="1612"/>
                  </a:cubicBezTo>
                  <a:cubicBezTo>
                    <a:pt x="934" y="1612"/>
                    <a:pt x="993" y="1606"/>
                    <a:pt x="1053" y="1593"/>
                  </a:cubicBezTo>
                  <a:cubicBezTo>
                    <a:pt x="1489" y="1508"/>
                    <a:pt x="1765" y="1083"/>
                    <a:pt x="1669" y="636"/>
                  </a:cubicBezTo>
                  <a:cubicBezTo>
                    <a:pt x="1596" y="259"/>
                    <a:pt x="1267" y="1"/>
                    <a:pt x="890" y="1"/>
                  </a:cubicBezTo>
                  <a:close/>
                </a:path>
              </a:pathLst>
            </a:custGeom>
            <a:solidFill>
              <a:srgbClr val="BF71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1" name="Google Shape;1646;p37">
              <a:extLst>
                <a:ext uri="{FF2B5EF4-FFF2-40B4-BE49-F238E27FC236}">
                  <a16:creationId xmlns:a16="http://schemas.microsoft.com/office/drawing/2014/main" id="{A2CDBD01-E9BB-8850-2592-884EDD57B3D0}"/>
                </a:ext>
              </a:extLst>
            </p:cNvPr>
            <p:cNvSpPr/>
            <p:nvPr/>
          </p:nvSpPr>
          <p:spPr>
            <a:xfrm>
              <a:off x="2896455" y="1618689"/>
              <a:ext cx="74482" cy="68413"/>
            </a:xfrm>
            <a:custGeom>
              <a:avLst/>
              <a:gdLst/>
              <a:ahLst/>
              <a:cxnLst/>
              <a:rect l="l" t="t" r="r" b="b"/>
              <a:pathLst>
                <a:path w="1755" h="1612" extrusionOk="0">
                  <a:moveTo>
                    <a:pt x="886" y="1"/>
                  </a:moveTo>
                  <a:cubicBezTo>
                    <a:pt x="829" y="1"/>
                    <a:pt x="771" y="7"/>
                    <a:pt x="712" y="20"/>
                  </a:cubicBezTo>
                  <a:cubicBezTo>
                    <a:pt x="277" y="105"/>
                    <a:pt x="0" y="530"/>
                    <a:pt x="85" y="976"/>
                  </a:cubicBezTo>
                  <a:cubicBezTo>
                    <a:pt x="168" y="1354"/>
                    <a:pt x="498" y="1612"/>
                    <a:pt x="869" y="1612"/>
                  </a:cubicBezTo>
                  <a:cubicBezTo>
                    <a:pt x="926" y="1612"/>
                    <a:pt x="984" y="1605"/>
                    <a:pt x="1042" y="1593"/>
                  </a:cubicBezTo>
                  <a:cubicBezTo>
                    <a:pt x="1467" y="1508"/>
                    <a:pt x="1754" y="1082"/>
                    <a:pt x="1669" y="636"/>
                  </a:cubicBezTo>
                  <a:cubicBezTo>
                    <a:pt x="1586" y="258"/>
                    <a:pt x="1256" y="1"/>
                    <a:pt x="886" y="1"/>
                  </a:cubicBezTo>
                  <a:close/>
                </a:path>
              </a:pathLst>
            </a:custGeom>
            <a:solidFill>
              <a:srgbClr val="BF71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2" name="Google Shape;1647;p37">
              <a:extLst>
                <a:ext uri="{FF2B5EF4-FFF2-40B4-BE49-F238E27FC236}">
                  <a16:creationId xmlns:a16="http://schemas.microsoft.com/office/drawing/2014/main" id="{537522AF-71A9-7620-0BD0-7713928E5FAC}"/>
                </a:ext>
              </a:extLst>
            </p:cNvPr>
            <p:cNvSpPr/>
            <p:nvPr/>
          </p:nvSpPr>
          <p:spPr>
            <a:xfrm>
              <a:off x="2764724" y="1590637"/>
              <a:ext cx="40191" cy="32509"/>
            </a:xfrm>
            <a:custGeom>
              <a:avLst/>
              <a:gdLst/>
              <a:ahLst/>
              <a:cxnLst/>
              <a:rect l="l" t="t" r="r" b="b"/>
              <a:pathLst>
                <a:path w="947" h="766" fill="none" extrusionOk="0">
                  <a:moveTo>
                    <a:pt x="0" y="223"/>
                  </a:moveTo>
                  <a:cubicBezTo>
                    <a:pt x="0" y="223"/>
                    <a:pt x="160" y="766"/>
                    <a:pt x="521" y="691"/>
                  </a:cubicBezTo>
                  <a:cubicBezTo>
                    <a:pt x="946" y="595"/>
                    <a:pt x="819" y="0"/>
                    <a:pt x="819" y="0"/>
                  </a:cubicBezTo>
                </a:path>
              </a:pathLst>
            </a:custGeom>
            <a:noFill/>
            <a:ln w="5050" cap="rnd" cmpd="sng">
              <a:solidFill>
                <a:srgbClr val="74423E"/>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3" name="Google Shape;1648;p37">
              <a:extLst>
                <a:ext uri="{FF2B5EF4-FFF2-40B4-BE49-F238E27FC236}">
                  <a16:creationId xmlns:a16="http://schemas.microsoft.com/office/drawing/2014/main" id="{F54D096D-69F3-FCA5-3A42-26F82648D845}"/>
                </a:ext>
              </a:extLst>
            </p:cNvPr>
            <p:cNvSpPr/>
            <p:nvPr/>
          </p:nvSpPr>
          <p:spPr>
            <a:xfrm>
              <a:off x="2859448" y="1571242"/>
              <a:ext cx="40191" cy="32976"/>
            </a:xfrm>
            <a:custGeom>
              <a:avLst/>
              <a:gdLst/>
              <a:ahLst/>
              <a:cxnLst/>
              <a:rect l="l" t="t" r="r" b="b"/>
              <a:pathLst>
                <a:path w="947" h="777" fill="none" extrusionOk="0">
                  <a:moveTo>
                    <a:pt x="1" y="234"/>
                  </a:moveTo>
                  <a:cubicBezTo>
                    <a:pt x="1" y="234"/>
                    <a:pt x="160" y="776"/>
                    <a:pt x="521" y="691"/>
                  </a:cubicBezTo>
                  <a:cubicBezTo>
                    <a:pt x="947" y="606"/>
                    <a:pt x="808" y="0"/>
                    <a:pt x="808" y="0"/>
                  </a:cubicBezTo>
                </a:path>
              </a:pathLst>
            </a:custGeom>
            <a:noFill/>
            <a:ln w="5050" cap="rnd" cmpd="sng">
              <a:solidFill>
                <a:srgbClr val="74423E"/>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4" name="Google Shape;1649;p37">
              <a:extLst>
                <a:ext uri="{FF2B5EF4-FFF2-40B4-BE49-F238E27FC236}">
                  <a16:creationId xmlns:a16="http://schemas.microsoft.com/office/drawing/2014/main" id="{3098962B-066D-8D98-7BD8-AB3246DE5E26}"/>
                </a:ext>
              </a:extLst>
            </p:cNvPr>
            <p:cNvSpPr/>
            <p:nvPr/>
          </p:nvSpPr>
          <p:spPr>
            <a:xfrm>
              <a:off x="2633459" y="1234784"/>
              <a:ext cx="556261" cy="468538"/>
            </a:xfrm>
            <a:custGeom>
              <a:avLst/>
              <a:gdLst/>
              <a:ahLst/>
              <a:cxnLst/>
              <a:rect l="l" t="t" r="r" b="b"/>
              <a:pathLst>
                <a:path w="13107" h="11040" extrusionOk="0">
                  <a:moveTo>
                    <a:pt x="6555" y="0"/>
                  </a:moveTo>
                  <a:cubicBezTo>
                    <a:pt x="5917" y="0"/>
                    <a:pt x="5357" y="209"/>
                    <a:pt x="5071" y="647"/>
                  </a:cubicBezTo>
                  <a:cubicBezTo>
                    <a:pt x="234" y="1316"/>
                    <a:pt x="0" y="2082"/>
                    <a:pt x="64" y="3751"/>
                  </a:cubicBezTo>
                  <a:cubicBezTo>
                    <a:pt x="108" y="4889"/>
                    <a:pt x="1365" y="6299"/>
                    <a:pt x="3443" y="6299"/>
                  </a:cubicBezTo>
                  <a:cubicBezTo>
                    <a:pt x="4390" y="6299"/>
                    <a:pt x="5509" y="6006"/>
                    <a:pt x="6761" y="5260"/>
                  </a:cubicBezTo>
                  <a:cubicBezTo>
                    <a:pt x="6761" y="5260"/>
                    <a:pt x="7111" y="6674"/>
                    <a:pt x="8238" y="6940"/>
                  </a:cubicBezTo>
                  <a:cubicBezTo>
                    <a:pt x="8238" y="6940"/>
                    <a:pt x="8610" y="7769"/>
                    <a:pt x="9482" y="7790"/>
                  </a:cubicBezTo>
                  <a:lnTo>
                    <a:pt x="9407" y="9597"/>
                  </a:lnTo>
                  <a:cubicBezTo>
                    <a:pt x="9407" y="9597"/>
                    <a:pt x="9288" y="11040"/>
                    <a:pt x="10506" y="11040"/>
                  </a:cubicBezTo>
                  <a:cubicBezTo>
                    <a:pt x="10694" y="11040"/>
                    <a:pt x="10914" y="11005"/>
                    <a:pt x="11172" y="10926"/>
                  </a:cubicBezTo>
                  <a:cubicBezTo>
                    <a:pt x="13107" y="10320"/>
                    <a:pt x="12501" y="7397"/>
                    <a:pt x="12235" y="7003"/>
                  </a:cubicBezTo>
                  <a:cubicBezTo>
                    <a:pt x="11969" y="6599"/>
                    <a:pt x="12373" y="5536"/>
                    <a:pt x="11512" y="4941"/>
                  </a:cubicBezTo>
                  <a:cubicBezTo>
                    <a:pt x="12129" y="3240"/>
                    <a:pt x="10715" y="2422"/>
                    <a:pt x="10694" y="2422"/>
                  </a:cubicBezTo>
                  <a:cubicBezTo>
                    <a:pt x="10098" y="1019"/>
                    <a:pt x="8706" y="753"/>
                    <a:pt x="8706" y="753"/>
                  </a:cubicBezTo>
                  <a:cubicBezTo>
                    <a:pt x="8073" y="260"/>
                    <a:pt x="7265" y="0"/>
                    <a:pt x="6555" y="0"/>
                  </a:cubicBezTo>
                  <a:close/>
                </a:path>
              </a:pathLst>
            </a:custGeom>
            <a:solidFill>
              <a:srgbClr val="6239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5" name="Google Shape;1650;p37">
              <a:extLst>
                <a:ext uri="{FF2B5EF4-FFF2-40B4-BE49-F238E27FC236}">
                  <a16:creationId xmlns:a16="http://schemas.microsoft.com/office/drawing/2014/main" id="{EF46E775-1CED-D6F5-0B5B-DC680D62FBFE}"/>
                </a:ext>
              </a:extLst>
            </p:cNvPr>
            <p:cNvSpPr/>
            <p:nvPr/>
          </p:nvSpPr>
          <p:spPr>
            <a:xfrm>
              <a:off x="3001577" y="1539200"/>
              <a:ext cx="98376" cy="117813"/>
            </a:xfrm>
            <a:custGeom>
              <a:avLst/>
              <a:gdLst/>
              <a:ahLst/>
              <a:cxnLst/>
              <a:rect l="l" t="t" r="r" b="b"/>
              <a:pathLst>
                <a:path w="2318" h="2776" extrusionOk="0">
                  <a:moveTo>
                    <a:pt x="1142" y="0"/>
                  </a:moveTo>
                  <a:cubicBezTo>
                    <a:pt x="512" y="0"/>
                    <a:pt x="0" y="602"/>
                    <a:pt x="0" y="1372"/>
                  </a:cubicBezTo>
                  <a:cubicBezTo>
                    <a:pt x="0" y="2137"/>
                    <a:pt x="521" y="2764"/>
                    <a:pt x="1159" y="2775"/>
                  </a:cubicBezTo>
                  <a:cubicBezTo>
                    <a:pt x="1169" y="2775"/>
                    <a:pt x="1180" y="2775"/>
                    <a:pt x="1191" y="2775"/>
                  </a:cubicBezTo>
                  <a:cubicBezTo>
                    <a:pt x="1814" y="2775"/>
                    <a:pt x="2317" y="2167"/>
                    <a:pt x="2317" y="1414"/>
                  </a:cubicBezTo>
                  <a:cubicBezTo>
                    <a:pt x="2317" y="638"/>
                    <a:pt x="1796" y="0"/>
                    <a:pt x="1159" y="0"/>
                  </a:cubicBezTo>
                  <a:cubicBezTo>
                    <a:pt x="1153" y="0"/>
                    <a:pt x="1148" y="0"/>
                    <a:pt x="1142" y="0"/>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6" name="Google Shape;1651;p37">
              <a:extLst>
                <a:ext uri="{FF2B5EF4-FFF2-40B4-BE49-F238E27FC236}">
                  <a16:creationId xmlns:a16="http://schemas.microsoft.com/office/drawing/2014/main" id="{A513D580-21CF-E395-FF9B-71DC8888D685}"/>
                </a:ext>
              </a:extLst>
            </p:cNvPr>
            <p:cNvSpPr/>
            <p:nvPr/>
          </p:nvSpPr>
          <p:spPr>
            <a:xfrm>
              <a:off x="3036759" y="1573491"/>
              <a:ext cx="25294" cy="43798"/>
            </a:xfrm>
            <a:custGeom>
              <a:avLst/>
              <a:gdLst/>
              <a:ahLst/>
              <a:cxnLst/>
              <a:rect l="l" t="t" r="r" b="b"/>
              <a:pathLst>
                <a:path w="596" h="1032" fill="none" extrusionOk="0">
                  <a:moveTo>
                    <a:pt x="468" y="0"/>
                  </a:moveTo>
                  <a:lnTo>
                    <a:pt x="0" y="734"/>
                  </a:lnTo>
                  <a:lnTo>
                    <a:pt x="595" y="1031"/>
                  </a:lnTo>
                </a:path>
              </a:pathLst>
            </a:custGeom>
            <a:noFill/>
            <a:ln w="5050" cap="rnd" cmpd="sng">
              <a:solidFill>
                <a:srgbClr val="8A423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86" name="Google Shape;1654;p37">
            <a:extLst>
              <a:ext uri="{FF2B5EF4-FFF2-40B4-BE49-F238E27FC236}">
                <a16:creationId xmlns:a16="http://schemas.microsoft.com/office/drawing/2014/main" id="{CA6A7838-45B6-6294-B7B3-A0DAA7836A93}"/>
              </a:ext>
            </a:extLst>
          </p:cNvPr>
          <p:cNvGrpSpPr/>
          <p:nvPr/>
        </p:nvGrpSpPr>
        <p:grpSpPr>
          <a:xfrm flipH="1">
            <a:off x="7153042" y="1467644"/>
            <a:ext cx="1425777" cy="2470508"/>
            <a:chOff x="777425" y="820325"/>
            <a:chExt cx="577225" cy="937897"/>
          </a:xfrm>
        </p:grpSpPr>
        <p:sp>
          <p:nvSpPr>
            <p:cNvPr id="239" name="Google Shape;1655;p37">
              <a:extLst>
                <a:ext uri="{FF2B5EF4-FFF2-40B4-BE49-F238E27FC236}">
                  <a16:creationId xmlns:a16="http://schemas.microsoft.com/office/drawing/2014/main" id="{7D524568-2D06-7301-1C5A-7061DF2477C2}"/>
                </a:ext>
              </a:extLst>
            </p:cNvPr>
            <p:cNvSpPr/>
            <p:nvPr/>
          </p:nvSpPr>
          <p:spPr>
            <a:xfrm>
              <a:off x="923050" y="935775"/>
              <a:ext cx="302175" cy="367625"/>
            </a:xfrm>
            <a:custGeom>
              <a:avLst/>
              <a:gdLst/>
              <a:ahLst/>
              <a:cxnLst/>
              <a:rect l="l" t="t" r="r" b="b"/>
              <a:pathLst>
                <a:path w="12087" h="14705" extrusionOk="0">
                  <a:moveTo>
                    <a:pt x="8294" y="0"/>
                  </a:moveTo>
                  <a:cubicBezTo>
                    <a:pt x="6527" y="0"/>
                    <a:pt x="2686" y="2012"/>
                    <a:pt x="1510" y="3799"/>
                  </a:cubicBezTo>
                  <a:cubicBezTo>
                    <a:pt x="192" y="5776"/>
                    <a:pt x="0" y="12750"/>
                    <a:pt x="0" y="12750"/>
                  </a:cubicBezTo>
                  <a:lnTo>
                    <a:pt x="9791" y="14695"/>
                  </a:lnTo>
                  <a:cubicBezTo>
                    <a:pt x="9828" y="14702"/>
                    <a:pt x="9866" y="14705"/>
                    <a:pt x="9903" y="14705"/>
                  </a:cubicBezTo>
                  <a:cubicBezTo>
                    <a:pt x="10213" y="14705"/>
                    <a:pt x="10498" y="14477"/>
                    <a:pt x="10545" y="14163"/>
                  </a:cubicBezTo>
                  <a:cubicBezTo>
                    <a:pt x="10715" y="12952"/>
                    <a:pt x="10481" y="11208"/>
                    <a:pt x="10163" y="10092"/>
                  </a:cubicBezTo>
                  <a:cubicBezTo>
                    <a:pt x="9780" y="8763"/>
                    <a:pt x="10811" y="6765"/>
                    <a:pt x="11183" y="5362"/>
                  </a:cubicBezTo>
                  <a:cubicBezTo>
                    <a:pt x="12087" y="2014"/>
                    <a:pt x="10513" y="1078"/>
                    <a:pt x="10513" y="1078"/>
                  </a:cubicBezTo>
                  <a:cubicBezTo>
                    <a:pt x="10513" y="1078"/>
                    <a:pt x="10194" y="600"/>
                    <a:pt x="8802" y="79"/>
                  </a:cubicBezTo>
                  <a:cubicBezTo>
                    <a:pt x="8663" y="25"/>
                    <a:pt x="8491" y="0"/>
                    <a:pt x="8294" y="0"/>
                  </a:cubicBezTo>
                  <a:close/>
                </a:path>
              </a:pathLst>
            </a:custGeom>
            <a:solidFill>
              <a:srgbClr val="562F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0" name="Google Shape;1656;p37">
              <a:extLst>
                <a:ext uri="{FF2B5EF4-FFF2-40B4-BE49-F238E27FC236}">
                  <a16:creationId xmlns:a16="http://schemas.microsoft.com/office/drawing/2014/main" id="{74EF8FED-D1CB-C62D-0542-3448CECDD2F2}"/>
                </a:ext>
              </a:extLst>
            </p:cNvPr>
            <p:cNvSpPr/>
            <p:nvPr/>
          </p:nvSpPr>
          <p:spPr>
            <a:xfrm>
              <a:off x="993625" y="1278675"/>
              <a:ext cx="361025" cy="322375"/>
            </a:xfrm>
            <a:custGeom>
              <a:avLst/>
              <a:gdLst/>
              <a:ahLst/>
              <a:cxnLst/>
              <a:rect l="l" t="t" r="r" b="b"/>
              <a:pathLst>
                <a:path w="14441" h="12895" extrusionOk="0">
                  <a:moveTo>
                    <a:pt x="2045" y="1"/>
                  </a:moveTo>
                  <a:cubicBezTo>
                    <a:pt x="195" y="1"/>
                    <a:pt x="1" y="2653"/>
                    <a:pt x="1610" y="4030"/>
                  </a:cubicBezTo>
                  <a:lnTo>
                    <a:pt x="10943" y="12353"/>
                  </a:lnTo>
                  <a:cubicBezTo>
                    <a:pt x="11380" y="12716"/>
                    <a:pt x="11869" y="12894"/>
                    <a:pt x="12332" y="12894"/>
                  </a:cubicBezTo>
                  <a:cubicBezTo>
                    <a:pt x="12884" y="12894"/>
                    <a:pt x="13398" y="12642"/>
                    <a:pt x="13739" y="12151"/>
                  </a:cubicBezTo>
                  <a:cubicBezTo>
                    <a:pt x="14387" y="11194"/>
                    <a:pt x="14440" y="10014"/>
                    <a:pt x="13175" y="8792"/>
                  </a:cubicBezTo>
                  <a:lnTo>
                    <a:pt x="5543" y="1521"/>
                  </a:lnTo>
                  <a:cubicBezTo>
                    <a:pt x="4480" y="522"/>
                    <a:pt x="3236" y="33"/>
                    <a:pt x="2067" y="1"/>
                  </a:cubicBezTo>
                  <a:cubicBezTo>
                    <a:pt x="2060" y="1"/>
                    <a:pt x="2052" y="1"/>
                    <a:pt x="2045" y="1"/>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1" name="Google Shape;1657;p37">
              <a:extLst>
                <a:ext uri="{FF2B5EF4-FFF2-40B4-BE49-F238E27FC236}">
                  <a16:creationId xmlns:a16="http://schemas.microsoft.com/office/drawing/2014/main" id="{F75274E9-A531-F267-B05B-6065EDE933D0}"/>
                </a:ext>
              </a:extLst>
            </p:cNvPr>
            <p:cNvSpPr/>
            <p:nvPr/>
          </p:nvSpPr>
          <p:spPr>
            <a:xfrm>
              <a:off x="995075" y="1272375"/>
              <a:ext cx="201175" cy="189175"/>
            </a:xfrm>
            <a:custGeom>
              <a:avLst/>
              <a:gdLst/>
              <a:ahLst/>
              <a:cxnLst/>
              <a:rect l="l" t="t" r="r" b="b"/>
              <a:pathLst>
                <a:path w="8047" h="7567" extrusionOk="0">
                  <a:moveTo>
                    <a:pt x="2352" y="1"/>
                  </a:moveTo>
                  <a:cubicBezTo>
                    <a:pt x="1098" y="1"/>
                    <a:pt x="1" y="726"/>
                    <a:pt x="202" y="1932"/>
                  </a:cubicBezTo>
                  <a:cubicBezTo>
                    <a:pt x="404" y="3134"/>
                    <a:pt x="1095" y="4335"/>
                    <a:pt x="2264" y="5291"/>
                  </a:cubicBezTo>
                  <a:lnTo>
                    <a:pt x="5081" y="7566"/>
                  </a:lnTo>
                  <a:cubicBezTo>
                    <a:pt x="5857" y="7258"/>
                    <a:pt x="7239" y="6227"/>
                    <a:pt x="8047" y="3856"/>
                  </a:cubicBezTo>
                  <a:lnTo>
                    <a:pt x="4486" y="795"/>
                  </a:lnTo>
                  <a:cubicBezTo>
                    <a:pt x="3874" y="249"/>
                    <a:pt x="3086" y="1"/>
                    <a:pt x="2352" y="1"/>
                  </a:cubicBezTo>
                  <a:close/>
                </a:path>
              </a:pathLst>
            </a:custGeom>
            <a:solidFill>
              <a:schemeClr val="accent3">
                <a:lumMod val="60000"/>
                <a:lumOff val="4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2" name="Google Shape;1658;p37">
              <a:extLst>
                <a:ext uri="{FF2B5EF4-FFF2-40B4-BE49-F238E27FC236}">
                  <a16:creationId xmlns:a16="http://schemas.microsoft.com/office/drawing/2014/main" id="{E9B3D816-53E0-D5F6-DD13-0B0ED2DFDF0D}"/>
                </a:ext>
              </a:extLst>
            </p:cNvPr>
            <p:cNvSpPr/>
            <p:nvPr/>
          </p:nvSpPr>
          <p:spPr>
            <a:xfrm>
              <a:off x="833500" y="1275600"/>
              <a:ext cx="336975" cy="475575"/>
            </a:xfrm>
            <a:custGeom>
              <a:avLst/>
              <a:gdLst/>
              <a:ahLst/>
              <a:cxnLst/>
              <a:rect l="l" t="t" r="r" b="b"/>
              <a:pathLst>
                <a:path w="13479" h="19023" extrusionOk="0">
                  <a:moveTo>
                    <a:pt x="6212" y="1"/>
                  </a:moveTo>
                  <a:cubicBezTo>
                    <a:pt x="5179" y="1"/>
                    <a:pt x="4555" y="274"/>
                    <a:pt x="3476" y="592"/>
                  </a:cubicBezTo>
                  <a:cubicBezTo>
                    <a:pt x="883" y="1112"/>
                    <a:pt x="0" y="3621"/>
                    <a:pt x="436" y="6002"/>
                  </a:cubicBezTo>
                  <a:lnTo>
                    <a:pt x="3136" y="18662"/>
                  </a:lnTo>
                  <a:cubicBezTo>
                    <a:pt x="4544" y="18924"/>
                    <a:pt x="5891" y="19022"/>
                    <a:pt x="7114" y="19022"/>
                  </a:cubicBezTo>
                  <a:cubicBezTo>
                    <a:pt x="10518" y="19022"/>
                    <a:pt x="12966" y="18258"/>
                    <a:pt x="13107" y="18109"/>
                  </a:cubicBezTo>
                  <a:cubicBezTo>
                    <a:pt x="10960" y="11211"/>
                    <a:pt x="13479" y="9680"/>
                    <a:pt x="13404" y="6470"/>
                  </a:cubicBezTo>
                  <a:cubicBezTo>
                    <a:pt x="13447" y="4078"/>
                    <a:pt x="11013" y="847"/>
                    <a:pt x="8366" y="273"/>
                  </a:cubicBezTo>
                  <a:cubicBezTo>
                    <a:pt x="7440" y="79"/>
                    <a:pt x="6767" y="1"/>
                    <a:pt x="6212" y="1"/>
                  </a:cubicBezTo>
                  <a:close/>
                </a:path>
              </a:pathLst>
            </a:custGeom>
            <a:solidFill>
              <a:schemeClr val="accent3">
                <a:lumMod val="60000"/>
                <a:lumOff val="4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3" name="Google Shape;1659;p37">
              <a:extLst>
                <a:ext uri="{FF2B5EF4-FFF2-40B4-BE49-F238E27FC236}">
                  <a16:creationId xmlns:a16="http://schemas.microsoft.com/office/drawing/2014/main" id="{DFB05722-E02A-1113-98DB-29891C7F1288}"/>
                </a:ext>
              </a:extLst>
            </p:cNvPr>
            <p:cNvSpPr/>
            <p:nvPr/>
          </p:nvSpPr>
          <p:spPr>
            <a:xfrm>
              <a:off x="820200" y="1508300"/>
              <a:ext cx="348700" cy="110300"/>
            </a:xfrm>
            <a:custGeom>
              <a:avLst/>
              <a:gdLst/>
              <a:ahLst/>
              <a:cxnLst/>
              <a:rect l="l" t="t" r="r" b="b"/>
              <a:pathLst>
                <a:path w="13948" h="4412" fill="none" extrusionOk="0">
                  <a:moveTo>
                    <a:pt x="1" y="489"/>
                  </a:moveTo>
                  <a:cubicBezTo>
                    <a:pt x="1" y="489"/>
                    <a:pt x="8930" y="4411"/>
                    <a:pt x="13947" y="0"/>
                  </a:cubicBezTo>
                </a:path>
              </a:pathLst>
            </a:custGeom>
            <a:noFill/>
            <a:ln w="33225" cap="rnd" cmpd="sng">
              <a:solidFill>
                <a:srgbClr val="CD625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4" name="Google Shape;1660;p37">
              <a:extLst>
                <a:ext uri="{FF2B5EF4-FFF2-40B4-BE49-F238E27FC236}">
                  <a16:creationId xmlns:a16="http://schemas.microsoft.com/office/drawing/2014/main" id="{A1D946FB-9E71-036B-1A7B-E770E13EA428}"/>
                </a:ext>
              </a:extLst>
            </p:cNvPr>
            <p:cNvSpPr/>
            <p:nvPr/>
          </p:nvSpPr>
          <p:spPr>
            <a:xfrm>
              <a:off x="833500" y="1601300"/>
              <a:ext cx="348675" cy="110300"/>
            </a:xfrm>
            <a:custGeom>
              <a:avLst/>
              <a:gdLst/>
              <a:ahLst/>
              <a:cxnLst/>
              <a:rect l="l" t="t" r="r" b="b"/>
              <a:pathLst>
                <a:path w="13947" h="4412" fill="none" extrusionOk="0">
                  <a:moveTo>
                    <a:pt x="0" y="500"/>
                  </a:moveTo>
                  <a:cubicBezTo>
                    <a:pt x="0" y="500"/>
                    <a:pt x="8929" y="4412"/>
                    <a:pt x="13947" y="0"/>
                  </a:cubicBezTo>
                </a:path>
              </a:pathLst>
            </a:custGeom>
            <a:noFill/>
            <a:ln w="33225" cap="rnd" cmpd="sng">
              <a:solidFill>
                <a:srgbClr val="CD625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5" name="Google Shape;1661;p37">
              <a:extLst>
                <a:ext uri="{FF2B5EF4-FFF2-40B4-BE49-F238E27FC236}">
                  <a16:creationId xmlns:a16="http://schemas.microsoft.com/office/drawing/2014/main" id="{97875291-FCFC-C395-F9DF-AF2C11296DD9}"/>
                </a:ext>
              </a:extLst>
            </p:cNvPr>
            <p:cNvSpPr/>
            <p:nvPr/>
          </p:nvSpPr>
          <p:spPr>
            <a:xfrm>
              <a:off x="857265" y="1505122"/>
              <a:ext cx="496700" cy="253100"/>
            </a:xfrm>
            <a:custGeom>
              <a:avLst/>
              <a:gdLst/>
              <a:ahLst/>
              <a:cxnLst/>
              <a:rect l="l" t="t" r="r" b="b"/>
              <a:pathLst>
                <a:path w="19868" h="10124" extrusionOk="0">
                  <a:moveTo>
                    <a:pt x="17828" y="1"/>
                  </a:moveTo>
                  <a:cubicBezTo>
                    <a:pt x="17532" y="1"/>
                    <a:pt x="17222" y="65"/>
                    <a:pt x="16913" y="205"/>
                  </a:cubicBezTo>
                  <a:lnTo>
                    <a:pt x="6400" y="5849"/>
                  </a:lnTo>
                  <a:cubicBezTo>
                    <a:pt x="6113" y="6009"/>
                    <a:pt x="5762" y="6094"/>
                    <a:pt x="5422" y="6094"/>
                  </a:cubicBezTo>
                  <a:cubicBezTo>
                    <a:pt x="5149" y="6086"/>
                    <a:pt x="4814" y="6080"/>
                    <a:pt x="4462" y="6080"/>
                  </a:cubicBezTo>
                  <a:cubicBezTo>
                    <a:pt x="3388" y="6080"/>
                    <a:pt x="2169" y="6135"/>
                    <a:pt x="2169" y="6360"/>
                  </a:cubicBezTo>
                  <a:cubicBezTo>
                    <a:pt x="2169" y="6753"/>
                    <a:pt x="3519" y="6519"/>
                    <a:pt x="3636" y="6710"/>
                  </a:cubicBezTo>
                  <a:cubicBezTo>
                    <a:pt x="3764" y="6912"/>
                    <a:pt x="1234" y="7338"/>
                    <a:pt x="809" y="7603"/>
                  </a:cubicBezTo>
                  <a:cubicBezTo>
                    <a:pt x="649" y="7707"/>
                    <a:pt x="853" y="7746"/>
                    <a:pt x="1236" y="7746"/>
                  </a:cubicBezTo>
                  <a:cubicBezTo>
                    <a:pt x="1792" y="7746"/>
                    <a:pt x="2725" y="7664"/>
                    <a:pt x="3456" y="7582"/>
                  </a:cubicBezTo>
                  <a:cubicBezTo>
                    <a:pt x="3466" y="7582"/>
                    <a:pt x="3466" y="7603"/>
                    <a:pt x="3456" y="7603"/>
                  </a:cubicBezTo>
                  <a:cubicBezTo>
                    <a:pt x="2786" y="7805"/>
                    <a:pt x="1" y="8666"/>
                    <a:pt x="426" y="8836"/>
                  </a:cubicBezTo>
                  <a:cubicBezTo>
                    <a:pt x="473" y="8855"/>
                    <a:pt x="545" y="8863"/>
                    <a:pt x="636" y="8863"/>
                  </a:cubicBezTo>
                  <a:cubicBezTo>
                    <a:pt x="1329" y="8863"/>
                    <a:pt x="3147" y="8380"/>
                    <a:pt x="3711" y="8220"/>
                  </a:cubicBezTo>
                  <a:cubicBezTo>
                    <a:pt x="3732" y="8220"/>
                    <a:pt x="3764" y="8252"/>
                    <a:pt x="3743" y="8273"/>
                  </a:cubicBezTo>
                  <a:cubicBezTo>
                    <a:pt x="3137" y="8539"/>
                    <a:pt x="1064" y="9410"/>
                    <a:pt x="1170" y="9602"/>
                  </a:cubicBezTo>
                  <a:cubicBezTo>
                    <a:pt x="1188" y="9634"/>
                    <a:pt x="1240" y="9648"/>
                    <a:pt x="1318" y="9648"/>
                  </a:cubicBezTo>
                  <a:cubicBezTo>
                    <a:pt x="1836" y="9648"/>
                    <a:pt x="3513" y="9020"/>
                    <a:pt x="4104" y="8826"/>
                  </a:cubicBezTo>
                  <a:cubicBezTo>
                    <a:pt x="4125" y="8826"/>
                    <a:pt x="4157" y="8858"/>
                    <a:pt x="4125" y="8868"/>
                  </a:cubicBezTo>
                  <a:cubicBezTo>
                    <a:pt x="3647" y="9155"/>
                    <a:pt x="2201" y="9899"/>
                    <a:pt x="2308" y="10091"/>
                  </a:cubicBezTo>
                  <a:cubicBezTo>
                    <a:pt x="2320" y="10113"/>
                    <a:pt x="2352" y="10124"/>
                    <a:pt x="2399" y="10124"/>
                  </a:cubicBezTo>
                  <a:cubicBezTo>
                    <a:pt x="2960" y="10124"/>
                    <a:pt x="5763" y="8680"/>
                    <a:pt x="6400" y="8347"/>
                  </a:cubicBezTo>
                  <a:cubicBezTo>
                    <a:pt x="6485" y="8294"/>
                    <a:pt x="6570" y="8252"/>
                    <a:pt x="6666" y="8231"/>
                  </a:cubicBezTo>
                  <a:lnTo>
                    <a:pt x="17838" y="4340"/>
                  </a:lnTo>
                  <a:cubicBezTo>
                    <a:pt x="19071" y="3872"/>
                    <a:pt x="19868" y="2586"/>
                    <a:pt x="19655" y="1470"/>
                  </a:cubicBezTo>
                  <a:cubicBezTo>
                    <a:pt x="19480" y="591"/>
                    <a:pt x="18721" y="1"/>
                    <a:pt x="17828" y="1"/>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6" name="Google Shape;1662;p37">
              <a:extLst>
                <a:ext uri="{FF2B5EF4-FFF2-40B4-BE49-F238E27FC236}">
                  <a16:creationId xmlns:a16="http://schemas.microsoft.com/office/drawing/2014/main" id="{FFE26C2F-6843-8AA5-E941-55EEAB06F9A9}"/>
                </a:ext>
              </a:extLst>
            </p:cNvPr>
            <p:cNvSpPr/>
            <p:nvPr/>
          </p:nvSpPr>
          <p:spPr>
            <a:xfrm>
              <a:off x="1013400" y="1497125"/>
              <a:ext cx="286225" cy="158400"/>
            </a:xfrm>
            <a:custGeom>
              <a:avLst/>
              <a:gdLst/>
              <a:ahLst/>
              <a:cxnLst/>
              <a:rect l="l" t="t" r="r" b="b"/>
              <a:pathLst>
                <a:path w="11449" h="6336" fill="none" extrusionOk="0">
                  <a:moveTo>
                    <a:pt x="11449" y="1"/>
                  </a:moveTo>
                  <a:lnTo>
                    <a:pt x="1" y="6336"/>
                  </a:lnTo>
                </a:path>
              </a:pathLst>
            </a:custGeom>
            <a:noFill/>
            <a:ln w="4775" cap="rnd" cmpd="sng">
              <a:solidFill>
                <a:srgbClr val="C9805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7" name="Google Shape;1663;p37">
              <a:extLst>
                <a:ext uri="{FF2B5EF4-FFF2-40B4-BE49-F238E27FC236}">
                  <a16:creationId xmlns:a16="http://schemas.microsoft.com/office/drawing/2014/main" id="{BDE53FAF-1FBE-4B8B-F0D7-F8CC634E2D1E}"/>
                </a:ext>
              </a:extLst>
            </p:cNvPr>
            <p:cNvSpPr/>
            <p:nvPr/>
          </p:nvSpPr>
          <p:spPr>
            <a:xfrm>
              <a:off x="989265" y="1475581"/>
              <a:ext cx="293925" cy="116975"/>
            </a:xfrm>
            <a:custGeom>
              <a:avLst/>
              <a:gdLst/>
              <a:ahLst/>
              <a:cxnLst/>
              <a:rect l="l" t="t" r="r" b="b"/>
              <a:pathLst>
                <a:path w="11757" h="4679" extrusionOk="0">
                  <a:moveTo>
                    <a:pt x="9308" y="1"/>
                  </a:moveTo>
                  <a:cubicBezTo>
                    <a:pt x="5864" y="1"/>
                    <a:pt x="436" y="2969"/>
                    <a:pt x="436" y="2969"/>
                  </a:cubicBezTo>
                  <a:cubicBezTo>
                    <a:pt x="436" y="2969"/>
                    <a:pt x="0" y="3436"/>
                    <a:pt x="2541" y="4287"/>
                  </a:cubicBezTo>
                  <a:cubicBezTo>
                    <a:pt x="3243" y="4564"/>
                    <a:pt x="3990" y="4678"/>
                    <a:pt x="4741" y="4678"/>
                  </a:cubicBezTo>
                  <a:cubicBezTo>
                    <a:pt x="7673" y="4678"/>
                    <a:pt x="10652" y="2934"/>
                    <a:pt x="11151" y="2341"/>
                  </a:cubicBezTo>
                  <a:cubicBezTo>
                    <a:pt x="11757" y="1597"/>
                    <a:pt x="11427" y="672"/>
                    <a:pt x="11427" y="672"/>
                  </a:cubicBezTo>
                  <a:cubicBezTo>
                    <a:pt x="10930" y="192"/>
                    <a:pt x="10183" y="1"/>
                    <a:pt x="930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8" name="Google Shape;1664;p37">
              <a:extLst>
                <a:ext uri="{FF2B5EF4-FFF2-40B4-BE49-F238E27FC236}">
                  <a16:creationId xmlns:a16="http://schemas.microsoft.com/office/drawing/2014/main" id="{34B0325E-B331-4FAF-A2B9-1DC4493A5BBB}"/>
                </a:ext>
              </a:extLst>
            </p:cNvPr>
            <p:cNvSpPr/>
            <p:nvPr/>
          </p:nvSpPr>
          <p:spPr>
            <a:xfrm>
              <a:off x="1004375" y="1557900"/>
              <a:ext cx="186575" cy="102425"/>
            </a:xfrm>
            <a:custGeom>
              <a:avLst/>
              <a:gdLst/>
              <a:ahLst/>
              <a:cxnLst/>
              <a:rect l="l" t="t" r="r" b="b"/>
              <a:pathLst>
                <a:path w="7463" h="4097" extrusionOk="0">
                  <a:moveTo>
                    <a:pt x="3584" y="1"/>
                  </a:moveTo>
                  <a:cubicBezTo>
                    <a:pt x="1965" y="1"/>
                    <a:pt x="526" y="721"/>
                    <a:pt x="308" y="1024"/>
                  </a:cubicBezTo>
                  <a:cubicBezTo>
                    <a:pt x="0" y="1418"/>
                    <a:pt x="404" y="4064"/>
                    <a:pt x="457" y="4096"/>
                  </a:cubicBezTo>
                  <a:cubicBezTo>
                    <a:pt x="458" y="4097"/>
                    <a:pt x="461" y="4097"/>
                    <a:pt x="465" y="4097"/>
                  </a:cubicBezTo>
                  <a:cubicBezTo>
                    <a:pt x="669" y="4097"/>
                    <a:pt x="4738" y="3516"/>
                    <a:pt x="6304" y="2023"/>
                  </a:cubicBezTo>
                  <a:lnTo>
                    <a:pt x="7462" y="1258"/>
                  </a:lnTo>
                  <a:lnTo>
                    <a:pt x="7133" y="121"/>
                  </a:lnTo>
                  <a:lnTo>
                    <a:pt x="5815" y="557"/>
                  </a:lnTo>
                  <a:cubicBezTo>
                    <a:pt x="5676" y="493"/>
                    <a:pt x="5538" y="429"/>
                    <a:pt x="5379" y="344"/>
                  </a:cubicBezTo>
                  <a:cubicBezTo>
                    <a:pt x="4790" y="97"/>
                    <a:pt x="4175" y="1"/>
                    <a:pt x="3584" y="1"/>
                  </a:cubicBezTo>
                  <a:close/>
                </a:path>
              </a:pathLst>
            </a:custGeom>
            <a:solidFill>
              <a:srgbClr val="E2B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9" name="Google Shape;1665;p37">
              <a:extLst>
                <a:ext uri="{FF2B5EF4-FFF2-40B4-BE49-F238E27FC236}">
                  <a16:creationId xmlns:a16="http://schemas.microsoft.com/office/drawing/2014/main" id="{23871108-C875-02F8-AE74-9165F8EF3936}"/>
                </a:ext>
              </a:extLst>
            </p:cNvPr>
            <p:cNvSpPr/>
            <p:nvPr/>
          </p:nvSpPr>
          <p:spPr>
            <a:xfrm>
              <a:off x="1152125" y="1564100"/>
              <a:ext cx="48375" cy="22575"/>
            </a:xfrm>
            <a:custGeom>
              <a:avLst/>
              <a:gdLst/>
              <a:ahLst/>
              <a:cxnLst/>
              <a:rect l="l" t="t" r="r" b="b"/>
              <a:pathLst>
                <a:path w="1935" h="903" extrusionOk="0">
                  <a:moveTo>
                    <a:pt x="1010" y="0"/>
                  </a:moveTo>
                  <a:lnTo>
                    <a:pt x="0" y="202"/>
                  </a:lnTo>
                  <a:cubicBezTo>
                    <a:pt x="380" y="807"/>
                    <a:pt x="1149" y="902"/>
                    <a:pt x="1595" y="902"/>
                  </a:cubicBezTo>
                  <a:cubicBezTo>
                    <a:pt x="1799" y="902"/>
                    <a:pt x="1935" y="883"/>
                    <a:pt x="1935" y="883"/>
                  </a:cubicBezTo>
                  <a:lnTo>
                    <a:pt x="1010" y="0"/>
                  </a:lnTo>
                  <a:close/>
                </a:path>
              </a:pathLst>
            </a:custGeom>
            <a:solidFill>
              <a:srgbClr val="DFA37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0" name="Google Shape;1666;p37">
              <a:extLst>
                <a:ext uri="{FF2B5EF4-FFF2-40B4-BE49-F238E27FC236}">
                  <a16:creationId xmlns:a16="http://schemas.microsoft.com/office/drawing/2014/main" id="{F9A7AA0A-DFD0-8A53-AAC2-247E7C896360}"/>
                </a:ext>
              </a:extLst>
            </p:cNvPr>
            <p:cNvSpPr/>
            <p:nvPr/>
          </p:nvSpPr>
          <p:spPr>
            <a:xfrm>
              <a:off x="981775" y="1565800"/>
              <a:ext cx="95975" cy="94000"/>
            </a:xfrm>
            <a:custGeom>
              <a:avLst/>
              <a:gdLst/>
              <a:ahLst/>
              <a:cxnLst/>
              <a:rect l="l" t="t" r="r" b="b"/>
              <a:pathLst>
                <a:path w="3839" h="3760" extrusionOk="0">
                  <a:moveTo>
                    <a:pt x="2218" y="1"/>
                  </a:moveTo>
                  <a:cubicBezTo>
                    <a:pt x="2195" y="1"/>
                    <a:pt x="2171" y="6"/>
                    <a:pt x="2148" y="17"/>
                  </a:cubicBezTo>
                  <a:cubicBezTo>
                    <a:pt x="1499" y="304"/>
                    <a:pt x="1" y="1133"/>
                    <a:pt x="288" y="2186"/>
                  </a:cubicBezTo>
                  <a:cubicBezTo>
                    <a:pt x="578" y="3272"/>
                    <a:pt x="792" y="3759"/>
                    <a:pt x="1688" y="3759"/>
                  </a:cubicBezTo>
                  <a:cubicBezTo>
                    <a:pt x="2169" y="3759"/>
                    <a:pt x="2847" y="3619"/>
                    <a:pt x="3838" y="3355"/>
                  </a:cubicBezTo>
                  <a:cubicBezTo>
                    <a:pt x="2988" y="2590"/>
                    <a:pt x="2616" y="889"/>
                    <a:pt x="2488" y="251"/>
                  </a:cubicBezTo>
                  <a:cubicBezTo>
                    <a:pt x="2470" y="152"/>
                    <a:pt x="2346" y="1"/>
                    <a:pt x="2218" y="1"/>
                  </a:cubicBezTo>
                  <a:close/>
                </a:path>
              </a:pathLst>
            </a:custGeom>
            <a:solidFill>
              <a:srgbClr val="FFFE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1" name="Google Shape;1667;p37">
              <a:extLst>
                <a:ext uri="{FF2B5EF4-FFF2-40B4-BE49-F238E27FC236}">
                  <a16:creationId xmlns:a16="http://schemas.microsoft.com/office/drawing/2014/main" id="{B2DDCFD5-FBDB-520D-498A-88B5927F2BDA}"/>
                </a:ext>
              </a:extLst>
            </p:cNvPr>
            <p:cNvSpPr/>
            <p:nvPr/>
          </p:nvSpPr>
          <p:spPr>
            <a:xfrm>
              <a:off x="856075" y="1550950"/>
              <a:ext cx="190050" cy="109050"/>
            </a:xfrm>
            <a:custGeom>
              <a:avLst/>
              <a:gdLst/>
              <a:ahLst/>
              <a:cxnLst/>
              <a:rect l="l" t="t" r="r" b="b"/>
              <a:pathLst>
                <a:path w="7602" h="4362" extrusionOk="0">
                  <a:moveTo>
                    <a:pt x="3944" y="1"/>
                  </a:moveTo>
                  <a:cubicBezTo>
                    <a:pt x="3838" y="1"/>
                    <a:pt x="3741" y="22"/>
                    <a:pt x="3657" y="69"/>
                  </a:cubicBezTo>
                  <a:cubicBezTo>
                    <a:pt x="3158" y="335"/>
                    <a:pt x="1659" y="2525"/>
                    <a:pt x="1436" y="2801"/>
                  </a:cubicBezTo>
                  <a:cubicBezTo>
                    <a:pt x="1409" y="2832"/>
                    <a:pt x="1376" y="2845"/>
                    <a:pt x="1338" y="2845"/>
                  </a:cubicBezTo>
                  <a:cubicBezTo>
                    <a:pt x="1038" y="2845"/>
                    <a:pt x="442" y="1992"/>
                    <a:pt x="234" y="1992"/>
                  </a:cubicBezTo>
                  <a:cubicBezTo>
                    <a:pt x="230" y="1992"/>
                    <a:pt x="227" y="1993"/>
                    <a:pt x="224" y="1993"/>
                  </a:cubicBezTo>
                  <a:cubicBezTo>
                    <a:pt x="1" y="2014"/>
                    <a:pt x="872" y="3917"/>
                    <a:pt x="1351" y="4162"/>
                  </a:cubicBezTo>
                  <a:cubicBezTo>
                    <a:pt x="1372" y="4172"/>
                    <a:pt x="1398" y="4176"/>
                    <a:pt x="1427" y="4176"/>
                  </a:cubicBezTo>
                  <a:cubicBezTo>
                    <a:pt x="1922" y="4176"/>
                    <a:pt x="3421" y="2777"/>
                    <a:pt x="3934" y="2365"/>
                  </a:cubicBezTo>
                  <a:cubicBezTo>
                    <a:pt x="3983" y="2320"/>
                    <a:pt x="4043" y="2298"/>
                    <a:pt x="4102" y="2298"/>
                  </a:cubicBezTo>
                  <a:cubicBezTo>
                    <a:pt x="4182" y="2298"/>
                    <a:pt x="4261" y="2339"/>
                    <a:pt x="4316" y="2418"/>
                  </a:cubicBezTo>
                  <a:cubicBezTo>
                    <a:pt x="4614" y="2844"/>
                    <a:pt x="4784" y="4172"/>
                    <a:pt x="6272" y="4353"/>
                  </a:cubicBezTo>
                  <a:cubicBezTo>
                    <a:pt x="6310" y="4359"/>
                    <a:pt x="6348" y="4362"/>
                    <a:pt x="6387" y="4362"/>
                  </a:cubicBezTo>
                  <a:cubicBezTo>
                    <a:pt x="6553" y="4362"/>
                    <a:pt x="6719" y="4306"/>
                    <a:pt x="6857" y="4194"/>
                  </a:cubicBezTo>
                  <a:cubicBezTo>
                    <a:pt x="7038" y="4034"/>
                    <a:pt x="7229" y="3821"/>
                    <a:pt x="7325" y="3449"/>
                  </a:cubicBezTo>
                  <a:cubicBezTo>
                    <a:pt x="7601" y="2163"/>
                    <a:pt x="7144" y="1834"/>
                    <a:pt x="7144" y="1834"/>
                  </a:cubicBezTo>
                  <a:cubicBezTo>
                    <a:pt x="6284" y="1371"/>
                    <a:pt x="4794" y="1"/>
                    <a:pt x="3944" y="1"/>
                  </a:cubicBezTo>
                  <a:close/>
                </a:path>
              </a:pathLst>
            </a:custGeom>
            <a:solidFill>
              <a:srgbClr val="E2B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2" name="Google Shape;1668;p37">
              <a:extLst>
                <a:ext uri="{FF2B5EF4-FFF2-40B4-BE49-F238E27FC236}">
                  <a16:creationId xmlns:a16="http://schemas.microsoft.com/office/drawing/2014/main" id="{9A95F532-2674-DEFC-75E3-5CED9C905A78}"/>
                </a:ext>
              </a:extLst>
            </p:cNvPr>
            <p:cNvSpPr/>
            <p:nvPr/>
          </p:nvSpPr>
          <p:spPr>
            <a:xfrm>
              <a:off x="1099250" y="1558775"/>
              <a:ext cx="49700" cy="24750"/>
            </a:xfrm>
            <a:custGeom>
              <a:avLst/>
              <a:gdLst/>
              <a:ahLst/>
              <a:cxnLst/>
              <a:rect l="l" t="t" r="r" b="b"/>
              <a:pathLst>
                <a:path w="1988" h="990" fill="none" extrusionOk="0">
                  <a:moveTo>
                    <a:pt x="1988" y="989"/>
                  </a:moveTo>
                  <a:cubicBezTo>
                    <a:pt x="1967" y="979"/>
                    <a:pt x="1935" y="947"/>
                    <a:pt x="1903" y="936"/>
                  </a:cubicBezTo>
                  <a:lnTo>
                    <a:pt x="1903" y="936"/>
                  </a:lnTo>
                  <a:cubicBezTo>
                    <a:pt x="1903" y="936"/>
                    <a:pt x="393" y="266"/>
                    <a:pt x="0" y="1"/>
                  </a:cubicBezTo>
                </a:path>
              </a:pathLst>
            </a:custGeom>
            <a:noFill/>
            <a:ln w="3450" cap="rnd" cmpd="sng">
              <a:solidFill>
                <a:srgbClr val="CE846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3" name="Google Shape;1669;p37">
              <a:extLst>
                <a:ext uri="{FF2B5EF4-FFF2-40B4-BE49-F238E27FC236}">
                  <a16:creationId xmlns:a16="http://schemas.microsoft.com/office/drawing/2014/main" id="{8518C7EB-9C3B-49CB-19CF-AE0F18666FD6}"/>
                </a:ext>
              </a:extLst>
            </p:cNvPr>
            <p:cNvSpPr/>
            <p:nvPr/>
          </p:nvSpPr>
          <p:spPr>
            <a:xfrm>
              <a:off x="1065750" y="1561975"/>
              <a:ext cx="57175" cy="53175"/>
            </a:xfrm>
            <a:custGeom>
              <a:avLst/>
              <a:gdLst/>
              <a:ahLst/>
              <a:cxnLst/>
              <a:rect l="l" t="t" r="r" b="b"/>
              <a:pathLst>
                <a:path w="2287" h="2127" fill="none" extrusionOk="0">
                  <a:moveTo>
                    <a:pt x="1" y="0"/>
                  </a:moveTo>
                  <a:cubicBezTo>
                    <a:pt x="139" y="340"/>
                    <a:pt x="383" y="744"/>
                    <a:pt x="479" y="872"/>
                  </a:cubicBezTo>
                  <a:cubicBezTo>
                    <a:pt x="809" y="1297"/>
                    <a:pt x="2254" y="2126"/>
                    <a:pt x="2286" y="2126"/>
                  </a:cubicBezTo>
                </a:path>
              </a:pathLst>
            </a:custGeom>
            <a:noFill/>
            <a:ln w="3450" cap="rnd" cmpd="sng">
              <a:solidFill>
                <a:srgbClr val="CE846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4" name="Google Shape;1670;p37">
              <a:extLst>
                <a:ext uri="{FF2B5EF4-FFF2-40B4-BE49-F238E27FC236}">
                  <a16:creationId xmlns:a16="http://schemas.microsoft.com/office/drawing/2014/main" id="{689CFCEB-12B3-C0A2-BB5A-67238B7A5756}"/>
                </a:ext>
              </a:extLst>
            </p:cNvPr>
            <p:cNvSpPr/>
            <p:nvPr/>
          </p:nvSpPr>
          <p:spPr>
            <a:xfrm>
              <a:off x="1037050" y="1467725"/>
              <a:ext cx="123325" cy="149575"/>
            </a:xfrm>
            <a:custGeom>
              <a:avLst/>
              <a:gdLst/>
              <a:ahLst/>
              <a:cxnLst/>
              <a:rect l="l" t="t" r="r" b="b"/>
              <a:pathLst>
                <a:path w="4933" h="5983" extrusionOk="0">
                  <a:moveTo>
                    <a:pt x="585" y="1"/>
                  </a:moveTo>
                  <a:cubicBezTo>
                    <a:pt x="579" y="1"/>
                    <a:pt x="576" y="6"/>
                    <a:pt x="575" y="18"/>
                  </a:cubicBezTo>
                  <a:cubicBezTo>
                    <a:pt x="532" y="199"/>
                    <a:pt x="777" y="1198"/>
                    <a:pt x="777" y="1198"/>
                  </a:cubicBezTo>
                  <a:cubicBezTo>
                    <a:pt x="777" y="1198"/>
                    <a:pt x="436" y="331"/>
                    <a:pt x="276" y="331"/>
                  </a:cubicBezTo>
                  <a:cubicBezTo>
                    <a:pt x="269" y="331"/>
                    <a:pt x="262" y="333"/>
                    <a:pt x="256" y="337"/>
                  </a:cubicBezTo>
                  <a:cubicBezTo>
                    <a:pt x="107" y="411"/>
                    <a:pt x="490" y="1357"/>
                    <a:pt x="490" y="1357"/>
                  </a:cubicBezTo>
                  <a:cubicBezTo>
                    <a:pt x="490" y="1357"/>
                    <a:pt x="205" y="1003"/>
                    <a:pt x="94" y="1003"/>
                  </a:cubicBezTo>
                  <a:cubicBezTo>
                    <a:pt x="82" y="1003"/>
                    <a:pt x="72" y="1008"/>
                    <a:pt x="64" y="1017"/>
                  </a:cubicBezTo>
                  <a:cubicBezTo>
                    <a:pt x="1" y="1092"/>
                    <a:pt x="405" y="1634"/>
                    <a:pt x="490" y="1878"/>
                  </a:cubicBezTo>
                  <a:cubicBezTo>
                    <a:pt x="596" y="2112"/>
                    <a:pt x="1287" y="4206"/>
                    <a:pt x="1627" y="4631"/>
                  </a:cubicBezTo>
                  <a:cubicBezTo>
                    <a:pt x="1957" y="5056"/>
                    <a:pt x="3360" y="5864"/>
                    <a:pt x="3360" y="5864"/>
                  </a:cubicBezTo>
                  <a:cubicBezTo>
                    <a:pt x="3513" y="5941"/>
                    <a:pt x="3713" y="5982"/>
                    <a:pt x="3914" y="5982"/>
                  </a:cubicBezTo>
                  <a:cubicBezTo>
                    <a:pt x="4244" y="5982"/>
                    <a:pt x="4578" y="5871"/>
                    <a:pt x="4710" y="5620"/>
                  </a:cubicBezTo>
                  <a:cubicBezTo>
                    <a:pt x="4933" y="5226"/>
                    <a:pt x="4784" y="4791"/>
                    <a:pt x="4391" y="4578"/>
                  </a:cubicBezTo>
                  <a:cubicBezTo>
                    <a:pt x="4391" y="4578"/>
                    <a:pt x="2722" y="3845"/>
                    <a:pt x="2435" y="3600"/>
                  </a:cubicBezTo>
                  <a:cubicBezTo>
                    <a:pt x="2137" y="3366"/>
                    <a:pt x="1499" y="1782"/>
                    <a:pt x="1499" y="1782"/>
                  </a:cubicBezTo>
                  <a:cubicBezTo>
                    <a:pt x="1499" y="1782"/>
                    <a:pt x="1850" y="773"/>
                    <a:pt x="1755" y="698"/>
                  </a:cubicBezTo>
                  <a:cubicBezTo>
                    <a:pt x="1748" y="693"/>
                    <a:pt x="1740" y="690"/>
                    <a:pt x="1732" y="690"/>
                  </a:cubicBezTo>
                  <a:cubicBezTo>
                    <a:pt x="1619" y="690"/>
                    <a:pt x="1414" y="1230"/>
                    <a:pt x="1414" y="1230"/>
                  </a:cubicBezTo>
                  <a:cubicBezTo>
                    <a:pt x="1414" y="1230"/>
                    <a:pt x="1139" y="282"/>
                    <a:pt x="1028" y="282"/>
                  </a:cubicBezTo>
                  <a:cubicBezTo>
                    <a:pt x="1026" y="282"/>
                    <a:pt x="1023" y="283"/>
                    <a:pt x="1021" y="284"/>
                  </a:cubicBezTo>
                  <a:cubicBezTo>
                    <a:pt x="915" y="326"/>
                    <a:pt x="1096" y="1145"/>
                    <a:pt x="1096" y="1145"/>
                  </a:cubicBezTo>
                  <a:cubicBezTo>
                    <a:pt x="1096" y="1145"/>
                    <a:pt x="658" y="1"/>
                    <a:pt x="585" y="1"/>
                  </a:cubicBezTo>
                  <a:close/>
                </a:path>
              </a:pathLst>
            </a:custGeom>
            <a:solidFill>
              <a:srgbClr val="E2B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5" name="Google Shape;1671;p37">
              <a:extLst>
                <a:ext uri="{FF2B5EF4-FFF2-40B4-BE49-F238E27FC236}">
                  <a16:creationId xmlns:a16="http://schemas.microsoft.com/office/drawing/2014/main" id="{F97BBDAE-FB14-54AB-497F-71F82D75092C}"/>
                </a:ext>
              </a:extLst>
            </p:cNvPr>
            <p:cNvSpPr/>
            <p:nvPr/>
          </p:nvSpPr>
          <p:spPr>
            <a:xfrm>
              <a:off x="1133525" y="1467825"/>
              <a:ext cx="159725" cy="132050"/>
            </a:xfrm>
            <a:custGeom>
              <a:avLst/>
              <a:gdLst/>
              <a:ahLst/>
              <a:cxnLst/>
              <a:rect l="l" t="t" r="r" b="b"/>
              <a:pathLst>
                <a:path w="6389" h="5282" extrusionOk="0">
                  <a:moveTo>
                    <a:pt x="3754" y="1"/>
                  </a:moveTo>
                  <a:cubicBezTo>
                    <a:pt x="3390" y="1"/>
                    <a:pt x="3021" y="88"/>
                    <a:pt x="2679" y="269"/>
                  </a:cubicBezTo>
                  <a:cubicBezTo>
                    <a:pt x="2573" y="322"/>
                    <a:pt x="2466" y="397"/>
                    <a:pt x="2371" y="492"/>
                  </a:cubicBezTo>
                  <a:lnTo>
                    <a:pt x="2105" y="737"/>
                  </a:lnTo>
                  <a:cubicBezTo>
                    <a:pt x="2020" y="811"/>
                    <a:pt x="1914" y="896"/>
                    <a:pt x="1807" y="960"/>
                  </a:cubicBezTo>
                  <a:lnTo>
                    <a:pt x="1552" y="854"/>
                  </a:lnTo>
                  <a:cubicBezTo>
                    <a:pt x="1526" y="842"/>
                    <a:pt x="1499" y="836"/>
                    <a:pt x="1472" y="836"/>
                  </a:cubicBezTo>
                  <a:cubicBezTo>
                    <a:pt x="1380" y="836"/>
                    <a:pt x="1292" y="903"/>
                    <a:pt x="1276" y="1002"/>
                  </a:cubicBezTo>
                  <a:lnTo>
                    <a:pt x="1233" y="1226"/>
                  </a:lnTo>
                  <a:cubicBezTo>
                    <a:pt x="1116" y="1279"/>
                    <a:pt x="989" y="1343"/>
                    <a:pt x="883" y="1428"/>
                  </a:cubicBezTo>
                  <a:cubicBezTo>
                    <a:pt x="0" y="2150"/>
                    <a:pt x="245" y="3097"/>
                    <a:pt x="883" y="4096"/>
                  </a:cubicBezTo>
                  <a:cubicBezTo>
                    <a:pt x="1329" y="4789"/>
                    <a:pt x="2139" y="5281"/>
                    <a:pt x="2891" y="5281"/>
                  </a:cubicBezTo>
                  <a:cubicBezTo>
                    <a:pt x="3176" y="5281"/>
                    <a:pt x="3454" y="5210"/>
                    <a:pt x="3699" y="5052"/>
                  </a:cubicBezTo>
                  <a:lnTo>
                    <a:pt x="4986" y="4276"/>
                  </a:lnTo>
                  <a:cubicBezTo>
                    <a:pt x="6070" y="3575"/>
                    <a:pt x="6389" y="2150"/>
                    <a:pt x="5708" y="1077"/>
                  </a:cubicBezTo>
                  <a:cubicBezTo>
                    <a:pt x="5269" y="385"/>
                    <a:pt x="4521" y="1"/>
                    <a:pt x="3754" y="1"/>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6" name="Google Shape;1672;p37">
              <a:extLst>
                <a:ext uri="{FF2B5EF4-FFF2-40B4-BE49-F238E27FC236}">
                  <a16:creationId xmlns:a16="http://schemas.microsoft.com/office/drawing/2014/main" id="{F5E8F1F2-7403-F5EA-389B-E62963047380}"/>
                </a:ext>
              </a:extLst>
            </p:cNvPr>
            <p:cNvSpPr/>
            <p:nvPr/>
          </p:nvSpPr>
          <p:spPr>
            <a:xfrm>
              <a:off x="1153450" y="1503500"/>
              <a:ext cx="23150" cy="18100"/>
            </a:xfrm>
            <a:custGeom>
              <a:avLst/>
              <a:gdLst/>
              <a:ahLst/>
              <a:cxnLst/>
              <a:rect l="l" t="t" r="r" b="b"/>
              <a:pathLst>
                <a:path w="926" h="724" fill="none" extrusionOk="0">
                  <a:moveTo>
                    <a:pt x="0" y="1"/>
                  </a:moveTo>
                  <a:cubicBezTo>
                    <a:pt x="0" y="1"/>
                    <a:pt x="11" y="723"/>
                    <a:pt x="925" y="713"/>
                  </a:cubicBezTo>
                </a:path>
              </a:pathLst>
            </a:custGeom>
            <a:noFill/>
            <a:ln w="3725" cap="rnd" cmpd="sng">
              <a:solidFill>
                <a:srgbClr val="C9805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7" name="Google Shape;1673;p37">
              <a:extLst>
                <a:ext uri="{FF2B5EF4-FFF2-40B4-BE49-F238E27FC236}">
                  <a16:creationId xmlns:a16="http://schemas.microsoft.com/office/drawing/2014/main" id="{4ED697CF-1FDC-0A69-EB7C-74799A54E26C}"/>
                </a:ext>
              </a:extLst>
            </p:cNvPr>
            <p:cNvSpPr/>
            <p:nvPr/>
          </p:nvSpPr>
          <p:spPr>
            <a:xfrm>
              <a:off x="1184550" y="1492775"/>
              <a:ext cx="11975" cy="10650"/>
            </a:xfrm>
            <a:custGeom>
              <a:avLst/>
              <a:gdLst/>
              <a:ahLst/>
              <a:cxnLst/>
              <a:rect l="l" t="t" r="r" b="b"/>
              <a:pathLst>
                <a:path w="479" h="426" extrusionOk="0">
                  <a:moveTo>
                    <a:pt x="241" y="0"/>
                  </a:moveTo>
                  <a:cubicBezTo>
                    <a:pt x="207" y="0"/>
                    <a:pt x="172" y="9"/>
                    <a:pt x="138" y="26"/>
                  </a:cubicBezTo>
                  <a:cubicBezTo>
                    <a:pt x="32" y="79"/>
                    <a:pt x="0" y="206"/>
                    <a:pt x="53" y="313"/>
                  </a:cubicBezTo>
                  <a:cubicBezTo>
                    <a:pt x="88" y="390"/>
                    <a:pt x="156" y="425"/>
                    <a:pt x="231" y="425"/>
                  </a:cubicBezTo>
                  <a:cubicBezTo>
                    <a:pt x="270" y="425"/>
                    <a:pt x="311" y="416"/>
                    <a:pt x="351" y="398"/>
                  </a:cubicBezTo>
                  <a:cubicBezTo>
                    <a:pt x="457" y="345"/>
                    <a:pt x="479" y="217"/>
                    <a:pt x="425" y="111"/>
                  </a:cubicBezTo>
                  <a:cubicBezTo>
                    <a:pt x="382" y="38"/>
                    <a:pt x="314" y="0"/>
                    <a:pt x="241" y="0"/>
                  </a:cubicBezTo>
                  <a:close/>
                </a:path>
              </a:pathLst>
            </a:custGeom>
            <a:solidFill>
              <a:srgbClr val="5F35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8" name="Google Shape;1674;p37">
              <a:extLst>
                <a:ext uri="{FF2B5EF4-FFF2-40B4-BE49-F238E27FC236}">
                  <a16:creationId xmlns:a16="http://schemas.microsoft.com/office/drawing/2014/main" id="{748F5CE6-9E1B-9C92-58CC-8CB01EB44FEB}"/>
                </a:ext>
              </a:extLst>
            </p:cNvPr>
            <p:cNvSpPr/>
            <p:nvPr/>
          </p:nvSpPr>
          <p:spPr>
            <a:xfrm>
              <a:off x="1202875" y="1485700"/>
              <a:ext cx="9850" cy="17825"/>
            </a:xfrm>
            <a:custGeom>
              <a:avLst/>
              <a:gdLst/>
              <a:ahLst/>
              <a:cxnLst/>
              <a:rect l="l" t="t" r="r" b="b"/>
              <a:pathLst>
                <a:path w="394" h="713" fill="none" extrusionOk="0">
                  <a:moveTo>
                    <a:pt x="1" y="0"/>
                  </a:moveTo>
                  <a:cubicBezTo>
                    <a:pt x="1" y="0"/>
                    <a:pt x="394" y="245"/>
                    <a:pt x="118" y="713"/>
                  </a:cubicBezTo>
                </a:path>
              </a:pathLst>
            </a:custGeom>
            <a:noFill/>
            <a:ln w="2650" cap="rnd" cmpd="sng">
              <a:solidFill>
                <a:srgbClr val="73443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9" name="Google Shape;1675;p37">
              <a:extLst>
                <a:ext uri="{FF2B5EF4-FFF2-40B4-BE49-F238E27FC236}">
                  <a16:creationId xmlns:a16="http://schemas.microsoft.com/office/drawing/2014/main" id="{0CA0FC9F-C23D-06B7-9C99-2CE510B937CF}"/>
                </a:ext>
              </a:extLst>
            </p:cNvPr>
            <p:cNvSpPr/>
            <p:nvPr/>
          </p:nvSpPr>
          <p:spPr>
            <a:xfrm>
              <a:off x="1171525" y="1511425"/>
              <a:ext cx="29775" cy="26275"/>
            </a:xfrm>
            <a:custGeom>
              <a:avLst/>
              <a:gdLst/>
              <a:ahLst/>
              <a:cxnLst/>
              <a:rect l="l" t="t" r="r" b="b"/>
              <a:pathLst>
                <a:path w="1191" h="1051" extrusionOk="0">
                  <a:moveTo>
                    <a:pt x="591" y="0"/>
                  </a:moveTo>
                  <a:cubicBezTo>
                    <a:pt x="498" y="0"/>
                    <a:pt x="404" y="25"/>
                    <a:pt x="319" y="77"/>
                  </a:cubicBezTo>
                  <a:cubicBezTo>
                    <a:pt x="75" y="236"/>
                    <a:pt x="0" y="555"/>
                    <a:pt x="149" y="789"/>
                  </a:cubicBezTo>
                  <a:cubicBezTo>
                    <a:pt x="254" y="956"/>
                    <a:pt x="427" y="1051"/>
                    <a:pt x="603" y="1051"/>
                  </a:cubicBezTo>
                  <a:cubicBezTo>
                    <a:pt x="695" y="1051"/>
                    <a:pt x="788" y="1025"/>
                    <a:pt x="872" y="970"/>
                  </a:cubicBezTo>
                  <a:cubicBezTo>
                    <a:pt x="1116" y="810"/>
                    <a:pt x="1191" y="492"/>
                    <a:pt x="1042" y="247"/>
                  </a:cubicBezTo>
                  <a:cubicBezTo>
                    <a:pt x="938" y="88"/>
                    <a:pt x="766" y="0"/>
                    <a:pt x="591" y="0"/>
                  </a:cubicBezTo>
                  <a:close/>
                </a:path>
              </a:pathLst>
            </a:custGeom>
            <a:solidFill>
              <a:srgbClr val="D8857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0" name="Google Shape;1676;p37">
              <a:extLst>
                <a:ext uri="{FF2B5EF4-FFF2-40B4-BE49-F238E27FC236}">
                  <a16:creationId xmlns:a16="http://schemas.microsoft.com/office/drawing/2014/main" id="{86DC5A64-8311-7AFD-03C6-37D3FB06AFA6}"/>
                </a:ext>
              </a:extLst>
            </p:cNvPr>
            <p:cNvSpPr/>
            <p:nvPr/>
          </p:nvSpPr>
          <p:spPr>
            <a:xfrm>
              <a:off x="1184550" y="1455075"/>
              <a:ext cx="117600" cy="146175"/>
            </a:xfrm>
            <a:custGeom>
              <a:avLst/>
              <a:gdLst/>
              <a:ahLst/>
              <a:cxnLst/>
              <a:rect l="l" t="t" r="r" b="b"/>
              <a:pathLst>
                <a:path w="4704" h="5847" extrusionOk="0">
                  <a:moveTo>
                    <a:pt x="1292" y="1"/>
                  </a:moveTo>
                  <a:cubicBezTo>
                    <a:pt x="1040" y="1"/>
                    <a:pt x="914" y="301"/>
                    <a:pt x="914" y="301"/>
                  </a:cubicBezTo>
                  <a:cubicBezTo>
                    <a:pt x="914" y="301"/>
                    <a:pt x="574" y="1087"/>
                    <a:pt x="2158" y="2650"/>
                  </a:cubicBezTo>
                  <a:cubicBezTo>
                    <a:pt x="2158" y="2650"/>
                    <a:pt x="1148" y="3298"/>
                    <a:pt x="1254" y="4351"/>
                  </a:cubicBezTo>
                  <a:cubicBezTo>
                    <a:pt x="1254" y="4351"/>
                    <a:pt x="0" y="5180"/>
                    <a:pt x="149" y="5626"/>
                  </a:cubicBezTo>
                  <a:cubicBezTo>
                    <a:pt x="191" y="5754"/>
                    <a:pt x="582" y="5846"/>
                    <a:pt x="1108" y="5846"/>
                  </a:cubicBezTo>
                  <a:cubicBezTo>
                    <a:pt x="2460" y="5846"/>
                    <a:pt x="4704" y="5238"/>
                    <a:pt x="4199" y="3064"/>
                  </a:cubicBezTo>
                  <a:cubicBezTo>
                    <a:pt x="4199" y="3064"/>
                    <a:pt x="3965" y="768"/>
                    <a:pt x="2126" y="322"/>
                  </a:cubicBezTo>
                  <a:cubicBezTo>
                    <a:pt x="2126" y="322"/>
                    <a:pt x="2137" y="141"/>
                    <a:pt x="2062" y="35"/>
                  </a:cubicBezTo>
                  <a:cubicBezTo>
                    <a:pt x="2055" y="22"/>
                    <a:pt x="2040" y="16"/>
                    <a:pt x="2020" y="16"/>
                  </a:cubicBezTo>
                  <a:cubicBezTo>
                    <a:pt x="1879" y="16"/>
                    <a:pt x="1478" y="311"/>
                    <a:pt x="1478" y="311"/>
                  </a:cubicBezTo>
                  <a:cubicBezTo>
                    <a:pt x="1478" y="311"/>
                    <a:pt x="1425" y="3"/>
                    <a:pt x="1329" y="3"/>
                  </a:cubicBezTo>
                  <a:cubicBezTo>
                    <a:pt x="1316" y="2"/>
                    <a:pt x="1304" y="1"/>
                    <a:pt x="1292" y="1"/>
                  </a:cubicBezTo>
                  <a:close/>
                </a:path>
              </a:pathLst>
            </a:custGeom>
            <a:solidFill>
              <a:srgbClr val="5933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1" name="Google Shape;1677;p37">
              <a:extLst>
                <a:ext uri="{FF2B5EF4-FFF2-40B4-BE49-F238E27FC236}">
                  <a16:creationId xmlns:a16="http://schemas.microsoft.com/office/drawing/2014/main" id="{50A8428E-1914-1A6E-020C-4A788DEB98E4}"/>
                </a:ext>
              </a:extLst>
            </p:cNvPr>
            <p:cNvSpPr/>
            <p:nvPr/>
          </p:nvSpPr>
          <p:spPr>
            <a:xfrm>
              <a:off x="1197825" y="1547100"/>
              <a:ext cx="38825" cy="32250"/>
            </a:xfrm>
            <a:custGeom>
              <a:avLst/>
              <a:gdLst/>
              <a:ahLst/>
              <a:cxnLst/>
              <a:rect l="l" t="t" r="r" b="b"/>
              <a:pathLst>
                <a:path w="1553" h="1290" extrusionOk="0">
                  <a:moveTo>
                    <a:pt x="896" y="0"/>
                  </a:moveTo>
                  <a:cubicBezTo>
                    <a:pt x="742" y="0"/>
                    <a:pt x="579" y="49"/>
                    <a:pt x="436" y="149"/>
                  </a:cubicBezTo>
                  <a:cubicBezTo>
                    <a:pt x="107" y="393"/>
                    <a:pt x="1" y="787"/>
                    <a:pt x="192" y="1063"/>
                  </a:cubicBezTo>
                  <a:cubicBezTo>
                    <a:pt x="291" y="1214"/>
                    <a:pt x="463" y="1289"/>
                    <a:pt x="652" y="1289"/>
                  </a:cubicBezTo>
                  <a:cubicBezTo>
                    <a:pt x="807" y="1289"/>
                    <a:pt x="973" y="1238"/>
                    <a:pt x="1117" y="1137"/>
                  </a:cubicBezTo>
                  <a:cubicBezTo>
                    <a:pt x="1446" y="893"/>
                    <a:pt x="1553" y="489"/>
                    <a:pt x="1372" y="223"/>
                  </a:cubicBezTo>
                  <a:cubicBezTo>
                    <a:pt x="1266" y="76"/>
                    <a:pt x="1088" y="0"/>
                    <a:pt x="896" y="0"/>
                  </a:cubicBezTo>
                  <a:close/>
                </a:path>
              </a:pathLst>
            </a:custGeom>
            <a:solidFill>
              <a:srgbClr val="E2B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2" name="Google Shape;1678;p37">
              <a:extLst>
                <a:ext uri="{FF2B5EF4-FFF2-40B4-BE49-F238E27FC236}">
                  <a16:creationId xmlns:a16="http://schemas.microsoft.com/office/drawing/2014/main" id="{10281FA4-3494-49C2-4559-8E386A71D765}"/>
                </a:ext>
              </a:extLst>
            </p:cNvPr>
            <p:cNvSpPr/>
            <p:nvPr/>
          </p:nvSpPr>
          <p:spPr>
            <a:xfrm>
              <a:off x="853975" y="1483700"/>
              <a:ext cx="480200" cy="191025"/>
            </a:xfrm>
            <a:custGeom>
              <a:avLst/>
              <a:gdLst/>
              <a:ahLst/>
              <a:cxnLst/>
              <a:rect l="l" t="t" r="r" b="b"/>
              <a:pathLst>
                <a:path w="19208" h="7641" extrusionOk="0">
                  <a:moveTo>
                    <a:pt x="16682" y="1"/>
                  </a:moveTo>
                  <a:cubicBezTo>
                    <a:pt x="16625" y="1"/>
                    <a:pt x="16566" y="27"/>
                    <a:pt x="16529" y="80"/>
                  </a:cubicBezTo>
                  <a:cubicBezTo>
                    <a:pt x="16148" y="794"/>
                    <a:pt x="15300" y="2740"/>
                    <a:pt x="12693" y="2740"/>
                  </a:cubicBezTo>
                  <a:cubicBezTo>
                    <a:pt x="11807" y="2740"/>
                    <a:pt x="10718" y="2515"/>
                    <a:pt x="9375" y="1941"/>
                  </a:cubicBezTo>
                  <a:cubicBezTo>
                    <a:pt x="8185" y="1515"/>
                    <a:pt x="7086" y="1339"/>
                    <a:pt x="6094" y="1339"/>
                  </a:cubicBezTo>
                  <a:cubicBezTo>
                    <a:pt x="2256" y="1339"/>
                    <a:pt x="1" y="3969"/>
                    <a:pt x="127" y="4949"/>
                  </a:cubicBezTo>
                  <a:cubicBezTo>
                    <a:pt x="213" y="5644"/>
                    <a:pt x="207" y="7641"/>
                    <a:pt x="3762" y="7641"/>
                  </a:cubicBezTo>
                  <a:cubicBezTo>
                    <a:pt x="5047" y="7641"/>
                    <a:pt x="6797" y="7380"/>
                    <a:pt x="9184" y="6703"/>
                  </a:cubicBezTo>
                  <a:cubicBezTo>
                    <a:pt x="19208" y="5310"/>
                    <a:pt x="18283" y="2600"/>
                    <a:pt x="16827" y="80"/>
                  </a:cubicBezTo>
                  <a:cubicBezTo>
                    <a:pt x="16795" y="27"/>
                    <a:pt x="16739" y="1"/>
                    <a:pt x="16682" y="1"/>
                  </a:cubicBezTo>
                  <a:close/>
                </a:path>
              </a:pathLst>
            </a:custGeom>
            <a:solidFill>
              <a:schemeClr val="accent2"/>
            </a:solidFill>
            <a:ln>
              <a:solidFill>
                <a:schemeClr val="accent2"/>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3" name="Google Shape;1679;p37">
              <a:extLst>
                <a:ext uri="{FF2B5EF4-FFF2-40B4-BE49-F238E27FC236}">
                  <a16:creationId xmlns:a16="http://schemas.microsoft.com/office/drawing/2014/main" id="{49E5E0A7-EA76-BB27-0547-D4D19771141F}"/>
                </a:ext>
              </a:extLst>
            </p:cNvPr>
            <p:cNvSpPr/>
            <p:nvPr/>
          </p:nvSpPr>
          <p:spPr>
            <a:xfrm>
              <a:off x="904175" y="1432550"/>
              <a:ext cx="388275" cy="134175"/>
            </a:xfrm>
            <a:custGeom>
              <a:avLst/>
              <a:gdLst/>
              <a:ahLst/>
              <a:cxnLst/>
              <a:rect l="l" t="t" r="r" b="b"/>
              <a:pathLst>
                <a:path w="15531" h="5367" extrusionOk="0">
                  <a:moveTo>
                    <a:pt x="15053" y="1"/>
                  </a:moveTo>
                  <a:cubicBezTo>
                    <a:pt x="14527" y="979"/>
                    <a:pt x="13066" y="3299"/>
                    <a:pt x="9470" y="3299"/>
                  </a:cubicBezTo>
                  <a:cubicBezTo>
                    <a:pt x="8340" y="3299"/>
                    <a:pt x="7000" y="3070"/>
                    <a:pt x="5411" y="2499"/>
                  </a:cubicBezTo>
                  <a:cubicBezTo>
                    <a:pt x="3810" y="1931"/>
                    <a:pt x="2330" y="1687"/>
                    <a:pt x="993" y="1687"/>
                  </a:cubicBezTo>
                  <a:cubicBezTo>
                    <a:pt x="653" y="1687"/>
                    <a:pt x="322" y="1703"/>
                    <a:pt x="1" y="1733"/>
                  </a:cubicBezTo>
                  <a:lnTo>
                    <a:pt x="479" y="3806"/>
                  </a:lnTo>
                  <a:cubicBezTo>
                    <a:pt x="800" y="3776"/>
                    <a:pt x="1131" y="3760"/>
                    <a:pt x="1471" y="3760"/>
                  </a:cubicBezTo>
                  <a:cubicBezTo>
                    <a:pt x="2808" y="3760"/>
                    <a:pt x="4288" y="4004"/>
                    <a:pt x="5890" y="4571"/>
                  </a:cubicBezTo>
                  <a:cubicBezTo>
                    <a:pt x="7476" y="5139"/>
                    <a:pt x="8815" y="5367"/>
                    <a:pt x="9943" y="5367"/>
                  </a:cubicBezTo>
                  <a:cubicBezTo>
                    <a:pt x="13547" y="5367"/>
                    <a:pt x="15005" y="3045"/>
                    <a:pt x="15531" y="2073"/>
                  </a:cubicBezTo>
                  <a:lnTo>
                    <a:pt x="15053" y="1"/>
                  </a:lnTo>
                  <a:close/>
                </a:path>
              </a:pathLst>
            </a:custGeom>
            <a:solidFill>
              <a:schemeClr val="lt1"/>
            </a:solidFill>
            <a:ln>
              <a:solidFill>
                <a:schemeClr val="accent2">
                  <a:lumMod val="75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4" name="Google Shape;1680;p37">
              <a:extLst>
                <a:ext uri="{FF2B5EF4-FFF2-40B4-BE49-F238E27FC236}">
                  <a16:creationId xmlns:a16="http://schemas.microsoft.com/office/drawing/2014/main" id="{3617749C-14AA-D327-1799-83F433CDCFF0}"/>
                </a:ext>
              </a:extLst>
            </p:cNvPr>
            <p:cNvSpPr/>
            <p:nvPr/>
          </p:nvSpPr>
          <p:spPr>
            <a:xfrm>
              <a:off x="946975" y="1133600"/>
              <a:ext cx="99400" cy="166075"/>
            </a:xfrm>
            <a:custGeom>
              <a:avLst/>
              <a:gdLst/>
              <a:ahLst/>
              <a:cxnLst/>
              <a:rect l="l" t="t" r="r" b="b"/>
              <a:pathLst>
                <a:path w="3976" h="6643" extrusionOk="0">
                  <a:moveTo>
                    <a:pt x="32" y="0"/>
                  </a:moveTo>
                  <a:lnTo>
                    <a:pt x="0" y="5995"/>
                  </a:lnTo>
                  <a:cubicBezTo>
                    <a:pt x="739" y="6501"/>
                    <a:pt x="1605" y="6643"/>
                    <a:pt x="2353" y="6643"/>
                  </a:cubicBezTo>
                  <a:cubicBezTo>
                    <a:pt x="2832" y="6643"/>
                    <a:pt x="3263" y="6585"/>
                    <a:pt x="3582" y="6527"/>
                  </a:cubicBezTo>
                  <a:cubicBezTo>
                    <a:pt x="3816" y="6484"/>
                    <a:pt x="3976" y="6272"/>
                    <a:pt x="3965" y="6038"/>
                  </a:cubicBezTo>
                  <a:lnTo>
                    <a:pt x="3508" y="2594"/>
                  </a:lnTo>
                  <a:lnTo>
                    <a:pt x="32" y="0"/>
                  </a:ln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5" name="Google Shape;1681;p37">
              <a:extLst>
                <a:ext uri="{FF2B5EF4-FFF2-40B4-BE49-F238E27FC236}">
                  <a16:creationId xmlns:a16="http://schemas.microsoft.com/office/drawing/2014/main" id="{62CBCE47-61D1-24EC-4B1F-B9D7644C9BB4}"/>
                </a:ext>
              </a:extLst>
            </p:cNvPr>
            <p:cNvSpPr/>
            <p:nvPr/>
          </p:nvSpPr>
          <p:spPr>
            <a:xfrm>
              <a:off x="947500" y="1111800"/>
              <a:ext cx="102600" cy="127725"/>
            </a:xfrm>
            <a:custGeom>
              <a:avLst/>
              <a:gdLst/>
              <a:ahLst/>
              <a:cxnLst/>
              <a:rect l="l" t="t" r="r" b="b"/>
              <a:pathLst>
                <a:path w="4104" h="5109" extrusionOk="0">
                  <a:moveTo>
                    <a:pt x="0" y="0"/>
                  </a:moveTo>
                  <a:lnTo>
                    <a:pt x="0" y="2615"/>
                  </a:lnTo>
                  <a:cubicBezTo>
                    <a:pt x="1673" y="4499"/>
                    <a:pt x="2708" y="5109"/>
                    <a:pt x="3341" y="5109"/>
                  </a:cubicBezTo>
                  <a:cubicBezTo>
                    <a:pt x="3726" y="5109"/>
                    <a:pt x="3963" y="4883"/>
                    <a:pt x="4104" y="4582"/>
                  </a:cubicBezTo>
                  <a:lnTo>
                    <a:pt x="4018" y="3413"/>
                  </a:lnTo>
                  <a:lnTo>
                    <a:pt x="3359" y="415"/>
                  </a:lnTo>
                  <a:lnTo>
                    <a:pt x="0" y="0"/>
                  </a:lnTo>
                  <a:close/>
                </a:path>
              </a:pathLst>
            </a:custGeom>
            <a:solidFill>
              <a:srgbClr val="8E4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6" name="Google Shape;1682;p37">
              <a:extLst>
                <a:ext uri="{FF2B5EF4-FFF2-40B4-BE49-F238E27FC236}">
                  <a16:creationId xmlns:a16="http://schemas.microsoft.com/office/drawing/2014/main" id="{D8C5DCBE-FF63-379E-41DD-1B55A8688EA3}"/>
                </a:ext>
              </a:extLst>
            </p:cNvPr>
            <p:cNvSpPr/>
            <p:nvPr/>
          </p:nvSpPr>
          <p:spPr>
            <a:xfrm>
              <a:off x="932350" y="908175"/>
              <a:ext cx="270825" cy="313000"/>
            </a:xfrm>
            <a:custGeom>
              <a:avLst/>
              <a:gdLst/>
              <a:ahLst/>
              <a:cxnLst/>
              <a:rect l="l" t="t" r="r" b="b"/>
              <a:pathLst>
                <a:path w="10833" h="12520" extrusionOk="0">
                  <a:moveTo>
                    <a:pt x="5831" y="0"/>
                  </a:moveTo>
                  <a:cubicBezTo>
                    <a:pt x="3884" y="0"/>
                    <a:pt x="2104" y="1310"/>
                    <a:pt x="1584" y="3298"/>
                  </a:cubicBezTo>
                  <a:lnTo>
                    <a:pt x="606" y="7104"/>
                  </a:lnTo>
                  <a:cubicBezTo>
                    <a:pt x="1" y="9442"/>
                    <a:pt x="2913" y="12259"/>
                    <a:pt x="3934" y="12461"/>
                  </a:cubicBezTo>
                  <a:cubicBezTo>
                    <a:pt x="4073" y="12490"/>
                    <a:pt x="4337" y="12520"/>
                    <a:pt x="4674" y="12520"/>
                  </a:cubicBezTo>
                  <a:cubicBezTo>
                    <a:pt x="5929" y="12520"/>
                    <a:pt x="8193" y="12113"/>
                    <a:pt x="8738" y="9782"/>
                  </a:cubicBezTo>
                  <a:cubicBezTo>
                    <a:pt x="8738" y="9782"/>
                    <a:pt x="9387" y="7603"/>
                    <a:pt x="9504" y="7072"/>
                  </a:cubicBezTo>
                  <a:cubicBezTo>
                    <a:pt x="9610" y="6540"/>
                    <a:pt x="10067" y="5488"/>
                    <a:pt x="10067" y="5488"/>
                  </a:cubicBezTo>
                  <a:cubicBezTo>
                    <a:pt x="10832" y="3171"/>
                    <a:pt x="9270" y="758"/>
                    <a:pt x="6931" y="141"/>
                  </a:cubicBezTo>
                  <a:cubicBezTo>
                    <a:pt x="6563" y="46"/>
                    <a:pt x="6194" y="0"/>
                    <a:pt x="5831" y="0"/>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7" name="Google Shape;1683;p37">
              <a:extLst>
                <a:ext uri="{FF2B5EF4-FFF2-40B4-BE49-F238E27FC236}">
                  <a16:creationId xmlns:a16="http://schemas.microsoft.com/office/drawing/2014/main" id="{6CEBAC10-EE6E-A355-1F94-A7F6EFADEEE7}"/>
                </a:ext>
              </a:extLst>
            </p:cNvPr>
            <p:cNvSpPr/>
            <p:nvPr/>
          </p:nvSpPr>
          <p:spPr>
            <a:xfrm>
              <a:off x="1066025" y="1081100"/>
              <a:ext cx="17025" cy="15900"/>
            </a:xfrm>
            <a:custGeom>
              <a:avLst/>
              <a:gdLst/>
              <a:ahLst/>
              <a:cxnLst/>
              <a:rect l="l" t="t" r="r" b="b"/>
              <a:pathLst>
                <a:path w="681" h="636" extrusionOk="0">
                  <a:moveTo>
                    <a:pt x="334" y="0"/>
                  </a:moveTo>
                  <a:cubicBezTo>
                    <a:pt x="187" y="0"/>
                    <a:pt x="59" y="102"/>
                    <a:pt x="22" y="261"/>
                  </a:cubicBezTo>
                  <a:cubicBezTo>
                    <a:pt x="0" y="431"/>
                    <a:pt x="107" y="591"/>
                    <a:pt x="277" y="633"/>
                  </a:cubicBezTo>
                  <a:cubicBezTo>
                    <a:pt x="291" y="635"/>
                    <a:pt x="306" y="636"/>
                    <a:pt x="320" y="636"/>
                  </a:cubicBezTo>
                  <a:cubicBezTo>
                    <a:pt x="473" y="636"/>
                    <a:pt x="610" y="534"/>
                    <a:pt x="649" y="378"/>
                  </a:cubicBezTo>
                  <a:cubicBezTo>
                    <a:pt x="681" y="208"/>
                    <a:pt x="574" y="49"/>
                    <a:pt x="394" y="6"/>
                  </a:cubicBezTo>
                  <a:cubicBezTo>
                    <a:pt x="373" y="2"/>
                    <a:pt x="353" y="0"/>
                    <a:pt x="334" y="0"/>
                  </a:cubicBezTo>
                  <a:close/>
                </a:path>
              </a:pathLst>
            </a:custGeom>
            <a:solidFill>
              <a:srgbClr val="5347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8" name="Google Shape;1684;p37">
              <a:extLst>
                <a:ext uri="{FF2B5EF4-FFF2-40B4-BE49-F238E27FC236}">
                  <a16:creationId xmlns:a16="http://schemas.microsoft.com/office/drawing/2014/main" id="{A2948EFE-4FC8-1340-E00C-07369A3BA3C0}"/>
                </a:ext>
              </a:extLst>
            </p:cNvPr>
            <p:cNvSpPr/>
            <p:nvPr/>
          </p:nvSpPr>
          <p:spPr>
            <a:xfrm>
              <a:off x="1121825" y="1092325"/>
              <a:ext cx="17025" cy="15925"/>
            </a:xfrm>
            <a:custGeom>
              <a:avLst/>
              <a:gdLst/>
              <a:ahLst/>
              <a:cxnLst/>
              <a:rect l="l" t="t" r="r" b="b"/>
              <a:pathLst>
                <a:path w="681" h="637" extrusionOk="0">
                  <a:moveTo>
                    <a:pt x="351" y="1"/>
                  </a:moveTo>
                  <a:cubicBezTo>
                    <a:pt x="197" y="1"/>
                    <a:pt x="61" y="103"/>
                    <a:pt x="22" y="259"/>
                  </a:cubicBezTo>
                  <a:cubicBezTo>
                    <a:pt x="1" y="429"/>
                    <a:pt x="107" y="588"/>
                    <a:pt x="277" y="631"/>
                  </a:cubicBezTo>
                  <a:cubicBezTo>
                    <a:pt x="297" y="634"/>
                    <a:pt x="317" y="636"/>
                    <a:pt x="337" y="636"/>
                  </a:cubicBezTo>
                  <a:cubicBezTo>
                    <a:pt x="483" y="636"/>
                    <a:pt x="611" y="535"/>
                    <a:pt x="649" y="375"/>
                  </a:cubicBezTo>
                  <a:cubicBezTo>
                    <a:pt x="681" y="205"/>
                    <a:pt x="575" y="35"/>
                    <a:pt x="394" y="3"/>
                  </a:cubicBezTo>
                  <a:cubicBezTo>
                    <a:pt x="379" y="2"/>
                    <a:pt x="365" y="1"/>
                    <a:pt x="351" y="1"/>
                  </a:cubicBezTo>
                  <a:close/>
                </a:path>
              </a:pathLst>
            </a:custGeom>
            <a:solidFill>
              <a:srgbClr val="5347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9" name="Google Shape;1685;p37">
              <a:extLst>
                <a:ext uri="{FF2B5EF4-FFF2-40B4-BE49-F238E27FC236}">
                  <a16:creationId xmlns:a16="http://schemas.microsoft.com/office/drawing/2014/main" id="{C443580D-E559-C216-1571-912F15232526}"/>
                </a:ext>
              </a:extLst>
            </p:cNvPr>
            <p:cNvSpPr/>
            <p:nvPr/>
          </p:nvSpPr>
          <p:spPr>
            <a:xfrm>
              <a:off x="1088875" y="1080175"/>
              <a:ext cx="17575" cy="53175"/>
            </a:xfrm>
            <a:custGeom>
              <a:avLst/>
              <a:gdLst/>
              <a:ahLst/>
              <a:cxnLst/>
              <a:rect l="l" t="t" r="r" b="b"/>
              <a:pathLst>
                <a:path w="703" h="2127" fill="none" extrusionOk="0">
                  <a:moveTo>
                    <a:pt x="596" y="0"/>
                  </a:moveTo>
                  <a:cubicBezTo>
                    <a:pt x="458" y="861"/>
                    <a:pt x="702" y="1839"/>
                    <a:pt x="702" y="1839"/>
                  </a:cubicBezTo>
                  <a:lnTo>
                    <a:pt x="0" y="2126"/>
                  </a:lnTo>
                </a:path>
              </a:pathLst>
            </a:custGeom>
            <a:noFill/>
            <a:ln w="4775" cap="rnd" cmpd="sng">
              <a:solidFill>
                <a:srgbClr val="C9805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0" name="Google Shape;1686;p37">
              <a:extLst>
                <a:ext uri="{FF2B5EF4-FFF2-40B4-BE49-F238E27FC236}">
                  <a16:creationId xmlns:a16="http://schemas.microsoft.com/office/drawing/2014/main" id="{5EE13004-FC26-A326-DB63-2033E9347959}"/>
                </a:ext>
              </a:extLst>
            </p:cNvPr>
            <p:cNvSpPr/>
            <p:nvPr/>
          </p:nvSpPr>
          <p:spPr>
            <a:xfrm>
              <a:off x="1055925" y="1054675"/>
              <a:ext cx="25275" cy="14900"/>
            </a:xfrm>
            <a:custGeom>
              <a:avLst/>
              <a:gdLst/>
              <a:ahLst/>
              <a:cxnLst/>
              <a:rect l="l" t="t" r="r" b="b"/>
              <a:pathLst>
                <a:path w="1011" h="596" fill="none" extrusionOk="0">
                  <a:moveTo>
                    <a:pt x="0" y="574"/>
                  </a:moveTo>
                  <a:cubicBezTo>
                    <a:pt x="255" y="595"/>
                    <a:pt x="734" y="553"/>
                    <a:pt x="1010" y="0"/>
                  </a:cubicBezTo>
                </a:path>
              </a:pathLst>
            </a:custGeom>
            <a:noFill/>
            <a:ln w="10100" cap="rnd" cmpd="sng">
              <a:solidFill>
                <a:srgbClr val="73443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1" name="Google Shape;1687;p37">
              <a:extLst>
                <a:ext uri="{FF2B5EF4-FFF2-40B4-BE49-F238E27FC236}">
                  <a16:creationId xmlns:a16="http://schemas.microsoft.com/office/drawing/2014/main" id="{D729E20E-9950-9A5A-A52A-738601C97841}"/>
                </a:ext>
              </a:extLst>
            </p:cNvPr>
            <p:cNvSpPr/>
            <p:nvPr/>
          </p:nvSpPr>
          <p:spPr>
            <a:xfrm>
              <a:off x="1131650" y="1062625"/>
              <a:ext cx="20750" cy="19700"/>
            </a:xfrm>
            <a:custGeom>
              <a:avLst/>
              <a:gdLst/>
              <a:ahLst/>
              <a:cxnLst/>
              <a:rect l="l" t="t" r="r" b="b"/>
              <a:pathLst>
                <a:path w="830" h="788" fill="none" extrusionOk="0">
                  <a:moveTo>
                    <a:pt x="830" y="788"/>
                  </a:moveTo>
                  <a:cubicBezTo>
                    <a:pt x="564" y="745"/>
                    <a:pt x="139" y="586"/>
                    <a:pt x="1" y="1"/>
                  </a:cubicBezTo>
                </a:path>
              </a:pathLst>
            </a:custGeom>
            <a:noFill/>
            <a:ln w="10100" cap="rnd" cmpd="sng">
              <a:solidFill>
                <a:srgbClr val="73443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2" name="Google Shape;1688;p37">
              <a:extLst>
                <a:ext uri="{FF2B5EF4-FFF2-40B4-BE49-F238E27FC236}">
                  <a16:creationId xmlns:a16="http://schemas.microsoft.com/office/drawing/2014/main" id="{814C6B3A-47C5-93D2-63BA-6B7448FB9643}"/>
                </a:ext>
              </a:extLst>
            </p:cNvPr>
            <p:cNvSpPr/>
            <p:nvPr/>
          </p:nvSpPr>
          <p:spPr>
            <a:xfrm>
              <a:off x="1013125" y="1097325"/>
              <a:ext cx="43875" cy="40475"/>
            </a:xfrm>
            <a:custGeom>
              <a:avLst/>
              <a:gdLst/>
              <a:ahLst/>
              <a:cxnLst/>
              <a:rect l="l" t="t" r="r" b="b"/>
              <a:pathLst>
                <a:path w="1755" h="1619" extrusionOk="0">
                  <a:moveTo>
                    <a:pt x="881" y="1"/>
                  </a:moveTo>
                  <a:cubicBezTo>
                    <a:pt x="498" y="1"/>
                    <a:pt x="161" y="260"/>
                    <a:pt x="86" y="643"/>
                  </a:cubicBezTo>
                  <a:cubicBezTo>
                    <a:pt x="1" y="1079"/>
                    <a:pt x="277" y="1504"/>
                    <a:pt x="703" y="1600"/>
                  </a:cubicBezTo>
                  <a:cubicBezTo>
                    <a:pt x="762" y="1613"/>
                    <a:pt x="821" y="1619"/>
                    <a:pt x="879" y="1619"/>
                  </a:cubicBezTo>
                  <a:cubicBezTo>
                    <a:pt x="1256" y="1619"/>
                    <a:pt x="1586" y="1360"/>
                    <a:pt x="1659" y="973"/>
                  </a:cubicBezTo>
                  <a:cubicBezTo>
                    <a:pt x="1755" y="537"/>
                    <a:pt x="1479" y="112"/>
                    <a:pt x="1043" y="16"/>
                  </a:cubicBezTo>
                  <a:cubicBezTo>
                    <a:pt x="988" y="6"/>
                    <a:pt x="934" y="1"/>
                    <a:pt x="881" y="1"/>
                  </a:cubicBezTo>
                  <a:close/>
                </a:path>
              </a:pathLst>
            </a:custGeom>
            <a:solidFill>
              <a:srgbClr val="D8857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3" name="Google Shape;1689;p37">
              <a:extLst>
                <a:ext uri="{FF2B5EF4-FFF2-40B4-BE49-F238E27FC236}">
                  <a16:creationId xmlns:a16="http://schemas.microsoft.com/office/drawing/2014/main" id="{ABAFDCA1-1847-BC28-D159-F02B5E6CEE18}"/>
                </a:ext>
              </a:extLst>
            </p:cNvPr>
            <p:cNvSpPr/>
            <p:nvPr/>
          </p:nvSpPr>
          <p:spPr>
            <a:xfrm>
              <a:off x="1104825" y="1125675"/>
              <a:ext cx="43875" cy="40300"/>
            </a:xfrm>
            <a:custGeom>
              <a:avLst/>
              <a:gdLst/>
              <a:ahLst/>
              <a:cxnLst/>
              <a:rect l="l" t="t" r="r" b="b"/>
              <a:pathLst>
                <a:path w="1755" h="1612" extrusionOk="0">
                  <a:moveTo>
                    <a:pt x="865" y="1"/>
                  </a:moveTo>
                  <a:cubicBezTo>
                    <a:pt x="488" y="1"/>
                    <a:pt x="159" y="258"/>
                    <a:pt x="85" y="636"/>
                  </a:cubicBezTo>
                  <a:cubicBezTo>
                    <a:pt x="0" y="1082"/>
                    <a:pt x="277" y="1518"/>
                    <a:pt x="702" y="1593"/>
                  </a:cubicBezTo>
                  <a:cubicBezTo>
                    <a:pt x="761" y="1605"/>
                    <a:pt x="821" y="1612"/>
                    <a:pt x="879" y="1612"/>
                  </a:cubicBezTo>
                  <a:cubicBezTo>
                    <a:pt x="1256" y="1612"/>
                    <a:pt x="1585" y="1354"/>
                    <a:pt x="1658" y="976"/>
                  </a:cubicBezTo>
                  <a:cubicBezTo>
                    <a:pt x="1754" y="530"/>
                    <a:pt x="1478" y="104"/>
                    <a:pt x="1042" y="19"/>
                  </a:cubicBezTo>
                  <a:cubicBezTo>
                    <a:pt x="982" y="7"/>
                    <a:pt x="923" y="1"/>
                    <a:pt x="865" y="1"/>
                  </a:cubicBezTo>
                  <a:close/>
                </a:path>
              </a:pathLst>
            </a:custGeom>
            <a:solidFill>
              <a:srgbClr val="D8857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4" name="Google Shape;1690;p37">
              <a:extLst>
                <a:ext uri="{FF2B5EF4-FFF2-40B4-BE49-F238E27FC236}">
                  <a16:creationId xmlns:a16="http://schemas.microsoft.com/office/drawing/2014/main" id="{7F0D6FD1-2970-F568-C094-2440B12E80E0}"/>
                </a:ext>
              </a:extLst>
            </p:cNvPr>
            <p:cNvSpPr/>
            <p:nvPr/>
          </p:nvSpPr>
          <p:spPr>
            <a:xfrm>
              <a:off x="1052275" y="1133600"/>
              <a:ext cx="50175" cy="40825"/>
            </a:xfrm>
            <a:custGeom>
              <a:avLst/>
              <a:gdLst/>
              <a:ahLst/>
              <a:cxnLst/>
              <a:rect l="l" t="t" r="r" b="b"/>
              <a:pathLst>
                <a:path w="2007" h="1633" extrusionOk="0">
                  <a:moveTo>
                    <a:pt x="253" y="0"/>
                  </a:moveTo>
                  <a:cubicBezTo>
                    <a:pt x="253" y="0"/>
                    <a:pt x="1" y="1632"/>
                    <a:pt x="809" y="1632"/>
                  </a:cubicBezTo>
                  <a:cubicBezTo>
                    <a:pt x="1076" y="1632"/>
                    <a:pt x="1460" y="1454"/>
                    <a:pt x="2007" y="978"/>
                  </a:cubicBezTo>
                  <a:lnTo>
                    <a:pt x="2007" y="978"/>
                  </a:lnTo>
                  <a:cubicBezTo>
                    <a:pt x="2007" y="978"/>
                    <a:pt x="1879" y="1004"/>
                    <a:pt x="1691" y="1004"/>
                  </a:cubicBezTo>
                  <a:cubicBezTo>
                    <a:pt x="1265" y="1004"/>
                    <a:pt x="526" y="871"/>
                    <a:pt x="253" y="0"/>
                  </a:cubicBezTo>
                  <a:close/>
                </a:path>
              </a:pathLst>
            </a:custGeom>
            <a:solidFill>
              <a:srgbClr val="F2E2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5" name="Google Shape;1691;p37">
              <a:extLst>
                <a:ext uri="{FF2B5EF4-FFF2-40B4-BE49-F238E27FC236}">
                  <a16:creationId xmlns:a16="http://schemas.microsoft.com/office/drawing/2014/main" id="{52846B00-F5A9-BBA9-F375-24EEEAC92505}"/>
                </a:ext>
              </a:extLst>
            </p:cNvPr>
            <p:cNvSpPr/>
            <p:nvPr/>
          </p:nvSpPr>
          <p:spPr>
            <a:xfrm>
              <a:off x="814350" y="896050"/>
              <a:ext cx="415650" cy="371175"/>
            </a:xfrm>
            <a:custGeom>
              <a:avLst/>
              <a:gdLst/>
              <a:ahLst/>
              <a:cxnLst/>
              <a:rect l="l" t="t" r="r" b="b"/>
              <a:pathLst>
                <a:path w="16626" h="14847" extrusionOk="0">
                  <a:moveTo>
                    <a:pt x="9745" y="1"/>
                  </a:moveTo>
                  <a:cubicBezTo>
                    <a:pt x="7607" y="1"/>
                    <a:pt x="5826" y="1095"/>
                    <a:pt x="5188" y="2306"/>
                  </a:cubicBezTo>
                  <a:cubicBezTo>
                    <a:pt x="4391" y="3815"/>
                    <a:pt x="5018" y="5378"/>
                    <a:pt x="3009" y="7238"/>
                  </a:cubicBezTo>
                  <a:cubicBezTo>
                    <a:pt x="1383" y="8737"/>
                    <a:pt x="362" y="12181"/>
                    <a:pt x="75" y="13212"/>
                  </a:cubicBezTo>
                  <a:cubicBezTo>
                    <a:pt x="1" y="13414"/>
                    <a:pt x="139" y="13626"/>
                    <a:pt x="352" y="13680"/>
                  </a:cubicBezTo>
                  <a:lnTo>
                    <a:pt x="5507" y="14838"/>
                  </a:lnTo>
                  <a:cubicBezTo>
                    <a:pt x="5534" y="14844"/>
                    <a:pt x="5561" y="14846"/>
                    <a:pt x="5587" y="14846"/>
                  </a:cubicBezTo>
                  <a:cubicBezTo>
                    <a:pt x="5857" y="14846"/>
                    <a:pt x="6058" y="14559"/>
                    <a:pt x="5932" y="14307"/>
                  </a:cubicBezTo>
                  <a:cubicBezTo>
                    <a:pt x="5656" y="13701"/>
                    <a:pt x="5135" y="11979"/>
                    <a:pt x="6474" y="9810"/>
                  </a:cubicBezTo>
                  <a:cubicBezTo>
                    <a:pt x="7452" y="8673"/>
                    <a:pt x="6708" y="7164"/>
                    <a:pt x="6708" y="7164"/>
                  </a:cubicBezTo>
                  <a:cubicBezTo>
                    <a:pt x="6708" y="7164"/>
                    <a:pt x="8122" y="6717"/>
                    <a:pt x="9079" y="5027"/>
                  </a:cubicBezTo>
                  <a:cubicBezTo>
                    <a:pt x="9164" y="4878"/>
                    <a:pt x="9281" y="4751"/>
                    <a:pt x="9430" y="4655"/>
                  </a:cubicBezTo>
                  <a:cubicBezTo>
                    <a:pt x="9715" y="4470"/>
                    <a:pt x="9993" y="4406"/>
                    <a:pt x="10277" y="4406"/>
                  </a:cubicBezTo>
                  <a:cubicBezTo>
                    <a:pt x="10942" y="4406"/>
                    <a:pt x="11641" y="4760"/>
                    <a:pt x="12545" y="4760"/>
                  </a:cubicBezTo>
                  <a:cubicBezTo>
                    <a:pt x="12969" y="4760"/>
                    <a:pt x="13437" y="4682"/>
                    <a:pt x="13968" y="4453"/>
                  </a:cubicBezTo>
                  <a:cubicBezTo>
                    <a:pt x="13968" y="4453"/>
                    <a:pt x="14117" y="6717"/>
                    <a:pt x="15127" y="7429"/>
                  </a:cubicBezTo>
                  <a:cubicBezTo>
                    <a:pt x="15194" y="7480"/>
                    <a:pt x="15273" y="7503"/>
                    <a:pt x="15351" y="7503"/>
                  </a:cubicBezTo>
                  <a:cubicBezTo>
                    <a:pt x="15472" y="7503"/>
                    <a:pt x="15592" y="7447"/>
                    <a:pt x="15669" y="7344"/>
                  </a:cubicBezTo>
                  <a:cubicBezTo>
                    <a:pt x="16350" y="6292"/>
                    <a:pt x="16626" y="3858"/>
                    <a:pt x="14925" y="2582"/>
                  </a:cubicBezTo>
                  <a:cubicBezTo>
                    <a:pt x="14447" y="1923"/>
                    <a:pt x="13809" y="1338"/>
                    <a:pt x="13012" y="881"/>
                  </a:cubicBezTo>
                  <a:cubicBezTo>
                    <a:pt x="11899" y="257"/>
                    <a:pt x="10780" y="1"/>
                    <a:pt x="9745" y="1"/>
                  </a:cubicBezTo>
                  <a:close/>
                </a:path>
              </a:pathLst>
            </a:custGeom>
            <a:solidFill>
              <a:srgbClr val="5933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6" name="Google Shape;1692;p37">
              <a:extLst>
                <a:ext uri="{FF2B5EF4-FFF2-40B4-BE49-F238E27FC236}">
                  <a16:creationId xmlns:a16="http://schemas.microsoft.com/office/drawing/2014/main" id="{38A33119-FF14-EFDD-63DF-63D5FA582508}"/>
                </a:ext>
              </a:extLst>
            </p:cNvPr>
            <p:cNvSpPr/>
            <p:nvPr/>
          </p:nvSpPr>
          <p:spPr>
            <a:xfrm>
              <a:off x="894350" y="998325"/>
              <a:ext cx="295275" cy="123075"/>
            </a:xfrm>
            <a:custGeom>
              <a:avLst/>
              <a:gdLst/>
              <a:ahLst/>
              <a:cxnLst/>
              <a:rect l="l" t="t" r="r" b="b"/>
              <a:pathLst>
                <a:path w="11811" h="4923" fill="none" extrusionOk="0">
                  <a:moveTo>
                    <a:pt x="11810" y="3200"/>
                  </a:moveTo>
                  <a:cubicBezTo>
                    <a:pt x="11002" y="2817"/>
                    <a:pt x="10768" y="351"/>
                    <a:pt x="10768" y="351"/>
                  </a:cubicBezTo>
                  <a:cubicBezTo>
                    <a:pt x="10768" y="351"/>
                    <a:pt x="9567" y="936"/>
                    <a:pt x="8260" y="468"/>
                  </a:cubicBezTo>
                  <a:cubicBezTo>
                    <a:pt x="6963" y="1"/>
                    <a:pt x="6485" y="330"/>
                    <a:pt x="5879" y="1095"/>
                  </a:cubicBezTo>
                  <a:cubicBezTo>
                    <a:pt x="5283" y="1871"/>
                    <a:pt x="3009" y="4008"/>
                    <a:pt x="0" y="4922"/>
                  </a:cubicBezTo>
                </a:path>
              </a:pathLst>
            </a:custGeom>
            <a:noFill/>
            <a:ln w="5050" cap="rnd" cmpd="sng">
              <a:solidFill>
                <a:srgbClr val="491D1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7" name="Google Shape;1693;p37">
              <a:extLst>
                <a:ext uri="{FF2B5EF4-FFF2-40B4-BE49-F238E27FC236}">
                  <a16:creationId xmlns:a16="http://schemas.microsoft.com/office/drawing/2014/main" id="{9EAA0B58-DA74-4200-31E1-BE6FD2A5D35B}"/>
                </a:ext>
              </a:extLst>
            </p:cNvPr>
            <p:cNvSpPr/>
            <p:nvPr/>
          </p:nvSpPr>
          <p:spPr>
            <a:xfrm>
              <a:off x="1163550" y="962175"/>
              <a:ext cx="22350" cy="45200"/>
            </a:xfrm>
            <a:custGeom>
              <a:avLst/>
              <a:gdLst/>
              <a:ahLst/>
              <a:cxnLst/>
              <a:rect l="l" t="t" r="r" b="b"/>
              <a:pathLst>
                <a:path w="894" h="1808" fill="none" extrusionOk="0">
                  <a:moveTo>
                    <a:pt x="0" y="1808"/>
                  </a:moveTo>
                  <a:cubicBezTo>
                    <a:pt x="0" y="1808"/>
                    <a:pt x="585" y="1457"/>
                    <a:pt x="893" y="1"/>
                  </a:cubicBezTo>
                </a:path>
              </a:pathLst>
            </a:custGeom>
            <a:noFill/>
            <a:ln w="5050" cap="rnd" cmpd="sng">
              <a:solidFill>
                <a:srgbClr val="491D1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8" name="Google Shape;1694;p37">
              <a:extLst>
                <a:ext uri="{FF2B5EF4-FFF2-40B4-BE49-F238E27FC236}">
                  <a16:creationId xmlns:a16="http://schemas.microsoft.com/office/drawing/2014/main" id="{C6657EAB-1AC1-DACE-3D0A-BD4A135DB30E}"/>
                </a:ext>
              </a:extLst>
            </p:cNvPr>
            <p:cNvSpPr/>
            <p:nvPr/>
          </p:nvSpPr>
          <p:spPr>
            <a:xfrm>
              <a:off x="952025" y="820325"/>
              <a:ext cx="124375" cy="100200"/>
            </a:xfrm>
            <a:custGeom>
              <a:avLst/>
              <a:gdLst/>
              <a:ahLst/>
              <a:cxnLst/>
              <a:rect l="l" t="t" r="r" b="b"/>
              <a:pathLst>
                <a:path w="4975" h="4008" extrusionOk="0">
                  <a:moveTo>
                    <a:pt x="3228" y="0"/>
                  </a:moveTo>
                  <a:cubicBezTo>
                    <a:pt x="2801" y="0"/>
                    <a:pt x="2324" y="109"/>
                    <a:pt x="1850" y="286"/>
                  </a:cubicBezTo>
                  <a:cubicBezTo>
                    <a:pt x="680" y="732"/>
                    <a:pt x="0" y="1455"/>
                    <a:pt x="383" y="2454"/>
                  </a:cubicBezTo>
                  <a:cubicBezTo>
                    <a:pt x="704" y="3263"/>
                    <a:pt x="1631" y="4007"/>
                    <a:pt x="2597" y="4007"/>
                  </a:cubicBezTo>
                  <a:cubicBezTo>
                    <a:pt x="2812" y="4007"/>
                    <a:pt x="3029" y="3970"/>
                    <a:pt x="3242" y="3889"/>
                  </a:cubicBezTo>
                  <a:cubicBezTo>
                    <a:pt x="4390" y="3443"/>
                    <a:pt x="4975" y="1827"/>
                    <a:pt x="4603" y="828"/>
                  </a:cubicBezTo>
                  <a:cubicBezTo>
                    <a:pt x="4369" y="234"/>
                    <a:pt x="3853" y="0"/>
                    <a:pt x="3228" y="0"/>
                  </a:cubicBezTo>
                  <a:close/>
                </a:path>
              </a:pathLst>
            </a:custGeom>
            <a:solidFill>
              <a:srgbClr val="5933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9" name="Google Shape;1695;p37">
              <a:extLst>
                <a:ext uri="{FF2B5EF4-FFF2-40B4-BE49-F238E27FC236}">
                  <a16:creationId xmlns:a16="http://schemas.microsoft.com/office/drawing/2014/main" id="{9C44EB17-A824-F2D4-EE11-53DE61039840}"/>
                </a:ext>
              </a:extLst>
            </p:cNvPr>
            <p:cNvSpPr/>
            <p:nvPr/>
          </p:nvSpPr>
          <p:spPr>
            <a:xfrm>
              <a:off x="944300" y="1060250"/>
              <a:ext cx="57975" cy="69400"/>
            </a:xfrm>
            <a:custGeom>
              <a:avLst/>
              <a:gdLst/>
              <a:ahLst/>
              <a:cxnLst/>
              <a:rect l="l" t="t" r="r" b="b"/>
              <a:pathLst>
                <a:path w="2319" h="2776" extrusionOk="0">
                  <a:moveTo>
                    <a:pt x="1176" y="0"/>
                  </a:moveTo>
                  <a:cubicBezTo>
                    <a:pt x="1171" y="0"/>
                    <a:pt x="1165" y="0"/>
                    <a:pt x="1160" y="0"/>
                  </a:cubicBezTo>
                  <a:cubicBezTo>
                    <a:pt x="511" y="11"/>
                    <a:pt x="1" y="649"/>
                    <a:pt x="1" y="1414"/>
                  </a:cubicBezTo>
                  <a:cubicBezTo>
                    <a:pt x="1" y="2167"/>
                    <a:pt x="504" y="2775"/>
                    <a:pt x="1128" y="2775"/>
                  </a:cubicBezTo>
                  <a:cubicBezTo>
                    <a:pt x="1138" y="2775"/>
                    <a:pt x="1149" y="2775"/>
                    <a:pt x="1160" y="2775"/>
                  </a:cubicBezTo>
                  <a:cubicBezTo>
                    <a:pt x="1797" y="2764"/>
                    <a:pt x="2318" y="2137"/>
                    <a:pt x="2318" y="1371"/>
                  </a:cubicBezTo>
                  <a:cubicBezTo>
                    <a:pt x="2318" y="602"/>
                    <a:pt x="1806" y="0"/>
                    <a:pt x="1176" y="0"/>
                  </a:cubicBezTo>
                  <a:close/>
                </a:path>
              </a:pathLst>
            </a:custGeom>
            <a:solidFill>
              <a:srgbClr val="8E4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0" name="Google Shape;1696;p37">
              <a:extLst>
                <a:ext uri="{FF2B5EF4-FFF2-40B4-BE49-F238E27FC236}">
                  <a16:creationId xmlns:a16="http://schemas.microsoft.com/office/drawing/2014/main" id="{DE6B8A19-5EE8-1782-9474-D3EC62297735}"/>
                </a:ext>
              </a:extLst>
            </p:cNvPr>
            <p:cNvSpPr/>
            <p:nvPr/>
          </p:nvSpPr>
          <p:spPr>
            <a:xfrm>
              <a:off x="967700" y="1078850"/>
              <a:ext cx="15175" cy="25275"/>
            </a:xfrm>
            <a:custGeom>
              <a:avLst/>
              <a:gdLst/>
              <a:ahLst/>
              <a:cxnLst/>
              <a:rect l="l" t="t" r="r" b="b"/>
              <a:pathLst>
                <a:path w="607" h="1011" fill="none" extrusionOk="0">
                  <a:moveTo>
                    <a:pt x="213" y="0"/>
                  </a:moveTo>
                  <a:lnTo>
                    <a:pt x="606" y="702"/>
                  </a:lnTo>
                  <a:lnTo>
                    <a:pt x="0" y="1010"/>
                  </a:lnTo>
                </a:path>
              </a:pathLst>
            </a:custGeom>
            <a:solidFill>
              <a:srgbClr val="A9614E"/>
            </a:solidFill>
            <a:ln w="4775" cap="rnd" cmpd="sng">
              <a:solidFill>
                <a:srgbClr val="C6634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1" name="Google Shape;1697;p37">
              <a:extLst>
                <a:ext uri="{FF2B5EF4-FFF2-40B4-BE49-F238E27FC236}">
                  <a16:creationId xmlns:a16="http://schemas.microsoft.com/office/drawing/2014/main" id="{318E818C-3990-3894-9F4E-681531CCA023}"/>
                </a:ext>
              </a:extLst>
            </p:cNvPr>
            <p:cNvSpPr/>
            <p:nvPr/>
          </p:nvSpPr>
          <p:spPr>
            <a:xfrm>
              <a:off x="779275" y="1298700"/>
              <a:ext cx="172575" cy="432475"/>
            </a:xfrm>
            <a:custGeom>
              <a:avLst/>
              <a:gdLst/>
              <a:ahLst/>
              <a:cxnLst/>
              <a:rect l="l" t="t" r="r" b="b"/>
              <a:pathLst>
                <a:path w="6903" h="17299" extrusionOk="0">
                  <a:moveTo>
                    <a:pt x="4660" y="0"/>
                  </a:moveTo>
                  <a:cubicBezTo>
                    <a:pt x="4352" y="0"/>
                    <a:pt x="4035" y="110"/>
                    <a:pt x="3732" y="359"/>
                  </a:cubicBezTo>
                  <a:cubicBezTo>
                    <a:pt x="2818" y="1124"/>
                    <a:pt x="2137" y="2304"/>
                    <a:pt x="1903" y="3760"/>
                  </a:cubicBezTo>
                  <a:lnTo>
                    <a:pt x="224" y="14443"/>
                  </a:lnTo>
                  <a:cubicBezTo>
                    <a:pt x="1" y="15793"/>
                    <a:pt x="702" y="16813"/>
                    <a:pt x="1808" y="17175"/>
                  </a:cubicBezTo>
                  <a:cubicBezTo>
                    <a:pt x="2060" y="17256"/>
                    <a:pt x="2312" y="17299"/>
                    <a:pt x="2552" y="17299"/>
                  </a:cubicBezTo>
                  <a:cubicBezTo>
                    <a:pt x="3312" y="17299"/>
                    <a:pt x="3960" y="16874"/>
                    <a:pt x="4178" y="15921"/>
                  </a:cubicBezTo>
                  <a:lnTo>
                    <a:pt x="6549" y="3314"/>
                  </a:lnTo>
                  <a:cubicBezTo>
                    <a:pt x="6903" y="1627"/>
                    <a:pt x="5845" y="0"/>
                    <a:pt x="4660" y="0"/>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2" name="Google Shape;1698;p37">
              <a:extLst>
                <a:ext uri="{FF2B5EF4-FFF2-40B4-BE49-F238E27FC236}">
                  <a16:creationId xmlns:a16="http://schemas.microsoft.com/office/drawing/2014/main" id="{3538DA10-F311-FAD5-7BEA-381E282D1369}"/>
                </a:ext>
              </a:extLst>
            </p:cNvPr>
            <p:cNvSpPr/>
            <p:nvPr/>
          </p:nvSpPr>
          <p:spPr>
            <a:xfrm>
              <a:off x="811425" y="1296825"/>
              <a:ext cx="141275" cy="204950"/>
            </a:xfrm>
            <a:custGeom>
              <a:avLst/>
              <a:gdLst/>
              <a:ahLst/>
              <a:cxnLst/>
              <a:rect l="l" t="t" r="r" b="b"/>
              <a:pathLst>
                <a:path w="5651" h="8198" extrusionOk="0">
                  <a:moveTo>
                    <a:pt x="3380" y="1"/>
                  </a:moveTo>
                  <a:cubicBezTo>
                    <a:pt x="3066" y="1"/>
                    <a:pt x="2744" y="114"/>
                    <a:pt x="2435" y="370"/>
                  </a:cubicBezTo>
                  <a:cubicBezTo>
                    <a:pt x="1489" y="1146"/>
                    <a:pt x="798" y="2347"/>
                    <a:pt x="564" y="3856"/>
                  </a:cubicBezTo>
                  <a:lnTo>
                    <a:pt x="1" y="7428"/>
                  </a:lnTo>
                  <a:cubicBezTo>
                    <a:pt x="488" y="7807"/>
                    <a:pt x="1319" y="8197"/>
                    <a:pt x="2682" y="8197"/>
                  </a:cubicBezTo>
                  <a:cubicBezTo>
                    <a:pt x="3192" y="8197"/>
                    <a:pt x="3776" y="8143"/>
                    <a:pt x="4444" y="8013"/>
                  </a:cubicBezTo>
                  <a:lnTo>
                    <a:pt x="5305" y="3389"/>
                  </a:lnTo>
                  <a:cubicBezTo>
                    <a:pt x="5651" y="1661"/>
                    <a:pt x="4580" y="1"/>
                    <a:pt x="3380" y="1"/>
                  </a:cubicBezTo>
                  <a:close/>
                </a:path>
              </a:pathLst>
            </a:custGeom>
            <a:solidFill>
              <a:schemeClr val="accent3">
                <a:lumMod val="60000"/>
                <a:lumOff val="4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3" name="Google Shape;1699;p37">
              <a:extLst>
                <a:ext uri="{FF2B5EF4-FFF2-40B4-BE49-F238E27FC236}">
                  <a16:creationId xmlns:a16="http://schemas.microsoft.com/office/drawing/2014/main" id="{AB1E5FB5-6AF1-4881-BEDB-72FFC09BAFB6}"/>
                </a:ext>
              </a:extLst>
            </p:cNvPr>
            <p:cNvSpPr/>
            <p:nvPr/>
          </p:nvSpPr>
          <p:spPr>
            <a:xfrm>
              <a:off x="872300" y="1275225"/>
              <a:ext cx="82675" cy="221925"/>
            </a:xfrm>
            <a:custGeom>
              <a:avLst/>
              <a:gdLst/>
              <a:ahLst/>
              <a:cxnLst/>
              <a:rect l="l" t="t" r="r" b="b"/>
              <a:pathLst>
                <a:path w="3307" h="8877" fill="none" extrusionOk="0">
                  <a:moveTo>
                    <a:pt x="2009" y="8877"/>
                  </a:moveTo>
                  <a:lnTo>
                    <a:pt x="2870" y="4253"/>
                  </a:lnTo>
                  <a:cubicBezTo>
                    <a:pt x="3306" y="2074"/>
                    <a:pt x="1488" y="1"/>
                    <a:pt x="0" y="1234"/>
                  </a:cubicBezTo>
                </a:path>
              </a:pathLst>
            </a:custGeom>
            <a:noFill/>
            <a:ln w="34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4" name="Google Shape;1700;p37">
              <a:extLst>
                <a:ext uri="{FF2B5EF4-FFF2-40B4-BE49-F238E27FC236}">
                  <a16:creationId xmlns:a16="http://schemas.microsoft.com/office/drawing/2014/main" id="{CD86CA73-4140-89D2-8212-85FB715EE5DD}"/>
                </a:ext>
              </a:extLst>
            </p:cNvPr>
            <p:cNvSpPr/>
            <p:nvPr/>
          </p:nvSpPr>
          <p:spPr>
            <a:xfrm>
              <a:off x="777425" y="1597325"/>
              <a:ext cx="521600" cy="135075"/>
            </a:xfrm>
            <a:custGeom>
              <a:avLst/>
              <a:gdLst/>
              <a:ahLst/>
              <a:cxnLst/>
              <a:rect l="l" t="t" r="r" b="b"/>
              <a:pathLst>
                <a:path w="20864" h="5403" extrusionOk="0">
                  <a:moveTo>
                    <a:pt x="18015" y="1"/>
                  </a:moveTo>
                  <a:cubicBezTo>
                    <a:pt x="17569" y="1"/>
                    <a:pt x="15964" y="823"/>
                    <a:pt x="15105" y="1276"/>
                  </a:cubicBezTo>
                  <a:cubicBezTo>
                    <a:pt x="14797" y="1435"/>
                    <a:pt x="14457" y="1520"/>
                    <a:pt x="14106" y="1520"/>
                  </a:cubicBezTo>
                  <a:lnTo>
                    <a:pt x="2190" y="1276"/>
                  </a:lnTo>
                  <a:cubicBezTo>
                    <a:pt x="819" y="1350"/>
                    <a:pt x="0" y="2498"/>
                    <a:pt x="330" y="3646"/>
                  </a:cubicBezTo>
                  <a:cubicBezTo>
                    <a:pt x="626" y="4653"/>
                    <a:pt x="1765" y="5403"/>
                    <a:pt x="2965" y="5403"/>
                  </a:cubicBezTo>
                  <a:cubicBezTo>
                    <a:pt x="3057" y="5403"/>
                    <a:pt x="3150" y="5398"/>
                    <a:pt x="3242" y="5389"/>
                  </a:cubicBezTo>
                  <a:lnTo>
                    <a:pt x="14956" y="3763"/>
                  </a:lnTo>
                  <a:cubicBezTo>
                    <a:pt x="15052" y="3752"/>
                    <a:pt x="15158" y="3752"/>
                    <a:pt x="15254" y="3752"/>
                  </a:cubicBezTo>
                  <a:cubicBezTo>
                    <a:pt x="15301" y="3752"/>
                    <a:pt x="15359" y="3752"/>
                    <a:pt x="15425" y="3752"/>
                  </a:cubicBezTo>
                  <a:cubicBezTo>
                    <a:pt x="16459" y="3752"/>
                    <a:pt x="19677" y="3743"/>
                    <a:pt x="19687" y="3433"/>
                  </a:cubicBezTo>
                  <a:cubicBezTo>
                    <a:pt x="19697" y="3221"/>
                    <a:pt x="18071" y="3210"/>
                    <a:pt x="17518" y="3178"/>
                  </a:cubicBezTo>
                  <a:cubicBezTo>
                    <a:pt x="17497" y="3178"/>
                    <a:pt x="17497" y="3136"/>
                    <a:pt x="17539" y="3136"/>
                  </a:cubicBezTo>
                  <a:cubicBezTo>
                    <a:pt x="18241" y="3029"/>
                    <a:pt x="20484" y="2785"/>
                    <a:pt x="20495" y="2487"/>
                  </a:cubicBezTo>
                  <a:cubicBezTo>
                    <a:pt x="20503" y="2403"/>
                    <a:pt x="20184" y="2375"/>
                    <a:pt x="19750" y="2375"/>
                  </a:cubicBezTo>
                  <a:cubicBezTo>
                    <a:pt x="19037" y="2375"/>
                    <a:pt x="18013" y="2450"/>
                    <a:pt x="17603" y="2477"/>
                  </a:cubicBezTo>
                  <a:cubicBezTo>
                    <a:pt x="17598" y="2478"/>
                    <a:pt x="17594" y="2478"/>
                    <a:pt x="17590" y="2478"/>
                  </a:cubicBezTo>
                  <a:cubicBezTo>
                    <a:pt x="17550" y="2478"/>
                    <a:pt x="17554" y="2433"/>
                    <a:pt x="17593" y="2424"/>
                  </a:cubicBezTo>
                  <a:cubicBezTo>
                    <a:pt x="18241" y="2285"/>
                    <a:pt x="20495" y="1807"/>
                    <a:pt x="20792" y="1478"/>
                  </a:cubicBezTo>
                  <a:cubicBezTo>
                    <a:pt x="20864" y="1390"/>
                    <a:pt x="20740" y="1356"/>
                    <a:pt x="20503" y="1356"/>
                  </a:cubicBezTo>
                  <a:cubicBezTo>
                    <a:pt x="19787" y="1356"/>
                    <a:pt x="18043" y="1666"/>
                    <a:pt x="17539" y="1754"/>
                  </a:cubicBezTo>
                  <a:cubicBezTo>
                    <a:pt x="17518" y="1754"/>
                    <a:pt x="17508" y="1743"/>
                    <a:pt x="17539" y="1733"/>
                  </a:cubicBezTo>
                  <a:cubicBezTo>
                    <a:pt x="18709" y="1297"/>
                    <a:pt x="20367" y="585"/>
                    <a:pt x="19899" y="553"/>
                  </a:cubicBezTo>
                  <a:cubicBezTo>
                    <a:pt x="19886" y="552"/>
                    <a:pt x="19871" y="551"/>
                    <a:pt x="19855" y="551"/>
                  </a:cubicBezTo>
                  <a:cubicBezTo>
                    <a:pt x="19358" y="551"/>
                    <a:pt x="17558" y="1086"/>
                    <a:pt x="17089" y="1086"/>
                  </a:cubicBezTo>
                  <a:cubicBezTo>
                    <a:pt x="17014" y="1086"/>
                    <a:pt x="16973" y="1073"/>
                    <a:pt x="16976" y="1042"/>
                  </a:cubicBezTo>
                  <a:cubicBezTo>
                    <a:pt x="16987" y="818"/>
                    <a:pt x="18305" y="415"/>
                    <a:pt x="18124" y="42"/>
                  </a:cubicBezTo>
                  <a:cubicBezTo>
                    <a:pt x="18109" y="14"/>
                    <a:pt x="18071" y="1"/>
                    <a:pt x="18015" y="1"/>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5" name="Google Shape;1701;p37">
              <a:extLst>
                <a:ext uri="{FF2B5EF4-FFF2-40B4-BE49-F238E27FC236}">
                  <a16:creationId xmlns:a16="http://schemas.microsoft.com/office/drawing/2014/main" id="{D52DC0D4-8699-C2A0-D849-774890323549}"/>
                </a:ext>
              </a:extLst>
            </p:cNvPr>
            <p:cNvSpPr/>
            <p:nvPr/>
          </p:nvSpPr>
          <p:spPr>
            <a:xfrm>
              <a:off x="836675" y="1627350"/>
              <a:ext cx="298475" cy="10375"/>
            </a:xfrm>
            <a:custGeom>
              <a:avLst/>
              <a:gdLst/>
              <a:ahLst/>
              <a:cxnLst/>
              <a:rect l="l" t="t" r="r" b="b"/>
              <a:pathLst>
                <a:path w="11939" h="415" fill="none" extrusionOk="0">
                  <a:moveTo>
                    <a:pt x="1" y="0"/>
                  </a:moveTo>
                  <a:lnTo>
                    <a:pt x="11938" y="415"/>
                  </a:lnTo>
                </a:path>
              </a:pathLst>
            </a:custGeom>
            <a:noFill/>
            <a:ln w="4775" cap="rnd" cmpd="sng">
              <a:solidFill>
                <a:srgbClr val="C9805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3" name="TextBox 2">
            <a:extLst>
              <a:ext uri="{FF2B5EF4-FFF2-40B4-BE49-F238E27FC236}">
                <a16:creationId xmlns:a16="http://schemas.microsoft.com/office/drawing/2014/main" id="{25BFB55B-0456-576D-EEC1-5CE48FBD7BBA}"/>
              </a:ext>
            </a:extLst>
          </p:cNvPr>
          <p:cNvSpPr txBox="1"/>
          <p:nvPr/>
        </p:nvSpPr>
        <p:spPr>
          <a:xfrm>
            <a:off x="443345" y="1396258"/>
            <a:ext cx="5723888" cy="2954655"/>
          </a:xfrm>
          <a:prstGeom prst="rect">
            <a:avLst/>
          </a:prstGeom>
          <a:noFill/>
        </p:spPr>
        <p:txBody>
          <a:bodyPr wrap="square" rtlCol="0">
            <a:spAutoFit/>
          </a:bodyPr>
          <a:lstStyle/>
          <a:p>
            <a:pPr marL="342900" indent="-342900">
              <a:buAutoNum type="arabicPeriod"/>
            </a:pPr>
            <a:r>
              <a:rPr lang="en-US" sz="2800" dirty="0"/>
              <a:t>$75 baby bucks for enrollment</a:t>
            </a:r>
          </a:p>
          <a:p>
            <a:pPr marL="342900" indent="-342900">
              <a:buAutoNum type="arabicPeriod"/>
            </a:pPr>
            <a:endParaRPr lang="en-US" sz="2800" dirty="0"/>
          </a:p>
          <a:p>
            <a:pPr marL="342900" indent="-342900">
              <a:buAutoNum type="arabicPeriod"/>
            </a:pPr>
            <a:r>
              <a:rPr lang="en-US" sz="2800" dirty="0"/>
              <a:t>$75 baby bucks for completion</a:t>
            </a:r>
          </a:p>
          <a:p>
            <a:pPr marL="342900" indent="-342900">
              <a:buAutoNum type="arabicPeriod"/>
            </a:pPr>
            <a:endParaRPr lang="en-US" sz="2800" dirty="0"/>
          </a:p>
          <a:p>
            <a:pPr marL="342900" indent="-342900">
              <a:buAutoNum type="arabicPeriod"/>
            </a:pPr>
            <a:r>
              <a:rPr lang="en-US" sz="2800" dirty="0"/>
              <a:t>$100 Mom and Baby gift bag at completion</a:t>
            </a:r>
          </a:p>
          <a:p>
            <a:pPr marL="342900" indent="-342900">
              <a:buAutoNum type="arabicPeriod"/>
            </a:pPr>
            <a:endParaRPr lang="en-US" dirty="0"/>
          </a:p>
        </p:txBody>
      </p:sp>
    </p:spTree>
    <p:extLst>
      <p:ext uri="{BB962C8B-B14F-4D97-AF65-F5344CB8AC3E}">
        <p14:creationId xmlns:p14="http://schemas.microsoft.com/office/powerpoint/2010/main" val="19939907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9A420-3764-A541-73C0-44CAE5DDC3C2}"/>
              </a:ext>
            </a:extLst>
          </p:cNvPr>
          <p:cNvSpPr>
            <a:spLocks noGrp="1"/>
          </p:cNvSpPr>
          <p:nvPr>
            <p:ph type="title"/>
          </p:nvPr>
        </p:nvSpPr>
        <p:spPr>
          <a:xfrm>
            <a:off x="274558" y="143103"/>
            <a:ext cx="6493834" cy="572700"/>
          </a:xfrm>
        </p:spPr>
        <p:txBody>
          <a:bodyPr/>
          <a:lstStyle/>
          <a:p>
            <a:pPr algn="ctr"/>
            <a:r>
              <a:rPr lang="en-US" sz="4000" dirty="0">
                <a:solidFill>
                  <a:schemeClr val="tx1"/>
                </a:solidFill>
              </a:rPr>
              <a:t>Outcomes of Clinical Inquiry</a:t>
            </a:r>
          </a:p>
        </p:txBody>
      </p:sp>
      <p:grpSp>
        <p:nvGrpSpPr>
          <p:cNvPr id="126" name="Google Shape;1227;p30">
            <a:extLst>
              <a:ext uri="{FF2B5EF4-FFF2-40B4-BE49-F238E27FC236}">
                <a16:creationId xmlns:a16="http://schemas.microsoft.com/office/drawing/2014/main" id="{0B1BAF21-0196-77D0-9826-9FB53659E8B4}"/>
              </a:ext>
            </a:extLst>
          </p:cNvPr>
          <p:cNvGrpSpPr/>
          <p:nvPr/>
        </p:nvGrpSpPr>
        <p:grpSpPr>
          <a:xfrm>
            <a:off x="6943678" y="715803"/>
            <a:ext cx="1981677" cy="4054416"/>
            <a:chOff x="4823225" y="3008700"/>
            <a:chExt cx="529800" cy="1157850"/>
          </a:xfrm>
        </p:grpSpPr>
        <p:sp>
          <p:nvSpPr>
            <p:cNvPr id="99" name="Google Shape;1228;p30">
              <a:extLst>
                <a:ext uri="{FF2B5EF4-FFF2-40B4-BE49-F238E27FC236}">
                  <a16:creationId xmlns:a16="http://schemas.microsoft.com/office/drawing/2014/main" id="{2F940C98-EDAB-8428-BC63-6F0C9E0E1EAF}"/>
                </a:ext>
              </a:extLst>
            </p:cNvPr>
            <p:cNvSpPr/>
            <p:nvPr/>
          </p:nvSpPr>
          <p:spPr>
            <a:xfrm>
              <a:off x="4823225" y="3008700"/>
              <a:ext cx="529800" cy="529800"/>
            </a:xfrm>
            <a:custGeom>
              <a:avLst/>
              <a:gdLst/>
              <a:ahLst/>
              <a:cxnLst/>
              <a:rect l="l" t="t" r="r" b="b"/>
              <a:pathLst>
                <a:path w="21192" h="21192" extrusionOk="0">
                  <a:moveTo>
                    <a:pt x="10596" y="1"/>
                  </a:moveTo>
                  <a:cubicBezTo>
                    <a:pt x="9957" y="1"/>
                    <a:pt x="9382" y="341"/>
                    <a:pt x="9052" y="842"/>
                  </a:cubicBezTo>
                  <a:cubicBezTo>
                    <a:pt x="8726" y="583"/>
                    <a:pt x="8313" y="432"/>
                    <a:pt x="7884" y="432"/>
                  </a:cubicBezTo>
                  <a:cubicBezTo>
                    <a:pt x="7696" y="432"/>
                    <a:pt x="7504" y="461"/>
                    <a:pt x="7316" y="522"/>
                  </a:cubicBezTo>
                  <a:cubicBezTo>
                    <a:pt x="6709" y="725"/>
                    <a:pt x="6262" y="1214"/>
                    <a:pt x="6102" y="1789"/>
                  </a:cubicBezTo>
                  <a:cubicBezTo>
                    <a:pt x="5895" y="1710"/>
                    <a:pt x="5675" y="1669"/>
                    <a:pt x="5452" y="1669"/>
                  </a:cubicBezTo>
                  <a:cubicBezTo>
                    <a:pt x="5079" y="1669"/>
                    <a:pt x="4700" y="1784"/>
                    <a:pt x="4366" y="2024"/>
                  </a:cubicBezTo>
                  <a:cubicBezTo>
                    <a:pt x="3845" y="2407"/>
                    <a:pt x="3578" y="3014"/>
                    <a:pt x="3600" y="3610"/>
                  </a:cubicBezTo>
                  <a:cubicBezTo>
                    <a:pt x="3568" y="3609"/>
                    <a:pt x="3536" y="3608"/>
                    <a:pt x="3503" y="3608"/>
                  </a:cubicBezTo>
                  <a:cubicBezTo>
                    <a:pt x="2940" y="3608"/>
                    <a:pt x="2386" y="3873"/>
                    <a:pt x="2024" y="4366"/>
                  </a:cubicBezTo>
                  <a:cubicBezTo>
                    <a:pt x="1630" y="4888"/>
                    <a:pt x="1576" y="5538"/>
                    <a:pt x="1779" y="6113"/>
                  </a:cubicBezTo>
                  <a:cubicBezTo>
                    <a:pt x="1193" y="6273"/>
                    <a:pt x="714" y="6709"/>
                    <a:pt x="511" y="7327"/>
                  </a:cubicBezTo>
                  <a:cubicBezTo>
                    <a:pt x="320" y="7934"/>
                    <a:pt x="448" y="8594"/>
                    <a:pt x="831" y="9052"/>
                  </a:cubicBezTo>
                  <a:cubicBezTo>
                    <a:pt x="330" y="9393"/>
                    <a:pt x="0" y="9957"/>
                    <a:pt x="0" y="10596"/>
                  </a:cubicBezTo>
                  <a:cubicBezTo>
                    <a:pt x="0" y="11256"/>
                    <a:pt x="330" y="11810"/>
                    <a:pt x="831" y="12140"/>
                  </a:cubicBezTo>
                  <a:cubicBezTo>
                    <a:pt x="458" y="12609"/>
                    <a:pt x="320" y="13258"/>
                    <a:pt x="511" y="13876"/>
                  </a:cubicBezTo>
                  <a:cubicBezTo>
                    <a:pt x="714" y="14483"/>
                    <a:pt x="1204" y="14930"/>
                    <a:pt x="1779" y="15090"/>
                  </a:cubicBezTo>
                  <a:cubicBezTo>
                    <a:pt x="1566" y="15644"/>
                    <a:pt x="1630" y="16293"/>
                    <a:pt x="2024" y="16826"/>
                  </a:cubicBezTo>
                  <a:cubicBezTo>
                    <a:pt x="2393" y="17328"/>
                    <a:pt x="2959" y="17593"/>
                    <a:pt x="3533" y="17593"/>
                  </a:cubicBezTo>
                  <a:cubicBezTo>
                    <a:pt x="3555" y="17593"/>
                    <a:pt x="3578" y="17593"/>
                    <a:pt x="3600" y="17592"/>
                  </a:cubicBezTo>
                  <a:lnTo>
                    <a:pt x="3600" y="17592"/>
                  </a:lnTo>
                  <a:cubicBezTo>
                    <a:pt x="3578" y="18189"/>
                    <a:pt x="3845" y="18785"/>
                    <a:pt x="4366" y="19168"/>
                  </a:cubicBezTo>
                  <a:cubicBezTo>
                    <a:pt x="4687" y="19415"/>
                    <a:pt x="5066" y="19529"/>
                    <a:pt x="5444" y="19529"/>
                  </a:cubicBezTo>
                  <a:cubicBezTo>
                    <a:pt x="5668" y="19529"/>
                    <a:pt x="5892" y="19489"/>
                    <a:pt x="6102" y="19413"/>
                  </a:cubicBezTo>
                  <a:cubicBezTo>
                    <a:pt x="6262" y="19999"/>
                    <a:pt x="6709" y="20478"/>
                    <a:pt x="7316" y="20680"/>
                  </a:cubicBezTo>
                  <a:cubicBezTo>
                    <a:pt x="7507" y="20740"/>
                    <a:pt x="7702" y="20768"/>
                    <a:pt x="7893" y="20768"/>
                  </a:cubicBezTo>
                  <a:cubicBezTo>
                    <a:pt x="8319" y="20768"/>
                    <a:pt x="8728" y="20626"/>
                    <a:pt x="9052" y="20361"/>
                  </a:cubicBezTo>
                  <a:cubicBezTo>
                    <a:pt x="9382" y="20861"/>
                    <a:pt x="9957" y="21192"/>
                    <a:pt x="10596" y="21192"/>
                  </a:cubicBezTo>
                  <a:cubicBezTo>
                    <a:pt x="11245" y="21192"/>
                    <a:pt x="11799" y="20861"/>
                    <a:pt x="12140" y="20361"/>
                  </a:cubicBezTo>
                  <a:cubicBezTo>
                    <a:pt x="12459" y="20620"/>
                    <a:pt x="12876" y="20766"/>
                    <a:pt x="13304" y="20766"/>
                  </a:cubicBezTo>
                  <a:cubicBezTo>
                    <a:pt x="13491" y="20766"/>
                    <a:pt x="13681" y="20739"/>
                    <a:pt x="13865" y="20680"/>
                  </a:cubicBezTo>
                  <a:cubicBezTo>
                    <a:pt x="14483" y="20478"/>
                    <a:pt x="14919" y="19988"/>
                    <a:pt x="15079" y="19413"/>
                  </a:cubicBezTo>
                  <a:cubicBezTo>
                    <a:pt x="15285" y="19492"/>
                    <a:pt x="15505" y="19533"/>
                    <a:pt x="15728" y="19533"/>
                  </a:cubicBezTo>
                  <a:cubicBezTo>
                    <a:pt x="16106" y="19533"/>
                    <a:pt x="16491" y="19416"/>
                    <a:pt x="16825" y="19168"/>
                  </a:cubicBezTo>
                  <a:cubicBezTo>
                    <a:pt x="17337" y="18785"/>
                    <a:pt x="17603" y="18189"/>
                    <a:pt x="17582" y="17592"/>
                  </a:cubicBezTo>
                  <a:lnTo>
                    <a:pt x="17582" y="17592"/>
                  </a:lnTo>
                  <a:cubicBezTo>
                    <a:pt x="17604" y="17593"/>
                    <a:pt x="17626" y="17593"/>
                    <a:pt x="17648" y="17593"/>
                  </a:cubicBezTo>
                  <a:cubicBezTo>
                    <a:pt x="18222" y="17593"/>
                    <a:pt x="18789" y="17328"/>
                    <a:pt x="19168" y="16826"/>
                  </a:cubicBezTo>
                  <a:cubicBezTo>
                    <a:pt x="19552" y="16314"/>
                    <a:pt x="19605" y="15654"/>
                    <a:pt x="19402" y="15090"/>
                  </a:cubicBezTo>
                  <a:cubicBezTo>
                    <a:pt x="19988" y="14930"/>
                    <a:pt x="20467" y="14483"/>
                    <a:pt x="20670" y="13876"/>
                  </a:cubicBezTo>
                  <a:cubicBezTo>
                    <a:pt x="20872" y="13258"/>
                    <a:pt x="20734" y="12609"/>
                    <a:pt x="20350" y="12140"/>
                  </a:cubicBezTo>
                  <a:cubicBezTo>
                    <a:pt x="20851" y="11810"/>
                    <a:pt x="21191" y="11256"/>
                    <a:pt x="21191" y="10596"/>
                  </a:cubicBezTo>
                  <a:cubicBezTo>
                    <a:pt x="21191" y="9946"/>
                    <a:pt x="20851" y="9393"/>
                    <a:pt x="20350" y="9052"/>
                  </a:cubicBezTo>
                  <a:cubicBezTo>
                    <a:pt x="20723" y="8594"/>
                    <a:pt x="20872" y="7934"/>
                    <a:pt x="20670" y="7327"/>
                  </a:cubicBezTo>
                  <a:cubicBezTo>
                    <a:pt x="20467" y="6709"/>
                    <a:pt x="19978" y="6273"/>
                    <a:pt x="19402" y="6113"/>
                  </a:cubicBezTo>
                  <a:cubicBezTo>
                    <a:pt x="19615" y="5549"/>
                    <a:pt x="19552" y="4899"/>
                    <a:pt x="19168" y="4366"/>
                  </a:cubicBezTo>
                  <a:cubicBezTo>
                    <a:pt x="18795" y="3873"/>
                    <a:pt x="18241" y="3608"/>
                    <a:pt x="17678" y="3608"/>
                  </a:cubicBezTo>
                  <a:cubicBezTo>
                    <a:pt x="17646" y="3608"/>
                    <a:pt x="17614" y="3609"/>
                    <a:pt x="17582" y="3610"/>
                  </a:cubicBezTo>
                  <a:cubicBezTo>
                    <a:pt x="17603" y="3014"/>
                    <a:pt x="17337" y="2407"/>
                    <a:pt x="16825" y="2024"/>
                  </a:cubicBezTo>
                  <a:cubicBezTo>
                    <a:pt x="16499" y="1784"/>
                    <a:pt x="16124" y="1674"/>
                    <a:pt x="15747" y="1674"/>
                  </a:cubicBezTo>
                  <a:cubicBezTo>
                    <a:pt x="15521" y="1674"/>
                    <a:pt x="15295" y="1714"/>
                    <a:pt x="15079" y="1789"/>
                  </a:cubicBezTo>
                  <a:cubicBezTo>
                    <a:pt x="14919" y="1204"/>
                    <a:pt x="14483" y="725"/>
                    <a:pt x="13865" y="522"/>
                  </a:cubicBezTo>
                  <a:cubicBezTo>
                    <a:pt x="13677" y="459"/>
                    <a:pt x="13483" y="430"/>
                    <a:pt x="13292" y="430"/>
                  </a:cubicBezTo>
                  <a:cubicBezTo>
                    <a:pt x="12868" y="430"/>
                    <a:pt x="12456" y="577"/>
                    <a:pt x="12140" y="842"/>
                  </a:cubicBezTo>
                  <a:cubicBezTo>
                    <a:pt x="11799" y="341"/>
                    <a:pt x="11235" y="1"/>
                    <a:pt x="10596" y="1"/>
                  </a:cubicBezTo>
                  <a:close/>
                </a:path>
              </a:pathLst>
            </a:custGeom>
            <a:solidFill>
              <a:srgbClr val="4D35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0" name="Google Shape;1229;p30">
              <a:extLst>
                <a:ext uri="{FF2B5EF4-FFF2-40B4-BE49-F238E27FC236}">
                  <a16:creationId xmlns:a16="http://schemas.microsoft.com/office/drawing/2014/main" id="{0BAB9DC4-5191-5F9E-80CF-B9EED8A20F8B}"/>
                </a:ext>
              </a:extLst>
            </p:cNvPr>
            <p:cNvSpPr/>
            <p:nvPr/>
          </p:nvSpPr>
          <p:spPr>
            <a:xfrm>
              <a:off x="4915873" y="3345477"/>
              <a:ext cx="435275" cy="751519"/>
            </a:xfrm>
            <a:custGeom>
              <a:avLst/>
              <a:gdLst/>
              <a:ahLst/>
              <a:cxnLst/>
              <a:rect l="l" t="t" r="r" b="b"/>
              <a:pathLst>
                <a:path w="17411" h="29242" extrusionOk="0">
                  <a:moveTo>
                    <a:pt x="10745" y="0"/>
                  </a:moveTo>
                  <a:lnTo>
                    <a:pt x="4984" y="6698"/>
                  </a:lnTo>
                  <a:lnTo>
                    <a:pt x="5633" y="10628"/>
                  </a:lnTo>
                  <a:cubicBezTo>
                    <a:pt x="4600" y="11554"/>
                    <a:pt x="3866" y="12789"/>
                    <a:pt x="3546" y="14152"/>
                  </a:cubicBezTo>
                  <a:lnTo>
                    <a:pt x="0" y="29242"/>
                  </a:lnTo>
                  <a:lnTo>
                    <a:pt x="14802" y="29242"/>
                  </a:lnTo>
                  <a:lnTo>
                    <a:pt x="17006" y="16751"/>
                  </a:lnTo>
                  <a:cubicBezTo>
                    <a:pt x="17411" y="14419"/>
                    <a:pt x="16591" y="12033"/>
                    <a:pt x="14834" y="10436"/>
                  </a:cubicBezTo>
                  <a:lnTo>
                    <a:pt x="14163" y="9840"/>
                  </a:lnTo>
                  <a:cubicBezTo>
                    <a:pt x="13311" y="9073"/>
                    <a:pt x="12704" y="8061"/>
                    <a:pt x="12438" y="6943"/>
                  </a:cubicBezTo>
                  <a:lnTo>
                    <a:pt x="10745" y="0"/>
                  </a:lnTo>
                  <a:close/>
                </a:path>
              </a:pathLst>
            </a:custGeom>
            <a:solidFill>
              <a:srgbClr val="6746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1" name="Google Shape;1230;p30">
              <a:extLst>
                <a:ext uri="{FF2B5EF4-FFF2-40B4-BE49-F238E27FC236}">
                  <a16:creationId xmlns:a16="http://schemas.microsoft.com/office/drawing/2014/main" id="{24821D0A-8544-E94F-36FD-95411EE9BFCD}"/>
                </a:ext>
              </a:extLst>
            </p:cNvPr>
            <p:cNvSpPr/>
            <p:nvPr/>
          </p:nvSpPr>
          <p:spPr>
            <a:xfrm>
              <a:off x="5121925" y="3763175"/>
              <a:ext cx="199675" cy="333850"/>
            </a:xfrm>
            <a:custGeom>
              <a:avLst/>
              <a:gdLst/>
              <a:ahLst/>
              <a:cxnLst/>
              <a:rect l="l" t="t" r="r" b="b"/>
              <a:pathLst>
                <a:path w="7987" h="13354" extrusionOk="0">
                  <a:moveTo>
                    <a:pt x="7987" y="0"/>
                  </a:moveTo>
                  <a:lnTo>
                    <a:pt x="0" y="13354"/>
                  </a:lnTo>
                  <a:lnTo>
                    <a:pt x="4899" y="13354"/>
                  </a:lnTo>
                  <a:lnTo>
                    <a:pt x="7987" y="0"/>
                  </a:lnTo>
                  <a:close/>
                </a:path>
              </a:pathLst>
            </a:custGeom>
            <a:solidFill>
              <a:srgbClr val="4D35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2" name="Google Shape;1231;p30">
              <a:extLst>
                <a:ext uri="{FF2B5EF4-FFF2-40B4-BE49-F238E27FC236}">
                  <a16:creationId xmlns:a16="http://schemas.microsoft.com/office/drawing/2014/main" id="{D4AB5324-3DDD-F40C-A8D2-92DB2F9C17F9}"/>
                </a:ext>
              </a:extLst>
            </p:cNvPr>
            <p:cNvSpPr/>
            <p:nvPr/>
          </p:nvSpPr>
          <p:spPr>
            <a:xfrm>
              <a:off x="5050050" y="3365700"/>
              <a:ext cx="153100" cy="229500"/>
            </a:xfrm>
            <a:custGeom>
              <a:avLst/>
              <a:gdLst/>
              <a:ahLst/>
              <a:cxnLst/>
              <a:rect l="l" t="t" r="r" b="b"/>
              <a:pathLst>
                <a:path w="6124" h="9180" extrusionOk="0">
                  <a:moveTo>
                    <a:pt x="5271" y="1"/>
                  </a:moveTo>
                  <a:lnTo>
                    <a:pt x="0" y="6113"/>
                  </a:lnTo>
                  <a:lnTo>
                    <a:pt x="522" y="9180"/>
                  </a:lnTo>
                  <a:cubicBezTo>
                    <a:pt x="639" y="9169"/>
                    <a:pt x="756" y="9126"/>
                    <a:pt x="884" y="9095"/>
                  </a:cubicBezTo>
                  <a:lnTo>
                    <a:pt x="2598" y="8583"/>
                  </a:lnTo>
                  <a:cubicBezTo>
                    <a:pt x="4750" y="7923"/>
                    <a:pt x="6123" y="5517"/>
                    <a:pt x="5836" y="2908"/>
                  </a:cubicBezTo>
                  <a:lnTo>
                    <a:pt x="5708" y="1832"/>
                  </a:lnTo>
                  <a:lnTo>
                    <a:pt x="5271" y="1"/>
                  </a:lnTo>
                  <a:close/>
                </a:path>
              </a:pathLst>
            </a:custGeom>
            <a:solidFill>
              <a:srgbClr val="4D35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3" name="Google Shape;1232;p30">
              <a:extLst>
                <a:ext uri="{FF2B5EF4-FFF2-40B4-BE49-F238E27FC236}">
                  <a16:creationId xmlns:a16="http://schemas.microsoft.com/office/drawing/2014/main" id="{E013F37F-A570-8198-495C-CA61062FF6EA}"/>
                </a:ext>
              </a:extLst>
            </p:cNvPr>
            <p:cNvSpPr/>
            <p:nvPr/>
          </p:nvSpPr>
          <p:spPr>
            <a:xfrm>
              <a:off x="4929700" y="3215575"/>
              <a:ext cx="263050" cy="341325"/>
            </a:xfrm>
            <a:custGeom>
              <a:avLst/>
              <a:gdLst/>
              <a:ahLst/>
              <a:cxnLst/>
              <a:rect l="l" t="t" r="r" b="b"/>
              <a:pathLst>
                <a:path w="10522" h="13653" extrusionOk="0">
                  <a:moveTo>
                    <a:pt x="5393" y="1"/>
                  </a:moveTo>
                  <a:cubicBezTo>
                    <a:pt x="5109" y="1"/>
                    <a:pt x="4820" y="18"/>
                    <a:pt x="4527" y="53"/>
                  </a:cubicBezTo>
                  <a:cubicBezTo>
                    <a:pt x="1896" y="351"/>
                    <a:pt x="1" y="1884"/>
                    <a:pt x="342" y="4951"/>
                  </a:cubicBezTo>
                  <a:lnTo>
                    <a:pt x="927" y="10084"/>
                  </a:lnTo>
                  <a:cubicBezTo>
                    <a:pt x="1044" y="11181"/>
                    <a:pt x="1577" y="12192"/>
                    <a:pt x="2450" y="12885"/>
                  </a:cubicBezTo>
                  <a:cubicBezTo>
                    <a:pt x="3067" y="13386"/>
                    <a:pt x="3773" y="13652"/>
                    <a:pt x="4479" y="13652"/>
                  </a:cubicBezTo>
                  <a:cubicBezTo>
                    <a:pt x="4749" y="13652"/>
                    <a:pt x="5018" y="13614"/>
                    <a:pt x="5283" y="13534"/>
                  </a:cubicBezTo>
                  <a:lnTo>
                    <a:pt x="6997" y="13012"/>
                  </a:lnTo>
                  <a:cubicBezTo>
                    <a:pt x="9159" y="12352"/>
                    <a:pt x="10522" y="9956"/>
                    <a:pt x="10245" y="7347"/>
                  </a:cubicBezTo>
                  <a:lnTo>
                    <a:pt x="9851" y="3854"/>
                  </a:lnTo>
                  <a:cubicBezTo>
                    <a:pt x="9529" y="1121"/>
                    <a:pt x="7645" y="1"/>
                    <a:pt x="5393" y="1"/>
                  </a:cubicBezTo>
                  <a:close/>
                </a:path>
              </a:pathLst>
            </a:custGeom>
            <a:solidFill>
              <a:srgbClr val="8057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4" name="Google Shape;1233;p30">
              <a:extLst>
                <a:ext uri="{FF2B5EF4-FFF2-40B4-BE49-F238E27FC236}">
                  <a16:creationId xmlns:a16="http://schemas.microsoft.com/office/drawing/2014/main" id="{11DF2292-956B-C51B-5FFC-C75103150FD1}"/>
                </a:ext>
              </a:extLst>
            </p:cNvPr>
            <p:cNvSpPr/>
            <p:nvPr/>
          </p:nvSpPr>
          <p:spPr>
            <a:xfrm>
              <a:off x="5171425" y="3319725"/>
              <a:ext cx="53825" cy="65425"/>
            </a:xfrm>
            <a:custGeom>
              <a:avLst/>
              <a:gdLst/>
              <a:ahLst/>
              <a:cxnLst/>
              <a:rect l="l" t="t" r="r" b="b"/>
              <a:pathLst>
                <a:path w="2153" h="2617" extrusionOk="0">
                  <a:moveTo>
                    <a:pt x="798" y="1"/>
                  </a:moveTo>
                  <a:cubicBezTo>
                    <a:pt x="753" y="1"/>
                    <a:pt x="707" y="3"/>
                    <a:pt x="661" y="8"/>
                  </a:cubicBezTo>
                  <a:lnTo>
                    <a:pt x="1" y="93"/>
                  </a:lnTo>
                  <a:lnTo>
                    <a:pt x="299" y="2617"/>
                  </a:lnTo>
                  <a:lnTo>
                    <a:pt x="949" y="2542"/>
                  </a:lnTo>
                  <a:cubicBezTo>
                    <a:pt x="1641" y="2457"/>
                    <a:pt x="2152" y="1818"/>
                    <a:pt x="2067" y="1126"/>
                  </a:cubicBezTo>
                  <a:cubicBezTo>
                    <a:pt x="1997" y="480"/>
                    <a:pt x="1436" y="1"/>
                    <a:pt x="798" y="1"/>
                  </a:cubicBezTo>
                  <a:close/>
                </a:path>
              </a:pathLst>
            </a:custGeom>
            <a:solidFill>
              <a:srgbClr val="8057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5" name="Google Shape;1234;p30">
              <a:extLst>
                <a:ext uri="{FF2B5EF4-FFF2-40B4-BE49-F238E27FC236}">
                  <a16:creationId xmlns:a16="http://schemas.microsoft.com/office/drawing/2014/main" id="{90C844A5-2120-F692-186D-901D2291D208}"/>
                </a:ext>
              </a:extLst>
            </p:cNvPr>
            <p:cNvSpPr/>
            <p:nvPr/>
          </p:nvSpPr>
          <p:spPr>
            <a:xfrm>
              <a:off x="4978950" y="3353200"/>
              <a:ext cx="34650" cy="85625"/>
            </a:xfrm>
            <a:custGeom>
              <a:avLst/>
              <a:gdLst/>
              <a:ahLst/>
              <a:cxnLst/>
              <a:rect l="l" t="t" r="r" b="b"/>
              <a:pathLst>
                <a:path w="1386" h="3425" extrusionOk="0">
                  <a:moveTo>
                    <a:pt x="981" y="0"/>
                  </a:moveTo>
                  <a:cubicBezTo>
                    <a:pt x="608" y="2715"/>
                    <a:pt x="1" y="2236"/>
                    <a:pt x="33" y="2928"/>
                  </a:cubicBezTo>
                  <a:cubicBezTo>
                    <a:pt x="65" y="3341"/>
                    <a:pt x="539" y="3424"/>
                    <a:pt x="918" y="3424"/>
                  </a:cubicBezTo>
                  <a:cubicBezTo>
                    <a:pt x="1174" y="3424"/>
                    <a:pt x="1385" y="3386"/>
                    <a:pt x="1385" y="3386"/>
                  </a:cubicBezTo>
                  <a:lnTo>
                    <a:pt x="981" y="0"/>
                  </a:lnTo>
                  <a:close/>
                </a:path>
              </a:pathLst>
            </a:custGeom>
            <a:solidFill>
              <a:srgbClr val="6746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6" name="Google Shape;1235;p30">
              <a:extLst>
                <a:ext uri="{FF2B5EF4-FFF2-40B4-BE49-F238E27FC236}">
                  <a16:creationId xmlns:a16="http://schemas.microsoft.com/office/drawing/2014/main" id="{4C03DD4F-5D83-FF9A-3078-F7EDED0CD393}"/>
                </a:ext>
              </a:extLst>
            </p:cNvPr>
            <p:cNvSpPr/>
            <p:nvPr/>
          </p:nvSpPr>
          <p:spPr>
            <a:xfrm>
              <a:off x="4996800" y="3463125"/>
              <a:ext cx="68700" cy="15200"/>
            </a:xfrm>
            <a:custGeom>
              <a:avLst/>
              <a:gdLst/>
              <a:ahLst/>
              <a:cxnLst/>
              <a:rect l="l" t="t" r="r" b="b"/>
              <a:pathLst>
                <a:path w="2748" h="608" fill="none" extrusionOk="0">
                  <a:moveTo>
                    <a:pt x="0" y="395"/>
                  </a:moveTo>
                  <a:cubicBezTo>
                    <a:pt x="0" y="395"/>
                    <a:pt x="1491" y="608"/>
                    <a:pt x="2748" y="1"/>
                  </a:cubicBezTo>
                </a:path>
              </a:pathLst>
            </a:custGeom>
            <a:noFill/>
            <a:ln w="28575" cap="rnd" cmpd="sng">
              <a:solidFill>
                <a:srgbClr val="67463A"/>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7" name="Google Shape;1236;p30">
              <a:extLst>
                <a:ext uri="{FF2B5EF4-FFF2-40B4-BE49-F238E27FC236}">
                  <a16:creationId xmlns:a16="http://schemas.microsoft.com/office/drawing/2014/main" id="{4DD45F8C-7D52-8163-BD6E-088B9122392A}"/>
                </a:ext>
              </a:extLst>
            </p:cNvPr>
            <p:cNvSpPr/>
            <p:nvPr/>
          </p:nvSpPr>
          <p:spPr>
            <a:xfrm>
              <a:off x="5039650" y="3340950"/>
              <a:ext cx="58075" cy="19175"/>
            </a:xfrm>
            <a:custGeom>
              <a:avLst/>
              <a:gdLst/>
              <a:ahLst/>
              <a:cxnLst/>
              <a:rect l="l" t="t" r="r" b="b"/>
              <a:pathLst>
                <a:path w="2323" h="767" fill="none" extrusionOk="0">
                  <a:moveTo>
                    <a:pt x="1" y="415"/>
                  </a:moveTo>
                  <a:cubicBezTo>
                    <a:pt x="1" y="415"/>
                    <a:pt x="1119" y="767"/>
                    <a:pt x="2322" y="0"/>
                  </a:cubicBezTo>
                </a:path>
              </a:pathLst>
            </a:custGeom>
            <a:noFill/>
            <a:ln w="28575"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8" name="Google Shape;1237;p30">
              <a:extLst>
                <a:ext uri="{FF2B5EF4-FFF2-40B4-BE49-F238E27FC236}">
                  <a16:creationId xmlns:a16="http://schemas.microsoft.com/office/drawing/2014/main" id="{05A64692-C903-2201-80E8-C361E8ABBD1A}"/>
                </a:ext>
              </a:extLst>
            </p:cNvPr>
            <p:cNvSpPr/>
            <p:nvPr/>
          </p:nvSpPr>
          <p:spPr>
            <a:xfrm>
              <a:off x="5028750" y="3278650"/>
              <a:ext cx="72950" cy="21050"/>
            </a:xfrm>
            <a:custGeom>
              <a:avLst/>
              <a:gdLst/>
              <a:ahLst/>
              <a:cxnLst/>
              <a:rect l="l" t="t" r="r" b="b"/>
              <a:pathLst>
                <a:path w="2918" h="842" fill="none" extrusionOk="0">
                  <a:moveTo>
                    <a:pt x="0" y="842"/>
                  </a:moveTo>
                  <a:cubicBezTo>
                    <a:pt x="0" y="842"/>
                    <a:pt x="1480" y="0"/>
                    <a:pt x="2918" y="511"/>
                  </a:cubicBezTo>
                </a:path>
              </a:pathLst>
            </a:custGeom>
            <a:noFill/>
            <a:ln w="13850"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9" name="Google Shape;1238;p30">
              <a:extLst>
                <a:ext uri="{FF2B5EF4-FFF2-40B4-BE49-F238E27FC236}">
                  <a16:creationId xmlns:a16="http://schemas.microsoft.com/office/drawing/2014/main" id="{345DA07A-B758-A642-506F-5BCB79854B9E}"/>
                </a:ext>
              </a:extLst>
            </p:cNvPr>
            <p:cNvSpPr/>
            <p:nvPr/>
          </p:nvSpPr>
          <p:spPr>
            <a:xfrm>
              <a:off x="4920650" y="3358250"/>
              <a:ext cx="58875" cy="15200"/>
            </a:xfrm>
            <a:custGeom>
              <a:avLst/>
              <a:gdLst/>
              <a:ahLst/>
              <a:cxnLst/>
              <a:rect l="l" t="t" r="r" b="b"/>
              <a:pathLst>
                <a:path w="2355" h="608" fill="none" extrusionOk="0">
                  <a:moveTo>
                    <a:pt x="2354" y="0"/>
                  </a:moveTo>
                  <a:cubicBezTo>
                    <a:pt x="2354" y="0"/>
                    <a:pt x="1343" y="607"/>
                    <a:pt x="1" y="128"/>
                  </a:cubicBezTo>
                </a:path>
              </a:pathLst>
            </a:custGeom>
            <a:noFill/>
            <a:ln w="28575"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0" name="Google Shape;1239;p30">
              <a:extLst>
                <a:ext uri="{FF2B5EF4-FFF2-40B4-BE49-F238E27FC236}">
                  <a16:creationId xmlns:a16="http://schemas.microsoft.com/office/drawing/2014/main" id="{7A2EC292-3A79-7BA9-70A4-5BB023E8826E}"/>
                </a:ext>
              </a:extLst>
            </p:cNvPr>
            <p:cNvSpPr/>
            <p:nvPr/>
          </p:nvSpPr>
          <p:spPr>
            <a:xfrm>
              <a:off x="4905750" y="3293300"/>
              <a:ext cx="72700" cy="20250"/>
            </a:xfrm>
            <a:custGeom>
              <a:avLst/>
              <a:gdLst/>
              <a:ahLst/>
              <a:cxnLst/>
              <a:rect l="l" t="t" r="r" b="b"/>
              <a:pathLst>
                <a:path w="2908" h="810" fill="none" extrusionOk="0">
                  <a:moveTo>
                    <a:pt x="2908" y="479"/>
                  </a:moveTo>
                  <a:cubicBezTo>
                    <a:pt x="2908" y="479"/>
                    <a:pt x="1278" y="0"/>
                    <a:pt x="0" y="809"/>
                  </a:cubicBezTo>
                </a:path>
              </a:pathLst>
            </a:custGeom>
            <a:noFill/>
            <a:ln w="13850"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1" name="Google Shape;1240;p30">
              <a:extLst>
                <a:ext uri="{FF2B5EF4-FFF2-40B4-BE49-F238E27FC236}">
                  <a16:creationId xmlns:a16="http://schemas.microsoft.com/office/drawing/2014/main" id="{BBE0F535-F3B5-F108-60D0-E62319AA3E03}"/>
                </a:ext>
              </a:extLst>
            </p:cNvPr>
            <p:cNvSpPr/>
            <p:nvPr/>
          </p:nvSpPr>
          <p:spPr>
            <a:xfrm>
              <a:off x="4847725" y="3730675"/>
              <a:ext cx="329050" cy="366343"/>
            </a:xfrm>
            <a:custGeom>
              <a:avLst/>
              <a:gdLst/>
              <a:ahLst/>
              <a:cxnLst/>
              <a:rect l="l" t="t" r="r" b="b"/>
              <a:pathLst>
                <a:path w="13162" h="12546" extrusionOk="0">
                  <a:moveTo>
                    <a:pt x="5271" y="1"/>
                  </a:moveTo>
                  <a:cubicBezTo>
                    <a:pt x="5271" y="1"/>
                    <a:pt x="3951" y="1620"/>
                    <a:pt x="2375" y="4985"/>
                  </a:cubicBezTo>
                  <a:cubicBezTo>
                    <a:pt x="799" y="8360"/>
                    <a:pt x="0" y="12545"/>
                    <a:pt x="0" y="12545"/>
                  </a:cubicBezTo>
                  <a:lnTo>
                    <a:pt x="10968" y="12545"/>
                  </a:lnTo>
                  <a:lnTo>
                    <a:pt x="13162" y="1652"/>
                  </a:lnTo>
                  <a:lnTo>
                    <a:pt x="5271" y="1"/>
                  </a:lnTo>
                  <a:close/>
                </a:path>
              </a:pathLst>
            </a:custGeom>
            <a:solidFill>
              <a:srgbClr val="8057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2" name="Google Shape;1241;p30">
              <a:extLst>
                <a:ext uri="{FF2B5EF4-FFF2-40B4-BE49-F238E27FC236}">
                  <a16:creationId xmlns:a16="http://schemas.microsoft.com/office/drawing/2014/main" id="{2B6F8FAF-E72B-9815-3A51-CB1FD4DD008C}"/>
                </a:ext>
              </a:extLst>
            </p:cNvPr>
            <p:cNvSpPr/>
            <p:nvPr/>
          </p:nvSpPr>
          <p:spPr>
            <a:xfrm>
              <a:off x="4933700" y="3869650"/>
              <a:ext cx="151250" cy="218600"/>
            </a:xfrm>
            <a:custGeom>
              <a:avLst/>
              <a:gdLst/>
              <a:ahLst/>
              <a:cxnLst/>
              <a:rect l="l" t="t" r="r" b="b"/>
              <a:pathLst>
                <a:path w="6050" h="8744" extrusionOk="0">
                  <a:moveTo>
                    <a:pt x="1" y="1"/>
                  </a:moveTo>
                  <a:lnTo>
                    <a:pt x="2035" y="8743"/>
                  </a:lnTo>
                  <a:lnTo>
                    <a:pt x="6049" y="7678"/>
                  </a:lnTo>
                  <a:lnTo>
                    <a:pt x="1" y="1"/>
                  </a:lnTo>
                  <a:close/>
                </a:path>
              </a:pathLst>
            </a:custGeom>
            <a:solidFill>
              <a:srgbClr val="4D35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3" name="Google Shape;1242;p30">
              <a:extLst>
                <a:ext uri="{FF2B5EF4-FFF2-40B4-BE49-F238E27FC236}">
                  <a16:creationId xmlns:a16="http://schemas.microsoft.com/office/drawing/2014/main" id="{D04BACA1-5573-F88E-D0E8-4E73C0F9B0E8}"/>
                </a:ext>
              </a:extLst>
            </p:cNvPr>
            <p:cNvSpPr/>
            <p:nvPr/>
          </p:nvSpPr>
          <p:spPr>
            <a:xfrm>
              <a:off x="4917200" y="3479225"/>
              <a:ext cx="328525" cy="326000"/>
            </a:xfrm>
            <a:custGeom>
              <a:avLst/>
              <a:gdLst/>
              <a:ahLst/>
              <a:cxnLst/>
              <a:rect l="l" t="t" r="r" b="b"/>
              <a:pathLst>
                <a:path w="13141" h="13040" extrusionOk="0">
                  <a:moveTo>
                    <a:pt x="5979" y="1"/>
                  </a:moveTo>
                  <a:cubicBezTo>
                    <a:pt x="5901" y="1"/>
                    <a:pt x="5821" y="6"/>
                    <a:pt x="5740" y="17"/>
                  </a:cubicBezTo>
                  <a:cubicBezTo>
                    <a:pt x="5272" y="70"/>
                    <a:pt x="4878" y="315"/>
                    <a:pt x="4601" y="635"/>
                  </a:cubicBezTo>
                  <a:cubicBezTo>
                    <a:pt x="4468" y="605"/>
                    <a:pt x="4333" y="590"/>
                    <a:pt x="4197" y="590"/>
                  </a:cubicBezTo>
                  <a:cubicBezTo>
                    <a:pt x="3896" y="590"/>
                    <a:pt x="3594" y="665"/>
                    <a:pt x="3323" y="826"/>
                  </a:cubicBezTo>
                  <a:cubicBezTo>
                    <a:pt x="2918" y="1061"/>
                    <a:pt x="2641" y="1433"/>
                    <a:pt x="2492" y="1827"/>
                  </a:cubicBezTo>
                  <a:cubicBezTo>
                    <a:pt x="2066" y="1913"/>
                    <a:pt x="1672" y="2136"/>
                    <a:pt x="1385" y="2509"/>
                  </a:cubicBezTo>
                  <a:cubicBezTo>
                    <a:pt x="1108" y="2882"/>
                    <a:pt x="991" y="3318"/>
                    <a:pt x="1012" y="3744"/>
                  </a:cubicBezTo>
                  <a:cubicBezTo>
                    <a:pt x="661" y="3989"/>
                    <a:pt x="373" y="4341"/>
                    <a:pt x="245" y="4798"/>
                  </a:cubicBezTo>
                  <a:cubicBezTo>
                    <a:pt x="128" y="5246"/>
                    <a:pt x="181" y="5704"/>
                    <a:pt x="373" y="6087"/>
                  </a:cubicBezTo>
                  <a:cubicBezTo>
                    <a:pt x="139" y="6449"/>
                    <a:pt x="0" y="6886"/>
                    <a:pt x="75" y="7354"/>
                  </a:cubicBezTo>
                  <a:cubicBezTo>
                    <a:pt x="128" y="7823"/>
                    <a:pt x="362" y="8217"/>
                    <a:pt x="682" y="8494"/>
                  </a:cubicBezTo>
                  <a:cubicBezTo>
                    <a:pt x="586" y="8920"/>
                    <a:pt x="639" y="9377"/>
                    <a:pt x="884" y="9771"/>
                  </a:cubicBezTo>
                  <a:cubicBezTo>
                    <a:pt x="1108" y="10176"/>
                    <a:pt x="1481" y="10453"/>
                    <a:pt x="1885" y="10602"/>
                  </a:cubicBezTo>
                  <a:cubicBezTo>
                    <a:pt x="1960" y="11028"/>
                    <a:pt x="2183" y="11422"/>
                    <a:pt x="2556" y="11710"/>
                  </a:cubicBezTo>
                  <a:cubicBezTo>
                    <a:pt x="2900" y="11965"/>
                    <a:pt x="3308" y="12085"/>
                    <a:pt x="3704" y="12085"/>
                  </a:cubicBezTo>
                  <a:cubicBezTo>
                    <a:pt x="3737" y="12085"/>
                    <a:pt x="3769" y="12084"/>
                    <a:pt x="3802" y="12082"/>
                  </a:cubicBezTo>
                  <a:cubicBezTo>
                    <a:pt x="4036" y="12434"/>
                    <a:pt x="4398" y="12721"/>
                    <a:pt x="4846" y="12849"/>
                  </a:cubicBezTo>
                  <a:cubicBezTo>
                    <a:pt x="5008" y="12891"/>
                    <a:pt x="5170" y="12911"/>
                    <a:pt x="5328" y="12911"/>
                  </a:cubicBezTo>
                  <a:cubicBezTo>
                    <a:pt x="5615" y="12911"/>
                    <a:pt x="5891" y="12845"/>
                    <a:pt x="6145" y="12721"/>
                  </a:cubicBezTo>
                  <a:cubicBezTo>
                    <a:pt x="6431" y="12912"/>
                    <a:pt x="6782" y="13040"/>
                    <a:pt x="7150" y="13040"/>
                  </a:cubicBezTo>
                  <a:cubicBezTo>
                    <a:pt x="7233" y="13040"/>
                    <a:pt x="7317" y="13033"/>
                    <a:pt x="7401" y="13019"/>
                  </a:cubicBezTo>
                  <a:cubicBezTo>
                    <a:pt x="7870" y="12966"/>
                    <a:pt x="8275" y="12732"/>
                    <a:pt x="8551" y="12412"/>
                  </a:cubicBezTo>
                  <a:cubicBezTo>
                    <a:pt x="8678" y="12441"/>
                    <a:pt x="8806" y="12455"/>
                    <a:pt x="8935" y="12455"/>
                  </a:cubicBezTo>
                  <a:cubicBezTo>
                    <a:pt x="9239" y="12455"/>
                    <a:pt x="9545" y="12375"/>
                    <a:pt x="9829" y="12210"/>
                  </a:cubicBezTo>
                  <a:cubicBezTo>
                    <a:pt x="10223" y="11986"/>
                    <a:pt x="10511" y="11614"/>
                    <a:pt x="10649" y="11209"/>
                  </a:cubicBezTo>
                  <a:cubicBezTo>
                    <a:pt x="11075" y="11134"/>
                    <a:pt x="11480" y="10911"/>
                    <a:pt x="11757" y="10538"/>
                  </a:cubicBezTo>
                  <a:cubicBezTo>
                    <a:pt x="12034" y="10165"/>
                    <a:pt x="12161" y="9718"/>
                    <a:pt x="12129" y="9292"/>
                  </a:cubicBezTo>
                  <a:cubicBezTo>
                    <a:pt x="12491" y="9058"/>
                    <a:pt x="12768" y="8685"/>
                    <a:pt x="12907" y="8249"/>
                  </a:cubicBezTo>
                  <a:cubicBezTo>
                    <a:pt x="13024" y="7791"/>
                    <a:pt x="12971" y="7344"/>
                    <a:pt x="12768" y="6950"/>
                  </a:cubicBezTo>
                  <a:cubicBezTo>
                    <a:pt x="13013" y="6587"/>
                    <a:pt x="13141" y="6151"/>
                    <a:pt x="13077" y="5693"/>
                  </a:cubicBezTo>
                  <a:cubicBezTo>
                    <a:pt x="13024" y="5224"/>
                    <a:pt x="12779" y="4820"/>
                    <a:pt x="12459" y="4543"/>
                  </a:cubicBezTo>
                  <a:cubicBezTo>
                    <a:pt x="12555" y="4117"/>
                    <a:pt x="12502" y="3659"/>
                    <a:pt x="12268" y="3265"/>
                  </a:cubicBezTo>
                  <a:cubicBezTo>
                    <a:pt x="12034" y="2860"/>
                    <a:pt x="11661" y="2584"/>
                    <a:pt x="11267" y="2434"/>
                  </a:cubicBezTo>
                  <a:cubicBezTo>
                    <a:pt x="11182" y="2008"/>
                    <a:pt x="10958" y="1614"/>
                    <a:pt x="10585" y="1338"/>
                  </a:cubicBezTo>
                  <a:cubicBezTo>
                    <a:pt x="10252" y="1081"/>
                    <a:pt x="9868" y="960"/>
                    <a:pt x="9486" y="960"/>
                  </a:cubicBezTo>
                  <a:cubicBezTo>
                    <a:pt x="9441" y="960"/>
                    <a:pt x="9395" y="962"/>
                    <a:pt x="9350" y="965"/>
                  </a:cubicBezTo>
                  <a:cubicBezTo>
                    <a:pt x="9105" y="603"/>
                    <a:pt x="8754" y="326"/>
                    <a:pt x="8296" y="188"/>
                  </a:cubicBezTo>
                  <a:cubicBezTo>
                    <a:pt x="8139" y="146"/>
                    <a:pt x="7980" y="126"/>
                    <a:pt x="7824" y="126"/>
                  </a:cubicBezTo>
                  <a:cubicBezTo>
                    <a:pt x="7536" y="126"/>
                    <a:pt x="7256" y="195"/>
                    <a:pt x="7007" y="326"/>
                  </a:cubicBezTo>
                  <a:cubicBezTo>
                    <a:pt x="6708" y="123"/>
                    <a:pt x="6357" y="1"/>
                    <a:pt x="5979" y="1"/>
                  </a:cubicBezTo>
                  <a:close/>
                </a:path>
              </a:pathLst>
            </a:custGeom>
            <a:solidFill>
              <a:srgbClr val="4D35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4" name="Google Shape;1243;p30">
              <a:extLst>
                <a:ext uri="{FF2B5EF4-FFF2-40B4-BE49-F238E27FC236}">
                  <a16:creationId xmlns:a16="http://schemas.microsoft.com/office/drawing/2014/main" id="{D9263B57-54DA-5D17-927D-4E5AC095B0C4}"/>
                </a:ext>
              </a:extLst>
            </p:cNvPr>
            <p:cNvSpPr/>
            <p:nvPr/>
          </p:nvSpPr>
          <p:spPr>
            <a:xfrm>
              <a:off x="4951800" y="3730675"/>
              <a:ext cx="224975" cy="133450"/>
            </a:xfrm>
            <a:custGeom>
              <a:avLst/>
              <a:gdLst/>
              <a:ahLst/>
              <a:cxnLst/>
              <a:rect l="l" t="t" r="r" b="b"/>
              <a:pathLst>
                <a:path w="8999" h="5338" extrusionOk="0">
                  <a:moveTo>
                    <a:pt x="1108" y="1"/>
                  </a:moveTo>
                  <a:cubicBezTo>
                    <a:pt x="1108" y="1"/>
                    <a:pt x="672" y="544"/>
                    <a:pt x="1" y="1630"/>
                  </a:cubicBezTo>
                  <a:cubicBezTo>
                    <a:pt x="160" y="1758"/>
                    <a:pt x="341" y="1843"/>
                    <a:pt x="512" y="1896"/>
                  </a:cubicBezTo>
                  <a:cubicBezTo>
                    <a:pt x="576" y="2290"/>
                    <a:pt x="778" y="2642"/>
                    <a:pt x="1087" y="2929"/>
                  </a:cubicBezTo>
                  <a:cubicBezTo>
                    <a:pt x="1524" y="3781"/>
                    <a:pt x="2290" y="4441"/>
                    <a:pt x="3291" y="4718"/>
                  </a:cubicBezTo>
                  <a:lnTo>
                    <a:pt x="5187" y="5240"/>
                  </a:lnTo>
                  <a:cubicBezTo>
                    <a:pt x="5432" y="5306"/>
                    <a:pt x="5679" y="5338"/>
                    <a:pt x="5922" y="5338"/>
                  </a:cubicBezTo>
                  <a:cubicBezTo>
                    <a:pt x="7090" y="5338"/>
                    <a:pt x="8166" y="4608"/>
                    <a:pt x="8562" y="3462"/>
                  </a:cubicBezTo>
                  <a:cubicBezTo>
                    <a:pt x="8594" y="3430"/>
                    <a:pt x="8626" y="3419"/>
                    <a:pt x="8658" y="3387"/>
                  </a:cubicBezTo>
                  <a:lnTo>
                    <a:pt x="8999" y="1662"/>
                  </a:lnTo>
                  <a:lnTo>
                    <a:pt x="1108" y="1"/>
                  </a:lnTo>
                  <a:close/>
                </a:path>
              </a:pathLst>
            </a:custGeom>
            <a:solidFill>
              <a:srgbClr val="4D35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5" name="Google Shape;1244;p30">
              <a:extLst>
                <a:ext uri="{FF2B5EF4-FFF2-40B4-BE49-F238E27FC236}">
                  <a16:creationId xmlns:a16="http://schemas.microsoft.com/office/drawing/2014/main" id="{09A20B2A-EA6D-5F8A-E56F-76C26E4C19E5}"/>
                </a:ext>
              </a:extLst>
            </p:cNvPr>
            <p:cNvSpPr/>
            <p:nvPr/>
          </p:nvSpPr>
          <p:spPr>
            <a:xfrm>
              <a:off x="4959250" y="3584575"/>
              <a:ext cx="244150" cy="245050"/>
            </a:xfrm>
            <a:custGeom>
              <a:avLst/>
              <a:gdLst/>
              <a:ahLst/>
              <a:cxnLst/>
              <a:rect l="l" t="t" r="r" b="b"/>
              <a:pathLst>
                <a:path w="9766" h="9802" extrusionOk="0">
                  <a:moveTo>
                    <a:pt x="4031" y="0"/>
                  </a:moveTo>
                  <a:cubicBezTo>
                    <a:pt x="2761" y="0"/>
                    <a:pt x="1602" y="843"/>
                    <a:pt x="1247" y="2129"/>
                  </a:cubicBezTo>
                  <a:lnTo>
                    <a:pt x="501" y="4855"/>
                  </a:lnTo>
                  <a:cubicBezTo>
                    <a:pt x="1" y="6729"/>
                    <a:pt x="1108" y="8667"/>
                    <a:pt x="2983" y="9178"/>
                  </a:cubicBezTo>
                  <a:lnTo>
                    <a:pt x="4867" y="9700"/>
                  </a:lnTo>
                  <a:cubicBezTo>
                    <a:pt x="5115" y="9769"/>
                    <a:pt x="5364" y="9802"/>
                    <a:pt x="5610" y="9802"/>
                  </a:cubicBezTo>
                  <a:cubicBezTo>
                    <a:pt x="6840" y="9802"/>
                    <a:pt x="7970" y="8975"/>
                    <a:pt x="8307" y="7740"/>
                  </a:cubicBezTo>
                  <a:lnTo>
                    <a:pt x="9468" y="3502"/>
                  </a:lnTo>
                  <a:cubicBezTo>
                    <a:pt x="9766" y="2416"/>
                    <a:pt x="9127" y="1287"/>
                    <a:pt x="8041" y="1000"/>
                  </a:cubicBezTo>
                  <a:lnTo>
                    <a:pt x="4804" y="105"/>
                  </a:lnTo>
                  <a:cubicBezTo>
                    <a:pt x="4545" y="34"/>
                    <a:pt x="4286" y="0"/>
                    <a:pt x="4031" y="0"/>
                  </a:cubicBezTo>
                  <a:close/>
                </a:path>
              </a:pathLst>
            </a:custGeom>
            <a:solidFill>
              <a:srgbClr val="8057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6" name="Google Shape;1245;p30">
              <a:extLst>
                <a:ext uri="{FF2B5EF4-FFF2-40B4-BE49-F238E27FC236}">
                  <a16:creationId xmlns:a16="http://schemas.microsoft.com/office/drawing/2014/main" id="{E899F417-2608-F152-2789-A90194FDEDB6}"/>
                </a:ext>
              </a:extLst>
            </p:cNvPr>
            <p:cNvSpPr/>
            <p:nvPr/>
          </p:nvSpPr>
          <p:spPr>
            <a:xfrm>
              <a:off x="4940350" y="3667725"/>
              <a:ext cx="52200" cy="52875"/>
            </a:xfrm>
            <a:custGeom>
              <a:avLst/>
              <a:gdLst/>
              <a:ahLst/>
              <a:cxnLst/>
              <a:rect l="l" t="t" r="r" b="b"/>
              <a:pathLst>
                <a:path w="2088" h="2115" extrusionOk="0">
                  <a:moveTo>
                    <a:pt x="1077" y="0"/>
                  </a:moveTo>
                  <a:cubicBezTo>
                    <a:pt x="650" y="0"/>
                    <a:pt x="263" y="287"/>
                    <a:pt x="139" y="719"/>
                  </a:cubicBezTo>
                  <a:cubicBezTo>
                    <a:pt x="1" y="1241"/>
                    <a:pt x="299" y="1774"/>
                    <a:pt x="821" y="1912"/>
                  </a:cubicBezTo>
                  <a:lnTo>
                    <a:pt x="1566" y="2114"/>
                  </a:lnTo>
                  <a:lnTo>
                    <a:pt x="2088" y="240"/>
                  </a:lnTo>
                  <a:lnTo>
                    <a:pt x="1343" y="38"/>
                  </a:lnTo>
                  <a:cubicBezTo>
                    <a:pt x="1254" y="12"/>
                    <a:pt x="1164" y="0"/>
                    <a:pt x="1077" y="0"/>
                  </a:cubicBezTo>
                  <a:close/>
                </a:path>
              </a:pathLst>
            </a:custGeom>
            <a:solidFill>
              <a:srgbClr val="8057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7" name="Google Shape;1246;p30">
              <a:extLst>
                <a:ext uri="{FF2B5EF4-FFF2-40B4-BE49-F238E27FC236}">
                  <a16:creationId xmlns:a16="http://schemas.microsoft.com/office/drawing/2014/main" id="{F60347C9-3390-898C-2EEC-18156C665455}"/>
                </a:ext>
              </a:extLst>
            </p:cNvPr>
            <p:cNvSpPr/>
            <p:nvPr/>
          </p:nvSpPr>
          <p:spPr>
            <a:xfrm>
              <a:off x="5024475" y="3672650"/>
              <a:ext cx="39700" cy="15725"/>
            </a:xfrm>
            <a:custGeom>
              <a:avLst/>
              <a:gdLst/>
              <a:ahLst/>
              <a:cxnLst/>
              <a:rect l="l" t="t" r="r" b="b"/>
              <a:pathLst>
                <a:path w="1588" h="629" fill="none" extrusionOk="0">
                  <a:moveTo>
                    <a:pt x="1" y="1"/>
                  </a:moveTo>
                  <a:cubicBezTo>
                    <a:pt x="1" y="1"/>
                    <a:pt x="608" y="629"/>
                    <a:pt x="1588" y="437"/>
                  </a:cubicBezTo>
                </a:path>
              </a:pathLst>
            </a:custGeom>
            <a:noFill/>
            <a:ln w="28575"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8" name="Google Shape;1247;p30">
              <a:extLst>
                <a:ext uri="{FF2B5EF4-FFF2-40B4-BE49-F238E27FC236}">
                  <a16:creationId xmlns:a16="http://schemas.microsoft.com/office/drawing/2014/main" id="{A1851B21-4AC0-CACB-037E-A56100FA8CF2}"/>
                </a:ext>
              </a:extLst>
            </p:cNvPr>
            <p:cNvSpPr/>
            <p:nvPr/>
          </p:nvSpPr>
          <p:spPr>
            <a:xfrm>
              <a:off x="5121925" y="3699275"/>
              <a:ext cx="38350" cy="14925"/>
            </a:xfrm>
            <a:custGeom>
              <a:avLst/>
              <a:gdLst/>
              <a:ahLst/>
              <a:cxnLst/>
              <a:rect l="l" t="t" r="r" b="b"/>
              <a:pathLst>
                <a:path w="1534" h="597" fill="none" extrusionOk="0">
                  <a:moveTo>
                    <a:pt x="0" y="0"/>
                  </a:moveTo>
                  <a:cubicBezTo>
                    <a:pt x="0" y="0"/>
                    <a:pt x="778" y="597"/>
                    <a:pt x="1534" y="426"/>
                  </a:cubicBezTo>
                </a:path>
              </a:pathLst>
            </a:custGeom>
            <a:noFill/>
            <a:ln w="28575"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9" name="Google Shape;1248;p30">
              <a:extLst>
                <a:ext uri="{FF2B5EF4-FFF2-40B4-BE49-F238E27FC236}">
                  <a16:creationId xmlns:a16="http://schemas.microsoft.com/office/drawing/2014/main" id="{3AD8DC41-D841-F14F-6280-DDEF6CA43FAB}"/>
                </a:ext>
              </a:extLst>
            </p:cNvPr>
            <p:cNvSpPr/>
            <p:nvPr/>
          </p:nvSpPr>
          <p:spPr>
            <a:xfrm>
              <a:off x="5076125" y="3696600"/>
              <a:ext cx="34900" cy="56125"/>
            </a:xfrm>
            <a:custGeom>
              <a:avLst/>
              <a:gdLst/>
              <a:ahLst/>
              <a:cxnLst/>
              <a:rect l="l" t="t" r="r" b="b"/>
              <a:pathLst>
                <a:path w="1396" h="2245" extrusionOk="0">
                  <a:moveTo>
                    <a:pt x="608" y="1"/>
                  </a:moveTo>
                  <a:lnTo>
                    <a:pt x="1" y="2216"/>
                  </a:lnTo>
                  <a:cubicBezTo>
                    <a:pt x="1" y="2216"/>
                    <a:pt x="182" y="2245"/>
                    <a:pt x="406" y="2245"/>
                  </a:cubicBezTo>
                  <a:cubicBezTo>
                    <a:pt x="729" y="2245"/>
                    <a:pt x="1142" y="2185"/>
                    <a:pt x="1236" y="1896"/>
                  </a:cubicBezTo>
                  <a:cubicBezTo>
                    <a:pt x="1396" y="1396"/>
                    <a:pt x="512" y="1023"/>
                    <a:pt x="608" y="1"/>
                  </a:cubicBezTo>
                  <a:close/>
                </a:path>
              </a:pathLst>
            </a:custGeom>
            <a:solidFill>
              <a:srgbClr val="6746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0" name="Google Shape;1249;p30">
              <a:extLst>
                <a:ext uri="{FF2B5EF4-FFF2-40B4-BE49-F238E27FC236}">
                  <a16:creationId xmlns:a16="http://schemas.microsoft.com/office/drawing/2014/main" id="{F97D5844-02AE-41D2-541F-D3EEA3170EC4}"/>
                </a:ext>
              </a:extLst>
            </p:cNvPr>
            <p:cNvSpPr/>
            <p:nvPr/>
          </p:nvSpPr>
          <p:spPr>
            <a:xfrm>
              <a:off x="5031675" y="3625800"/>
              <a:ext cx="43675" cy="23725"/>
            </a:xfrm>
            <a:custGeom>
              <a:avLst/>
              <a:gdLst/>
              <a:ahLst/>
              <a:cxnLst/>
              <a:rect l="l" t="t" r="r" b="b"/>
              <a:pathLst>
                <a:path w="1747" h="949" fill="none" extrusionOk="0">
                  <a:moveTo>
                    <a:pt x="1747" y="948"/>
                  </a:moveTo>
                  <a:cubicBezTo>
                    <a:pt x="1747" y="948"/>
                    <a:pt x="1065" y="0"/>
                    <a:pt x="0" y="469"/>
                  </a:cubicBezTo>
                </a:path>
              </a:pathLst>
            </a:custGeom>
            <a:noFill/>
            <a:ln w="13050"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1" name="Google Shape;1250;p30">
              <a:extLst>
                <a:ext uri="{FF2B5EF4-FFF2-40B4-BE49-F238E27FC236}">
                  <a16:creationId xmlns:a16="http://schemas.microsoft.com/office/drawing/2014/main" id="{6CBA7D7F-9200-A2D7-EC88-4EC9B8D4FDD5}"/>
                </a:ext>
              </a:extLst>
            </p:cNvPr>
            <p:cNvSpPr/>
            <p:nvPr/>
          </p:nvSpPr>
          <p:spPr>
            <a:xfrm>
              <a:off x="5132575" y="3655350"/>
              <a:ext cx="44200" cy="21575"/>
            </a:xfrm>
            <a:custGeom>
              <a:avLst/>
              <a:gdLst/>
              <a:ahLst/>
              <a:cxnLst/>
              <a:rect l="l" t="t" r="r" b="b"/>
              <a:pathLst>
                <a:path w="1768" h="863" fill="none" extrusionOk="0">
                  <a:moveTo>
                    <a:pt x="0" y="213"/>
                  </a:moveTo>
                  <a:cubicBezTo>
                    <a:pt x="0" y="213"/>
                    <a:pt x="1065" y="0"/>
                    <a:pt x="1768" y="863"/>
                  </a:cubicBezTo>
                </a:path>
              </a:pathLst>
            </a:custGeom>
            <a:noFill/>
            <a:ln w="13050"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2" name="Google Shape;1251;p30">
              <a:extLst>
                <a:ext uri="{FF2B5EF4-FFF2-40B4-BE49-F238E27FC236}">
                  <a16:creationId xmlns:a16="http://schemas.microsoft.com/office/drawing/2014/main" id="{582AC3F1-1F8E-8D39-22B7-F230458AD4BF}"/>
                </a:ext>
              </a:extLst>
            </p:cNvPr>
            <p:cNvSpPr/>
            <p:nvPr/>
          </p:nvSpPr>
          <p:spPr>
            <a:xfrm>
              <a:off x="5025025" y="3743475"/>
              <a:ext cx="59650" cy="29300"/>
            </a:xfrm>
            <a:custGeom>
              <a:avLst/>
              <a:gdLst/>
              <a:ahLst/>
              <a:cxnLst/>
              <a:rect l="l" t="t" r="r" b="b"/>
              <a:pathLst>
                <a:path w="2386" h="1172" fill="none" extrusionOk="0">
                  <a:moveTo>
                    <a:pt x="0" y="0"/>
                  </a:moveTo>
                  <a:cubicBezTo>
                    <a:pt x="0" y="0"/>
                    <a:pt x="831" y="980"/>
                    <a:pt x="2385" y="1171"/>
                  </a:cubicBezTo>
                </a:path>
              </a:pathLst>
            </a:custGeom>
            <a:noFill/>
            <a:ln w="28575" cap="rnd" cmpd="sng">
              <a:solidFill>
                <a:srgbClr val="67463A"/>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3" name="Google Shape;1252;p30">
              <a:extLst>
                <a:ext uri="{FF2B5EF4-FFF2-40B4-BE49-F238E27FC236}">
                  <a16:creationId xmlns:a16="http://schemas.microsoft.com/office/drawing/2014/main" id="{0A87959A-28D5-6E38-55DD-CB9373419B10}"/>
                </a:ext>
              </a:extLst>
            </p:cNvPr>
            <p:cNvSpPr/>
            <p:nvPr/>
          </p:nvSpPr>
          <p:spPr>
            <a:xfrm>
              <a:off x="4922000" y="3804400"/>
              <a:ext cx="186625" cy="252125"/>
            </a:xfrm>
            <a:custGeom>
              <a:avLst/>
              <a:gdLst/>
              <a:ahLst/>
              <a:cxnLst/>
              <a:rect l="l" t="t" r="r" b="b"/>
              <a:pathLst>
                <a:path w="7465" h="10085" extrusionOk="0">
                  <a:moveTo>
                    <a:pt x="2349" y="1"/>
                  </a:moveTo>
                  <a:cubicBezTo>
                    <a:pt x="2058" y="1"/>
                    <a:pt x="1762" y="63"/>
                    <a:pt x="1480" y="193"/>
                  </a:cubicBezTo>
                  <a:cubicBezTo>
                    <a:pt x="447" y="673"/>
                    <a:pt x="0" y="1897"/>
                    <a:pt x="479" y="2930"/>
                  </a:cubicBezTo>
                  <a:lnTo>
                    <a:pt x="3248" y="8893"/>
                  </a:lnTo>
                  <a:cubicBezTo>
                    <a:pt x="3598" y="9639"/>
                    <a:pt x="4344" y="10085"/>
                    <a:pt x="5124" y="10085"/>
                  </a:cubicBezTo>
                  <a:cubicBezTo>
                    <a:pt x="5412" y="10085"/>
                    <a:pt x="5706" y="10024"/>
                    <a:pt x="5985" y="9894"/>
                  </a:cubicBezTo>
                  <a:cubicBezTo>
                    <a:pt x="7018" y="9415"/>
                    <a:pt x="7465" y="8191"/>
                    <a:pt x="6986" y="7147"/>
                  </a:cubicBezTo>
                  <a:lnTo>
                    <a:pt x="4217" y="1184"/>
                  </a:lnTo>
                  <a:cubicBezTo>
                    <a:pt x="3868" y="440"/>
                    <a:pt x="3126" y="1"/>
                    <a:pt x="2349" y="1"/>
                  </a:cubicBezTo>
                  <a:close/>
                </a:path>
              </a:pathLst>
            </a:custGeom>
            <a:solidFill>
              <a:srgbClr val="6746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4" name="Google Shape;1253;p30">
              <a:extLst>
                <a:ext uri="{FF2B5EF4-FFF2-40B4-BE49-F238E27FC236}">
                  <a16:creationId xmlns:a16="http://schemas.microsoft.com/office/drawing/2014/main" id="{B6AB2593-91BC-E8DD-02C8-550FB980253B}"/>
                </a:ext>
              </a:extLst>
            </p:cNvPr>
            <p:cNvSpPr/>
            <p:nvPr/>
          </p:nvSpPr>
          <p:spPr>
            <a:xfrm>
              <a:off x="4990150" y="3826525"/>
              <a:ext cx="177850" cy="230150"/>
            </a:xfrm>
            <a:custGeom>
              <a:avLst/>
              <a:gdLst/>
              <a:ahLst/>
              <a:cxnLst/>
              <a:rect l="l" t="t" r="r" b="b"/>
              <a:pathLst>
                <a:path w="7114" h="9206" extrusionOk="0">
                  <a:moveTo>
                    <a:pt x="6039" y="0"/>
                  </a:moveTo>
                  <a:cubicBezTo>
                    <a:pt x="5888" y="0"/>
                    <a:pt x="4042" y="49"/>
                    <a:pt x="3184" y="2428"/>
                  </a:cubicBezTo>
                  <a:lnTo>
                    <a:pt x="405" y="6411"/>
                  </a:lnTo>
                  <a:cubicBezTo>
                    <a:pt x="0" y="7487"/>
                    <a:pt x="543" y="8679"/>
                    <a:pt x="1608" y="9073"/>
                  </a:cubicBezTo>
                  <a:cubicBezTo>
                    <a:pt x="1850" y="9163"/>
                    <a:pt x="2097" y="9206"/>
                    <a:pt x="2338" y="9206"/>
                  </a:cubicBezTo>
                  <a:cubicBezTo>
                    <a:pt x="3182" y="9206"/>
                    <a:pt x="3964" y="8687"/>
                    <a:pt x="4270" y="7859"/>
                  </a:cubicBezTo>
                  <a:lnTo>
                    <a:pt x="6102" y="2982"/>
                  </a:lnTo>
                  <a:cubicBezTo>
                    <a:pt x="6496" y="1896"/>
                    <a:pt x="7114" y="395"/>
                    <a:pt x="6049" y="1"/>
                  </a:cubicBezTo>
                  <a:cubicBezTo>
                    <a:pt x="6049" y="1"/>
                    <a:pt x="6045" y="0"/>
                    <a:pt x="6039" y="0"/>
                  </a:cubicBezTo>
                  <a:close/>
                </a:path>
              </a:pathLst>
            </a:custGeom>
            <a:solidFill>
              <a:srgbClr val="8057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5" name="Google Shape;1254;p30">
              <a:extLst>
                <a:ext uri="{FF2B5EF4-FFF2-40B4-BE49-F238E27FC236}">
                  <a16:creationId xmlns:a16="http://schemas.microsoft.com/office/drawing/2014/main" id="{4E041168-79E8-7383-E5BE-4D53596CC0F9}"/>
                </a:ext>
              </a:extLst>
            </p:cNvPr>
            <p:cNvSpPr/>
            <p:nvPr/>
          </p:nvSpPr>
          <p:spPr>
            <a:xfrm>
              <a:off x="4988800" y="3649325"/>
              <a:ext cx="358100" cy="517225"/>
            </a:xfrm>
            <a:custGeom>
              <a:avLst/>
              <a:gdLst/>
              <a:ahLst/>
              <a:cxnLst/>
              <a:rect l="l" t="t" r="r" b="b"/>
              <a:pathLst>
                <a:path w="14324" h="20689" extrusionOk="0">
                  <a:moveTo>
                    <a:pt x="10541" y="1"/>
                  </a:moveTo>
                  <a:cubicBezTo>
                    <a:pt x="9296" y="1"/>
                    <a:pt x="8127" y="659"/>
                    <a:pt x="7604" y="1775"/>
                  </a:cubicBezTo>
                  <a:lnTo>
                    <a:pt x="725" y="16406"/>
                  </a:lnTo>
                  <a:cubicBezTo>
                    <a:pt x="1" y="17929"/>
                    <a:pt x="757" y="19718"/>
                    <a:pt x="2429" y="20410"/>
                  </a:cubicBezTo>
                  <a:cubicBezTo>
                    <a:pt x="2727" y="20538"/>
                    <a:pt x="3068" y="20623"/>
                    <a:pt x="3387" y="20666"/>
                  </a:cubicBezTo>
                  <a:cubicBezTo>
                    <a:pt x="3521" y="20681"/>
                    <a:pt x="3654" y="20689"/>
                    <a:pt x="3787" y="20689"/>
                  </a:cubicBezTo>
                  <a:cubicBezTo>
                    <a:pt x="5027" y="20689"/>
                    <a:pt x="6191" y="20025"/>
                    <a:pt x="6720" y="18909"/>
                  </a:cubicBezTo>
                  <a:lnTo>
                    <a:pt x="13610" y="4277"/>
                  </a:lnTo>
                  <a:cubicBezTo>
                    <a:pt x="14324" y="2744"/>
                    <a:pt x="13567" y="965"/>
                    <a:pt x="11906" y="273"/>
                  </a:cubicBezTo>
                  <a:cubicBezTo>
                    <a:pt x="11459" y="88"/>
                    <a:pt x="10995" y="1"/>
                    <a:pt x="10541" y="1"/>
                  </a:cubicBezTo>
                  <a:close/>
                </a:path>
              </a:pathLst>
            </a:custGeom>
            <a:solidFill>
              <a:srgbClr val="6746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5" name="TextBox 4">
            <a:extLst>
              <a:ext uri="{FF2B5EF4-FFF2-40B4-BE49-F238E27FC236}">
                <a16:creationId xmlns:a16="http://schemas.microsoft.com/office/drawing/2014/main" id="{B355F993-2FA7-C75C-47B7-C4AD5F38A55F}"/>
              </a:ext>
            </a:extLst>
          </p:cNvPr>
          <p:cNvSpPr txBox="1"/>
          <p:nvPr/>
        </p:nvSpPr>
        <p:spPr>
          <a:xfrm>
            <a:off x="614597" y="799195"/>
            <a:ext cx="5978509" cy="3539430"/>
          </a:xfrm>
          <a:prstGeom prst="rect">
            <a:avLst/>
          </a:prstGeom>
          <a:noFill/>
        </p:spPr>
        <p:txBody>
          <a:bodyPr wrap="square" rtlCol="0">
            <a:spAutoFit/>
          </a:bodyPr>
          <a:lstStyle/>
          <a:p>
            <a:pPr marL="342900" indent="-342900">
              <a:buFont typeface="+mj-lt"/>
              <a:buAutoNum type="arabicPeriod"/>
            </a:pPr>
            <a:r>
              <a:rPr lang="en-US" sz="1600" dirty="0"/>
              <a:t>Identified and referred for treatment of mastitis</a:t>
            </a:r>
          </a:p>
          <a:p>
            <a:pPr marL="342900" indent="-342900">
              <a:buFont typeface="+mj-lt"/>
              <a:buAutoNum type="arabicPeriod"/>
            </a:pPr>
            <a:endParaRPr lang="en-US" sz="1600" dirty="0"/>
          </a:p>
          <a:p>
            <a:pPr marL="342900" indent="-342900">
              <a:buFont typeface="+mj-lt"/>
              <a:buAutoNum type="arabicPeriod"/>
            </a:pPr>
            <a:r>
              <a:rPr lang="en-US" sz="1600" dirty="0"/>
              <a:t>Assisting with ruling out oral thrush</a:t>
            </a:r>
          </a:p>
          <a:p>
            <a:pPr marL="342900" indent="-342900">
              <a:buFont typeface="+mj-lt"/>
              <a:buAutoNum type="arabicPeriod"/>
            </a:pPr>
            <a:endParaRPr lang="en-US" sz="1600" dirty="0"/>
          </a:p>
          <a:p>
            <a:pPr marL="342900" indent="-342900">
              <a:buFont typeface="+mj-lt"/>
              <a:buAutoNum type="arabicPeriod"/>
            </a:pPr>
            <a:r>
              <a:rPr lang="en-US" sz="1600" dirty="0"/>
              <a:t>Assisted with Human Resources to secure private pumping room</a:t>
            </a:r>
          </a:p>
          <a:p>
            <a:pPr marL="342900" indent="-342900">
              <a:buFont typeface="+mj-lt"/>
              <a:buAutoNum type="arabicPeriod"/>
            </a:pPr>
            <a:endParaRPr lang="en-US" sz="1600" dirty="0"/>
          </a:p>
          <a:p>
            <a:pPr marL="342900" indent="-342900">
              <a:buFont typeface="+mj-lt"/>
              <a:buAutoNum type="arabicPeriod"/>
            </a:pPr>
            <a:r>
              <a:rPr lang="en-US" sz="1600" dirty="0"/>
              <a:t>Increased awareness of Federal Pumping Laws </a:t>
            </a:r>
          </a:p>
          <a:p>
            <a:pPr marL="342900" indent="-342900">
              <a:buFont typeface="+mj-lt"/>
              <a:buAutoNum type="arabicPeriod"/>
            </a:pPr>
            <a:endParaRPr lang="en-US" sz="1600" dirty="0"/>
          </a:p>
          <a:p>
            <a:pPr marL="342900" indent="-342900">
              <a:buFont typeface="+mj-lt"/>
              <a:buAutoNum type="arabicPeriod"/>
            </a:pPr>
            <a:r>
              <a:rPr lang="en-US" sz="1600" dirty="0"/>
              <a:t>Identified and referred to pediatric dentist tongue tie</a:t>
            </a:r>
          </a:p>
          <a:p>
            <a:pPr marL="342900" indent="-342900">
              <a:buFont typeface="+mj-lt"/>
              <a:buAutoNum type="arabicPeriod"/>
            </a:pPr>
            <a:endParaRPr lang="en-US" sz="1600" dirty="0"/>
          </a:p>
          <a:p>
            <a:pPr marL="342900" indent="-342900">
              <a:buFont typeface="+mj-lt"/>
              <a:buAutoNum type="arabicPeriod"/>
            </a:pPr>
            <a:r>
              <a:rPr lang="en-US" sz="1600" dirty="0"/>
              <a:t>Assistance with preparing to pump at work</a:t>
            </a:r>
          </a:p>
          <a:p>
            <a:pPr marL="342900" indent="-342900">
              <a:buFont typeface="+mj-lt"/>
              <a:buAutoNum type="arabicPeriod"/>
            </a:pPr>
            <a:endParaRPr lang="en-US" sz="1600" dirty="0"/>
          </a:p>
          <a:p>
            <a:pPr marL="342900" indent="-342900">
              <a:buFont typeface="+mj-lt"/>
              <a:buAutoNum type="arabicPeriod"/>
            </a:pPr>
            <a:r>
              <a:rPr lang="en-US" sz="1600" dirty="0"/>
              <a:t>Increased self-efficacy</a:t>
            </a:r>
          </a:p>
        </p:txBody>
      </p:sp>
    </p:spTree>
    <p:extLst>
      <p:ext uri="{BB962C8B-B14F-4D97-AF65-F5344CB8AC3E}">
        <p14:creationId xmlns:p14="http://schemas.microsoft.com/office/powerpoint/2010/main" val="50534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EDDF0-413D-07A3-74D6-53FC07B674D8}"/>
              </a:ext>
            </a:extLst>
          </p:cNvPr>
          <p:cNvSpPr>
            <a:spLocks noGrp="1"/>
          </p:cNvSpPr>
          <p:nvPr>
            <p:ph type="title"/>
          </p:nvPr>
        </p:nvSpPr>
        <p:spPr/>
        <p:txBody>
          <a:bodyPr/>
          <a:lstStyle/>
          <a:p>
            <a:r>
              <a:rPr lang="en-US" dirty="0"/>
              <a:t>Dedication</a:t>
            </a:r>
          </a:p>
        </p:txBody>
      </p:sp>
      <p:sp>
        <p:nvSpPr>
          <p:cNvPr id="3" name="Content Placeholder 2">
            <a:extLst>
              <a:ext uri="{FF2B5EF4-FFF2-40B4-BE49-F238E27FC236}">
                <a16:creationId xmlns:a16="http://schemas.microsoft.com/office/drawing/2014/main" id="{6B604DEA-C0F1-013B-61B5-86D5E4169E19}"/>
              </a:ext>
            </a:extLst>
          </p:cNvPr>
          <p:cNvSpPr>
            <a:spLocks noGrp="1"/>
          </p:cNvSpPr>
          <p:nvPr>
            <p:ph idx="1"/>
          </p:nvPr>
        </p:nvSpPr>
        <p:spPr/>
        <p:txBody>
          <a:bodyPr>
            <a:normAutofit/>
          </a:bodyPr>
          <a:lstStyle/>
          <a:p>
            <a:r>
              <a:rPr lang="en-US" sz="2400" dirty="0"/>
              <a:t>My children, </a:t>
            </a:r>
            <a:r>
              <a:rPr lang="en-US" sz="2400" dirty="0" err="1"/>
              <a:t>Mckenzie</a:t>
            </a:r>
            <a:r>
              <a:rPr lang="en-US" sz="2400" dirty="0"/>
              <a:t> and Braxton and Mother Kimberly </a:t>
            </a:r>
            <a:r>
              <a:rPr lang="en-US" sz="2400" dirty="0" err="1"/>
              <a:t>Lorick</a:t>
            </a:r>
            <a:r>
              <a:rPr lang="en-US" sz="2400" dirty="0"/>
              <a:t> </a:t>
            </a:r>
          </a:p>
          <a:p>
            <a:r>
              <a:rPr lang="en-US" sz="2400" dirty="0"/>
              <a:t>Project Mentor: </a:t>
            </a:r>
            <a:r>
              <a:rPr lang="en-US" sz="2400" dirty="0" err="1"/>
              <a:t>Shonte</a:t>
            </a:r>
            <a:r>
              <a:rPr lang="en-US" sz="2400" dirty="0"/>
              <a:t> Terhune, IBCLC</a:t>
            </a:r>
          </a:p>
          <a:p>
            <a:r>
              <a:rPr lang="en-US" sz="2400" dirty="0"/>
              <a:t>Project chair and reader/ Instructors: Dr. Lori Glenn and Dr. Karen </a:t>
            </a:r>
            <a:r>
              <a:rPr lang="en-US" sz="2400" dirty="0" err="1"/>
              <a:t>Mihelich</a:t>
            </a:r>
            <a:endParaRPr lang="en-US" sz="2400" dirty="0"/>
          </a:p>
          <a:p>
            <a:r>
              <a:rPr lang="en-US" sz="2400" dirty="0"/>
              <a:t>My friends and family</a:t>
            </a:r>
          </a:p>
        </p:txBody>
      </p:sp>
    </p:spTree>
    <p:extLst>
      <p:ext uri="{BB962C8B-B14F-4D97-AF65-F5344CB8AC3E}">
        <p14:creationId xmlns:p14="http://schemas.microsoft.com/office/powerpoint/2010/main" val="3171695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4D81A-9261-1C86-FFF6-DA9D044939E4}"/>
              </a:ext>
            </a:extLst>
          </p:cNvPr>
          <p:cNvSpPr>
            <a:spLocks noGrp="1"/>
          </p:cNvSpPr>
          <p:nvPr>
            <p:ph type="title"/>
          </p:nvPr>
        </p:nvSpPr>
        <p:spPr/>
        <p:txBody>
          <a:bodyPr/>
          <a:lstStyle/>
          <a:p>
            <a:r>
              <a:rPr lang="en-US" dirty="0"/>
              <a:t>Results</a:t>
            </a:r>
          </a:p>
        </p:txBody>
      </p:sp>
      <p:sp>
        <p:nvSpPr>
          <p:cNvPr id="3" name="Text Placeholder 2">
            <a:extLst>
              <a:ext uri="{FF2B5EF4-FFF2-40B4-BE49-F238E27FC236}">
                <a16:creationId xmlns:a16="http://schemas.microsoft.com/office/drawing/2014/main" id="{883FF511-5565-E434-F3D5-D15EFA3B8EDA}"/>
              </a:ext>
            </a:extLst>
          </p:cNvPr>
          <p:cNvSpPr>
            <a:spLocks noGrp="1"/>
          </p:cNvSpPr>
          <p:nvPr>
            <p:ph type="body" idx="1"/>
          </p:nvPr>
        </p:nvSpPr>
        <p:spPr>
          <a:xfrm>
            <a:off x="311700" y="1152474"/>
            <a:ext cx="7790900" cy="3748139"/>
          </a:xfrm>
        </p:spPr>
        <p:txBody>
          <a:bodyPr/>
          <a:lstStyle/>
          <a:p>
            <a:r>
              <a:rPr lang="en-US" sz="1800" b="1" dirty="0"/>
              <a:t>Breastfeeding Self-Efficacy Tool: </a:t>
            </a:r>
          </a:p>
          <a:p>
            <a:pPr marL="114300" indent="0">
              <a:buNone/>
            </a:pPr>
            <a:r>
              <a:rPr lang="en-US" sz="1800" b="1" dirty="0"/>
              <a:t>	-</a:t>
            </a:r>
            <a:r>
              <a:rPr lang="en-US" sz="1800" dirty="0"/>
              <a:t>Increase in self-efficacy and confidence Pre/Post Intervention</a:t>
            </a:r>
          </a:p>
          <a:p>
            <a:pPr marL="114300" indent="0">
              <a:buNone/>
            </a:pPr>
            <a:endParaRPr lang="en-US" sz="1800" dirty="0"/>
          </a:p>
          <a:p>
            <a:r>
              <a:rPr lang="en-US" sz="1800" b="1" dirty="0"/>
              <a:t>Breastfeeding Goals: </a:t>
            </a:r>
          </a:p>
          <a:p>
            <a:pPr marL="114300" indent="0">
              <a:buNone/>
            </a:pPr>
            <a:r>
              <a:rPr lang="en-US" sz="1800" dirty="0"/>
              <a:t>	- Exclusive breastfeeding for program duration</a:t>
            </a:r>
          </a:p>
          <a:p>
            <a:endParaRPr lang="en-US" sz="1800" dirty="0"/>
          </a:p>
          <a:p>
            <a:r>
              <a:rPr lang="en-US" sz="1800" b="1" dirty="0"/>
              <a:t>Program Satisfaction Survey:  </a:t>
            </a:r>
          </a:p>
          <a:p>
            <a:pPr marL="114300" indent="0">
              <a:buNone/>
            </a:pPr>
            <a:r>
              <a:rPr lang="en-US" sz="1800" b="1" dirty="0"/>
              <a:t>	- Very useful: </a:t>
            </a:r>
            <a:r>
              <a:rPr lang="en-US" sz="1800" dirty="0"/>
              <a:t>Printed material, CDC breastfeeding website, virtual visits</a:t>
            </a:r>
          </a:p>
          <a:p>
            <a:pPr marL="114300" indent="0">
              <a:buNone/>
            </a:pPr>
            <a:r>
              <a:rPr lang="en-US" sz="1800" dirty="0"/>
              <a:t>	- </a:t>
            </a:r>
            <a:r>
              <a:rPr lang="en-US" sz="1800" b="1" dirty="0"/>
              <a:t>Somewhat useful:</a:t>
            </a:r>
            <a:r>
              <a:rPr lang="en-US" sz="1800" dirty="0"/>
              <a:t> Global health videos, FB support group</a:t>
            </a:r>
          </a:p>
          <a:p>
            <a:pPr marL="114300" indent="0">
              <a:buNone/>
            </a:pPr>
            <a:endParaRPr lang="en-US" sz="1800" dirty="0"/>
          </a:p>
          <a:p>
            <a:pPr marL="114300" indent="0">
              <a:buNone/>
            </a:pPr>
            <a:r>
              <a:rPr lang="en-US" sz="1800" dirty="0"/>
              <a:t>	-Recommends program to a friend or colleague</a:t>
            </a:r>
          </a:p>
          <a:p>
            <a:pPr marL="114300" indent="0">
              <a:buNone/>
            </a:pPr>
            <a:endParaRPr lang="en-US" sz="1800" dirty="0"/>
          </a:p>
          <a:p>
            <a:pPr marL="114300" indent="0">
              <a:buNone/>
            </a:pPr>
            <a:r>
              <a:rPr lang="en-US" sz="1800" dirty="0"/>
              <a:t>	-Support of the program most beneficial </a:t>
            </a:r>
          </a:p>
          <a:p>
            <a:endParaRPr lang="en-US" sz="1800"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5806520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0"/>
          <p:cNvSpPr txBox="1">
            <a:spLocks noGrp="1"/>
          </p:cNvSpPr>
          <p:nvPr>
            <p:ph type="title"/>
          </p:nvPr>
        </p:nvSpPr>
        <p:spPr>
          <a:xfrm>
            <a:off x="311699" y="211549"/>
            <a:ext cx="7940051" cy="561762"/>
          </a:xfrm>
          <a:prstGeom prst="rect">
            <a:avLst/>
          </a:prstGeom>
        </p:spPr>
        <p:txBody>
          <a:bodyPr spcFirstLastPara="1" wrap="square" lIns="91425" tIns="91425" rIns="91425" bIns="91425" anchor="t" anchorCtr="0">
            <a:noAutofit/>
          </a:bodyPr>
          <a:lstStyle/>
          <a:p>
            <a:pPr algn="ctr"/>
            <a:r>
              <a:rPr lang="en" sz="3200" dirty="0"/>
              <a:t>Barriers to participation in study</a:t>
            </a:r>
            <a:endParaRPr lang="en-US" sz="3200" dirty="0"/>
          </a:p>
        </p:txBody>
      </p:sp>
      <p:grpSp>
        <p:nvGrpSpPr>
          <p:cNvPr id="2" name="Google Shape;1349;p32">
            <a:extLst>
              <a:ext uri="{FF2B5EF4-FFF2-40B4-BE49-F238E27FC236}">
                <a16:creationId xmlns:a16="http://schemas.microsoft.com/office/drawing/2014/main" id="{38632F81-3F18-C446-54CF-2D062D943684}"/>
              </a:ext>
            </a:extLst>
          </p:cNvPr>
          <p:cNvGrpSpPr/>
          <p:nvPr/>
        </p:nvGrpSpPr>
        <p:grpSpPr>
          <a:xfrm>
            <a:off x="6010464" y="970178"/>
            <a:ext cx="2736112" cy="3833808"/>
            <a:chOff x="5245950" y="977425"/>
            <a:chExt cx="3514135" cy="4166088"/>
          </a:xfrm>
        </p:grpSpPr>
        <p:sp>
          <p:nvSpPr>
            <p:cNvPr id="3" name="Google Shape;1350;p32">
              <a:extLst>
                <a:ext uri="{FF2B5EF4-FFF2-40B4-BE49-F238E27FC236}">
                  <a16:creationId xmlns:a16="http://schemas.microsoft.com/office/drawing/2014/main" id="{7533995A-E918-6731-C452-CF9B8CD3A538}"/>
                </a:ext>
              </a:extLst>
            </p:cNvPr>
            <p:cNvSpPr/>
            <p:nvPr/>
          </p:nvSpPr>
          <p:spPr>
            <a:xfrm flipH="1">
              <a:off x="6869018" y="2071633"/>
              <a:ext cx="803794" cy="935602"/>
            </a:xfrm>
            <a:custGeom>
              <a:avLst/>
              <a:gdLst/>
              <a:ahLst/>
              <a:cxnLst/>
              <a:rect l="l" t="t" r="r" b="b"/>
              <a:pathLst>
                <a:path w="4409" h="5132" extrusionOk="0">
                  <a:moveTo>
                    <a:pt x="1365" y="0"/>
                  </a:moveTo>
                  <a:cubicBezTo>
                    <a:pt x="1149" y="0"/>
                    <a:pt x="993" y="40"/>
                    <a:pt x="948" y="120"/>
                  </a:cubicBezTo>
                  <a:cubicBezTo>
                    <a:pt x="746" y="482"/>
                    <a:pt x="43" y="2750"/>
                    <a:pt x="0" y="3251"/>
                  </a:cubicBezTo>
                  <a:cubicBezTo>
                    <a:pt x="582" y="4303"/>
                    <a:pt x="988" y="5132"/>
                    <a:pt x="2120" y="5132"/>
                  </a:cubicBezTo>
                  <a:cubicBezTo>
                    <a:pt x="2293" y="5132"/>
                    <a:pt x="2484" y="5113"/>
                    <a:pt x="2694" y="5072"/>
                  </a:cubicBezTo>
                  <a:cubicBezTo>
                    <a:pt x="4270" y="4784"/>
                    <a:pt x="4409" y="3272"/>
                    <a:pt x="4100" y="2729"/>
                  </a:cubicBezTo>
                  <a:cubicBezTo>
                    <a:pt x="3781" y="2186"/>
                    <a:pt x="3514" y="2569"/>
                    <a:pt x="3568" y="1398"/>
                  </a:cubicBezTo>
                  <a:cubicBezTo>
                    <a:pt x="3609" y="486"/>
                    <a:pt x="2122" y="0"/>
                    <a:pt x="1365" y="0"/>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 name="Google Shape;1351;p32">
              <a:extLst>
                <a:ext uri="{FF2B5EF4-FFF2-40B4-BE49-F238E27FC236}">
                  <a16:creationId xmlns:a16="http://schemas.microsoft.com/office/drawing/2014/main" id="{F94FE39D-B023-FBC8-8D55-28C9DFCB0DB7}"/>
                </a:ext>
              </a:extLst>
            </p:cNvPr>
            <p:cNvSpPr/>
            <p:nvPr/>
          </p:nvSpPr>
          <p:spPr>
            <a:xfrm flipH="1">
              <a:off x="6298205" y="2486199"/>
              <a:ext cx="2461880" cy="2657314"/>
            </a:xfrm>
            <a:custGeom>
              <a:avLst/>
              <a:gdLst/>
              <a:ahLst/>
              <a:cxnLst/>
              <a:rect l="l" t="t" r="r" b="b"/>
              <a:pathLst>
                <a:path w="13504" h="14576" extrusionOk="0">
                  <a:moveTo>
                    <a:pt x="10330" y="1"/>
                  </a:moveTo>
                  <a:cubicBezTo>
                    <a:pt x="10030" y="1"/>
                    <a:pt x="9886" y="60"/>
                    <a:pt x="9659" y="114"/>
                  </a:cubicBezTo>
                  <a:cubicBezTo>
                    <a:pt x="9787" y="828"/>
                    <a:pt x="9574" y="1456"/>
                    <a:pt x="8850" y="1733"/>
                  </a:cubicBezTo>
                  <a:cubicBezTo>
                    <a:pt x="8686" y="1797"/>
                    <a:pt x="8472" y="1830"/>
                    <a:pt x="8235" y="1830"/>
                  </a:cubicBezTo>
                  <a:cubicBezTo>
                    <a:pt x="7380" y="1830"/>
                    <a:pt x="6213" y="1412"/>
                    <a:pt x="5922" y="604"/>
                  </a:cubicBezTo>
                  <a:cubicBezTo>
                    <a:pt x="5775" y="443"/>
                    <a:pt x="5468" y="329"/>
                    <a:pt x="4977" y="329"/>
                  </a:cubicBezTo>
                  <a:cubicBezTo>
                    <a:pt x="4719" y="329"/>
                    <a:pt x="4411" y="360"/>
                    <a:pt x="4048" y="434"/>
                  </a:cubicBezTo>
                  <a:cubicBezTo>
                    <a:pt x="3366" y="604"/>
                    <a:pt x="2386" y="1136"/>
                    <a:pt x="1886" y="2798"/>
                  </a:cubicBezTo>
                  <a:cubicBezTo>
                    <a:pt x="1396" y="4459"/>
                    <a:pt x="800" y="6770"/>
                    <a:pt x="682" y="7728"/>
                  </a:cubicBezTo>
                  <a:cubicBezTo>
                    <a:pt x="555" y="8665"/>
                    <a:pt x="1" y="10678"/>
                    <a:pt x="3611" y="11040"/>
                  </a:cubicBezTo>
                  <a:cubicBezTo>
                    <a:pt x="3345" y="11902"/>
                    <a:pt x="2706" y="13766"/>
                    <a:pt x="2631" y="14575"/>
                  </a:cubicBezTo>
                  <a:lnTo>
                    <a:pt x="13259" y="14575"/>
                  </a:lnTo>
                  <a:cubicBezTo>
                    <a:pt x="13174" y="13713"/>
                    <a:pt x="12364" y="10209"/>
                    <a:pt x="12343" y="9645"/>
                  </a:cubicBezTo>
                  <a:cubicBezTo>
                    <a:pt x="12322" y="8963"/>
                    <a:pt x="12780" y="8601"/>
                    <a:pt x="12801" y="8367"/>
                  </a:cubicBezTo>
                  <a:cubicBezTo>
                    <a:pt x="12822" y="8122"/>
                    <a:pt x="13099" y="3703"/>
                    <a:pt x="13301" y="2702"/>
                  </a:cubicBezTo>
                  <a:cubicBezTo>
                    <a:pt x="13472" y="1690"/>
                    <a:pt x="13504" y="593"/>
                    <a:pt x="11874" y="231"/>
                  </a:cubicBezTo>
                  <a:cubicBezTo>
                    <a:pt x="11064" y="58"/>
                    <a:pt x="10623" y="1"/>
                    <a:pt x="10330" y="1"/>
                  </a:cubicBezTo>
                  <a:close/>
                </a:path>
              </a:pathLst>
            </a:custGeom>
            <a:solidFill>
              <a:srgbClr val="C7AB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 name="Google Shape;1352;p32">
              <a:extLst>
                <a:ext uri="{FF2B5EF4-FFF2-40B4-BE49-F238E27FC236}">
                  <a16:creationId xmlns:a16="http://schemas.microsoft.com/office/drawing/2014/main" id="{9F415097-FE9A-F7C6-6EB6-B85D0C39EFE4}"/>
                </a:ext>
              </a:extLst>
            </p:cNvPr>
            <p:cNvSpPr/>
            <p:nvPr/>
          </p:nvSpPr>
          <p:spPr>
            <a:xfrm flipH="1">
              <a:off x="6496203" y="1785410"/>
              <a:ext cx="640811" cy="840073"/>
            </a:xfrm>
            <a:custGeom>
              <a:avLst/>
              <a:gdLst/>
              <a:ahLst/>
              <a:cxnLst/>
              <a:rect l="l" t="t" r="r" b="b"/>
              <a:pathLst>
                <a:path w="3515" h="4608" extrusionOk="0">
                  <a:moveTo>
                    <a:pt x="2712" y="1"/>
                  </a:moveTo>
                  <a:cubicBezTo>
                    <a:pt x="2675" y="1"/>
                    <a:pt x="2637" y="7"/>
                    <a:pt x="2599" y="18"/>
                  </a:cubicBezTo>
                  <a:cubicBezTo>
                    <a:pt x="2428" y="61"/>
                    <a:pt x="0" y="2499"/>
                    <a:pt x="724" y="3915"/>
                  </a:cubicBezTo>
                  <a:cubicBezTo>
                    <a:pt x="787" y="4072"/>
                    <a:pt x="940" y="4111"/>
                    <a:pt x="1098" y="4111"/>
                  </a:cubicBezTo>
                  <a:cubicBezTo>
                    <a:pt x="1252" y="4111"/>
                    <a:pt x="1411" y="4075"/>
                    <a:pt x="1497" y="4075"/>
                  </a:cubicBezTo>
                  <a:cubicBezTo>
                    <a:pt x="1502" y="4075"/>
                    <a:pt x="1508" y="4075"/>
                    <a:pt x="1512" y="4075"/>
                  </a:cubicBezTo>
                  <a:cubicBezTo>
                    <a:pt x="1683" y="4086"/>
                    <a:pt x="1576" y="4469"/>
                    <a:pt x="1960" y="4522"/>
                  </a:cubicBezTo>
                  <a:cubicBezTo>
                    <a:pt x="2027" y="4532"/>
                    <a:pt x="2085" y="4535"/>
                    <a:pt x="2136" y="4535"/>
                  </a:cubicBezTo>
                  <a:cubicBezTo>
                    <a:pt x="2311" y="4535"/>
                    <a:pt x="2403" y="4494"/>
                    <a:pt x="2488" y="4494"/>
                  </a:cubicBezTo>
                  <a:cubicBezTo>
                    <a:pt x="2524" y="4494"/>
                    <a:pt x="2559" y="4501"/>
                    <a:pt x="2599" y="4522"/>
                  </a:cubicBezTo>
                  <a:cubicBezTo>
                    <a:pt x="2662" y="4563"/>
                    <a:pt x="2766" y="4607"/>
                    <a:pt x="2880" y="4607"/>
                  </a:cubicBezTo>
                  <a:cubicBezTo>
                    <a:pt x="3035" y="4607"/>
                    <a:pt x="3208" y="4524"/>
                    <a:pt x="3312" y="4235"/>
                  </a:cubicBezTo>
                  <a:cubicBezTo>
                    <a:pt x="3514" y="3724"/>
                    <a:pt x="2982" y="2084"/>
                    <a:pt x="3089" y="1583"/>
                  </a:cubicBezTo>
                  <a:cubicBezTo>
                    <a:pt x="3195" y="1083"/>
                    <a:pt x="3291" y="529"/>
                    <a:pt x="3120" y="284"/>
                  </a:cubicBezTo>
                  <a:cubicBezTo>
                    <a:pt x="2978" y="83"/>
                    <a:pt x="2849" y="1"/>
                    <a:pt x="2712" y="1"/>
                  </a:cubicBezTo>
                  <a:close/>
                </a:path>
              </a:pathLst>
            </a:custGeom>
            <a:solidFill>
              <a:srgbClr val="1705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 name="Google Shape;1353;p32">
              <a:extLst>
                <a:ext uri="{FF2B5EF4-FFF2-40B4-BE49-F238E27FC236}">
                  <a16:creationId xmlns:a16="http://schemas.microsoft.com/office/drawing/2014/main" id="{83AFBFEB-0012-13E7-C124-158E281C9E4C}"/>
                </a:ext>
              </a:extLst>
            </p:cNvPr>
            <p:cNvSpPr/>
            <p:nvPr/>
          </p:nvSpPr>
          <p:spPr>
            <a:xfrm flipH="1">
              <a:off x="5603264" y="2730308"/>
              <a:ext cx="1118274" cy="914819"/>
            </a:xfrm>
            <a:custGeom>
              <a:avLst/>
              <a:gdLst/>
              <a:ahLst/>
              <a:cxnLst/>
              <a:rect l="l" t="t" r="r" b="b"/>
              <a:pathLst>
                <a:path w="6134" h="5018" extrusionOk="0">
                  <a:moveTo>
                    <a:pt x="3099" y="1"/>
                  </a:moveTo>
                  <a:cubicBezTo>
                    <a:pt x="2797" y="1"/>
                    <a:pt x="2503" y="54"/>
                    <a:pt x="2226" y="159"/>
                  </a:cubicBezTo>
                  <a:cubicBezTo>
                    <a:pt x="1289" y="500"/>
                    <a:pt x="1001" y="1246"/>
                    <a:pt x="895" y="1672"/>
                  </a:cubicBezTo>
                  <a:cubicBezTo>
                    <a:pt x="788" y="2087"/>
                    <a:pt x="810" y="2140"/>
                    <a:pt x="586" y="2406"/>
                  </a:cubicBezTo>
                  <a:cubicBezTo>
                    <a:pt x="362" y="2673"/>
                    <a:pt x="0" y="3162"/>
                    <a:pt x="160" y="3642"/>
                  </a:cubicBezTo>
                  <a:cubicBezTo>
                    <a:pt x="706" y="4700"/>
                    <a:pt x="1667" y="5017"/>
                    <a:pt x="2608" y="5017"/>
                  </a:cubicBezTo>
                  <a:cubicBezTo>
                    <a:pt x="3760" y="5017"/>
                    <a:pt x="4882" y="4541"/>
                    <a:pt x="5176" y="4366"/>
                  </a:cubicBezTo>
                  <a:cubicBezTo>
                    <a:pt x="5708" y="4057"/>
                    <a:pt x="5697" y="3716"/>
                    <a:pt x="5484" y="3429"/>
                  </a:cubicBezTo>
                  <a:cubicBezTo>
                    <a:pt x="5580" y="3258"/>
                    <a:pt x="6134" y="1757"/>
                    <a:pt x="5229" y="915"/>
                  </a:cubicBezTo>
                  <a:cubicBezTo>
                    <a:pt x="4557" y="296"/>
                    <a:pt x="3806" y="1"/>
                    <a:pt x="3099" y="1"/>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 name="Google Shape;1354;p32">
              <a:extLst>
                <a:ext uri="{FF2B5EF4-FFF2-40B4-BE49-F238E27FC236}">
                  <a16:creationId xmlns:a16="http://schemas.microsoft.com/office/drawing/2014/main" id="{1D20943B-986E-AD6C-4683-082D12B8F687}"/>
                </a:ext>
              </a:extLst>
            </p:cNvPr>
            <p:cNvSpPr/>
            <p:nvPr/>
          </p:nvSpPr>
          <p:spPr>
            <a:xfrm flipH="1">
              <a:off x="5605089" y="2730308"/>
              <a:ext cx="832598" cy="694956"/>
            </a:xfrm>
            <a:custGeom>
              <a:avLst/>
              <a:gdLst/>
              <a:ahLst/>
              <a:cxnLst/>
              <a:rect l="l" t="t" r="r" b="b"/>
              <a:pathLst>
                <a:path w="4567" h="3812" extrusionOk="0">
                  <a:moveTo>
                    <a:pt x="1536" y="1"/>
                  </a:moveTo>
                  <a:cubicBezTo>
                    <a:pt x="1234" y="1"/>
                    <a:pt x="938" y="54"/>
                    <a:pt x="658" y="159"/>
                  </a:cubicBezTo>
                  <a:cubicBezTo>
                    <a:pt x="403" y="245"/>
                    <a:pt x="200" y="372"/>
                    <a:pt x="30" y="500"/>
                  </a:cubicBezTo>
                  <a:cubicBezTo>
                    <a:pt x="0" y="614"/>
                    <a:pt x="106" y="686"/>
                    <a:pt x="244" y="686"/>
                  </a:cubicBezTo>
                  <a:cubicBezTo>
                    <a:pt x="403" y="686"/>
                    <a:pt x="605" y="590"/>
                    <a:pt x="690" y="351"/>
                  </a:cubicBezTo>
                  <a:cubicBezTo>
                    <a:pt x="779" y="465"/>
                    <a:pt x="877" y="514"/>
                    <a:pt x="970" y="514"/>
                  </a:cubicBezTo>
                  <a:cubicBezTo>
                    <a:pt x="1077" y="514"/>
                    <a:pt x="1175" y="449"/>
                    <a:pt x="1244" y="340"/>
                  </a:cubicBezTo>
                  <a:lnTo>
                    <a:pt x="1244" y="340"/>
                  </a:lnTo>
                  <a:cubicBezTo>
                    <a:pt x="1232" y="539"/>
                    <a:pt x="1409" y="584"/>
                    <a:pt x="1572" y="584"/>
                  </a:cubicBezTo>
                  <a:cubicBezTo>
                    <a:pt x="1706" y="584"/>
                    <a:pt x="1829" y="553"/>
                    <a:pt x="1830" y="553"/>
                  </a:cubicBezTo>
                  <a:lnTo>
                    <a:pt x="1830" y="553"/>
                  </a:lnTo>
                  <a:cubicBezTo>
                    <a:pt x="1613" y="845"/>
                    <a:pt x="1929" y="1021"/>
                    <a:pt x="2248" y="1021"/>
                  </a:cubicBezTo>
                  <a:cubicBezTo>
                    <a:pt x="2290" y="1021"/>
                    <a:pt x="2332" y="1017"/>
                    <a:pt x="2373" y="1011"/>
                  </a:cubicBezTo>
                  <a:lnTo>
                    <a:pt x="2373" y="1011"/>
                  </a:lnTo>
                  <a:cubicBezTo>
                    <a:pt x="2191" y="1193"/>
                    <a:pt x="2459" y="1461"/>
                    <a:pt x="2705" y="1461"/>
                  </a:cubicBezTo>
                  <a:cubicBezTo>
                    <a:pt x="2719" y="1461"/>
                    <a:pt x="2732" y="1460"/>
                    <a:pt x="2745" y="1459"/>
                  </a:cubicBezTo>
                  <a:lnTo>
                    <a:pt x="2745" y="1459"/>
                  </a:lnTo>
                  <a:cubicBezTo>
                    <a:pt x="2479" y="1714"/>
                    <a:pt x="2735" y="2023"/>
                    <a:pt x="2926" y="2023"/>
                  </a:cubicBezTo>
                  <a:cubicBezTo>
                    <a:pt x="2596" y="2193"/>
                    <a:pt x="2756" y="2523"/>
                    <a:pt x="3012" y="2577"/>
                  </a:cubicBezTo>
                  <a:cubicBezTo>
                    <a:pt x="2660" y="2726"/>
                    <a:pt x="2820" y="3035"/>
                    <a:pt x="3054" y="3045"/>
                  </a:cubicBezTo>
                  <a:cubicBezTo>
                    <a:pt x="2575" y="3279"/>
                    <a:pt x="2767" y="3780"/>
                    <a:pt x="3086" y="3812"/>
                  </a:cubicBezTo>
                  <a:cubicBezTo>
                    <a:pt x="3213" y="3492"/>
                    <a:pt x="3459" y="3359"/>
                    <a:pt x="3672" y="3359"/>
                  </a:cubicBezTo>
                  <a:cubicBezTo>
                    <a:pt x="3764" y="3359"/>
                    <a:pt x="3849" y="3384"/>
                    <a:pt x="3917" y="3429"/>
                  </a:cubicBezTo>
                  <a:cubicBezTo>
                    <a:pt x="4013" y="3258"/>
                    <a:pt x="4566" y="1757"/>
                    <a:pt x="3661" y="915"/>
                  </a:cubicBezTo>
                  <a:cubicBezTo>
                    <a:pt x="2989" y="296"/>
                    <a:pt x="2244" y="1"/>
                    <a:pt x="1536" y="1"/>
                  </a:cubicBezTo>
                  <a:close/>
                </a:path>
              </a:pathLst>
            </a:custGeom>
            <a:solidFill>
              <a:srgbClr val="3D1C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 name="Google Shape;1355;p32">
              <a:extLst>
                <a:ext uri="{FF2B5EF4-FFF2-40B4-BE49-F238E27FC236}">
                  <a16:creationId xmlns:a16="http://schemas.microsoft.com/office/drawing/2014/main" id="{EC745E1D-F9D5-05B1-00B3-E28860842325}"/>
                </a:ext>
              </a:extLst>
            </p:cNvPr>
            <p:cNvSpPr/>
            <p:nvPr/>
          </p:nvSpPr>
          <p:spPr>
            <a:xfrm flipH="1">
              <a:off x="6803755" y="2815628"/>
              <a:ext cx="366256" cy="256324"/>
            </a:xfrm>
            <a:custGeom>
              <a:avLst/>
              <a:gdLst/>
              <a:ahLst/>
              <a:cxnLst/>
              <a:rect l="l" t="t" r="r" b="b"/>
              <a:pathLst>
                <a:path w="2009" h="1406" extrusionOk="0">
                  <a:moveTo>
                    <a:pt x="837" y="0"/>
                  </a:moveTo>
                  <a:cubicBezTo>
                    <a:pt x="746" y="0"/>
                    <a:pt x="696" y="74"/>
                    <a:pt x="735" y="213"/>
                  </a:cubicBezTo>
                  <a:cubicBezTo>
                    <a:pt x="640" y="118"/>
                    <a:pt x="542" y="70"/>
                    <a:pt x="472" y="70"/>
                  </a:cubicBezTo>
                  <a:cubicBezTo>
                    <a:pt x="370" y="70"/>
                    <a:pt x="325" y="171"/>
                    <a:pt x="426" y="373"/>
                  </a:cubicBezTo>
                  <a:cubicBezTo>
                    <a:pt x="426" y="373"/>
                    <a:pt x="225" y="227"/>
                    <a:pt x="114" y="227"/>
                  </a:cubicBezTo>
                  <a:cubicBezTo>
                    <a:pt x="87" y="227"/>
                    <a:pt x="66" y="235"/>
                    <a:pt x="54" y="256"/>
                  </a:cubicBezTo>
                  <a:cubicBezTo>
                    <a:pt x="0" y="362"/>
                    <a:pt x="235" y="671"/>
                    <a:pt x="448" y="895"/>
                  </a:cubicBezTo>
                  <a:cubicBezTo>
                    <a:pt x="448" y="895"/>
                    <a:pt x="426" y="1193"/>
                    <a:pt x="416" y="1406"/>
                  </a:cubicBezTo>
                  <a:lnTo>
                    <a:pt x="1438" y="1331"/>
                  </a:lnTo>
                  <a:cubicBezTo>
                    <a:pt x="1438" y="1331"/>
                    <a:pt x="1459" y="1172"/>
                    <a:pt x="1555" y="799"/>
                  </a:cubicBezTo>
                  <a:cubicBezTo>
                    <a:pt x="2008" y="499"/>
                    <a:pt x="1936" y="304"/>
                    <a:pt x="1728" y="304"/>
                  </a:cubicBezTo>
                  <a:cubicBezTo>
                    <a:pt x="1618" y="304"/>
                    <a:pt x="1471" y="358"/>
                    <a:pt x="1342" y="479"/>
                  </a:cubicBezTo>
                  <a:cubicBezTo>
                    <a:pt x="1185" y="153"/>
                    <a:pt x="968" y="0"/>
                    <a:pt x="837" y="0"/>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 name="Google Shape;1356;p32">
              <a:extLst>
                <a:ext uri="{FF2B5EF4-FFF2-40B4-BE49-F238E27FC236}">
                  <a16:creationId xmlns:a16="http://schemas.microsoft.com/office/drawing/2014/main" id="{B4979A43-6C29-6246-329D-B3589AD6DD7B}"/>
                </a:ext>
              </a:extLst>
            </p:cNvPr>
            <p:cNvSpPr/>
            <p:nvPr/>
          </p:nvSpPr>
          <p:spPr>
            <a:xfrm flipH="1">
              <a:off x="5245950" y="3187717"/>
              <a:ext cx="347660" cy="282394"/>
            </a:xfrm>
            <a:custGeom>
              <a:avLst/>
              <a:gdLst/>
              <a:ahLst/>
              <a:cxnLst/>
              <a:rect l="l" t="t" r="r" b="b"/>
              <a:pathLst>
                <a:path w="1907" h="1549" extrusionOk="0">
                  <a:moveTo>
                    <a:pt x="865" y="0"/>
                  </a:moveTo>
                  <a:cubicBezTo>
                    <a:pt x="852" y="0"/>
                    <a:pt x="837" y="2"/>
                    <a:pt x="820" y="4"/>
                  </a:cubicBezTo>
                  <a:cubicBezTo>
                    <a:pt x="511" y="25"/>
                    <a:pt x="149" y="600"/>
                    <a:pt x="0" y="802"/>
                  </a:cubicBezTo>
                  <a:cubicBezTo>
                    <a:pt x="0" y="802"/>
                    <a:pt x="228" y="1548"/>
                    <a:pt x="469" y="1548"/>
                  </a:cubicBezTo>
                  <a:cubicBezTo>
                    <a:pt x="473" y="1548"/>
                    <a:pt x="476" y="1548"/>
                    <a:pt x="479" y="1548"/>
                  </a:cubicBezTo>
                  <a:cubicBezTo>
                    <a:pt x="628" y="1409"/>
                    <a:pt x="884" y="1037"/>
                    <a:pt x="1374" y="1015"/>
                  </a:cubicBezTo>
                  <a:cubicBezTo>
                    <a:pt x="1864" y="983"/>
                    <a:pt x="1906" y="824"/>
                    <a:pt x="1427" y="696"/>
                  </a:cubicBezTo>
                  <a:lnTo>
                    <a:pt x="1427" y="696"/>
                  </a:lnTo>
                  <a:cubicBezTo>
                    <a:pt x="1435" y="696"/>
                    <a:pt x="1442" y="696"/>
                    <a:pt x="1449" y="696"/>
                  </a:cubicBezTo>
                  <a:cubicBezTo>
                    <a:pt x="1803" y="696"/>
                    <a:pt x="1792" y="451"/>
                    <a:pt x="1388" y="451"/>
                  </a:cubicBezTo>
                  <a:cubicBezTo>
                    <a:pt x="1380" y="451"/>
                    <a:pt x="1372" y="451"/>
                    <a:pt x="1363" y="451"/>
                  </a:cubicBezTo>
                  <a:cubicBezTo>
                    <a:pt x="1602" y="312"/>
                    <a:pt x="1543" y="198"/>
                    <a:pt x="1330" y="198"/>
                  </a:cubicBezTo>
                  <a:cubicBezTo>
                    <a:pt x="1200" y="198"/>
                    <a:pt x="1012" y="240"/>
                    <a:pt x="799" y="345"/>
                  </a:cubicBezTo>
                  <a:cubicBezTo>
                    <a:pt x="799" y="345"/>
                    <a:pt x="1105" y="0"/>
                    <a:pt x="865" y="0"/>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 name="Google Shape;1357;p32">
              <a:extLst>
                <a:ext uri="{FF2B5EF4-FFF2-40B4-BE49-F238E27FC236}">
                  <a16:creationId xmlns:a16="http://schemas.microsoft.com/office/drawing/2014/main" id="{609DF545-D90C-E39D-0747-5AE2FBB3CE2A}"/>
                </a:ext>
              </a:extLst>
            </p:cNvPr>
            <p:cNvSpPr/>
            <p:nvPr/>
          </p:nvSpPr>
          <p:spPr>
            <a:xfrm flipH="1">
              <a:off x="5469255" y="3034214"/>
              <a:ext cx="2886110" cy="1360925"/>
            </a:xfrm>
            <a:custGeom>
              <a:avLst/>
              <a:gdLst/>
              <a:ahLst/>
              <a:cxnLst/>
              <a:rect l="l" t="t" r="r" b="b"/>
              <a:pathLst>
                <a:path w="15831" h="7465" extrusionOk="0">
                  <a:moveTo>
                    <a:pt x="7696" y="1"/>
                  </a:moveTo>
                  <a:cubicBezTo>
                    <a:pt x="7375" y="1"/>
                    <a:pt x="6915" y="70"/>
                    <a:pt x="6843" y="207"/>
                  </a:cubicBezTo>
                  <a:cubicBezTo>
                    <a:pt x="6715" y="697"/>
                    <a:pt x="7077" y="1985"/>
                    <a:pt x="7312" y="2443"/>
                  </a:cubicBezTo>
                  <a:cubicBezTo>
                    <a:pt x="7277" y="2441"/>
                    <a:pt x="7243" y="2440"/>
                    <a:pt x="7208" y="2440"/>
                  </a:cubicBezTo>
                  <a:cubicBezTo>
                    <a:pt x="6320" y="2440"/>
                    <a:pt x="5239" y="3189"/>
                    <a:pt x="5054" y="3210"/>
                  </a:cubicBezTo>
                  <a:cubicBezTo>
                    <a:pt x="4847" y="3164"/>
                    <a:pt x="4089" y="2727"/>
                    <a:pt x="3387" y="2727"/>
                  </a:cubicBezTo>
                  <a:cubicBezTo>
                    <a:pt x="3113" y="2727"/>
                    <a:pt x="2847" y="2793"/>
                    <a:pt x="2626" y="2976"/>
                  </a:cubicBezTo>
                  <a:cubicBezTo>
                    <a:pt x="1838" y="3625"/>
                    <a:pt x="1604" y="4349"/>
                    <a:pt x="1284" y="4349"/>
                  </a:cubicBezTo>
                  <a:cubicBezTo>
                    <a:pt x="1015" y="4349"/>
                    <a:pt x="829" y="3987"/>
                    <a:pt x="549" y="3987"/>
                  </a:cubicBezTo>
                  <a:cubicBezTo>
                    <a:pt x="496" y="3987"/>
                    <a:pt x="440" y="3999"/>
                    <a:pt x="379" y="4030"/>
                  </a:cubicBezTo>
                  <a:cubicBezTo>
                    <a:pt x="0" y="4199"/>
                    <a:pt x="172" y="6059"/>
                    <a:pt x="1428" y="6059"/>
                  </a:cubicBezTo>
                  <a:cubicBezTo>
                    <a:pt x="1514" y="6059"/>
                    <a:pt x="1604" y="6050"/>
                    <a:pt x="1700" y="6032"/>
                  </a:cubicBezTo>
                  <a:cubicBezTo>
                    <a:pt x="2067" y="6426"/>
                    <a:pt x="2397" y="6737"/>
                    <a:pt x="2847" y="6737"/>
                  </a:cubicBezTo>
                  <a:cubicBezTo>
                    <a:pt x="2932" y="6737"/>
                    <a:pt x="3021" y="6726"/>
                    <a:pt x="3116" y="6703"/>
                  </a:cubicBezTo>
                  <a:cubicBezTo>
                    <a:pt x="3641" y="6571"/>
                    <a:pt x="4421" y="6383"/>
                    <a:pt x="4695" y="6383"/>
                  </a:cubicBezTo>
                  <a:cubicBezTo>
                    <a:pt x="4733" y="6383"/>
                    <a:pt x="4761" y="6386"/>
                    <a:pt x="4777" y="6394"/>
                  </a:cubicBezTo>
                  <a:cubicBezTo>
                    <a:pt x="4926" y="6458"/>
                    <a:pt x="5640" y="7011"/>
                    <a:pt x="6236" y="7203"/>
                  </a:cubicBezTo>
                  <a:cubicBezTo>
                    <a:pt x="6548" y="7339"/>
                    <a:pt x="7110" y="7464"/>
                    <a:pt x="7750" y="7464"/>
                  </a:cubicBezTo>
                  <a:cubicBezTo>
                    <a:pt x="8770" y="7464"/>
                    <a:pt x="9989" y="7144"/>
                    <a:pt x="10709" y="6032"/>
                  </a:cubicBezTo>
                  <a:cubicBezTo>
                    <a:pt x="12114" y="5105"/>
                    <a:pt x="13062" y="4796"/>
                    <a:pt x="13467" y="4477"/>
                  </a:cubicBezTo>
                  <a:cubicBezTo>
                    <a:pt x="13871" y="4158"/>
                    <a:pt x="15458" y="3827"/>
                    <a:pt x="15777" y="2400"/>
                  </a:cubicBezTo>
                  <a:cubicBezTo>
                    <a:pt x="15831" y="2283"/>
                    <a:pt x="15660" y="1666"/>
                    <a:pt x="15192" y="1581"/>
                  </a:cubicBezTo>
                  <a:cubicBezTo>
                    <a:pt x="14904" y="1634"/>
                    <a:pt x="13754" y="2677"/>
                    <a:pt x="12199" y="3242"/>
                  </a:cubicBezTo>
                  <a:cubicBezTo>
                    <a:pt x="12174" y="3242"/>
                    <a:pt x="12149" y="3242"/>
                    <a:pt x="12124" y="3242"/>
                  </a:cubicBezTo>
                  <a:cubicBezTo>
                    <a:pt x="10910" y="3242"/>
                    <a:pt x="9372" y="2743"/>
                    <a:pt x="9111" y="1825"/>
                  </a:cubicBezTo>
                  <a:cubicBezTo>
                    <a:pt x="8632" y="1612"/>
                    <a:pt x="8089" y="1112"/>
                    <a:pt x="8004" y="47"/>
                  </a:cubicBezTo>
                  <a:cubicBezTo>
                    <a:pt x="7970" y="16"/>
                    <a:pt x="7848" y="1"/>
                    <a:pt x="769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 name="Google Shape;1358;p32">
              <a:extLst>
                <a:ext uri="{FF2B5EF4-FFF2-40B4-BE49-F238E27FC236}">
                  <a16:creationId xmlns:a16="http://schemas.microsoft.com/office/drawing/2014/main" id="{5C82BEFF-7051-FF3F-44F7-277E37F99F5A}"/>
                </a:ext>
              </a:extLst>
            </p:cNvPr>
            <p:cNvSpPr/>
            <p:nvPr/>
          </p:nvSpPr>
          <p:spPr>
            <a:xfrm flipH="1">
              <a:off x="7424505" y="3629447"/>
              <a:ext cx="716286" cy="600339"/>
            </a:xfrm>
            <a:custGeom>
              <a:avLst/>
              <a:gdLst/>
              <a:ahLst/>
              <a:cxnLst/>
              <a:rect l="l" t="t" r="r" b="b"/>
              <a:pathLst>
                <a:path w="3929" h="3293" extrusionOk="0">
                  <a:moveTo>
                    <a:pt x="3224" y="1"/>
                  </a:moveTo>
                  <a:cubicBezTo>
                    <a:pt x="2985" y="1"/>
                    <a:pt x="2740" y="65"/>
                    <a:pt x="2514" y="158"/>
                  </a:cubicBezTo>
                  <a:cubicBezTo>
                    <a:pt x="2024" y="360"/>
                    <a:pt x="1620" y="658"/>
                    <a:pt x="1407" y="1148"/>
                  </a:cubicBezTo>
                  <a:cubicBezTo>
                    <a:pt x="1343" y="1318"/>
                    <a:pt x="1300" y="1489"/>
                    <a:pt x="1226" y="1670"/>
                  </a:cubicBezTo>
                  <a:cubicBezTo>
                    <a:pt x="1159" y="1817"/>
                    <a:pt x="1058" y="1863"/>
                    <a:pt x="931" y="1863"/>
                  </a:cubicBezTo>
                  <a:cubicBezTo>
                    <a:pt x="874" y="1863"/>
                    <a:pt x="812" y="1853"/>
                    <a:pt x="746" y="1840"/>
                  </a:cubicBezTo>
                  <a:cubicBezTo>
                    <a:pt x="681" y="1828"/>
                    <a:pt x="617" y="1819"/>
                    <a:pt x="555" y="1819"/>
                  </a:cubicBezTo>
                  <a:cubicBezTo>
                    <a:pt x="455" y="1819"/>
                    <a:pt x="359" y="1843"/>
                    <a:pt x="267" y="1915"/>
                  </a:cubicBezTo>
                  <a:cubicBezTo>
                    <a:pt x="182" y="2000"/>
                    <a:pt x="118" y="2096"/>
                    <a:pt x="97" y="2213"/>
                  </a:cubicBezTo>
                  <a:cubicBezTo>
                    <a:pt x="1" y="2682"/>
                    <a:pt x="491" y="3054"/>
                    <a:pt x="821" y="3278"/>
                  </a:cubicBezTo>
                  <a:cubicBezTo>
                    <a:pt x="843" y="3288"/>
                    <a:pt x="865" y="3293"/>
                    <a:pt x="885" y="3293"/>
                  </a:cubicBezTo>
                  <a:cubicBezTo>
                    <a:pt x="1014" y="3293"/>
                    <a:pt x="1098" y="3115"/>
                    <a:pt x="970" y="3033"/>
                  </a:cubicBezTo>
                  <a:cubicBezTo>
                    <a:pt x="746" y="2895"/>
                    <a:pt x="288" y="2586"/>
                    <a:pt x="374" y="2256"/>
                  </a:cubicBezTo>
                  <a:cubicBezTo>
                    <a:pt x="402" y="2114"/>
                    <a:pt x="489" y="2077"/>
                    <a:pt x="597" y="2077"/>
                  </a:cubicBezTo>
                  <a:cubicBezTo>
                    <a:pt x="714" y="2077"/>
                    <a:pt x="855" y="2121"/>
                    <a:pt x="972" y="2121"/>
                  </a:cubicBezTo>
                  <a:cubicBezTo>
                    <a:pt x="989" y="2121"/>
                    <a:pt x="1007" y="2120"/>
                    <a:pt x="1023" y="2117"/>
                  </a:cubicBezTo>
                  <a:cubicBezTo>
                    <a:pt x="1375" y="2096"/>
                    <a:pt x="1470" y="1787"/>
                    <a:pt x="1566" y="1489"/>
                  </a:cubicBezTo>
                  <a:cubicBezTo>
                    <a:pt x="1715" y="1063"/>
                    <a:pt x="1907" y="765"/>
                    <a:pt x="2301" y="552"/>
                  </a:cubicBezTo>
                  <a:cubicBezTo>
                    <a:pt x="2571" y="410"/>
                    <a:pt x="2902" y="268"/>
                    <a:pt x="3219" y="268"/>
                  </a:cubicBezTo>
                  <a:cubicBezTo>
                    <a:pt x="3378" y="268"/>
                    <a:pt x="3533" y="303"/>
                    <a:pt x="3675" y="392"/>
                  </a:cubicBezTo>
                  <a:cubicBezTo>
                    <a:pt x="3698" y="405"/>
                    <a:pt x="3720" y="411"/>
                    <a:pt x="3742" y="411"/>
                  </a:cubicBezTo>
                  <a:cubicBezTo>
                    <a:pt x="3857" y="411"/>
                    <a:pt x="3929" y="239"/>
                    <a:pt x="3803" y="158"/>
                  </a:cubicBezTo>
                  <a:cubicBezTo>
                    <a:pt x="3623" y="46"/>
                    <a:pt x="3425" y="1"/>
                    <a:pt x="3224" y="1"/>
                  </a:cubicBezTo>
                  <a:close/>
                </a:path>
              </a:pathLst>
            </a:custGeom>
            <a:solidFill>
              <a:schemeClr val="accent2">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1359;p32">
              <a:extLst>
                <a:ext uri="{FF2B5EF4-FFF2-40B4-BE49-F238E27FC236}">
                  <a16:creationId xmlns:a16="http://schemas.microsoft.com/office/drawing/2014/main" id="{35917E7E-5F4B-4CFD-C636-125838D8FAAA}"/>
                </a:ext>
              </a:extLst>
            </p:cNvPr>
            <p:cNvSpPr/>
            <p:nvPr/>
          </p:nvSpPr>
          <p:spPr>
            <a:xfrm flipH="1">
              <a:off x="5793402" y="3561629"/>
              <a:ext cx="2118231" cy="810175"/>
            </a:xfrm>
            <a:custGeom>
              <a:avLst/>
              <a:gdLst/>
              <a:ahLst/>
              <a:cxnLst/>
              <a:rect l="l" t="t" r="r" b="b"/>
              <a:pathLst>
                <a:path w="11619" h="4444" extrusionOk="0">
                  <a:moveTo>
                    <a:pt x="2254" y="1"/>
                  </a:moveTo>
                  <a:cubicBezTo>
                    <a:pt x="2132" y="1"/>
                    <a:pt x="2041" y="50"/>
                    <a:pt x="2002" y="178"/>
                  </a:cubicBezTo>
                  <a:cubicBezTo>
                    <a:pt x="1885" y="562"/>
                    <a:pt x="2876" y="977"/>
                    <a:pt x="2918" y="1169"/>
                  </a:cubicBezTo>
                  <a:cubicBezTo>
                    <a:pt x="2950" y="1371"/>
                    <a:pt x="1545" y="1861"/>
                    <a:pt x="948" y="2042"/>
                  </a:cubicBezTo>
                  <a:cubicBezTo>
                    <a:pt x="352" y="2212"/>
                    <a:pt x="0" y="2447"/>
                    <a:pt x="341" y="2649"/>
                  </a:cubicBezTo>
                  <a:cubicBezTo>
                    <a:pt x="417" y="2693"/>
                    <a:pt x="522" y="2710"/>
                    <a:pt x="644" y="2710"/>
                  </a:cubicBezTo>
                  <a:cubicBezTo>
                    <a:pt x="1057" y="2710"/>
                    <a:pt x="1666" y="2510"/>
                    <a:pt x="2002" y="2436"/>
                  </a:cubicBezTo>
                  <a:cubicBezTo>
                    <a:pt x="2040" y="2428"/>
                    <a:pt x="2073" y="2424"/>
                    <a:pt x="2102" y="2424"/>
                  </a:cubicBezTo>
                  <a:cubicBezTo>
                    <a:pt x="2417" y="2424"/>
                    <a:pt x="2298" y="2863"/>
                    <a:pt x="2152" y="3107"/>
                  </a:cubicBezTo>
                  <a:cubicBezTo>
                    <a:pt x="1992" y="3352"/>
                    <a:pt x="1577" y="3905"/>
                    <a:pt x="1566" y="4385"/>
                  </a:cubicBezTo>
                  <a:cubicBezTo>
                    <a:pt x="1647" y="4425"/>
                    <a:pt x="1748" y="4443"/>
                    <a:pt x="1863" y="4443"/>
                  </a:cubicBezTo>
                  <a:cubicBezTo>
                    <a:pt x="2592" y="4443"/>
                    <a:pt x="3886" y="3713"/>
                    <a:pt x="4281" y="3373"/>
                  </a:cubicBezTo>
                  <a:cubicBezTo>
                    <a:pt x="4814" y="2730"/>
                    <a:pt x="5143" y="2562"/>
                    <a:pt x="5407" y="2562"/>
                  </a:cubicBezTo>
                  <a:cubicBezTo>
                    <a:pt x="5602" y="2562"/>
                    <a:pt x="5762" y="2654"/>
                    <a:pt x="5943" y="2713"/>
                  </a:cubicBezTo>
                  <a:cubicBezTo>
                    <a:pt x="6319" y="2838"/>
                    <a:pt x="7757" y="3788"/>
                    <a:pt x="9340" y="3788"/>
                  </a:cubicBezTo>
                  <a:cubicBezTo>
                    <a:pt x="9502" y="3788"/>
                    <a:pt x="9665" y="3778"/>
                    <a:pt x="9829" y="3756"/>
                  </a:cubicBezTo>
                  <a:cubicBezTo>
                    <a:pt x="11597" y="3511"/>
                    <a:pt x="11618" y="2308"/>
                    <a:pt x="11544" y="1318"/>
                  </a:cubicBezTo>
                  <a:lnTo>
                    <a:pt x="11544" y="1318"/>
                  </a:lnTo>
                  <a:cubicBezTo>
                    <a:pt x="11346" y="1440"/>
                    <a:pt x="10799" y="1488"/>
                    <a:pt x="10200" y="1488"/>
                  </a:cubicBezTo>
                  <a:cubicBezTo>
                    <a:pt x="9447" y="1488"/>
                    <a:pt x="8612" y="1413"/>
                    <a:pt x="8285" y="1318"/>
                  </a:cubicBezTo>
                  <a:cubicBezTo>
                    <a:pt x="7710" y="1147"/>
                    <a:pt x="5687" y="817"/>
                    <a:pt x="5197" y="721"/>
                  </a:cubicBezTo>
                  <a:cubicBezTo>
                    <a:pt x="4718" y="636"/>
                    <a:pt x="3653" y="604"/>
                    <a:pt x="3206" y="370"/>
                  </a:cubicBezTo>
                  <a:cubicBezTo>
                    <a:pt x="2890" y="212"/>
                    <a:pt x="2506" y="1"/>
                    <a:pt x="2254" y="1"/>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 name="Google Shape;1360;p32">
              <a:extLst>
                <a:ext uri="{FF2B5EF4-FFF2-40B4-BE49-F238E27FC236}">
                  <a16:creationId xmlns:a16="http://schemas.microsoft.com/office/drawing/2014/main" id="{8424E34E-8366-9056-F162-F420049909B5}"/>
                </a:ext>
              </a:extLst>
            </p:cNvPr>
            <p:cNvSpPr/>
            <p:nvPr/>
          </p:nvSpPr>
          <p:spPr>
            <a:xfrm flipH="1">
              <a:off x="5688583" y="3731904"/>
              <a:ext cx="1112623" cy="531791"/>
            </a:xfrm>
            <a:custGeom>
              <a:avLst/>
              <a:gdLst/>
              <a:ahLst/>
              <a:cxnLst/>
              <a:rect l="l" t="t" r="r" b="b"/>
              <a:pathLst>
                <a:path w="6103" h="2917" extrusionOk="0">
                  <a:moveTo>
                    <a:pt x="341" y="0"/>
                  </a:moveTo>
                  <a:lnTo>
                    <a:pt x="341" y="0"/>
                  </a:lnTo>
                  <a:cubicBezTo>
                    <a:pt x="416" y="224"/>
                    <a:pt x="501" y="1406"/>
                    <a:pt x="1" y="1864"/>
                  </a:cubicBezTo>
                  <a:cubicBezTo>
                    <a:pt x="649" y="2383"/>
                    <a:pt x="2118" y="2917"/>
                    <a:pt x="3372" y="2917"/>
                  </a:cubicBezTo>
                  <a:cubicBezTo>
                    <a:pt x="3971" y="2917"/>
                    <a:pt x="4521" y="2795"/>
                    <a:pt x="4910" y="2492"/>
                  </a:cubicBezTo>
                  <a:cubicBezTo>
                    <a:pt x="6102" y="1545"/>
                    <a:pt x="5485" y="448"/>
                    <a:pt x="5463" y="373"/>
                  </a:cubicBezTo>
                  <a:lnTo>
                    <a:pt x="5463" y="373"/>
                  </a:lnTo>
                  <a:cubicBezTo>
                    <a:pt x="5240" y="433"/>
                    <a:pt x="4878" y="461"/>
                    <a:pt x="4432" y="461"/>
                  </a:cubicBezTo>
                  <a:cubicBezTo>
                    <a:pt x="3303" y="461"/>
                    <a:pt x="1639" y="283"/>
                    <a:pt x="341" y="0"/>
                  </a:cubicBezTo>
                  <a:close/>
                </a:path>
              </a:pathLst>
            </a:custGeom>
            <a:solidFill>
              <a:srgbClr val="C7AB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 name="Google Shape;1361;p32">
              <a:extLst>
                <a:ext uri="{FF2B5EF4-FFF2-40B4-BE49-F238E27FC236}">
                  <a16:creationId xmlns:a16="http://schemas.microsoft.com/office/drawing/2014/main" id="{25AC047F-3BF6-AE9E-1CEE-226FDB1EAF52}"/>
                </a:ext>
              </a:extLst>
            </p:cNvPr>
            <p:cNvSpPr/>
            <p:nvPr/>
          </p:nvSpPr>
          <p:spPr>
            <a:xfrm flipH="1">
              <a:off x="7031998" y="4098524"/>
              <a:ext cx="1032954" cy="480563"/>
            </a:xfrm>
            <a:custGeom>
              <a:avLst/>
              <a:gdLst/>
              <a:ahLst/>
              <a:cxnLst/>
              <a:rect l="l" t="t" r="r" b="b"/>
              <a:pathLst>
                <a:path w="5666" h="2636" extrusionOk="0">
                  <a:moveTo>
                    <a:pt x="2526" y="1"/>
                  </a:moveTo>
                  <a:cubicBezTo>
                    <a:pt x="2512" y="1"/>
                    <a:pt x="2497" y="1"/>
                    <a:pt x="2481" y="2"/>
                  </a:cubicBezTo>
                  <a:cubicBezTo>
                    <a:pt x="2109" y="23"/>
                    <a:pt x="1619" y="716"/>
                    <a:pt x="1257" y="907"/>
                  </a:cubicBezTo>
                  <a:lnTo>
                    <a:pt x="565" y="641"/>
                  </a:lnTo>
                  <a:cubicBezTo>
                    <a:pt x="565" y="641"/>
                    <a:pt x="160" y="982"/>
                    <a:pt x="85" y="1195"/>
                  </a:cubicBezTo>
                  <a:lnTo>
                    <a:pt x="0" y="2025"/>
                  </a:lnTo>
                  <a:cubicBezTo>
                    <a:pt x="0" y="2025"/>
                    <a:pt x="2694" y="2558"/>
                    <a:pt x="3355" y="2622"/>
                  </a:cubicBezTo>
                  <a:cubicBezTo>
                    <a:pt x="3435" y="2631"/>
                    <a:pt x="3511" y="2635"/>
                    <a:pt x="3585" y="2635"/>
                  </a:cubicBezTo>
                  <a:cubicBezTo>
                    <a:pt x="4106" y="2635"/>
                    <a:pt x="4458" y="2416"/>
                    <a:pt x="4654" y="2164"/>
                  </a:cubicBezTo>
                  <a:cubicBezTo>
                    <a:pt x="4877" y="1887"/>
                    <a:pt x="5271" y="1567"/>
                    <a:pt x="5271" y="1280"/>
                  </a:cubicBezTo>
                  <a:cubicBezTo>
                    <a:pt x="5655" y="907"/>
                    <a:pt x="5665" y="503"/>
                    <a:pt x="5495" y="396"/>
                  </a:cubicBezTo>
                  <a:cubicBezTo>
                    <a:pt x="5472" y="381"/>
                    <a:pt x="5439" y="375"/>
                    <a:pt x="5398" y="375"/>
                  </a:cubicBezTo>
                  <a:cubicBezTo>
                    <a:pt x="5140" y="375"/>
                    <a:pt x="4558" y="645"/>
                    <a:pt x="3951" y="939"/>
                  </a:cubicBezTo>
                  <a:cubicBezTo>
                    <a:pt x="3420" y="1213"/>
                    <a:pt x="2986" y="1340"/>
                    <a:pt x="2530" y="1340"/>
                  </a:cubicBezTo>
                  <a:cubicBezTo>
                    <a:pt x="2382" y="1340"/>
                    <a:pt x="2233" y="1327"/>
                    <a:pt x="2077" y="1301"/>
                  </a:cubicBezTo>
                  <a:cubicBezTo>
                    <a:pt x="2077" y="1301"/>
                    <a:pt x="2300" y="907"/>
                    <a:pt x="2513" y="566"/>
                  </a:cubicBezTo>
                  <a:cubicBezTo>
                    <a:pt x="2728" y="230"/>
                    <a:pt x="2844" y="1"/>
                    <a:pt x="2526" y="1"/>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 name="Google Shape;1362;p32">
              <a:extLst>
                <a:ext uri="{FF2B5EF4-FFF2-40B4-BE49-F238E27FC236}">
                  <a16:creationId xmlns:a16="http://schemas.microsoft.com/office/drawing/2014/main" id="{8CA22366-2B44-B9EB-BD1D-947D03321C70}"/>
                </a:ext>
              </a:extLst>
            </p:cNvPr>
            <p:cNvSpPr/>
            <p:nvPr/>
          </p:nvSpPr>
          <p:spPr>
            <a:xfrm flipH="1">
              <a:off x="6593187" y="1353525"/>
              <a:ext cx="996128" cy="1080537"/>
            </a:xfrm>
            <a:custGeom>
              <a:avLst/>
              <a:gdLst/>
              <a:ahLst/>
              <a:cxnLst/>
              <a:rect l="l" t="t" r="r" b="b"/>
              <a:pathLst>
                <a:path w="5464" h="5927" extrusionOk="0">
                  <a:moveTo>
                    <a:pt x="2463" y="1"/>
                  </a:moveTo>
                  <a:cubicBezTo>
                    <a:pt x="2018" y="1"/>
                    <a:pt x="1643" y="106"/>
                    <a:pt x="1459" y="342"/>
                  </a:cubicBezTo>
                  <a:cubicBezTo>
                    <a:pt x="405" y="1631"/>
                    <a:pt x="0" y="2685"/>
                    <a:pt x="352" y="4006"/>
                  </a:cubicBezTo>
                  <a:cubicBezTo>
                    <a:pt x="696" y="5225"/>
                    <a:pt x="1494" y="5926"/>
                    <a:pt x="2452" y="5926"/>
                  </a:cubicBezTo>
                  <a:cubicBezTo>
                    <a:pt x="2532" y="5926"/>
                    <a:pt x="2613" y="5922"/>
                    <a:pt x="2694" y="5912"/>
                  </a:cubicBezTo>
                  <a:cubicBezTo>
                    <a:pt x="3770" y="5773"/>
                    <a:pt x="4398" y="5071"/>
                    <a:pt x="4547" y="4474"/>
                  </a:cubicBezTo>
                  <a:cubicBezTo>
                    <a:pt x="4696" y="3867"/>
                    <a:pt x="4664" y="3739"/>
                    <a:pt x="4984" y="3218"/>
                  </a:cubicBezTo>
                  <a:cubicBezTo>
                    <a:pt x="5303" y="2696"/>
                    <a:pt x="5463" y="2483"/>
                    <a:pt x="5197" y="1503"/>
                  </a:cubicBezTo>
                  <a:cubicBezTo>
                    <a:pt x="5031" y="621"/>
                    <a:pt x="3541" y="1"/>
                    <a:pt x="2463" y="1"/>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 name="Google Shape;1363;p32">
              <a:extLst>
                <a:ext uri="{FF2B5EF4-FFF2-40B4-BE49-F238E27FC236}">
                  <a16:creationId xmlns:a16="http://schemas.microsoft.com/office/drawing/2014/main" id="{408EDDF0-D291-2205-E4D9-C506BB100C1C}"/>
                </a:ext>
              </a:extLst>
            </p:cNvPr>
            <p:cNvSpPr/>
            <p:nvPr/>
          </p:nvSpPr>
          <p:spPr>
            <a:xfrm flipH="1">
              <a:off x="6989524" y="2224953"/>
              <a:ext cx="493324" cy="230072"/>
            </a:xfrm>
            <a:custGeom>
              <a:avLst/>
              <a:gdLst/>
              <a:ahLst/>
              <a:cxnLst/>
              <a:rect l="l" t="t" r="r" b="b"/>
              <a:pathLst>
                <a:path w="2706" h="1262" extrusionOk="0">
                  <a:moveTo>
                    <a:pt x="175" y="0"/>
                  </a:moveTo>
                  <a:cubicBezTo>
                    <a:pt x="84" y="0"/>
                    <a:pt x="0" y="93"/>
                    <a:pt x="66" y="195"/>
                  </a:cubicBezTo>
                  <a:cubicBezTo>
                    <a:pt x="321" y="599"/>
                    <a:pt x="673" y="929"/>
                    <a:pt x="1120" y="1110"/>
                  </a:cubicBezTo>
                  <a:cubicBezTo>
                    <a:pt x="1368" y="1214"/>
                    <a:pt x="1628" y="1262"/>
                    <a:pt x="1890" y="1262"/>
                  </a:cubicBezTo>
                  <a:cubicBezTo>
                    <a:pt x="2113" y="1262"/>
                    <a:pt x="2337" y="1227"/>
                    <a:pt x="2558" y="1164"/>
                  </a:cubicBezTo>
                  <a:cubicBezTo>
                    <a:pt x="2705" y="1134"/>
                    <a:pt x="2653" y="914"/>
                    <a:pt x="2510" y="914"/>
                  </a:cubicBezTo>
                  <a:cubicBezTo>
                    <a:pt x="2498" y="914"/>
                    <a:pt x="2485" y="916"/>
                    <a:pt x="2472" y="919"/>
                  </a:cubicBezTo>
                  <a:cubicBezTo>
                    <a:pt x="2272" y="969"/>
                    <a:pt x="2070" y="998"/>
                    <a:pt x="1870" y="998"/>
                  </a:cubicBezTo>
                  <a:cubicBezTo>
                    <a:pt x="1643" y="998"/>
                    <a:pt x="1420" y="961"/>
                    <a:pt x="1205" y="876"/>
                  </a:cubicBezTo>
                  <a:cubicBezTo>
                    <a:pt x="822" y="716"/>
                    <a:pt x="513" y="408"/>
                    <a:pt x="289" y="67"/>
                  </a:cubicBezTo>
                  <a:cubicBezTo>
                    <a:pt x="259" y="20"/>
                    <a:pt x="216" y="0"/>
                    <a:pt x="175"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1364;p32">
              <a:extLst>
                <a:ext uri="{FF2B5EF4-FFF2-40B4-BE49-F238E27FC236}">
                  <a16:creationId xmlns:a16="http://schemas.microsoft.com/office/drawing/2014/main" id="{F169C57C-0A6D-8EEC-9C24-AB4C84189610}"/>
                </a:ext>
              </a:extLst>
            </p:cNvPr>
            <p:cNvSpPr/>
            <p:nvPr/>
          </p:nvSpPr>
          <p:spPr>
            <a:xfrm flipH="1">
              <a:off x="6438037" y="977425"/>
              <a:ext cx="1982229" cy="1744683"/>
            </a:xfrm>
            <a:custGeom>
              <a:avLst/>
              <a:gdLst/>
              <a:ahLst/>
              <a:cxnLst/>
              <a:rect l="l" t="t" r="r" b="b"/>
              <a:pathLst>
                <a:path w="10873" h="9570" extrusionOk="0">
                  <a:moveTo>
                    <a:pt x="7716" y="1"/>
                  </a:moveTo>
                  <a:cubicBezTo>
                    <a:pt x="7583" y="1"/>
                    <a:pt x="7439" y="62"/>
                    <a:pt x="7274" y="212"/>
                  </a:cubicBezTo>
                  <a:cubicBezTo>
                    <a:pt x="7148" y="326"/>
                    <a:pt x="7038" y="364"/>
                    <a:pt x="6934" y="364"/>
                  </a:cubicBezTo>
                  <a:cubicBezTo>
                    <a:pt x="6746" y="364"/>
                    <a:pt x="6578" y="239"/>
                    <a:pt x="6379" y="212"/>
                  </a:cubicBezTo>
                  <a:cubicBezTo>
                    <a:pt x="6353" y="208"/>
                    <a:pt x="6328" y="206"/>
                    <a:pt x="6302" y="206"/>
                  </a:cubicBezTo>
                  <a:cubicBezTo>
                    <a:pt x="6034" y="206"/>
                    <a:pt x="5788" y="414"/>
                    <a:pt x="5623" y="861"/>
                  </a:cubicBezTo>
                  <a:cubicBezTo>
                    <a:pt x="5501" y="839"/>
                    <a:pt x="5381" y="824"/>
                    <a:pt x="5263" y="824"/>
                  </a:cubicBezTo>
                  <a:cubicBezTo>
                    <a:pt x="4938" y="824"/>
                    <a:pt x="4632" y="939"/>
                    <a:pt x="4367" y="1330"/>
                  </a:cubicBezTo>
                  <a:cubicBezTo>
                    <a:pt x="4026" y="1862"/>
                    <a:pt x="3919" y="1809"/>
                    <a:pt x="3504" y="1852"/>
                  </a:cubicBezTo>
                  <a:cubicBezTo>
                    <a:pt x="3089" y="1894"/>
                    <a:pt x="2833" y="2054"/>
                    <a:pt x="2822" y="2597"/>
                  </a:cubicBezTo>
                  <a:cubicBezTo>
                    <a:pt x="2812" y="3140"/>
                    <a:pt x="2812" y="3492"/>
                    <a:pt x="2237" y="3502"/>
                  </a:cubicBezTo>
                  <a:cubicBezTo>
                    <a:pt x="1683" y="3513"/>
                    <a:pt x="1577" y="3939"/>
                    <a:pt x="1683" y="4163"/>
                  </a:cubicBezTo>
                  <a:cubicBezTo>
                    <a:pt x="1821" y="4514"/>
                    <a:pt x="1821" y="4578"/>
                    <a:pt x="1385" y="4610"/>
                  </a:cubicBezTo>
                  <a:cubicBezTo>
                    <a:pt x="852" y="4631"/>
                    <a:pt x="1044" y="5206"/>
                    <a:pt x="906" y="5494"/>
                  </a:cubicBezTo>
                  <a:cubicBezTo>
                    <a:pt x="693" y="5962"/>
                    <a:pt x="107" y="5888"/>
                    <a:pt x="54" y="6324"/>
                  </a:cubicBezTo>
                  <a:cubicBezTo>
                    <a:pt x="1" y="6761"/>
                    <a:pt x="469" y="6878"/>
                    <a:pt x="469" y="7165"/>
                  </a:cubicBezTo>
                  <a:cubicBezTo>
                    <a:pt x="480" y="7613"/>
                    <a:pt x="277" y="7591"/>
                    <a:pt x="405" y="7858"/>
                  </a:cubicBezTo>
                  <a:cubicBezTo>
                    <a:pt x="477" y="7940"/>
                    <a:pt x="629" y="8082"/>
                    <a:pt x="831" y="8082"/>
                  </a:cubicBezTo>
                  <a:cubicBezTo>
                    <a:pt x="838" y="8082"/>
                    <a:pt x="845" y="8082"/>
                    <a:pt x="852" y="8081"/>
                  </a:cubicBezTo>
                  <a:cubicBezTo>
                    <a:pt x="1065" y="8081"/>
                    <a:pt x="1183" y="8145"/>
                    <a:pt x="1225" y="8347"/>
                  </a:cubicBezTo>
                  <a:cubicBezTo>
                    <a:pt x="1262" y="8524"/>
                    <a:pt x="1389" y="8929"/>
                    <a:pt x="1740" y="8929"/>
                  </a:cubicBezTo>
                  <a:cubicBezTo>
                    <a:pt x="1791" y="8929"/>
                    <a:pt x="1846" y="8920"/>
                    <a:pt x="1907" y="8901"/>
                  </a:cubicBezTo>
                  <a:lnTo>
                    <a:pt x="1907" y="8901"/>
                  </a:lnTo>
                  <a:cubicBezTo>
                    <a:pt x="1898" y="9168"/>
                    <a:pt x="2209" y="9324"/>
                    <a:pt x="2492" y="9324"/>
                  </a:cubicBezTo>
                  <a:cubicBezTo>
                    <a:pt x="2547" y="9324"/>
                    <a:pt x="2602" y="9318"/>
                    <a:pt x="2652" y="9306"/>
                  </a:cubicBezTo>
                  <a:cubicBezTo>
                    <a:pt x="2674" y="9300"/>
                    <a:pt x="2696" y="9297"/>
                    <a:pt x="2718" y="9297"/>
                  </a:cubicBezTo>
                  <a:cubicBezTo>
                    <a:pt x="2938" y="9297"/>
                    <a:pt x="3162" y="9569"/>
                    <a:pt x="3494" y="9569"/>
                  </a:cubicBezTo>
                  <a:cubicBezTo>
                    <a:pt x="3596" y="9569"/>
                    <a:pt x="3708" y="9544"/>
                    <a:pt x="3834" y="9476"/>
                  </a:cubicBezTo>
                  <a:cubicBezTo>
                    <a:pt x="4409" y="9167"/>
                    <a:pt x="4782" y="8816"/>
                    <a:pt x="4697" y="8497"/>
                  </a:cubicBezTo>
                  <a:cubicBezTo>
                    <a:pt x="4622" y="8177"/>
                    <a:pt x="4484" y="7985"/>
                    <a:pt x="4782" y="7666"/>
                  </a:cubicBezTo>
                  <a:cubicBezTo>
                    <a:pt x="5069" y="7346"/>
                    <a:pt x="5101" y="7240"/>
                    <a:pt x="5101" y="6910"/>
                  </a:cubicBezTo>
                  <a:cubicBezTo>
                    <a:pt x="5112" y="6558"/>
                    <a:pt x="5208" y="6484"/>
                    <a:pt x="5357" y="6324"/>
                  </a:cubicBezTo>
                  <a:cubicBezTo>
                    <a:pt x="5495" y="6175"/>
                    <a:pt x="5495" y="6015"/>
                    <a:pt x="5421" y="5685"/>
                  </a:cubicBezTo>
                  <a:cubicBezTo>
                    <a:pt x="5357" y="5355"/>
                    <a:pt x="5431" y="5206"/>
                    <a:pt x="5623" y="5036"/>
                  </a:cubicBezTo>
                  <a:cubicBezTo>
                    <a:pt x="5804" y="4844"/>
                    <a:pt x="5868" y="4716"/>
                    <a:pt x="5762" y="4503"/>
                  </a:cubicBezTo>
                  <a:cubicBezTo>
                    <a:pt x="5655" y="4290"/>
                    <a:pt x="5570" y="4131"/>
                    <a:pt x="5698" y="3939"/>
                  </a:cubicBezTo>
                  <a:cubicBezTo>
                    <a:pt x="5836" y="3768"/>
                    <a:pt x="6166" y="3673"/>
                    <a:pt x="6262" y="3396"/>
                  </a:cubicBezTo>
                  <a:cubicBezTo>
                    <a:pt x="6347" y="3130"/>
                    <a:pt x="6230" y="2608"/>
                    <a:pt x="6741" y="2544"/>
                  </a:cubicBezTo>
                  <a:cubicBezTo>
                    <a:pt x="6865" y="2301"/>
                    <a:pt x="7036" y="2200"/>
                    <a:pt x="7208" y="2200"/>
                  </a:cubicBezTo>
                  <a:cubicBezTo>
                    <a:pt x="7346" y="2200"/>
                    <a:pt x="7485" y="2265"/>
                    <a:pt x="7604" y="2374"/>
                  </a:cubicBezTo>
                  <a:cubicBezTo>
                    <a:pt x="7751" y="2508"/>
                    <a:pt x="7865" y="2533"/>
                    <a:pt x="7966" y="2533"/>
                  </a:cubicBezTo>
                  <a:cubicBezTo>
                    <a:pt x="8026" y="2533"/>
                    <a:pt x="8081" y="2524"/>
                    <a:pt x="8136" y="2524"/>
                  </a:cubicBezTo>
                  <a:cubicBezTo>
                    <a:pt x="8224" y="2524"/>
                    <a:pt x="8310" y="2546"/>
                    <a:pt x="8413" y="2661"/>
                  </a:cubicBezTo>
                  <a:cubicBezTo>
                    <a:pt x="8690" y="2980"/>
                    <a:pt x="8828" y="2831"/>
                    <a:pt x="8946" y="3087"/>
                  </a:cubicBezTo>
                  <a:cubicBezTo>
                    <a:pt x="9063" y="3343"/>
                    <a:pt x="9052" y="3502"/>
                    <a:pt x="9244" y="3619"/>
                  </a:cubicBezTo>
                  <a:cubicBezTo>
                    <a:pt x="9435" y="3737"/>
                    <a:pt x="9691" y="3779"/>
                    <a:pt x="9691" y="4056"/>
                  </a:cubicBezTo>
                  <a:cubicBezTo>
                    <a:pt x="9691" y="4322"/>
                    <a:pt x="9425" y="4588"/>
                    <a:pt x="9691" y="4982"/>
                  </a:cubicBezTo>
                  <a:cubicBezTo>
                    <a:pt x="9957" y="5355"/>
                    <a:pt x="9893" y="5621"/>
                    <a:pt x="9702" y="5941"/>
                  </a:cubicBezTo>
                  <a:cubicBezTo>
                    <a:pt x="9510" y="6260"/>
                    <a:pt x="9563" y="6590"/>
                    <a:pt x="9691" y="6857"/>
                  </a:cubicBezTo>
                  <a:cubicBezTo>
                    <a:pt x="9829" y="7123"/>
                    <a:pt x="9755" y="7432"/>
                    <a:pt x="9680" y="7645"/>
                  </a:cubicBezTo>
                  <a:cubicBezTo>
                    <a:pt x="9595" y="7858"/>
                    <a:pt x="9489" y="8039"/>
                    <a:pt x="9616" y="8262"/>
                  </a:cubicBezTo>
                  <a:cubicBezTo>
                    <a:pt x="9734" y="8486"/>
                    <a:pt x="9904" y="8614"/>
                    <a:pt x="9851" y="8827"/>
                  </a:cubicBezTo>
                  <a:cubicBezTo>
                    <a:pt x="9812" y="8955"/>
                    <a:pt x="9882" y="9044"/>
                    <a:pt x="10013" y="9044"/>
                  </a:cubicBezTo>
                  <a:cubicBezTo>
                    <a:pt x="10100" y="9044"/>
                    <a:pt x="10213" y="9005"/>
                    <a:pt x="10340" y="8912"/>
                  </a:cubicBezTo>
                  <a:cubicBezTo>
                    <a:pt x="10660" y="8678"/>
                    <a:pt x="10745" y="8198"/>
                    <a:pt x="10575" y="7879"/>
                  </a:cubicBezTo>
                  <a:cubicBezTo>
                    <a:pt x="10394" y="7559"/>
                    <a:pt x="10553" y="7357"/>
                    <a:pt x="10713" y="7080"/>
                  </a:cubicBezTo>
                  <a:cubicBezTo>
                    <a:pt x="10873" y="6803"/>
                    <a:pt x="10745" y="6431"/>
                    <a:pt x="10479" y="6228"/>
                  </a:cubicBezTo>
                  <a:cubicBezTo>
                    <a:pt x="10213" y="6026"/>
                    <a:pt x="10340" y="5760"/>
                    <a:pt x="10436" y="5376"/>
                  </a:cubicBezTo>
                  <a:cubicBezTo>
                    <a:pt x="10532" y="4993"/>
                    <a:pt x="10681" y="4290"/>
                    <a:pt x="10553" y="3353"/>
                  </a:cubicBezTo>
                  <a:cubicBezTo>
                    <a:pt x="10426" y="2427"/>
                    <a:pt x="10053" y="1181"/>
                    <a:pt x="9861" y="1170"/>
                  </a:cubicBezTo>
                  <a:cubicBezTo>
                    <a:pt x="9680" y="1160"/>
                    <a:pt x="9542" y="947"/>
                    <a:pt x="9435" y="787"/>
                  </a:cubicBezTo>
                  <a:cubicBezTo>
                    <a:pt x="9332" y="632"/>
                    <a:pt x="9209" y="478"/>
                    <a:pt x="8776" y="478"/>
                  </a:cubicBezTo>
                  <a:cubicBezTo>
                    <a:pt x="8762" y="478"/>
                    <a:pt x="8747" y="478"/>
                    <a:pt x="8733" y="478"/>
                  </a:cubicBezTo>
                  <a:cubicBezTo>
                    <a:pt x="8704" y="479"/>
                    <a:pt x="8677" y="479"/>
                    <a:pt x="8653" y="479"/>
                  </a:cubicBezTo>
                  <a:cubicBezTo>
                    <a:pt x="8278" y="479"/>
                    <a:pt x="8376" y="400"/>
                    <a:pt x="8136" y="191"/>
                  </a:cubicBezTo>
                  <a:cubicBezTo>
                    <a:pt x="8001" y="78"/>
                    <a:pt x="7866" y="1"/>
                    <a:pt x="7716" y="1"/>
                  </a:cubicBezTo>
                  <a:close/>
                </a:path>
              </a:pathLst>
            </a:custGeom>
            <a:solidFill>
              <a:srgbClr val="3D1C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 name="Google Shape;1365;p32">
              <a:extLst>
                <a:ext uri="{FF2B5EF4-FFF2-40B4-BE49-F238E27FC236}">
                  <a16:creationId xmlns:a16="http://schemas.microsoft.com/office/drawing/2014/main" id="{0DDF73AD-C4DB-46BF-95FA-031E929B6D82}"/>
                </a:ext>
              </a:extLst>
            </p:cNvPr>
            <p:cNvSpPr/>
            <p:nvPr/>
          </p:nvSpPr>
          <p:spPr>
            <a:xfrm flipH="1">
              <a:off x="7015412" y="4194964"/>
              <a:ext cx="482750" cy="249944"/>
            </a:xfrm>
            <a:custGeom>
              <a:avLst/>
              <a:gdLst/>
              <a:ahLst/>
              <a:cxnLst/>
              <a:rect l="l" t="t" r="r" b="b"/>
              <a:pathLst>
                <a:path w="2648" h="1371" extrusionOk="0">
                  <a:moveTo>
                    <a:pt x="2458" y="1"/>
                  </a:moveTo>
                  <a:cubicBezTo>
                    <a:pt x="2430" y="1"/>
                    <a:pt x="2401" y="12"/>
                    <a:pt x="2375" y="37"/>
                  </a:cubicBezTo>
                  <a:cubicBezTo>
                    <a:pt x="1814" y="579"/>
                    <a:pt x="1153" y="1102"/>
                    <a:pt x="366" y="1102"/>
                  </a:cubicBezTo>
                  <a:cubicBezTo>
                    <a:pt x="302" y="1102"/>
                    <a:pt x="237" y="1099"/>
                    <a:pt x="171" y="1092"/>
                  </a:cubicBezTo>
                  <a:cubicBezTo>
                    <a:pt x="168" y="1091"/>
                    <a:pt x="164" y="1091"/>
                    <a:pt x="161" y="1091"/>
                  </a:cubicBezTo>
                  <a:cubicBezTo>
                    <a:pt x="1" y="1091"/>
                    <a:pt x="4" y="1347"/>
                    <a:pt x="171" y="1358"/>
                  </a:cubicBezTo>
                  <a:cubicBezTo>
                    <a:pt x="245" y="1366"/>
                    <a:pt x="317" y="1370"/>
                    <a:pt x="389" y="1370"/>
                  </a:cubicBezTo>
                  <a:cubicBezTo>
                    <a:pt x="1242" y="1370"/>
                    <a:pt x="1967" y="809"/>
                    <a:pt x="2556" y="229"/>
                  </a:cubicBezTo>
                  <a:cubicBezTo>
                    <a:pt x="2648" y="138"/>
                    <a:pt x="2558" y="1"/>
                    <a:pt x="2458"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 name="Google Shape;1366;p32">
              <a:extLst>
                <a:ext uri="{FF2B5EF4-FFF2-40B4-BE49-F238E27FC236}">
                  <a16:creationId xmlns:a16="http://schemas.microsoft.com/office/drawing/2014/main" id="{A7610FA9-2558-9CC9-454B-244ADD2F6AB5}"/>
                </a:ext>
              </a:extLst>
            </p:cNvPr>
            <p:cNvSpPr/>
            <p:nvPr/>
          </p:nvSpPr>
          <p:spPr>
            <a:xfrm flipH="1">
              <a:off x="7021427" y="4147564"/>
              <a:ext cx="649379" cy="217311"/>
            </a:xfrm>
            <a:custGeom>
              <a:avLst/>
              <a:gdLst/>
              <a:ahLst/>
              <a:cxnLst/>
              <a:rect l="l" t="t" r="r" b="b"/>
              <a:pathLst>
                <a:path w="3562" h="1192" extrusionOk="0">
                  <a:moveTo>
                    <a:pt x="3195" y="0"/>
                  </a:moveTo>
                  <a:cubicBezTo>
                    <a:pt x="2813" y="0"/>
                    <a:pt x="2242" y="337"/>
                    <a:pt x="2045" y="436"/>
                  </a:cubicBezTo>
                  <a:cubicBezTo>
                    <a:pt x="1725" y="596"/>
                    <a:pt x="1384" y="681"/>
                    <a:pt x="1044" y="777"/>
                  </a:cubicBezTo>
                  <a:cubicBezTo>
                    <a:pt x="756" y="851"/>
                    <a:pt x="468" y="926"/>
                    <a:pt x="181" y="936"/>
                  </a:cubicBezTo>
                  <a:cubicBezTo>
                    <a:pt x="177" y="936"/>
                    <a:pt x="174" y="936"/>
                    <a:pt x="171" y="936"/>
                  </a:cubicBezTo>
                  <a:cubicBezTo>
                    <a:pt x="0" y="936"/>
                    <a:pt x="3" y="1192"/>
                    <a:pt x="181" y="1192"/>
                  </a:cubicBezTo>
                  <a:cubicBezTo>
                    <a:pt x="724" y="1181"/>
                    <a:pt x="1288" y="1011"/>
                    <a:pt x="1800" y="819"/>
                  </a:cubicBezTo>
                  <a:cubicBezTo>
                    <a:pt x="2076" y="713"/>
                    <a:pt x="2332" y="564"/>
                    <a:pt x="2598" y="447"/>
                  </a:cubicBezTo>
                  <a:cubicBezTo>
                    <a:pt x="2660" y="415"/>
                    <a:pt x="2990" y="265"/>
                    <a:pt x="3171" y="265"/>
                  </a:cubicBezTo>
                  <a:cubicBezTo>
                    <a:pt x="3238" y="265"/>
                    <a:pt x="3285" y="285"/>
                    <a:pt x="3290" y="340"/>
                  </a:cubicBezTo>
                  <a:cubicBezTo>
                    <a:pt x="3296" y="425"/>
                    <a:pt x="3365" y="468"/>
                    <a:pt x="3432" y="468"/>
                  </a:cubicBezTo>
                  <a:cubicBezTo>
                    <a:pt x="3498" y="468"/>
                    <a:pt x="3562" y="425"/>
                    <a:pt x="3557" y="340"/>
                  </a:cubicBezTo>
                  <a:cubicBezTo>
                    <a:pt x="3535" y="88"/>
                    <a:pt x="3389" y="0"/>
                    <a:pt x="3195"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 name="Google Shape;1367;p32">
              <a:extLst>
                <a:ext uri="{FF2B5EF4-FFF2-40B4-BE49-F238E27FC236}">
                  <a16:creationId xmlns:a16="http://schemas.microsoft.com/office/drawing/2014/main" id="{DA044D70-58A8-637A-2754-74D4BF6D1F9F}"/>
                </a:ext>
              </a:extLst>
            </p:cNvPr>
            <p:cNvSpPr/>
            <p:nvPr/>
          </p:nvSpPr>
          <p:spPr>
            <a:xfrm flipH="1">
              <a:off x="7068281" y="4310547"/>
              <a:ext cx="427876" cy="202179"/>
            </a:xfrm>
            <a:custGeom>
              <a:avLst/>
              <a:gdLst/>
              <a:ahLst/>
              <a:cxnLst/>
              <a:rect l="l" t="t" r="r" b="b"/>
              <a:pathLst>
                <a:path w="2347" h="1109" extrusionOk="0">
                  <a:moveTo>
                    <a:pt x="2139" y="1"/>
                  </a:moveTo>
                  <a:cubicBezTo>
                    <a:pt x="2111" y="1"/>
                    <a:pt x="2082" y="10"/>
                    <a:pt x="2056" y="32"/>
                  </a:cubicBezTo>
                  <a:cubicBezTo>
                    <a:pt x="1736" y="309"/>
                    <a:pt x="1374" y="628"/>
                    <a:pt x="980" y="777"/>
                  </a:cubicBezTo>
                  <a:cubicBezTo>
                    <a:pt x="771" y="856"/>
                    <a:pt x="562" y="863"/>
                    <a:pt x="341" y="863"/>
                  </a:cubicBezTo>
                  <a:cubicBezTo>
                    <a:pt x="292" y="863"/>
                    <a:pt x="242" y="862"/>
                    <a:pt x="192" y="862"/>
                  </a:cubicBezTo>
                  <a:cubicBezTo>
                    <a:pt x="185" y="861"/>
                    <a:pt x="178" y="861"/>
                    <a:pt x="171" y="861"/>
                  </a:cubicBezTo>
                  <a:cubicBezTo>
                    <a:pt x="1" y="861"/>
                    <a:pt x="7" y="1107"/>
                    <a:pt x="181" y="1107"/>
                  </a:cubicBezTo>
                  <a:cubicBezTo>
                    <a:pt x="264" y="1107"/>
                    <a:pt x="347" y="1109"/>
                    <a:pt x="432" y="1109"/>
                  </a:cubicBezTo>
                  <a:cubicBezTo>
                    <a:pt x="643" y="1109"/>
                    <a:pt x="857" y="1098"/>
                    <a:pt x="1055" y="1022"/>
                  </a:cubicBezTo>
                  <a:cubicBezTo>
                    <a:pt x="1512" y="862"/>
                    <a:pt x="1885" y="511"/>
                    <a:pt x="2237" y="223"/>
                  </a:cubicBezTo>
                  <a:cubicBezTo>
                    <a:pt x="2347" y="139"/>
                    <a:pt x="2248" y="1"/>
                    <a:pt x="2139"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 name="Google Shape;1368;p32">
              <a:extLst>
                <a:ext uri="{FF2B5EF4-FFF2-40B4-BE49-F238E27FC236}">
                  <a16:creationId xmlns:a16="http://schemas.microsoft.com/office/drawing/2014/main" id="{E7751E60-C0DF-0723-FED7-420270BC718E}"/>
                </a:ext>
              </a:extLst>
            </p:cNvPr>
            <p:cNvSpPr/>
            <p:nvPr/>
          </p:nvSpPr>
          <p:spPr>
            <a:xfrm flipH="1">
              <a:off x="7730966" y="4178921"/>
              <a:ext cx="165171" cy="139101"/>
            </a:xfrm>
            <a:custGeom>
              <a:avLst/>
              <a:gdLst/>
              <a:ahLst/>
              <a:cxnLst/>
              <a:rect l="l" t="t" r="r" b="b"/>
              <a:pathLst>
                <a:path w="906" h="763" extrusionOk="0">
                  <a:moveTo>
                    <a:pt x="762" y="0"/>
                  </a:moveTo>
                  <a:cubicBezTo>
                    <a:pt x="730" y="0"/>
                    <a:pt x="698" y="14"/>
                    <a:pt x="672" y="40"/>
                  </a:cubicBezTo>
                  <a:cubicBezTo>
                    <a:pt x="565" y="125"/>
                    <a:pt x="459" y="221"/>
                    <a:pt x="331" y="306"/>
                  </a:cubicBezTo>
                  <a:cubicBezTo>
                    <a:pt x="310" y="317"/>
                    <a:pt x="278" y="338"/>
                    <a:pt x="267" y="360"/>
                  </a:cubicBezTo>
                  <a:cubicBezTo>
                    <a:pt x="256" y="370"/>
                    <a:pt x="246" y="370"/>
                    <a:pt x="224" y="381"/>
                  </a:cubicBezTo>
                  <a:lnTo>
                    <a:pt x="214" y="392"/>
                  </a:lnTo>
                  <a:cubicBezTo>
                    <a:pt x="214" y="392"/>
                    <a:pt x="214" y="392"/>
                    <a:pt x="214" y="392"/>
                  </a:cubicBezTo>
                  <a:lnTo>
                    <a:pt x="214" y="392"/>
                  </a:lnTo>
                  <a:cubicBezTo>
                    <a:pt x="214" y="392"/>
                    <a:pt x="214" y="392"/>
                    <a:pt x="214" y="392"/>
                  </a:cubicBezTo>
                  <a:lnTo>
                    <a:pt x="214" y="392"/>
                  </a:lnTo>
                  <a:cubicBezTo>
                    <a:pt x="171" y="434"/>
                    <a:pt x="118" y="466"/>
                    <a:pt x="86" y="498"/>
                  </a:cubicBezTo>
                  <a:cubicBezTo>
                    <a:pt x="54" y="530"/>
                    <a:pt x="33" y="541"/>
                    <a:pt x="11" y="583"/>
                  </a:cubicBezTo>
                  <a:cubicBezTo>
                    <a:pt x="1" y="605"/>
                    <a:pt x="11" y="658"/>
                    <a:pt x="33" y="690"/>
                  </a:cubicBezTo>
                  <a:cubicBezTo>
                    <a:pt x="55" y="734"/>
                    <a:pt x="107" y="762"/>
                    <a:pt x="154" y="762"/>
                  </a:cubicBezTo>
                  <a:cubicBezTo>
                    <a:pt x="176" y="762"/>
                    <a:pt x="197" y="756"/>
                    <a:pt x="214" y="743"/>
                  </a:cubicBezTo>
                  <a:cubicBezTo>
                    <a:pt x="427" y="583"/>
                    <a:pt x="650" y="413"/>
                    <a:pt x="853" y="221"/>
                  </a:cubicBezTo>
                  <a:cubicBezTo>
                    <a:pt x="906" y="179"/>
                    <a:pt x="906" y="72"/>
                    <a:pt x="853" y="40"/>
                  </a:cubicBezTo>
                  <a:cubicBezTo>
                    <a:pt x="826" y="14"/>
                    <a:pt x="794" y="0"/>
                    <a:pt x="762"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 name="Google Shape;1369;p32">
              <a:extLst>
                <a:ext uri="{FF2B5EF4-FFF2-40B4-BE49-F238E27FC236}">
                  <a16:creationId xmlns:a16="http://schemas.microsoft.com/office/drawing/2014/main" id="{B8399749-9D33-3153-065D-A5F55B9BEF9C}"/>
                </a:ext>
              </a:extLst>
            </p:cNvPr>
            <p:cNvSpPr/>
            <p:nvPr/>
          </p:nvSpPr>
          <p:spPr>
            <a:xfrm flipH="1">
              <a:off x="7381485" y="4110556"/>
              <a:ext cx="136001" cy="227155"/>
            </a:xfrm>
            <a:custGeom>
              <a:avLst/>
              <a:gdLst/>
              <a:ahLst/>
              <a:cxnLst/>
              <a:rect l="l" t="t" r="r" b="b"/>
              <a:pathLst>
                <a:path w="746" h="1246" extrusionOk="0">
                  <a:moveTo>
                    <a:pt x="590" y="1"/>
                  </a:moveTo>
                  <a:cubicBezTo>
                    <a:pt x="544" y="1"/>
                    <a:pt x="498" y="19"/>
                    <a:pt x="469" y="64"/>
                  </a:cubicBezTo>
                  <a:cubicBezTo>
                    <a:pt x="362" y="234"/>
                    <a:pt x="266" y="415"/>
                    <a:pt x="181" y="596"/>
                  </a:cubicBezTo>
                  <a:cubicBezTo>
                    <a:pt x="107" y="756"/>
                    <a:pt x="32" y="926"/>
                    <a:pt x="11" y="1118"/>
                  </a:cubicBezTo>
                  <a:cubicBezTo>
                    <a:pt x="0" y="1182"/>
                    <a:pt x="75" y="1246"/>
                    <a:pt x="149" y="1246"/>
                  </a:cubicBezTo>
                  <a:cubicBezTo>
                    <a:pt x="217" y="1246"/>
                    <a:pt x="258" y="1194"/>
                    <a:pt x="273" y="1137"/>
                  </a:cubicBezTo>
                  <a:lnTo>
                    <a:pt x="273" y="1137"/>
                  </a:lnTo>
                  <a:cubicBezTo>
                    <a:pt x="273" y="1137"/>
                    <a:pt x="273" y="1137"/>
                    <a:pt x="273" y="1137"/>
                  </a:cubicBezTo>
                  <a:cubicBezTo>
                    <a:pt x="274" y="1137"/>
                    <a:pt x="275" y="1135"/>
                    <a:pt x="277" y="1129"/>
                  </a:cubicBezTo>
                  <a:lnTo>
                    <a:pt x="277" y="1107"/>
                  </a:lnTo>
                  <a:cubicBezTo>
                    <a:pt x="277" y="1086"/>
                    <a:pt x="298" y="1075"/>
                    <a:pt x="298" y="1065"/>
                  </a:cubicBezTo>
                  <a:cubicBezTo>
                    <a:pt x="309" y="1022"/>
                    <a:pt x="320" y="1001"/>
                    <a:pt x="330" y="958"/>
                  </a:cubicBezTo>
                  <a:cubicBezTo>
                    <a:pt x="352" y="926"/>
                    <a:pt x="352" y="916"/>
                    <a:pt x="362" y="894"/>
                  </a:cubicBezTo>
                  <a:cubicBezTo>
                    <a:pt x="362" y="873"/>
                    <a:pt x="373" y="873"/>
                    <a:pt x="373" y="862"/>
                  </a:cubicBezTo>
                  <a:cubicBezTo>
                    <a:pt x="373" y="855"/>
                    <a:pt x="378" y="847"/>
                    <a:pt x="378" y="847"/>
                  </a:cubicBezTo>
                  <a:lnTo>
                    <a:pt x="378" y="847"/>
                  </a:lnTo>
                  <a:cubicBezTo>
                    <a:pt x="377" y="847"/>
                    <a:pt x="376" y="849"/>
                    <a:pt x="373" y="852"/>
                  </a:cubicBezTo>
                  <a:cubicBezTo>
                    <a:pt x="384" y="799"/>
                    <a:pt x="416" y="756"/>
                    <a:pt x="437" y="703"/>
                  </a:cubicBezTo>
                  <a:cubicBezTo>
                    <a:pt x="522" y="532"/>
                    <a:pt x="618" y="351"/>
                    <a:pt x="703" y="192"/>
                  </a:cubicBezTo>
                  <a:cubicBezTo>
                    <a:pt x="746" y="128"/>
                    <a:pt x="724" y="53"/>
                    <a:pt x="650" y="11"/>
                  </a:cubicBezTo>
                  <a:cubicBezTo>
                    <a:pt x="630" y="4"/>
                    <a:pt x="610" y="1"/>
                    <a:pt x="590"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 name="Google Shape;1370;p32">
              <a:extLst>
                <a:ext uri="{FF2B5EF4-FFF2-40B4-BE49-F238E27FC236}">
                  <a16:creationId xmlns:a16="http://schemas.microsoft.com/office/drawing/2014/main" id="{A1213370-DEE2-C906-E343-35E0507DB89B}"/>
                </a:ext>
              </a:extLst>
            </p:cNvPr>
            <p:cNvSpPr/>
            <p:nvPr/>
          </p:nvSpPr>
          <p:spPr>
            <a:xfrm flipH="1">
              <a:off x="7264992" y="4104357"/>
              <a:ext cx="108838" cy="187777"/>
            </a:xfrm>
            <a:custGeom>
              <a:avLst/>
              <a:gdLst/>
              <a:ahLst/>
              <a:cxnLst/>
              <a:rect l="l" t="t" r="r" b="b"/>
              <a:pathLst>
                <a:path w="597" h="1030" extrusionOk="0">
                  <a:moveTo>
                    <a:pt x="446" y="1"/>
                  </a:moveTo>
                  <a:cubicBezTo>
                    <a:pt x="407" y="1"/>
                    <a:pt x="361" y="22"/>
                    <a:pt x="341" y="55"/>
                  </a:cubicBezTo>
                  <a:cubicBezTo>
                    <a:pt x="266" y="194"/>
                    <a:pt x="213" y="343"/>
                    <a:pt x="160" y="481"/>
                  </a:cubicBezTo>
                  <a:cubicBezTo>
                    <a:pt x="107" y="598"/>
                    <a:pt x="53" y="737"/>
                    <a:pt x="11" y="865"/>
                  </a:cubicBezTo>
                  <a:cubicBezTo>
                    <a:pt x="0" y="939"/>
                    <a:pt x="43" y="1014"/>
                    <a:pt x="107" y="1024"/>
                  </a:cubicBezTo>
                  <a:cubicBezTo>
                    <a:pt x="118" y="1028"/>
                    <a:pt x="130" y="1030"/>
                    <a:pt x="142" y="1030"/>
                  </a:cubicBezTo>
                  <a:cubicBezTo>
                    <a:pt x="198" y="1030"/>
                    <a:pt x="258" y="992"/>
                    <a:pt x="266" y="939"/>
                  </a:cubicBezTo>
                  <a:cubicBezTo>
                    <a:pt x="309" y="801"/>
                    <a:pt x="352" y="684"/>
                    <a:pt x="394" y="566"/>
                  </a:cubicBezTo>
                  <a:cubicBezTo>
                    <a:pt x="416" y="524"/>
                    <a:pt x="426" y="481"/>
                    <a:pt x="437" y="460"/>
                  </a:cubicBezTo>
                  <a:cubicBezTo>
                    <a:pt x="437" y="439"/>
                    <a:pt x="437" y="439"/>
                    <a:pt x="447" y="428"/>
                  </a:cubicBezTo>
                  <a:cubicBezTo>
                    <a:pt x="469" y="417"/>
                    <a:pt x="469" y="385"/>
                    <a:pt x="479" y="375"/>
                  </a:cubicBezTo>
                  <a:cubicBezTo>
                    <a:pt x="501" y="321"/>
                    <a:pt x="533" y="258"/>
                    <a:pt x="554" y="204"/>
                  </a:cubicBezTo>
                  <a:cubicBezTo>
                    <a:pt x="597" y="140"/>
                    <a:pt x="575" y="55"/>
                    <a:pt x="501" y="23"/>
                  </a:cubicBezTo>
                  <a:cubicBezTo>
                    <a:pt x="489" y="8"/>
                    <a:pt x="469" y="1"/>
                    <a:pt x="446"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 name="Google Shape;1371;p32">
              <a:extLst>
                <a:ext uri="{FF2B5EF4-FFF2-40B4-BE49-F238E27FC236}">
                  <a16:creationId xmlns:a16="http://schemas.microsoft.com/office/drawing/2014/main" id="{6CF4232E-15CE-BBFF-6905-39A3E619DAEA}"/>
                </a:ext>
              </a:extLst>
            </p:cNvPr>
            <p:cNvSpPr/>
            <p:nvPr/>
          </p:nvSpPr>
          <p:spPr>
            <a:xfrm flipH="1">
              <a:off x="6418545" y="3132660"/>
              <a:ext cx="112848" cy="103186"/>
            </a:xfrm>
            <a:custGeom>
              <a:avLst/>
              <a:gdLst/>
              <a:ahLst/>
              <a:cxnLst/>
              <a:rect l="l" t="t" r="r" b="b"/>
              <a:pathLst>
                <a:path w="619" h="566" extrusionOk="0">
                  <a:moveTo>
                    <a:pt x="236" y="275"/>
                  </a:moveTo>
                  <a:cubicBezTo>
                    <a:pt x="236" y="275"/>
                    <a:pt x="236" y="275"/>
                    <a:pt x="237" y="275"/>
                  </a:cubicBezTo>
                  <a:lnTo>
                    <a:pt x="237" y="275"/>
                  </a:lnTo>
                  <a:cubicBezTo>
                    <a:pt x="236" y="275"/>
                    <a:pt x="236" y="275"/>
                    <a:pt x="236" y="276"/>
                  </a:cubicBezTo>
                  <a:lnTo>
                    <a:pt x="236" y="276"/>
                  </a:lnTo>
                  <a:cubicBezTo>
                    <a:pt x="236" y="275"/>
                    <a:pt x="236" y="275"/>
                    <a:pt x="236" y="275"/>
                  </a:cubicBezTo>
                  <a:close/>
                  <a:moveTo>
                    <a:pt x="248" y="280"/>
                  </a:moveTo>
                  <a:cubicBezTo>
                    <a:pt x="249" y="280"/>
                    <a:pt x="249" y="280"/>
                    <a:pt x="250" y="281"/>
                  </a:cubicBezTo>
                  <a:lnTo>
                    <a:pt x="250" y="281"/>
                  </a:lnTo>
                  <a:lnTo>
                    <a:pt x="250" y="281"/>
                  </a:lnTo>
                  <a:lnTo>
                    <a:pt x="250" y="281"/>
                  </a:lnTo>
                  <a:cubicBezTo>
                    <a:pt x="250" y="281"/>
                    <a:pt x="250" y="281"/>
                    <a:pt x="250" y="281"/>
                  </a:cubicBezTo>
                  <a:lnTo>
                    <a:pt x="250" y="281"/>
                  </a:lnTo>
                  <a:cubicBezTo>
                    <a:pt x="250" y="281"/>
                    <a:pt x="250" y="281"/>
                    <a:pt x="250" y="281"/>
                  </a:cubicBezTo>
                  <a:lnTo>
                    <a:pt x="250" y="281"/>
                  </a:lnTo>
                  <a:lnTo>
                    <a:pt x="244" y="286"/>
                  </a:lnTo>
                  <a:lnTo>
                    <a:pt x="244" y="286"/>
                  </a:lnTo>
                  <a:cubicBezTo>
                    <a:pt x="244" y="285"/>
                    <a:pt x="243" y="285"/>
                    <a:pt x="243" y="284"/>
                  </a:cubicBezTo>
                  <a:lnTo>
                    <a:pt x="243" y="284"/>
                  </a:lnTo>
                  <a:cubicBezTo>
                    <a:pt x="245" y="283"/>
                    <a:pt x="247" y="281"/>
                    <a:pt x="248" y="280"/>
                  </a:cubicBezTo>
                  <a:close/>
                  <a:moveTo>
                    <a:pt x="271" y="1"/>
                  </a:moveTo>
                  <a:cubicBezTo>
                    <a:pt x="222" y="1"/>
                    <a:pt x="174" y="14"/>
                    <a:pt x="129" y="40"/>
                  </a:cubicBezTo>
                  <a:cubicBezTo>
                    <a:pt x="86" y="61"/>
                    <a:pt x="33" y="103"/>
                    <a:pt x="22" y="146"/>
                  </a:cubicBezTo>
                  <a:cubicBezTo>
                    <a:pt x="11" y="167"/>
                    <a:pt x="1" y="210"/>
                    <a:pt x="11" y="253"/>
                  </a:cubicBezTo>
                  <a:cubicBezTo>
                    <a:pt x="22" y="274"/>
                    <a:pt x="33" y="316"/>
                    <a:pt x="75" y="327"/>
                  </a:cubicBezTo>
                  <a:cubicBezTo>
                    <a:pt x="92" y="344"/>
                    <a:pt x="115" y="353"/>
                    <a:pt x="138" y="353"/>
                  </a:cubicBezTo>
                  <a:cubicBezTo>
                    <a:pt x="172" y="353"/>
                    <a:pt x="210" y="333"/>
                    <a:pt x="235" y="295"/>
                  </a:cubicBezTo>
                  <a:lnTo>
                    <a:pt x="244" y="286"/>
                  </a:lnTo>
                  <a:lnTo>
                    <a:pt x="244" y="286"/>
                  </a:lnTo>
                  <a:cubicBezTo>
                    <a:pt x="250" y="291"/>
                    <a:pt x="257" y="295"/>
                    <a:pt x="267" y="295"/>
                  </a:cubicBezTo>
                  <a:lnTo>
                    <a:pt x="267" y="295"/>
                  </a:lnTo>
                  <a:cubicBezTo>
                    <a:pt x="262" y="290"/>
                    <a:pt x="256" y="285"/>
                    <a:pt x="250" y="281"/>
                  </a:cubicBezTo>
                  <a:lnTo>
                    <a:pt x="250" y="281"/>
                  </a:lnTo>
                  <a:cubicBezTo>
                    <a:pt x="255" y="284"/>
                    <a:pt x="261" y="289"/>
                    <a:pt x="267" y="295"/>
                  </a:cubicBezTo>
                  <a:lnTo>
                    <a:pt x="267" y="295"/>
                  </a:lnTo>
                  <a:lnTo>
                    <a:pt x="252" y="281"/>
                  </a:lnTo>
                  <a:lnTo>
                    <a:pt x="252" y="281"/>
                  </a:lnTo>
                  <a:lnTo>
                    <a:pt x="267" y="295"/>
                  </a:lnTo>
                  <a:lnTo>
                    <a:pt x="267" y="295"/>
                  </a:lnTo>
                  <a:lnTo>
                    <a:pt x="267" y="295"/>
                  </a:lnTo>
                  <a:lnTo>
                    <a:pt x="267" y="295"/>
                  </a:lnTo>
                  <a:lnTo>
                    <a:pt x="288" y="316"/>
                  </a:lnTo>
                  <a:lnTo>
                    <a:pt x="267" y="295"/>
                  </a:lnTo>
                  <a:lnTo>
                    <a:pt x="267" y="295"/>
                  </a:lnTo>
                  <a:cubicBezTo>
                    <a:pt x="267" y="295"/>
                    <a:pt x="267" y="295"/>
                    <a:pt x="267" y="295"/>
                  </a:cubicBezTo>
                  <a:lnTo>
                    <a:pt x="267" y="295"/>
                  </a:lnTo>
                  <a:cubicBezTo>
                    <a:pt x="267" y="295"/>
                    <a:pt x="267" y="295"/>
                    <a:pt x="267" y="296"/>
                  </a:cubicBezTo>
                  <a:lnTo>
                    <a:pt x="267" y="296"/>
                  </a:lnTo>
                  <a:cubicBezTo>
                    <a:pt x="275" y="311"/>
                    <a:pt x="289" y="332"/>
                    <a:pt x="304" y="351"/>
                  </a:cubicBezTo>
                  <a:lnTo>
                    <a:pt x="304" y="351"/>
                  </a:lnTo>
                  <a:cubicBezTo>
                    <a:pt x="301" y="349"/>
                    <a:pt x="299" y="348"/>
                    <a:pt x="299" y="348"/>
                  </a:cubicBezTo>
                  <a:lnTo>
                    <a:pt x="299" y="348"/>
                  </a:lnTo>
                  <a:lnTo>
                    <a:pt x="342" y="466"/>
                  </a:lnTo>
                  <a:cubicBezTo>
                    <a:pt x="342" y="487"/>
                    <a:pt x="384" y="529"/>
                    <a:pt x="405" y="540"/>
                  </a:cubicBezTo>
                  <a:cubicBezTo>
                    <a:pt x="429" y="556"/>
                    <a:pt x="458" y="566"/>
                    <a:pt x="484" y="566"/>
                  </a:cubicBezTo>
                  <a:cubicBezTo>
                    <a:pt x="494" y="566"/>
                    <a:pt x="503" y="564"/>
                    <a:pt x="512" y="561"/>
                  </a:cubicBezTo>
                  <a:cubicBezTo>
                    <a:pt x="544" y="540"/>
                    <a:pt x="586" y="529"/>
                    <a:pt x="597" y="487"/>
                  </a:cubicBezTo>
                  <a:cubicBezTo>
                    <a:pt x="608" y="466"/>
                    <a:pt x="618" y="423"/>
                    <a:pt x="608" y="380"/>
                  </a:cubicBezTo>
                  <a:cubicBezTo>
                    <a:pt x="597" y="316"/>
                    <a:pt x="565" y="253"/>
                    <a:pt x="544" y="189"/>
                  </a:cubicBezTo>
                  <a:cubicBezTo>
                    <a:pt x="512" y="135"/>
                    <a:pt x="480" y="82"/>
                    <a:pt x="427" y="50"/>
                  </a:cubicBezTo>
                  <a:cubicBezTo>
                    <a:pt x="377" y="17"/>
                    <a:pt x="324" y="1"/>
                    <a:pt x="27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 name="Google Shape;1372;p32">
              <a:extLst>
                <a:ext uri="{FF2B5EF4-FFF2-40B4-BE49-F238E27FC236}">
                  <a16:creationId xmlns:a16="http://schemas.microsoft.com/office/drawing/2014/main" id="{8E8E38EA-6E3B-180D-7ACB-611D2D9508E1}"/>
                </a:ext>
              </a:extLst>
            </p:cNvPr>
            <p:cNvSpPr/>
            <p:nvPr/>
          </p:nvSpPr>
          <p:spPr>
            <a:xfrm flipH="1">
              <a:off x="6276893" y="3206677"/>
              <a:ext cx="136001" cy="103915"/>
            </a:xfrm>
            <a:custGeom>
              <a:avLst/>
              <a:gdLst/>
              <a:ahLst/>
              <a:cxnLst/>
              <a:rect l="l" t="t" r="r" b="b"/>
              <a:pathLst>
                <a:path w="746" h="570" extrusionOk="0">
                  <a:moveTo>
                    <a:pt x="330" y="272"/>
                  </a:moveTo>
                  <a:cubicBezTo>
                    <a:pt x="330" y="272"/>
                    <a:pt x="337" y="272"/>
                    <a:pt x="340" y="278"/>
                  </a:cubicBezTo>
                  <a:lnTo>
                    <a:pt x="340" y="278"/>
                  </a:lnTo>
                  <a:cubicBezTo>
                    <a:pt x="333" y="275"/>
                    <a:pt x="325" y="272"/>
                    <a:pt x="330" y="272"/>
                  </a:cubicBezTo>
                  <a:close/>
                  <a:moveTo>
                    <a:pt x="356" y="280"/>
                  </a:moveTo>
                  <a:cubicBezTo>
                    <a:pt x="356" y="280"/>
                    <a:pt x="358" y="281"/>
                    <a:pt x="362" y="283"/>
                  </a:cubicBezTo>
                  <a:cubicBezTo>
                    <a:pt x="363" y="284"/>
                    <a:pt x="363" y="284"/>
                    <a:pt x="364" y="285"/>
                  </a:cubicBezTo>
                  <a:lnTo>
                    <a:pt x="364" y="285"/>
                  </a:lnTo>
                  <a:cubicBezTo>
                    <a:pt x="360" y="282"/>
                    <a:pt x="356" y="280"/>
                    <a:pt x="356" y="280"/>
                  </a:cubicBezTo>
                  <a:close/>
                  <a:moveTo>
                    <a:pt x="279" y="287"/>
                  </a:moveTo>
                  <a:lnTo>
                    <a:pt x="279" y="287"/>
                  </a:lnTo>
                  <a:cubicBezTo>
                    <a:pt x="278" y="291"/>
                    <a:pt x="277" y="294"/>
                    <a:pt x="277" y="294"/>
                  </a:cubicBezTo>
                  <a:cubicBezTo>
                    <a:pt x="277" y="291"/>
                    <a:pt x="278" y="289"/>
                    <a:pt x="279" y="287"/>
                  </a:cubicBezTo>
                  <a:close/>
                  <a:moveTo>
                    <a:pt x="324" y="1"/>
                  </a:moveTo>
                  <a:cubicBezTo>
                    <a:pt x="291" y="1"/>
                    <a:pt x="256" y="6"/>
                    <a:pt x="224" y="17"/>
                  </a:cubicBezTo>
                  <a:cubicBezTo>
                    <a:pt x="160" y="38"/>
                    <a:pt x="107" y="81"/>
                    <a:pt x="64" y="134"/>
                  </a:cubicBezTo>
                  <a:cubicBezTo>
                    <a:pt x="22" y="187"/>
                    <a:pt x="0" y="272"/>
                    <a:pt x="0" y="336"/>
                  </a:cubicBezTo>
                  <a:cubicBezTo>
                    <a:pt x="0" y="400"/>
                    <a:pt x="64" y="464"/>
                    <a:pt x="128" y="464"/>
                  </a:cubicBezTo>
                  <a:cubicBezTo>
                    <a:pt x="235" y="454"/>
                    <a:pt x="288" y="400"/>
                    <a:pt x="288" y="326"/>
                  </a:cubicBezTo>
                  <a:cubicBezTo>
                    <a:pt x="288" y="326"/>
                    <a:pt x="309" y="315"/>
                    <a:pt x="288" y="294"/>
                  </a:cubicBezTo>
                  <a:lnTo>
                    <a:pt x="288" y="283"/>
                  </a:lnTo>
                  <a:lnTo>
                    <a:pt x="288" y="272"/>
                  </a:lnTo>
                  <a:cubicBezTo>
                    <a:pt x="288" y="251"/>
                    <a:pt x="309" y="251"/>
                    <a:pt x="320" y="251"/>
                  </a:cubicBezTo>
                  <a:lnTo>
                    <a:pt x="330" y="251"/>
                  </a:lnTo>
                  <a:cubicBezTo>
                    <a:pt x="330" y="251"/>
                    <a:pt x="325" y="254"/>
                    <a:pt x="319" y="257"/>
                  </a:cubicBezTo>
                  <a:lnTo>
                    <a:pt x="319" y="257"/>
                  </a:lnTo>
                  <a:cubicBezTo>
                    <a:pt x="320" y="256"/>
                    <a:pt x="320" y="254"/>
                    <a:pt x="320" y="251"/>
                  </a:cubicBezTo>
                  <a:lnTo>
                    <a:pt x="320" y="251"/>
                  </a:lnTo>
                  <a:lnTo>
                    <a:pt x="315" y="260"/>
                  </a:lnTo>
                  <a:lnTo>
                    <a:pt x="315" y="260"/>
                  </a:lnTo>
                  <a:cubicBezTo>
                    <a:pt x="310" y="264"/>
                    <a:pt x="305" y="269"/>
                    <a:pt x="310" y="271"/>
                  </a:cubicBezTo>
                  <a:lnTo>
                    <a:pt x="310" y="271"/>
                  </a:lnTo>
                  <a:lnTo>
                    <a:pt x="309" y="272"/>
                  </a:lnTo>
                  <a:cubicBezTo>
                    <a:pt x="309" y="272"/>
                    <a:pt x="310" y="272"/>
                    <a:pt x="312" y="272"/>
                  </a:cubicBezTo>
                  <a:lnTo>
                    <a:pt x="312" y="272"/>
                  </a:lnTo>
                  <a:cubicBezTo>
                    <a:pt x="314" y="272"/>
                    <a:pt x="316" y="272"/>
                    <a:pt x="320" y="272"/>
                  </a:cubicBezTo>
                  <a:lnTo>
                    <a:pt x="309" y="272"/>
                  </a:lnTo>
                  <a:cubicBezTo>
                    <a:pt x="320" y="272"/>
                    <a:pt x="330" y="272"/>
                    <a:pt x="330" y="283"/>
                  </a:cubicBezTo>
                  <a:lnTo>
                    <a:pt x="341" y="283"/>
                  </a:lnTo>
                  <a:lnTo>
                    <a:pt x="362" y="294"/>
                  </a:lnTo>
                  <a:lnTo>
                    <a:pt x="373" y="294"/>
                  </a:lnTo>
                  <a:cubicBezTo>
                    <a:pt x="375" y="294"/>
                    <a:pt x="375" y="293"/>
                    <a:pt x="374" y="292"/>
                  </a:cubicBezTo>
                  <a:lnTo>
                    <a:pt x="374" y="292"/>
                  </a:lnTo>
                  <a:cubicBezTo>
                    <a:pt x="380" y="295"/>
                    <a:pt x="384" y="298"/>
                    <a:pt x="384" y="304"/>
                  </a:cubicBezTo>
                  <a:lnTo>
                    <a:pt x="384" y="304"/>
                  </a:lnTo>
                  <a:lnTo>
                    <a:pt x="384" y="304"/>
                  </a:lnTo>
                  <a:cubicBezTo>
                    <a:pt x="384" y="304"/>
                    <a:pt x="384" y="326"/>
                    <a:pt x="394" y="326"/>
                  </a:cubicBezTo>
                  <a:cubicBezTo>
                    <a:pt x="416" y="336"/>
                    <a:pt x="426" y="347"/>
                    <a:pt x="426" y="379"/>
                  </a:cubicBezTo>
                  <a:cubicBezTo>
                    <a:pt x="437" y="390"/>
                    <a:pt x="448" y="422"/>
                    <a:pt x="448" y="432"/>
                  </a:cubicBezTo>
                  <a:cubicBezTo>
                    <a:pt x="448" y="417"/>
                    <a:pt x="442" y="407"/>
                    <a:pt x="443" y="407"/>
                  </a:cubicBezTo>
                  <a:lnTo>
                    <a:pt x="443" y="407"/>
                  </a:lnTo>
                  <a:cubicBezTo>
                    <a:pt x="443" y="407"/>
                    <a:pt x="445" y="408"/>
                    <a:pt x="448" y="411"/>
                  </a:cubicBezTo>
                  <a:lnTo>
                    <a:pt x="448" y="432"/>
                  </a:lnTo>
                  <a:cubicBezTo>
                    <a:pt x="448" y="443"/>
                    <a:pt x="469" y="454"/>
                    <a:pt x="469" y="464"/>
                  </a:cubicBezTo>
                  <a:cubicBezTo>
                    <a:pt x="486" y="524"/>
                    <a:pt x="530" y="569"/>
                    <a:pt x="585" y="569"/>
                  </a:cubicBezTo>
                  <a:cubicBezTo>
                    <a:pt x="599" y="569"/>
                    <a:pt x="614" y="566"/>
                    <a:pt x="629" y="560"/>
                  </a:cubicBezTo>
                  <a:cubicBezTo>
                    <a:pt x="693" y="539"/>
                    <a:pt x="746" y="464"/>
                    <a:pt x="714" y="400"/>
                  </a:cubicBezTo>
                  <a:cubicBezTo>
                    <a:pt x="661" y="241"/>
                    <a:pt x="575" y="81"/>
                    <a:pt x="416" y="17"/>
                  </a:cubicBezTo>
                  <a:cubicBezTo>
                    <a:pt x="389" y="6"/>
                    <a:pt x="357" y="1"/>
                    <a:pt x="324"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 name="Google Shape;1373;p32">
              <a:extLst>
                <a:ext uri="{FF2B5EF4-FFF2-40B4-BE49-F238E27FC236}">
                  <a16:creationId xmlns:a16="http://schemas.microsoft.com/office/drawing/2014/main" id="{23BD1DDE-C1B1-A0BE-064F-4A912F83CECA}"/>
                </a:ext>
              </a:extLst>
            </p:cNvPr>
            <p:cNvSpPr/>
            <p:nvPr/>
          </p:nvSpPr>
          <p:spPr>
            <a:xfrm flipH="1">
              <a:off x="6102061" y="3249701"/>
              <a:ext cx="132173" cy="107561"/>
            </a:xfrm>
            <a:custGeom>
              <a:avLst/>
              <a:gdLst/>
              <a:ahLst/>
              <a:cxnLst/>
              <a:rect l="l" t="t" r="r" b="b"/>
              <a:pathLst>
                <a:path w="725" h="590" extrusionOk="0">
                  <a:moveTo>
                    <a:pt x="362" y="218"/>
                  </a:moveTo>
                  <a:cubicBezTo>
                    <a:pt x="365" y="218"/>
                    <a:pt x="364" y="219"/>
                    <a:pt x="361" y="221"/>
                  </a:cubicBezTo>
                  <a:lnTo>
                    <a:pt x="361" y="221"/>
                  </a:lnTo>
                  <a:cubicBezTo>
                    <a:pt x="361" y="220"/>
                    <a:pt x="362" y="219"/>
                    <a:pt x="362" y="218"/>
                  </a:cubicBezTo>
                  <a:close/>
                  <a:moveTo>
                    <a:pt x="348" y="224"/>
                  </a:moveTo>
                  <a:cubicBezTo>
                    <a:pt x="348" y="225"/>
                    <a:pt x="349" y="226"/>
                    <a:pt x="350" y="227"/>
                  </a:cubicBezTo>
                  <a:lnTo>
                    <a:pt x="350" y="227"/>
                  </a:lnTo>
                  <a:cubicBezTo>
                    <a:pt x="346" y="229"/>
                    <a:pt x="342" y="232"/>
                    <a:pt x="339" y="233"/>
                  </a:cubicBezTo>
                  <a:lnTo>
                    <a:pt x="339" y="233"/>
                  </a:lnTo>
                  <a:cubicBezTo>
                    <a:pt x="339" y="233"/>
                    <a:pt x="339" y="233"/>
                    <a:pt x="338" y="233"/>
                  </a:cubicBezTo>
                  <a:lnTo>
                    <a:pt x="338" y="233"/>
                  </a:lnTo>
                  <a:cubicBezTo>
                    <a:pt x="341" y="231"/>
                    <a:pt x="345" y="227"/>
                    <a:pt x="348" y="224"/>
                  </a:cubicBezTo>
                  <a:close/>
                  <a:moveTo>
                    <a:pt x="351" y="236"/>
                  </a:moveTo>
                  <a:cubicBezTo>
                    <a:pt x="351" y="237"/>
                    <a:pt x="351" y="238"/>
                    <a:pt x="351" y="239"/>
                  </a:cubicBezTo>
                  <a:cubicBezTo>
                    <a:pt x="355" y="240"/>
                    <a:pt x="356" y="241"/>
                    <a:pt x="356" y="241"/>
                  </a:cubicBezTo>
                  <a:cubicBezTo>
                    <a:pt x="356" y="241"/>
                    <a:pt x="353" y="240"/>
                    <a:pt x="349" y="238"/>
                  </a:cubicBezTo>
                  <a:lnTo>
                    <a:pt x="349" y="238"/>
                  </a:lnTo>
                  <a:cubicBezTo>
                    <a:pt x="350" y="238"/>
                    <a:pt x="351" y="237"/>
                    <a:pt x="351" y="236"/>
                  </a:cubicBezTo>
                  <a:close/>
                  <a:moveTo>
                    <a:pt x="362" y="271"/>
                  </a:moveTo>
                  <a:cubicBezTo>
                    <a:pt x="362" y="271"/>
                    <a:pt x="362" y="292"/>
                    <a:pt x="373" y="292"/>
                  </a:cubicBezTo>
                  <a:lnTo>
                    <a:pt x="362" y="271"/>
                  </a:lnTo>
                  <a:close/>
                  <a:moveTo>
                    <a:pt x="320" y="1"/>
                  </a:moveTo>
                  <a:cubicBezTo>
                    <a:pt x="303" y="1"/>
                    <a:pt x="285" y="2"/>
                    <a:pt x="266" y="5"/>
                  </a:cubicBezTo>
                  <a:cubicBezTo>
                    <a:pt x="213" y="26"/>
                    <a:pt x="160" y="58"/>
                    <a:pt x="128" y="100"/>
                  </a:cubicBezTo>
                  <a:cubicBezTo>
                    <a:pt x="75" y="154"/>
                    <a:pt x="43" y="218"/>
                    <a:pt x="21" y="292"/>
                  </a:cubicBezTo>
                  <a:cubicBezTo>
                    <a:pt x="0" y="356"/>
                    <a:pt x="43" y="430"/>
                    <a:pt x="107" y="452"/>
                  </a:cubicBezTo>
                  <a:cubicBezTo>
                    <a:pt x="192" y="420"/>
                    <a:pt x="256" y="377"/>
                    <a:pt x="288" y="313"/>
                  </a:cubicBezTo>
                  <a:cubicBezTo>
                    <a:pt x="288" y="303"/>
                    <a:pt x="298" y="292"/>
                    <a:pt x="298" y="271"/>
                  </a:cubicBezTo>
                  <a:cubicBezTo>
                    <a:pt x="300" y="268"/>
                    <a:pt x="301" y="266"/>
                    <a:pt x="301" y="266"/>
                  </a:cubicBezTo>
                  <a:lnTo>
                    <a:pt x="301" y="266"/>
                  </a:lnTo>
                  <a:cubicBezTo>
                    <a:pt x="303" y="266"/>
                    <a:pt x="294" y="296"/>
                    <a:pt x="295" y="296"/>
                  </a:cubicBezTo>
                  <a:cubicBezTo>
                    <a:pt x="296" y="296"/>
                    <a:pt x="297" y="295"/>
                    <a:pt x="298" y="292"/>
                  </a:cubicBezTo>
                  <a:cubicBezTo>
                    <a:pt x="298" y="292"/>
                    <a:pt x="298" y="271"/>
                    <a:pt x="309" y="271"/>
                  </a:cubicBezTo>
                  <a:cubicBezTo>
                    <a:pt x="309" y="260"/>
                    <a:pt x="320" y="260"/>
                    <a:pt x="320" y="249"/>
                  </a:cubicBezTo>
                  <a:lnTo>
                    <a:pt x="332" y="237"/>
                  </a:lnTo>
                  <a:lnTo>
                    <a:pt x="332" y="237"/>
                  </a:lnTo>
                  <a:cubicBezTo>
                    <a:pt x="333" y="237"/>
                    <a:pt x="334" y="236"/>
                    <a:pt x="336" y="235"/>
                  </a:cubicBezTo>
                  <a:lnTo>
                    <a:pt x="336" y="235"/>
                  </a:lnTo>
                  <a:cubicBezTo>
                    <a:pt x="336" y="235"/>
                    <a:pt x="336" y="236"/>
                    <a:pt x="336" y="236"/>
                  </a:cubicBezTo>
                  <a:lnTo>
                    <a:pt x="336" y="236"/>
                  </a:lnTo>
                  <a:cubicBezTo>
                    <a:pt x="335" y="238"/>
                    <a:pt x="336" y="239"/>
                    <a:pt x="341" y="239"/>
                  </a:cubicBezTo>
                  <a:cubicBezTo>
                    <a:pt x="341" y="239"/>
                    <a:pt x="351" y="239"/>
                    <a:pt x="351" y="249"/>
                  </a:cubicBezTo>
                  <a:cubicBezTo>
                    <a:pt x="362" y="260"/>
                    <a:pt x="373" y="271"/>
                    <a:pt x="373" y="292"/>
                  </a:cubicBezTo>
                  <a:cubicBezTo>
                    <a:pt x="373" y="303"/>
                    <a:pt x="394" y="303"/>
                    <a:pt x="394" y="313"/>
                  </a:cubicBezTo>
                  <a:cubicBezTo>
                    <a:pt x="405" y="324"/>
                    <a:pt x="405" y="356"/>
                    <a:pt x="415" y="367"/>
                  </a:cubicBezTo>
                  <a:cubicBezTo>
                    <a:pt x="415" y="367"/>
                    <a:pt x="415" y="367"/>
                    <a:pt x="415" y="367"/>
                  </a:cubicBezTo>
                  <a:lnTo>
                    <a:pt x="415" y="367"/>
                  </a:lnTo>
                  <a:cubicBezTo>
                    <a:pt x="415" y="368"/>
                    <a:pt x="416" y="370"/>
                    <a:pt x="416" y="372"/>
                  </a:cubicBezTo>
                  <a:lnTo>
                    <a:pt x="416" y="372"/>
                  </a:lnTo>
                  <a:cubicBezTo>
                    <a:pt x="418" y="383"/>
                    <a:pt x="426" y="400"/>
                    <a:pt x="426" y="409"/>
                  </a:cubicBezTo>
                  <a:cubicBezTo>
                    <a:pt x="447" y="430"/>
                    <a:pt x="447" y="462"/>
                    <a:pt x="458" y="484"/>
                  </a:cubicBezTo>
                  <a:cubicBezTo>
                    <a:pt x="466" y="543"/>
                    <a:pt x="522" y="589"/>
                    <a:pt x="577" y="589"/>
                  </a:cubicBezTo>
                  <a:cubicBezTo>
                    <a:pt x="591" y="589"/>
                    <a:pt x="605" y="586"/>
                    <a:pt x="618" y="580"/>
                  </a:cubicBezTo>
                  <a:cubicBezTo>
                    <a:pt x="682" y="558"/>
                    <a:pt x="724" y="484"/>
                    <a:pt x="714" y="420"/>
                  </a:cubicBezTo>
                  <a:cubicBezTo>
                    <a:pt x="682" y="345"/>
                    <a:pt x="660" y="249"/>
                    <a:pt x="618" y="186"/>
                  </a:cubicBezTo>
                  <a:cubicBezTo>
                    <a:pt x="575" y="132"/>
                    <a:pt x="522" y="58"/>
                    <a:pt x="469" y="36"/>
                  </a:cubicBezTo>
                  <a:cubicBezTo>
                    <a:pt x="421" y="13"/>
                    <a:pt x="373" y="1"/>
                    <a:pt x="320"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 name="Google Shape;1374;p32">
              <a:extLst>
                <a:ext uri="{FF2B5EF4-FFF2-40B4-BE49-F238E27FC236}">
                  <a16:creationId xmlns:a16="http://schemas.microsoft.com/office/drawing/2014/main" id="{6D9B54A4-18F0-22C2-FEBC-DE7BD18A94B3}"/>
                </a:ext>
              </a:extLst>
            </p:cNvPr>
            <p:cNvSpPr/>
            <p:nvPr/>
          </p:nvSpPr>
          <p:spPr>
            <a:xfrm flipH="1">
              <a:off x="6253557" y="3289262"/>
              <a:ext cx="215670" cy="159337"/>
            </a:xfrm>
            <a:custGeom>
              <a:avLst/>
              <a:gdLst/>
              <a:ahLst/>
              <a:cxnLst/>
              <a:rect l="l" t="t" r="r" b="b"/>
              <a:pathLst>
                <a:path w="1183" h="874" extrusionOk="0">
                  <a:moveTo>
                    <a:pt x="277" y="294"/>
                  </a:moveTo>
                  <a:cubicBezTo>
                    <a:pt x="375" y="318"/>
                    <a:pt x="474" y="337"/>
                    <a:pt x="565" y="363"/>
                  </a:cubicBezTo>
                  <a:cubicBezTo>
                    <a:pt x="654" y="385"/>
                    <a:pt x="740" y="401"/>
                    <a:pt x="826" y="415"/>
                  </a:cubicBezTo>
                  <a:lnTo>
                    <a:pt x="826" y="415"/>
                  </a:lnTo>
                  <a:cubicBezTo>
                    <a:pt x="806" y="437"/>
                    <a:pt x="781" y="457"/>
                    <a:pt x="757" y="469"/>
                  </a:cubicBezTo>
                  <a:lnTo>
                    <a:pt x="735" y="501"/>
                  </a:lnTo>
                  <a:lnTo>
                    <a:pt x="725" y="512"/>
                  </a:lnTo>
                  <a:cubicBezTo>
                    <a:pt x="703" y="522"/>
                    <a:pt x="682" y="533"/>
                    <a:pt x="671" y="554"/>
                  </a:cubicBezTo>
                  <a:cubicBezTo>
                    <a:pt x="650" y="565"/>
                    <a:pt x="629" y="565"/>
                    <a:pt x="618" y="576"/>
                  </a:cubicBezTo>
                  <a:cubicBezTo>
                    <a:pt x="597" y="576"/>
                    <a:pt x="597" y="586"/>
                    <a:pt x="586" y="586"/>
                  </a:cubicBezTo>
                  <a:cubicBezTo>
                    <a:pt x="576" y="586"/>
                    <a:pt x="544" y="607"/>
                    <a:pt x="533" y="607"/>
                  </a:cubicBezTo>
                  <a:lnTo>
                    <a:pt x="458" y="607"/>
                  </a:lnTo>
                  <a:lnTo>
                    <a:pt x="416" y="576"/>
                  </a:lnTo>
                  <a:cubicBezTo>
                    <a:pt x="416" y="565"/>
                    <a:pt x="405" y="565"/>
                    <a:pt x="384" y="565"/>
                  </a:cubicBezTo>
                  <a:lnTo>
                    <a:pt x="373" y="554"/>
                  </a:lnTo>
                  <a:cubicBezTo>
                    <a:pt x="363" y="533"/>
                    <a:pt x="352" y="512"/>
                    <a:pt x="331" y="501"/>
                  </a:cubicBezTo>
                  <a:lnTo>
                    <a:pt x="331" y="480"/>
                  </a:lnTo>
                  <a:cubicBezTo>
                    <a:pt x="331" y="469"/>
                    <a:pt x="320" y="458"/>
                    <a:pt x="320" y="448"/>
                  </a:cubicBezTo>
                  <a:cubicBezTo>
                    <a:pt x="309" y="416"/>
                    <a:pt x="309" y="373"/>
                    <a:pt x="299" y="352"/>
                  </a:cubicBezTo>
                  <a:cubicBezTo>
                    <a:pt x="299" y="341"/>
                    <a:pt x="299" y="320"/>
                    <a:pt x="277" y="299"/>
                  </a:cubicBezTo>
                  <a:lnTo>
                    <a:pt x="277" y="294"/>
                  </a:lnTo>
                  <a:close/>
                  <a:moveTo>
                    <a:pt x="139" y="1"/>
                  </a:moveTo>
                  <a:cubicBezTo>
                    <a:pt x="105" y="1"/>
                    <a:pt x="74" y="16"/>
                    <a:pt x="49" y="38"/>
                  </a:cubicBezTo>
                  <a:lnTo>
                    <a:pt x="49" y="38"/>
                  </a:lnTo>
                  <a:cubicBezTo>
                    <a:pt x="31" y="50"/>
                    <a:pt x="14" y="66"/>
                    <a:pt x="1" y="86"/>
                  </a:cubicBezTo>
                  <a:cubicBezTo>
                    <a:pt x="3" y="88"/>
                    <a:pt x="5" y="93"/>
                    <a:pt x="8" y="100"/>
                  </a:cubicBezTo>
                  <a:lnTo>
                    <a:pt x="8" y="100"/>
                  </a:lnTo>
                  <a:cubicBezTo>
                    <a:pt x="3" y="113"/>
                    <a:pt x="1" y="126"/>
                    <a:pt x="1" y="139"/>
                  </a:cubicBezTo>
                  <a:cubicBezTo>
                    <a:pt x="1" y="373"/>
                    <a:pt x="54" y="682"/>
                    <a:pt x="277" y="820"/>
                  </a:cubicBezTo>
                  <a:cubicBezTo>
                    <a:pt x="342" y="858"/>
                    <a:pt x="408" y="873"/>
                    <a:pt x="475" y="873"/>
                  </a:cubicBezTo>
                  <a:cubicBezTo>
                    <a:pt x="618" y="873"/>
                    <a:pt x="761" y="801"/>
                    <a:pt x="884" y="714"/>
                  </a:cubicBezTo>
                  <a:cubicBezTo>
                    <a:pt x="991" y="618"/>
                    <a:pt x="1076" y="512"/>
                    <a:pt x="1161" y="395"/>
                  </a:cubicBezTo>
                  <a:cubicBezTo>
                    <a:pt x="1183" y="352"/>
                    <a:pt x="1183" y="299"/>
                    <a:pt x="1161" y="256"/>
                  </a:cubicBezTo>
                  <a:cubicBezTo>
                    <a:pt x="1129" y="213"/>
                    <a:pt x="1097" y="192"/>
                    <a:pt x="1044" y="192"/>
                  </a:cubicBezTo>
                  <a:lnTo>
                    <a:pt x="970" y="192"/>
                  </a:lnTo>
                  <a:cubicBezTo>
                    <a:pt x="938" y="192"/>
                    <a:pt x="895" y="182"/>
                    <a:pt x="863" y="182"/>
                  </a:cubicBezTo>
                  <a:cubicBezTo>
                    <a:pt x="778" y="160"/>
                    <a:pt x="682" y="150"/>
                    <a:pt x="597" y="128"/>
                  </a:cubicBezTo>
                  <a:cubicBezTo>
                    <a:pt x="522" y="107"/>
                    <a:pt x="427" y="86"/>
                    <a:pt x="352" y="75"/>
                  </a:cubicBezTo>
                  <a:cubicBezTo>
                    <a:pt x="309" y="54"/>
                    <a:pt x="277" y="54"/>
                    <a:pt x="245" y="43"/>
                  </a:cubicBezTo>
                  <a:cubicBezTo>
                    <a:pt x="237" y="43"/>
                    <a:pt x="231" y="42"/>
                    <a:pt x="225" y="40"/>
                  </a:cubicBezTo>
                  <a:lnTo>
                    <a:pt x="225" y="40"/>
                  </a:lnTo>
                  <a:cubicBezTo>
                    <a:pt x="203" y="16"/>
                    <a:pt x="173" y="1"/>
                    <a:pt x="139"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 name="Google Shape;1375;p32">
              <a:extLst>
                <a:ext uri="{FF2B5EF4-FFF2-40B4-BE49-F238E27FC236}">
                  <a16:creationId xmlns:a16="http://schemas.microsoft.com/office/drawing/2014/main" id="{C95D5246-2051-E4BB-10AD-82C76BFBE0B0}"/>
                </a:ext>
              </a:extLst>
            </p:cNvPr>
            <p:cNvSpPr/>
            <p:nvPr/>
          </p:nvSpPr>
          <p:spPr>
            <a:xfrm flipH="1">
              <a:off x="6803026" y="3452062"/>
              <a:ext cx="345290" cy="59615"/>
            </a:xfrm>
            <a:custGeom>
              <a:avLst/>
              <a:gdLst/>
              <a:ahLst/>
              <a:cxnLst/>
              <a:rect l="l" t="t" r="r" b="b"/>
              <a:pathLst>
                <a:path w="1894" h="327" extrusionOk="0">
                  <a:moveTo>
                    <a:pt x="879" y="0"/>
                  </a:moveTo>
                  <a:cubicBezTo>
                    <a:pt x="636" y="0"/>
                    <a:pt x="394" y="18"/>
                    <a:pt x="158" y="66"/>
                  </a:cubicBezTo>
                  <a:cubicBezTo>
                    <a:pt x="0" y="95"/>
                    <a:pt x="44" y="326"/>
                    <a:pt x="186" y="326"/>
                  </a:cubicBezTo>
                  <a:cubicBezTo>
                    <a:pt x="198" y="326"/>
                    <a:pt x="210" y="325"/>
                    <a:pt x="222" y="321"/>
                  </a:cubicBezTo>
                  <a:cubicBezTo>
                    <a:pt x="439" y="280"/>
                    <a:pt x="661" y="264"/>
                    <a:pt x="884" y="264"/>
                  </a:cubicBezTo>
                  <a:cubicBezTo>
                    <a:pt x="1177" y="264"/>
                    <a:pt x="1471" y="291"/>
                    <a:pt x="1756" y="321"/>
                  </a:cubicBezTo>
                  <a:cubicBezTo>
                    <a:pt x="1760" y="322"/>
                    <a:pt x="1764" y="322"/>
                    <a:pt x="1768" y="322"/>
                  </a:cubicBezTo>
                  <a:cubicBezTo>
                    <a:pt x="1829" y="322"/>
                    <a:pt x="1894" y="253"/>
                    <a:pt x="1894" y="194"/>
                  </a:cubicBezTo>
                  <a:cubicBezTo>
                    <a:pt x="1894" y="108"/>
                    <a:pt x="1819" y="66"/>
                    <a:pt x="1756" y="55"/>
                  </a:cubicBezTo>
                  <a:cubicBezTo>
                    <a:pt x="1470" y="26"/>
                    <a:pt x="1174" y="0"/>
                    <a:pt x="879" y="0"/>
                  </a:cubicBezTo>
                  <a:close/>
                </a:path>
              </a:pathLst>
            </a:custGeom>
            <a:solidFill>
              <a:schemeClr val="accent2">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 name="Google Shape;1376;p32">
              <a:extLst>
                <a:ext uri="{FF2B5EF4-FFF2-40B4-BE49-F238E27FC236}">
                  <a16:creationId xmlns:a16="http://schemas.microsoft.com/office/drawing/2014/main" id="{B9B4217B-0DFC-B6F3-1D8B-8516F720BDDB}"/>
                </a:ext>
              </a:extLst>
            </p:cNvPr>
            <p:cNvSpPr/>
            <p:nvPr/>
          </p:nvSpPr>
          <p:spPr>
            <a:xfrm flipH="1">
              <a:off x="5661589" y="3370389"/>
              <a:ext cx="539083" cy="314298"/>
            </a:xfrm>
            <a:custGeom>
              <a:avLst/>
              <a:gdLst/>
              <a:ahLst/>
              <a:cxnLst/>
              <a:rect l="l" t="t" r="r" b="b"/>
              <a:pathLst>
                <a:path w="2957" h="1724" extrusionOk="0">
                  <a:moveTo>
                    <a:pt x="2763" y="0"/>
                  </a:moveTo>
                  <a:cubicBezTo>
                    <a:pt x="2741" y="0"/>
                    <a:pt x="2717" y="7"/>
                    <a:pt x="2693" y="22"/>
                  </a:cubicBezTo>
                  <a:lnTo>
                    <a:pt x="1341" y="778"/>
                  </a:lnTo>
                  <a:cubicBezTo>
                    <a:pt x="936" y="1012"/>
                    <a:pt x="510" y="1225"/>
                    <a:pt x="127" y="1470"/>
                  </a:cubicBezTo>
                  <a:cubicBezTo>
                    <a:pt x="1" y="1551"/>
                    <a:pt x="80" y="1724"/>
                    <a:pt x="198" y="1724"/>
                  </a:cubicBezTo>
                  <a:cubicBezTo>
                    <a:pt x="219" y="1724"/>
                    <a:pt x="242" y="1718"/>
                    <a:pt x="265" y="1705"/>
                  </a:cubicBezTo>
                  <a:cubicBezTo>
                    <a:pt x="649" y="1449"/>
                    <a:pt x="1075" y="1236"/>
                    <a:pt x="1469" y="1012"/>
                  </a:cubicBezTo>
                  <a:lnTo>
                    <a:pt x="2832" y="246"/>
                  </a:lnTo>
                  <a:cubicBezTo>
                    <a:pt x="2957" y="183"/>
                    <a:pt x="2879" y="0"/>
                    <a:pt x="2763" y="0"/>
                  </a:cubicBezTo>
                  <a:close/>
                </a:path>
              </a:pathLst>
            </a:custGeom>
            <a:solidFill>
              <a:schemeClr val="accent2">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 name="Google Shape;1377;p32">
              <a:extLst>
                <a:ext uri="{FF2B5EF4-FFF2-40B4-BE49-F238E27FC236}">
                  <a16:creationId xmlns:a16="http://schemas.microsoft.com/office/drawing/2014/main" id="{2B9BE7AF-4462-4293-0F31-CCB9615EF4F1}"/>
                </a:ext>
              </a:extLst>
            </p:cNvPr>
            <p:cNvSpPr/>
            <p:nvPr/>
          </p:nvSpPr>
          <p:spPr>
            <a:xfrm flipH="1">
              <a:off x="5356612" y="3225455"/>
              <a:ext cx="114671" cy="122875"/>
            </a:xfrm>
            <a:custGeom>
              <a:avLst/>
              <a:gdLst/>
              <a:ahLst/>
              <a:cxnLst/>
              <a:rect l="l" t="t" r="r" b="b"/>
              <a:pathLst>
                <a:path w="629" h="674" extrusionOk="0">
                  <a:moveTo>
                    <a:pt x="75" y="265"/>
                  </a:moveTo>
                  <a:lnTo>
                    <a:pt x="75" y="265"/>
                  </a:lnTo>
                  <a:cubicBezTo>
                    <a:pt x="84" y="270"/>
                    <a:pt x="91" y="273"/>
                    <a:pt x="97" y="274"/>
                  </a:cubicBezTo>
                  <a:lnTo>
                    <a:pt x="97" y="274"/>
                  </a:lnTo>
                  <a:cubicBezTo>
                    <a:pt x="91" y="271"/>
                    <a:pt x="83" y="268"/>
                    <a:pt x="75" y="265"/>
                  </a:cubicBezTo>
                  <a:close/>
                  <a:moveTo>
                    <a:pt x="107" y="276"/>
                  </a:moveTo>
                  <a:cubicBezTo>
                    <a:pt x="109" y="278"/>
                    <a:pt x="111" y="280"/>
                    <a:pt x="114" y="282"/>
                  </a:cubicBezTo>
                  <a:lnTo>
                    <a:pt x="114" y="282"/>
                  </a:lnTo>
                  <a:cubicBezTo>
                    <a:pt x="112" y="280"/>
                    <a:pt x="109" y="278"/>
                    <a:pt x="107" y="276"/>
                  </a:cubicBezTo>
                  <a:close/>
                  <a:moveTo>
                    <a:pt x="140" y="0"/>
                  </a:moveTo>
                  <a:cubicBezTo>
                    <a:pt x="86" y="0"/>
                    <a:pt x="30" y="46"/>
                    <a:pt x="21" y="106"/>
                  </a:cubicBezTo>
                  <a:cubicBezTo>
                    <a:pt x="0" y="180"/>
                    <a:pt x="43" y="244"/>
                    <a:pt x="107" y="276"/>
                  </a:cubicBezTo>
                  <a:cubicBezTo>
                    <a:pt x="107" y="276"/>
                    <a:pt x="103" y="276"/>
                    <a:pt x="97" y="274"/>
                  </a:cubicBezTo>
                  <a:lnTo>
                    <a:pt x="97" y="274"/>
                  </a:lnTo>
                  <a:cubicBezTo>
                    <a:pt x="112" y="282"/>
                    <a:pt x="120" y="290"/>
                    <a:pt x="128" y="297"/>
                  </a:cubicBezTo>
                  <a:cubicBezTo>
                    <a:pt x="128" y="296"/>
                    <a:pt x="128" y="295"/>
                    <a:pt x="127" y="294"/>
                  </a:cubicBezTo>
                  <a:lnTo>
                    <a:pt x="127" y="294"/>
                  </a:lnTo>
                  <a:cubicBezTo>
                    <a:pt x="171" y="332"/>
                    <a:pt x="207" y="376"/>
                    <a:pt x="234" y="404"/>
                  </a:cubicBezTo>
                  <a:lnTo>
                    <a:pt x="213" y="382"/>
                  </a:lnTo>
                  <a:lnTo>
                    <a:pt x="213" y="382"/>
                  </a:lnTo>
                  <a:cubicBezTo>
                    <a:pt x="266" y="446"/>
                    <a:pt x="320" y="532"/>
                    <a:pt x="362" y="606"/>
                  </a:cubicBezTo>
                  <a:cubicBezTo>
                    <a:pt x="377" y="650"/>
                    <a:pt x="427" y="674"/>
                    <a:pt x="478" y="674"/>
                  </a:cubicBezTo>
                  <a:cubicBezTo>
                    <a:pt x="501" y="674"/>
                    <a:pt x="523" y="669"/>
                    <a:pt x="543" y="659"/>
                  </a:cubicBezTo>
                  <a:cubicBezTo>
                    <a:pt x="607" y="617"/>
                    <a:pt x="628" y="542"/>
                    <a:pt x="596" y="478"/>
                  </a:cubicBezTo>
                  <a:cubicBezTo>
                    <a:pt x="575" y="425"/>
                    <a:pt x="532" y="372"/>
                    <a:pt x="501" y="319"/>
                  </a:cubicBezTo>
                  <a:cubicBezTo>
                    <a:pt x="447" y="233"/>
                    <a:pt x="394" y="159"/>
                    <a:pt x="330" y="106"/>
                  </a:cubicBezTo>
                  <a:cubicBezTo>
                    <a:pt x="288" y="63"/>
                    <a:pt x="234" y="31"/>
                    <a:pt x="181" y="10"/>
                  </a:cubicBezTo>
                  <a:cubicBezTo>
                    <a:pt x="168" y="3"/>
                    <a:pt x="154" y="0"/>
                    <a:pt x="140"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 name="Google Shape;1378;p32">
              <a:extLst>
                <a:ext uri="{FF2B5EF4-FFF2-40B4-BE49-F238E27FC236}">
                  <a16:creationId xmlns:a16="http://schemas.microsoft.com/office/drawing/2014/main" id="{6B90FFDC-6933-89FA-AF80-B3795AF16F95}"/>
                </a:ext>
              </a:extLst>
            </p:cNvPr>
            <p:cNvSpPr/>
            <p:nvPr/>
          </p:nvSpPr>
          <p:spPr>
            <a:xfrm flipH="1">
              <a:off x="6898009" y="2881988"/>
              <a:ext cx="161342" cy="70553"/>
            </a:xfrm>
            <a:custGeom>
              <a:avLst/>
              <a:gdLst/>
              <a:ahLst/>
              <a:cxnLst/>
              <a:rect l="l" t="t" r="r" b="b"/>
              <a:pathLst>
                <a:path w="885" h="387" extrusionOk="0">
                  <a:moveTo>
                    <a:pt x="623" y="0"/>
                  </a:moveTo>
                  <a:cubicBezTo>
                    <a:pt x="550" y="0"/>
                    <a:pt x="478" y="12"/>
                    <a:pt x="416" y="30"/>
                  </a:cubicBezTo>
                  <a:cubicBezTo>
                    <a:pt x="362" y="41"/>
                    <a:pt x="298" y="52"/>
                    <a:pt x="245" y="83"/>
                  </a:cubicBezTo>
                  <a:cubicBezTo>
                    <a:pt x="192" y="94"/>
                    <a:pt x="139" y="126"/>
                    <a:pt x="86" y="158"/>
                  </a:cubicBezTo>
                  <a:cubicBezTo>
                    <a:pt x="54" y="190"/>
                    <a:pt x="32" y="201"/>
                    <a:pt x="22" y="243"/>
                  </a:cubicBezTo>
                  <a:cubicBezTo>
                    <a:pt x="0" y="264"/>
                    <a:pt x="22" y="318"/>
                    <a:pt x="32" y="350"/>
                  </a:cubicBezTo>
                  <a:cubicBezTo>
                    <a:pt x="67" y="363"/>
                    <a:pt x="110" y="386"/>
                    <a:pt x="156" y="386"/>
                  </a:cubicBezTo>
                  <a:cubicBezTo>
                    <a:pt x="182" y="386"/>
                    <a:pt x="208" y="379"/>
                    <a:pt x="235" y="360"/>
                  </a:cubicBezTo>
                  <a:cubicBezTo>
                    <a:pt x="245" y="350"/>
                    <a:pt x="256" y="339"/>
                    <a:pt x="288" y="339"/>
                  </a:cubicBezTo>
                  <a:cubicBezTo>
                    <a:pt x="295" y="339"/>
                    <a:pt x="312" y="325"/>
                    <a:pt x="312" y="325"/>
                  </a:cubicBezTo>
                  <a:lnTo>
                    <a:pt x="312" y="325"/>
                  </a:lnTo>
                  <a:cubicBezTo>
                    <a:pt x="313" y="325"/>
                    <a:pt x="309" y="328"/>
                    <a:pt x="298" y="339"/>
                  </a:cubicBezTo>
                  <a:cubicBezTo>
                    <a:pt x="309" y="339"/>
                    <a:pt x="320" y="318"/>
                    <a:pt x="320" y="318"/>
                  </a:cubicBezTo>
                  <a:cubicBezTo>
                    <a:pt x="373" y="307"/>
                    <a:pt x="426" y="286"/>
                    <a:pt x="480" y="286"/>
                  </a:cubicBezTo>
                  <a:cubicBezTo>
                    <a:pt x="511" y="286"/>
                    <a:pt x="533" y="264"/>
                    <a:pt x="565" y="264"/>
                  </a:cubicBezTo>
                  <a:lnTo>
                    <a:pt x="682" y="264"/>
                  </a:lnTo>
                  <a:cubicBezTo>
                    <a:pt x="696" y="272"/>
                    <a:pt x="702" y="274"/>
                    <a:pt x="703" y="274"/>
                  </a:cubicBezTo>
                  <a:cubicBezTo>
                    <a:pt x="706" y="274"/>
                    <a:pt x="689" y="264"/>
                    <a:pt x="682" y="264"/>
                  </a:cubicBezTo>
                  <a:lnTo>
                    <a:pt x="714" y="264"/>
                  </a:lnTo>
                  <a:cubicBezTo>
                    <a:pt x="725" y="268"/>
                    <a:pt x="736" y="270"/>
                    <a:pt x="748" y="270"/>
                  </a:cubicBezTo>
                  <a:cubicBezTo>
                    <a:pt x="802" y="270"/>
                    <a:pt x="854" y="230"/>
                    <a:pt x="863" y="169"/>
                  </a:cubicBezTo>
                  <a:cubicBezTo>
                    <a:pt x="884" y="105"/>
                    <a:pt x="842" y="30"/>
                    <a:pt x="778" y="20"/>
                  </a:cubicBezTo>
                  <a:cubicBezTo>
                    <a:pt x="729" y="6"/>
                    <a:pt x="676" y="0"/>
                    <a:pt x="623"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 name="Google Shape;1379;p32">
              <a:extLst>
                <a:ext uri="{FF2B5EF4-FFF2-40B4-BE49-F238E27FC236}">
                  <a16:creationId xmlns:a16="http://schemas.microsoft.com/office/drawing/2014/main" id="{94C99BEC-4459-0B0B-0262-45C879C07F90}"/>
                </a:ext>
              </a:extLst>
            </p:cNvPr>
            <p:cNvSpPr/>
            <p:nvPr/>
          </p:nvSpPr>
          <p:spPr>
            <a:xfrm flipH="1">
              <a:off x="7028175" y="1728166"/>
              <a:ext cx="227337" cy="78210"/>
            </a:xfrm>
            <a:custGeom>
              <a:avLst/>
              <a:gdLst/>
              <a:ahLst/>
              <a:cxnLst/>
              <a:rect l="l" t="t" r="r" b="b"/>
              <a:pathLst>
                <a:path w="1247" h="429" extrusionOk="0">
                  <a:moveTo>
                    <a:pt x="604" y="1"/>
                  </a:moveTo>
                  <a:cubicBezTo>
                    <a:pt x="588" y="1"/>
                    <a:pt x="571" y="1"/>
                    <a:pt x="555" y="2"/>
                  </a:cubicBezTo>
                  <a:cubicBezTo>
                    <a:pt x="384" y="23"/>
                    <a:pt x="224" y="76"/>
                    <a:pt x="75" y="151"/>
                  </a:cubicBezTo>
                  <a:cubicBezTo>
                    <a:pt x="11" y="194"/>
                    <a:pt x="1" y="268"/>
                    <a:pt x="22" y="343"/>
                  </a:cubicBezTo>
                  <a:cubicBezTo>
                    <a:pt x="42" y="376"/>
                    <a:pt x="83" y="393"/>
                    <a:pt x="126" y="393"/>
                  </a:cubicBezTo>
                  <a:cubicBezTo>
                    <a:pt x="152" y="393"/>
                    <a:pt x="179" y="387"/>
                    <a:pt x="203" y="375"/>
                  </a:cubicBezTo>
                  <a:cubicBezTo>
                    <a:pt x="224" y="364"/>
                    <a:pt x="246" y="353"/>
                    <a:pt x="267" y="343"/>
                  </a:cubicBezTo>
                  <a:cubicBezTo>
                    <a:pt x="278" y="343"/>
                    <a:pt x="278" y="343"/>
                    <a:pt x="299" y="321"/>
                  </a:cubicBezTo>
                  <a:cubicBezTo>
                    <a:pt x="310" y="321"/>
                    <a:pt x="320" y="311"/>
                    <a:pt x="342" y="311"/>
                  </a:cubicBezTo>
                  <a:cubicBezTo>
                    <a:pt x="384" y="300"/>
                    <a:pt x="416" y="289"/>
                    <a:pt x="459" y="289"/>
                  </a:cubicBezTo>
                  <a:cubicBezTo>
                    <a:pt x="469" y="289"/>
                    <a:pt x="491" y="268"/>
                    <a:pt x="501" y="268"/>
                  </a:cubicBezTo>
                  <a:lnTo>
                    <a:pt x="746" y="268"/>
                  </a:lnTo>
                  <a:cubicBezTo>
                    <a:pt x="757" y="268"/>
                    <a:pt x="768" y="268"/>
                    <a:pt x="789" y="289"/>
                  </a:cubicBezTo>
                  <a:cubicBezTo>
                    <a:pt x="874" y="311"/>
                    <a:pt x="949" y="343"/>
                    <a:pt x="1012" y="396"/>
                  </a:cubicBezTo>
                  <a:cubicBezTo>
                    <a:pt x="1042" y="414"/>
                    <a:pt x="1079" y="428"/>
                    <a:pt x="1114" y="428"/>
                  </a:cubicBezTo>
                  <a:cubicBezTo>
                    <a:pt x="1142" y="428"/>
                    <a:pt x="1170" y="419"/>
                    <a:pt x="1193" y="396"/>
                  </a:cubicBezTo>
                  <a:cubicBezTo>
                    <a:pt x="1236" y="353"/>
                    <a:pt x="1247" y="247"/>
                    <a:pt x="1193" y="204"/>
                  </a:cubicBezTo>
                  <a:cubicBezTo>
                    <a:pt x="1025" y="66"/>
                    <a:pt x="820" y="1"/>
                    <a:pt x="604" y="1"/>
                  </a:cubicBezTo>
                  <a:close/>
                </a:path>
              </a:pathLst>
            </a:custGeom>
            <a:solidFill>
              <a:srgbClr val="3D1C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 name="Google Shape;1380;p32">
              <a:extLst>
                <a:ext uri="{FF2B5EF4-FFF2-40B4-BE49-F238E27FC236}">
                  <a16:creationId xmlns:a16="http://schemas.microsoft.com/office/drawing/2014/main" id="{B0F69623-98A6-5DCB-0C46-12664F792B0D}"/>
                </a:ext>
              </a:extLst>
            </p:cNvPr>
            <p:cNvSpPr/>
            <p:nvPr/>
          </p:nvSpPr>
          <p:spPr>
            <a:xfrm flipH="1">
              <a:off x="6935018" y="1940189"/>
              <a:ext cx="97170" cy="220774"/>
            </a:xfrm>
            <a:custGeom>
              <a:avLst/>
              <a:gdLst/>
              <a:ahLst/>
              <a:cxnLst/>
              <a:rect l="l" t="t" r="r" b="b"/>
              <a:pathLst>
                <a:path w="533" h="1211" extrusionOk="0">
                  <a:moveTo>
                    <a:pt x="387" y="1"/>
                  </a:moveTo>
                  <a:cubicBezTo>
                    <a:pt x="350" y="1"/>
                    <a:pt x="315" y="14"/>
                    <a:pt x="299" y="42"/>
                  </a:cubicBezTo>
                  <a:cubicBezTo>
                    <a:pt x="149" y="191"/>
                    <a:pt x="0" y="372"/>
                    <a:pt x="64" y="585"/>
                  </a:cubicBezTo>
                  <a:cubicBezTo>
                    <a:pt x="86" y="639"/>
                    <a:pt x="107" y="681"/>
                    <a:pt x="139" y="724"/>
                  </a:cubicBezTo>
                  <a:cubicBezTo>
                    <a:pt x="149" y="745"/>
                    <a:pt x="160" y="777"/>
                    <a:pt x="171" y="788"/>
                  </a:cubicBezTo>
                  <a:lnTo>
                    <a:pt x="171" y="798"/>
                  </a:lnTo>
                  <a:cubicBezTo>
                    <a:pt x="171" y="820"/>
                    <a:pt x="192" y="830"/>
                    <a:pt x="192" y="830"/>
                  </a:cubicBezTo>
                  <a:lnTo>
                    <a:pt x="192" y="852"/>
                  </a:lnTo>
                  <a:lnTo>
                    <a:pt x="192" y="873"/>
                  </a:lnTo>
                  <a:cubicBezTo>
                    <a:pt x="192" y="882"/>
                    <a:pt x="192" y="883"/>
                    <a:pt x="178" y="890"/>
                  </a:cubicBezTo>
                  <a:lnTo>
                    <a:pt x="178" y="890"/>
                  </a:lnTo>
                  <a:cubicBezTo>
                    <a:pt x="180" y="888"/>
                    <a:pt x="180" y="887"/>
                    <a:pt x="180" y="887"/>
                  </a:cubicBezTo>
                  <a:cubicBezTo>
                    <a:pt x="179" y="887"/>
                    <a:pt x="176" y="889"/>
                    <a:pt x="171" y="894"/>
                  </a:cubicBezTo>
                  <a:cubicBezTo>
                    <a:pt x="174" y="893"/>
                    <a:pt x="176" y="891"/>
                    <a:pt x="178" y="890"/>
                  </a:cubicBezTo>
                  <a:lnTo>
                    <a:pt x="178" y="890"/>
                  </a:lnTo>
                  <a:cubicBezTo>
                    <a:pt x="175" y="896"/>
                    <a:pt x="166" y="905"/>
                    <a:pt x="160" y="905"/>
                  </a:cubicBezTo>
                  <a:cubicBezTo>
                    <a:pt x="160" y="926"/>
                    <a:pt x="149" y="926"/>
                    <a:pt x="149" y="937"/>
                  </a:cubicBezTo>
                  <a:lnTo>
                    <a:pt x="139" y="947"/>
                  </a:lnTo>
                  <a:lnTo>
                    <a:pt x="96" y="990"/>
                  </a:lnTo>
                  <a:cubicBezTo>
                    <a:pt x="43" y="1043"/>
                    <a:pt x="43" y="1139"/>
                    <a:pt x="96" y="1171"/>
                  </a:cubicBezTo>
                  <a:cubicBezTo>
                    <a:pt x="123" y="1198"/>
                    <a:pt x="155" y="1211"/>
                    <a:pt x="187" y="1211"/>
                  </a:cubicBezTo>
                  <a:cubicBezTo>
                    <a:pt x="219" y="1211"/>
                    <a:pt x="251" y="1198"/>
                    <a:pt x="277" y="1171"/>
                  </a:cubicBezTo>
                  <a:cubicBezTo>
                    <a:pt x="373" y="1096"/>
                    <a:pt x="437" y="990"/>
                    <a:pt x="437" y="873"/>
                  </a:cubicBezTo>
                  <a:cubicBezTo>
                    <a:pt x="437" y="766"/>
                    <a:pt x="394" y="660"/>
                    <a:pt x="341" y="564"/>
                  </a:cubicBezTo>
                  <a:cubicBezTo>
                    <a:pt x="331" y="553"/>
                    <a:pt x="320" y="521"/>
                    <a:pt x="320" y="511"/>
                  </a:cubicBezTo>
                  <a:cubicBezTo>
                    <a:pt x="320" y="500"/>
                    <a:pt x="320" y="500"/>
                    <a:pt x="309" y="479"/>
                  </a:cubicBezTo>
                  <a:lnTo>
                    <a:pt x="309" y="458"/>
                  </a:lnTo>
                  <a:lnTo>
                    <a:pt x="309" y="426"/>
                  </a:lnTo>
                  <a:cubicBezTo>
                    <a:pt x="309" y="416"/>
                    <a:pt x="309" y="415"/>
                    <a:pt x="317" y="407"/>
                  </a:cubicBezTo>
                  <a:lnTo>
                    <a:pt x="317" y="407"/>
                  </a:lnTo>
                  <a:cubicBezTo>
                    <a:pt x="316" y="411"/>
                    <a:pt x="315" y="413"/>
                    <a:pt x="315" y="413"/>
                  </a:cubicBezTo>
                  <a:cubicBezTo>
                    <a:pt x="315" y="413"/>
                    <a:pt x="317" y="411"/>
                    <a:pt x="320" y="404"/>
                  </a:cubicBezTo>
                  <a:lnTo>
                    <a:pt x="320" y="404"/>
                  </a:lnTo>
                  <a:cubicBezTo>
                    <a:pt x="319" y="405"/>
                    <a:pt x="318" y="406"/>
                    <a:pt x="317" y="407"/>
                  </a:cubicBezTo>
                  <a:lnTo>
                    <a:pt x="317" y="407"/>
                  </a:lnTo>
                  <a:cubicBezTo>
                    <a:pt x="318" y="403"/>
                    <a:pt x="320" y="398"/>
                    <a:pt x="320" y="394"/>
                  </a:cubicBezTo>
                  <a:cubicBezTo>
                    <a:pt x="331" y="372"/>
                    <a:pt x="341" y="351"/>
                    <a:pt x="362" y="340"/>
                  </a:cubicBezTo>
                  <a:lnTo>
                    <a:pt x="373" y="319"/>
                  </a:lnTo>
                  <a:lnTo>
                    <a:pt x="405" y="298"/>
                  </a:lnTo>
                  <a:lnTo>
                    <a:pt x="480" y="213"/>
                  </a:lnTo>
                  <a:cubicBezTo>
                    <a:pt x="533" y="159"/>
                    <a:pt x="533" y="85"/>
                    <a:pt x="480" y="32"/>
                  </a:cubicBezTo>
                  <a:cubicBezTo>
                    <a:pt x="454" y="11"/>
                    <a:pt x="420" y="1"/>
                    <a:pt x="387"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 name="Google Shape;1381;p32">
              <a:extLst>
                <a:ext uri="{FF2B5EF4-FFF2-40B4-BE49-F238E27FC236}">
                  <a16:creationId xmlns:a16="http://schemas.microsoft.com/office/drawing/2014/main" id="{0718EADE-E749-773C-4F58-FB533C668867}"/>
                </a:ext>
              </a:extLst>
            </p:cNvPr>
            <p:cNvSpPr/>
            <p:nvPr/>
          </p:nvSpPr>
          <p:spPr>
            <a:xfrm flipH="1">
              <a:off x="7055340" y="2055590"/>
              <a:ext cx="93341" cy="105921"/>
            </a:xfrm>
            <a:custGeom>
              <a:avLst/>
              <a:gdLst/>
              <a:ahLst/>
              <a:cxnLst/>
              <a:rect l="l" t="t" r="r" b="b"/>
              <a:pathLst>
                <a:path w="512" h="581" extrusionOk="0">
                  <a:moveTo>
                    <a:pt x="287" y="154"/>
                  </a:moveTo>
                  <a:cubicBezTo>
                    <a:pt x="288" y="154"/>
                    <a:pt x="288" y="155"/>
                    <a:pt x="288" y="155"/>
                  </a:cubicBezTo>
                  <a:lnTo>
                    <a:pt x="288" y="155"/>
                  </a:lnTo>
                  <a:cubicBezTo>
                    <a:pt x="288" y="154"/>
                    <a:pt x="288" y="154"/>
                    <a:pt x="287" y="154"/>
                  </a:cubicBezTo>
                  <a:close/>
                  <a:moveTo>
                    <a:pt x="148" y="1"/>
                  </a:moveTo>
                  <a:cubicBezTo>
                    <a:pt x="138" y="1"/>
                    <a:pt x="127" y="2"/>
                    <a:pt x="118" y="6"/>
                  </a:cubicBezTo>
                  <a:cubicBezTo>
                    <a:pt x="43" y="37"/>
                    <a:pt x="0" y="101"/>
                    <a:pt x="32" y="165"/>
                  </a:cubicBezTo>
                  <a:cubicBezTo>
                    <a:pt x="54" y="272"/>
                    <a:pt x="118" y="368"/>
                    <a:pt x="192" y="453"/>
                  </a:cubicBezTo>
                  <a:cubicBezTo>
                    <a:pt x="213" y="485"/>
                    <a:pt x="256" y="517"/>
                    <a:pt x="277" y="538"/>
                  </a:cubicBezTo>
                  <a:cubicBezTo>
                    <a:pt x="309" y="570"/>
                    <a:pt x="331" y="581"/>
                    <a:pt x="373" y="581"/>
                  </a:cubicBezTo>
                  <a:cubicBezTo>
                    <a:pt x="405" y="581"/>
                    <a:pt x="437" y="570"/>
                    <a:pt x="469" y="538"/>
                  </a:cubicBezTo>
                  <a:cubicBezTo>
                    <a:pt x="490" y="517"/>
                    <a:pt x="512" y="485"/>
                    <a:pt x="512" y="453"/>
                  </a:cubicBezTo>
                  <a:cubicBezTo>
                    <a:pt x="512" y="421"/>
                    <a:pt x="490" y="378"/>
                    <a:pt x="469" y="357"/>
                  </a:cubicBezTo>
                  <a:cubicBezTo>
                    <a:pt x="416" y="314"/>
                    <a:pt x="373" y="272"/>
                    <a:pt x="331" y="219"/>
                  </a:cubicBezTo>
                  <a:lnTo>
                    <a:pt x="331" y="219"/>
                  </a:lnTo>
                  <a:lnTo>
                    <a:pt x="363" y="250"/>
                  </a:lnTo>
                  <a:lnTo>
                    <a:pt x="280" y="137"/>
                  </a:lnTo>
                  <a:lnTo>
                    <a:pt x="280" y="137"/>
                  </a:lnTo>
                  <a:cubicBezTo>
                    <a:pt x="277" y="124"/>
                    <a:pt x="277" y="108"/>
                    <a:pt x="277" y="101"/>
                  </a:cubicBezTo>
                  <a:cubicBezTo>
                    <a:pt x="268" y="47"/>
                    <a:pt x="206" y="1"/>
                    <a:pt x="148"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 name="Google Shape;1382;p32">
              <a:extLst>
                <a:ext uri="{FF2B5EF4-FFF2-40B4-BE49-F238E27FC236}">
                  <a16:creationId xmlns:a16="http://schemas.microsoft.com/office/drawing/2014/main" id="{7F3D94ED-D0CD-25C6-D8AA-F969CB7FCE60}"/>
                </a:ext>
              </a:extLst>
            </p:cNvPr>
            <p:cNvSpPr/>
            <p:nvPr/>
          </p:nvSpPr>
          <p:spPr>
            <a:xfrm flipH="1">
              <a:off x="7035833" y="2106089"/>
              <a:ext cx="188506" cy="160431"/>
            </a:xfrm>
            <a:custGeom>
              <a:avLst/>
              <a:gdLst/>
              <a:ahLst/>
              <a:cxnLst/>
              <a:rect l="l" t="t" r="r" b="b"/>
              <a:pathLst>
                <a:path w="1034" h="880" extrusionOk="0">
                  <a:moveTo>
                    <a:pt x="157" y="1"/>
                  </a:moveTo>
                  <a:cubicBezTo>
                    <a:pt x="147" y="1"/>
                    <a:pt x="138" y="2"/>
                    <a:pt x="128" y="5"/>
                  </a:cubicBezTo>
                  <a:cubicBezTo>
                    <a:pt x="75" y="27"/>
                    <a:pt x="0" y="91"/>
                    <a:pt x="43" y="155"/>
                  </a:cubicBezTo>
                  <a:cubicBezTo>
                    <a:pt x="107" y="336"/>
                    <a:pt x="234" y="495"/>
                    <a:pt x="362" y="623"/>
                  </a:cubicBezTo>
                  <a:cubicBezTo>
                    <a:pt x="505" y="756"/>
                    <a:pt x="678" y="879"/>
                    <a:pt x="871" y="879"/>
                  </a:cubicBezTo>
                  <a:cubicBezTo>
                    <a:pt x="879" y="879"/>
                    <a:pt x="887" y="879"/>
                    <a:pt x="895" y="879"/>
                  </a:cubicBezTo>
                  <a:cubicBezTo>
                    <a:pt x="959" y="879"/>
                    <a:pt x="1033" y="825"/>
                    <a:pt x="1033" y="740"/>
                  </a:cubicBezTo>
                  <a:cubicBezTo>
                    <a:pt x="1033" y="676"/>
                    <a:pt x="980" y="612"/>
                    <a:pt x="895" y="612"/>
                  </a:cubicBezTo>
                  <a:lnTo>
                    <a:pt x="799" y="612"/>
                  </a:lnTo>
                  <a:cubicBezTo>
                    <a:pt x="794" y="612"/>
                    <a:pt x="782" y="608"/>
                    <a:pt x="771" y="603"/>
                  </a:cubicBezTo>
                  <a:lnTo>
                    <a:pt x="771" y="603"/>
                  </a:lnTo>
                  <a:cubicBezTo>
                    <a:pt x="771" y="600"/>
                    <a:pt x="770" y="596"/>
                    <a:pt x="767" y="591"/>
                  </a:cubicBezTo>
                  <a:lnTo>
                    <a:pt x="746" y="591"/>
                  </a:lnTo>
                  <a:cubicBezTo>
                    <a:pt x="735" y="591"/>
                    <a:pt x="735" y="580"/>
                    <a:pt x="724" y="580"/>
                  </a:cubicBezTo>
                  <a:cubicBezTo>
                    <a:pt x="714" y="570"/>
                    <a:pt x="682" y="559"/>
                    <a:pt x="671" y="538"/>
                  </a:cubicBezTo>
                  <a:cubicBezTo>
                    <a:pt x="660" y="538"/>
                    <a:pt x="660" y="527"/>
                    <a:pt x="639" y="527"/>
                  </a:cubicBezTo>
                  <a:cubicBezTo>
                    <a:pt x="635" y="523"/>
                    <a:pt x="630" y="520"/>
                    <a:pt x="628" y="519"/>
                  </a:cubicBezTo>
                  <a:lnTo>
                    <a:pt x="628" y="519"/>
                  </a:lnTo>
                  <a:cubicBezTo>
                    <a:pt x="600" y="498"/>
                    <a:pt x="570" y="469"/>
                    <a:pt x="533" y="431"/>
                  </a:cubicBezTo>
                  <a:cubicBezTo>
                    <a:pt x="511" y="410"/>
                    <a:pt x="479" y="367"/>
                    <a:pt x="447" y="346"/>
                  </a:cubicBezTo>
                  <a:cubicBezTo>
                    <a:pt x="447" y="346"/>
                    <a:pt x="427" y="319"/>
                    <a:pt x="435" y="319"/>
                  </a:cubicBezTo>
                  <a:cubicBezTo>
                    <a:pt x="437" y="319"/>
                    <a:pt x="441" y="321"/>
                    <a:pt x="447" y="325"/>
                  </a:cubicBezTo>
                  <a:cubicBezTo>
                    <a:pt x="447" y="314"/>
                    <a:pt x="426" y="314"/>
                    <a:pt x="426" y="304"/>
                  </a:cubicBezTo>
                  <a:cubicBezTo>
                    <a:pt x="415" y="293"/>
                    <a:pt x="405" y="261"/>
                    <a:pt x="394" y="250"/>
                  </a:cubicBezTo>
                  <a:cubicBezTo>
                    <a:pt x="362" y="218"/>
                    <a:pt x="352" y="186"/>
                    <a:pt x="320" y="155"/>
                  </a:cubicBezTo>
                  <a:cubicBezTo>
                    <a:pt x="309" y="144"/>
                    <a:pt x="309" y="133"/>
                    <a:pt x="298" y="112"/>
                  </a:cubicBezTo>
                  <a:cubicBezTo>
                    <a:pt x="298" y="105"/>
                    <a:pt x="284" y="78"/>
                    <a:pt x="281" y="78"/>
                  </a:cubicBezTo>
                  <a:cubicBezTo>
                    <a:pt x="279" y="78"/>
                    <a:pt x="281" y="84"/>
                    <a:pt x="288" y="101"/>
                  </a:cubicBezTo>
                  <a:cubicBezTo>
                    <a:pt x="261" y="47"/>
                    <a:pt x="211" y="1"/>
                    <a:pt x="157"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 name="Google Shape;1383;p32">
              <a:extLst>
                <a:ext uri="{FF2B5EF4-FFF2-40B4-BE49-F238E27FC236}">
                  <a16:creationId xmlns:a16="http://schemas.microsoft.com/office/drawing/2014/main" id="{D0F7E910-F735-F4A9-AF74-2897E4B73485}"/>
                </a:ext>
              </a:extLst>
            </p:cNvPr>
            <p:cNvSpPr/>
            <p:nvPr/>
          </p:nvSpPr>
          <p:spPr>
            <a:xfrm flipH="1">
              <a:off x="6700025" y="1833175"/>
              <a:ext cx="161342" cy="131261"/>
            </a:xfrm>
            <a:custGeom>
              <a:avLst/>
              <a:gdLst/>
              <a:ahLst/>
              <a:cxnLst/>
              <a:rect l="l" t="t" r="r" b="b"/>
              <a:pathLst>
                <a:path w="885" h="720" extrusionOk="0">
                  <a:moveTo>
                    <a:pt x="544" y="448"/>
                  </a:moveTo>
                  <a:lnTo>
                    <a:pt x="544" y="448"/>
                  </a:lnTo>
                  <a:cubicBezTo>
                    <a:pt x="547" y="456"/>
                    <a:pt x="550" y="459"/>
                    <a:pt x="551" y="460"/>
                  </a:cubicBezTo>
                  <a:lnTo>
                    <a:pt x="551" y="460"/>
                  </a:lnTo>
                  <a:cubicBezTo>
                    <a:pt x="548" y="456"/>
                    <a:pt x="545" y="452"/>
                    <a:pt x="544" y="448"/>
                  </a:cubicBezTo>
                  <a:close/>
                  <a:moveTo>
                    <a:pt x="128" y="1"/>
                  </a:moveTo>
                  <a:cubicBezTo>
                    <a:pt x="64" y="1"/>
                    <a:pt x="0" y="65"/>
                    <a:pt x="0" y="139"/>
                  </a:cubicBezTo>
                  <a:cubicBezTo>
                    <a:pt x="0" y="193"/>
                    <a:pt x="54" y="246"/>
                    <a:pt x="128" y="257"/>
                  </a:cubicBezTo>
                  <a:lnTo>
                    <a:pt x="182" y="257"/>
                  </a:lnTo>
                  <a:cubicBezTo>
                    <a:pt x="203" y="257"/>
                    <a:pt x="245" y="267"/>
                    <a:pt x="277" y="288"/>
                  </a:cubicBezTo>
                  <a:cubicBezTo>
                    <a:pt x="299" y="299"/>
                    <a:pt x="341" y="310"/>
                    <a:pt x="363" y="310"/>
                  </a:cubicBezTo>
                  <a:cubicBezTo>
                    <a:pt x="384" y="310"/>
                    <a:pt x="384" y="320"/>
                    <a:pt x="395" y="320"/>
                  </a:cubicBezTo>
                  <a:cubicBezTo>
                    <a:pt x="405" y="342"/>
                    <a:pt x="416" y="342"/>
                    <a:pt x="437" y="352"/>
                  </a:cubicBezTo>
                  <a:cubicBezTo>
                    <a:pt x="448" y="363"/>
                    <a:pt x="458" y="363"/>
                    <a:pt x="469" y="374"/>
                  </a:cubicBezTo>
                  <a:lnTo>
                    <a:pt x="490" y="395"/>
                  </a:lnTo>
                  <a:lnTo>
                    <a:pt x="501" y="406"/>
                  </a:lnTo>
                  <a:lnTo>
                    <a:pt x="533" y="427"/>
                  </a:lnTo>
                  <a:lnTo>
                    <a:pt x="544" y="448"/>
                  </a:lnTo>
                  <a:cubicBezTo>
                    <a:pt x="544" y="448"/>
                    <a:pt x="544" y="448"/>
                    <a:pt x="544" y="448"/>
                  </a:cubicBezTo>
                  <a:lnTo>
                    <a:pt x="544" y="448"/>
                  </a:lnTo>
                  <a:cubicBezTo>
                    <a:pt x="550" y="454"/>
                    <a:pt x="552" y="460"/>
                    <a:pt x="551" y="460"/>
                  </a:cubicBezTo>
                  <a:cubicBezTo>
                    <a:pt x="551" y="460"/>
                    <a:pt x="551" y="460"/>
                    <a:pt x="551" y="460"/>
                  </a:cubicBezTo>
                  <a:lnTo>
                    <a:pt x="551" y="460"/>
                  </a:lnTo>
                  <a:cubicBezTo>
                    <a:pt x="565" y="481"/>
                    <a:pt x="588" y="507"/>
                    <a:pt x="597" y="533"/>
                  </a:cubicBezTo>
                  <a:cubicBezTo>
                    <a:pt x="593" y="530"/>
                    <a:pt x="591" y="528"/>
                    <a:pt x="590" y="528"/>
                  </a:cubicBezTo>
                  <a:cubicBezTo>
                    <a:pt x="587" y="528"/>
                    <a:pt x="593" y="539"/>
                    <a:pt x="597" y="543"/>
                  </a:cubicBezTo>
                  <a:lnTo>
                    <a:pt x="597" y="543"/>
                  </a:lnTo>
                  <a:cubicBezTo>
                    <a:pt x="597" y="540"/>
                    <a:pt x="597" y="537"/>
                    <a:pt x="597" y="533"/>
                  </a:cubicBezTo>
                  <a:lnTo>
                    <a:pt x="597" y="533"/>
                  </a:lnTo>
                  <a:cubicBezTo>
                    <a:pt x="599" y="541"/>
                    <a:pt x="599" y="544"/>
                    <a:pt x="598" y="544"/>
                  </a:cubicBezTo>
                  <a:cubicBezTo>
                    <a:pt x="598" y="544"/>
                    <a:pt x="598" y="544"/>
                    <a:pt x="597" y="543"/>
                  </a:cubicBezTo>
                  <a:lnTo>
                    <a:pt x="597" y="543"/>
                  </a:lnTo>
                  <a:cubicBezTo>
                    <a:pt x="597" y="555"/>
                    <a:pt x="599" y="557"/>
                    <a:pt x="607" y="565"/>
                  </a:cubicBezTo>
                  <a:cubicBezTo>
                    <a:pt x="607" y="576"/>
                    <a:pt x="618" y="608"/>
                    <a:pt x="618" y="619"/>
                  </a:cubicBezTo>
                  <a:cubicBezTo>
                    <a:pt x="636" y="673"/>
                    <a:pt x="692" y="719"/>
                    <a:pt x="748" y="719"/>
                  </a:cubicBezTo>
                  <a:cubicBezTo>
                    <a:pt x="758" y="719"/>
                    <a:pt x="768" y="718"/>
                    <a:pt x="778" y="714"/>
                  </a:cubicBezTo>
                  <a:cubicBezTo>
                    <a:pt x="852" y="682"/>
                    <a:pt x="884" y="619"/>
                    <a:pt x="874" y="555"/>
                  </a:cubicBezTo>
                  <a:cubicBezTo>
                    <a:pt x="831" y="374"/>
                    <a:pt x="725" y="235"/>
                    <a:pt x="565" y="139"/>
                  </a:cubicBezTo>
                  <a:cubicBezTo>
                    <a:pt x="437" y="54"/>
                    <a:pt x="277" y="22"/>
                    <a:pt x="128" y="1"/>
                  </a:cubicBezTo>
                  <a:close/>
                </a:path>
              </a:pathLst>
            </a:custGeom>
            <a:solidFill>
              <a:srgbClr val="3D1C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1384;p32">
              <a:extLst>
                <a:ext uri="{FF2B5EF4-FFF2-40B4-BE49-F238E27FC236}">
                  <a16:creationId xmlns:a16="http://schemas.microsoft.com/office/drawing/2014/main" id="{9787EEC9-841F-C9AE-9832-B25F54B8515E}"/>
                </a:ext>
              </a:extLst>
            </p:cNvPr>
            <p:cNvSpPr/>
            <p:nvPr/>
          </p:nvSpPr>
          <p:spPr>
            <a:xfrm flipH="1">
              <a:off x="7129174" y="1910838"/>
              <a:ext cx="52505" cy="47035"/>
            </a:xfrm>
            <a:custGeom>
              <a:avLst/>
              <a:gdLst/>
              <a:ahLst/>
              <a:cxnLst/>
              <a:rect l="l" t="t" r="r" b="b"/>
              <a:pathLst>
                <a:path w="288" h="258" extrusionOk="0">
                  <a:moveTo>
                    <a:pt x="232" y="0"/>
                  </a:moveTo>
                  <a:cubicBezTo>
                    <a:pt x="229" y="0"/>
                    <a:pt x="227" y="0"/>
                    <a:pt x="224" y="1"/>
                  </a:cubicBezTo>
                  <a:cubicBezTo>
                    <a:pt x="139" y="1"/>
                    <a:pt x="0" y="193"/>
                    <a:pt x="86" y="246"/>
                  </a:cubicBezTo>
                  <a:cubicBezTo>
                    <a:pt x="96" y="254"/>
                    <a:pt x="107" y="257"/>
                    <a:pt x="119" y="257"/>
                  </a:cubicBezTo>
                  <a:cubicBezTo>
                    <a:pt x="169" y="257"/>
                    <a:pt x="228" y="193"/>
                    <a:pt x="245" y="150"/>
                  </a:cubicBezTo>
                  <a:cubicBezTo>
                    <a:pt x="276" y="109"/>
                    <a:pt x="287" y="0"/>
                    <a:pt x="232"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 name="Google Shape;1385;p32">
              <a:extLst>
                <a:ext uri="{FF2B5EF4-FFF2-40B4-BE49-F238E27FC236}">
                  <a16:creationId xmlns:a16="http://schemas.microsoft.com/office/drawing/2014/main" id="{3D0B7BB1-F379-67FF-E24A-6EC423405A16}"/>
                </a:ext>
              </a:extLst>
            </p:cNvPr>
            <p:cNvSpPr/>
            <p:nvPr/>
          </p:nvSpPr>
          <p:spPr>
            <a:xfrm flipH="1">
              <a:off x="7103833" y="1883492"/>
              <a:ext cx="89513" cy="95529"/>
            </a:xfrm>
            <a:custGeom>
              <a:avLst/>
              <a:gdLst/>
              <a:ahLst/>
              <a:cxnLst/>
              <a:rect l="l" t="t" r="r" b="b"/>
              <a:pathLst>
                <a:path w="491" h="524" extrusionOk="0">
                  <a:moveTo>
                    <a:pt x="203" y="257"/>
                  </a:moveTo>
                  <a:lnTo>
                    <a:pt x="182" y="279"/>
                  </a:lnTo>
                  <a:lnTo>
                    <a:pt x="196" y="257"/>
                  </a:lnTo>
                  <a:close/>
                  <a:moveTo>
                    <a:pt x="235" y="264"/>
                  </a:moveTo>
                  <a:cubicBezTo>
                    <a:pt x="241" y="270"/>
                    <a:pt x="245" y="279"/>
                    <a:pt x="245" y="279"/>
                  </a:cubicBezTo>
                  <a:cubicBezTo>
                    <a:pt x="245" y="279"/>
                    <a:pt x="237" y="279"/>
                    <a:pt x="235" y="264"/>
                  </a:cubicBezTo>
                  <a:close/>
                  <a:moveTo>
                    <a:pt x="288" y="311"/>
                  </a:moveTo>
                  <a:cubicBezTo>
                    <a:pt x="288" y="329"/>
                    <a:pt x="271" y="340"/>
                    <a:pt x="268" y="342"/>
                  </a:cubicBezTo>
                  <a:lnTo>
                    <a:pt x="268" y="342"/>
                  </a:lnTo>
                  <a:cubicBezTo>
                    <a:pt x="268" y="342"/>
                    <a:pt x="268" y="342"/>
                    <a:pt x="268" y="342"/>
                  </a:cubicBezTo>
                  <a:lnTo>
                    <a:pt x="268" y="342"/>
                  </a:lnTo>
                  <a:cubicBezTo>
                    <a:pt x="278" y="331"/>
                    <a:pt x="283" y="321"/>
                    <a:pt x="287" y="312"/>
                  </a:cubicBezTo>
                  <a:lnTo>
                    <a:pt x="287" y="312"/>
                  </a:lnTo>
                  <a:cubicBezTo>
                    <a:pt x="287" y="312"/>
                    <a:pt x="288" y="311"/>
                    <a:pt x="288" y="311"/>
                  </a:cubicBezTo>
                  <a:close/>
                  <a:moveTo>
                    <a:pt x="320" y="0"/>
                  </a:moveTo>
                  <a:cubicBezTo>
                    <a:pt x="300" y="0"/>
                    <a:pt x="278" y="4"/>
                    <a:pt x="256" y="12"/>
                  </a:cubicBezTo>
                  <a:cubicBezTo>
                    <a:pt x="244" y="19"/>
                    <a:pt x="224" y="25"/>
                    <a:pt x="207" y="38"/>
                  </a:cubicBezTo>
                  <a:lnTo>
                    <a:pt x="207" y="38"/>
                  </a:lnTo>
                  <a:cubicBezTo>
                    <a:pt x="192" y="44"/>
                    <a:pt x="179" y="53"/>
                    <a:pt x="171" y="66"/>
                  </a:cubicBezTo>
                  <a:cubicBezTo>
                    <a:pt x="139" y="87"/>
                    <a:pt x="96" y="98"/>
                    <a:pt x="86" y="140"/>
                  </a:cubicBezTo>
                  <a:cubicBezTo>
                    <a:pt x="75" y="151"/>
                    <a:pt x="64" y="183"/>
                    <a:pt x="43" y="193"/>
                  </a:cubicBezTo>
                  <a:cubicBezTo>
                    <a:pt x="32" y="225"/>
                    <a:pt x="22" y="236"/>
                    <a:pt x="22" y="257"/>
                  </a:cubicBezTo>
                  <a:cubicBezTo>
                    <a:pt x="1" y="289"/>
                    <a:pt x="1" y="300"/>
                    <a:pt x="1" y="332"/>
                  </a:cubicBezTo>
                  <a:cubicBezTo>
                    <a:pt x="1" y="353"/>
                    <a:pt x="1" y="364"/>
                    <a:pt x="22" y="396"/>
                  </a:cubicBezTo>
                  <a:cubicBezTo>
                    <a:pt x="32" y="460"/>
                    <a:pt x="86" y="513"/>
                    <a:pt x="150" y="524"/>
                  </a:cubicBezTo>
                  <a:lnTo>
                    <a:pt x="256" y="524"/>
                  </a:lnTo>
                  <a:cubicBezTo>
                    <a:pt x="288" y="513"/>
                    <a:pt x="309" y="513"/>
                    <a:pt x="331" y="492"/>
                  </a:cubicBezTo>
                  <a:cubicBezTo>
                    <a:pt x="363" y="449"/>
                    <a:pt x="405" y="417"/>
                    <a:pt x="437" y="364"/>
                  </a:cubicBezTo>
                  <a:cubicBezTo>
                    <a:pt x="448" y="343"/>
                    <a:pt x="458" y="311"/>
                    <a:pt x="469" y="279"/>
                  </a:cubicBezTo>
                  <a:cubicBezTo>
                    <a:pt x="469" y="247"/>
                    <a:pt x="490" y="225"/>
                    <a:pt x="490" y="193"/>
                  </a:cubicBezTo>
                  <a:cubicBezTo>
                    <a:pt x="490" y="151"/>
                    <a:pt x="469" y="130"/>
                    <a:pt x="458" y="87"/>
                  </a:cubicBezTo>
                  <a:cubicBezTo>
                    <a:pt x="427" y="32"/>
                    <a:pt x="378" y="0"/>
                    <a:pt x="32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 name="Google Shape;1386;p32">
              <a:extLst>
                <a:ext uri="{FF2B5EF4-FFF2-40B4-BE49-F238E27FC236}">
                  <a16:creationId xmlns:a16="http://schemas.microsoft.com/office/drawing/2014/main" id="{4C3FE587-B5CF-1F8D-F492-D81F6F0049C2}"/>
                </a:ext>
              </a:extLst>
            </p:cNvPr>
            <p:cNvSpPr/>
            <p:nvPr/>
          </p:nvSpPr>
          <p:spPr>
            <a:xfrm flipH="1">
              <a:off x="6834203" y="2002174"/>
              <a:ext cx="50499" cy="38102"/>
            </a:xfrm>
            <a:custGeom>
              <a:avLst/>
              <a:gdLst/>
              <a:ahLst/>
              <a:cxnLst/>
              <a:rect l="l" t="t" r="r" b="b"/>
              <a:pathLst>
                <a:path w="277" h="209" extrusionOk="0">
                  <a:moveTo>
                    <a:pt x="160" y="0"/>
                  </a:moveTo>
                  <a:cubicBezTo>
                    <a:pt x="97" y="0"/>
                    <a:pt x="1" y="107"/>
                    <a:pt x="33" y="171"/>
                  </a:cubicBezTo>
                  <a:cubicBezTo>
                    <a:pt x="42" y="198"/>
                    <a:pt x="58" y="208"/>
                    <a:pt x="79" y="208"/>
                  </a:cubicBezTo>
                  <a:cubicBezTo>
                    <a:pt x="154" y="208"/>
                    <a:pt x="277" y="53"/>
                    <a:pt x="192" y="11"/>
                  </a:cubicBezTo>
                  <a:lnTo>
                    <a:pt x="160"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0" name="Google Shape;1387;p32">
              <a:extLst>
                <a:ext uri="{FF2B5EF4-FFF2-40B4-BE49-F238E27FC236}">
                  <a16:creationId xmlns:a16="http://schemas.microsoft.com/office/drawing/2014/main" id="{EBE7ECE3-0347-BFDD-5DF9-50CB9F2A4833}"/>
                </a:ext>
              </a:extLst>
            </p:cNvPr>
            <p:cNvSpPr/>
            <p:nvPr/>
          </p:nvSpPr>
          <p:spPr>
            <a:xfrm flipH="1">
              <a:off x="6818524" y="1975010"/>
              <a:ext cx="85502" cy="89513"/>
            </a:xfrm>
            <a:custGeom>
              <a:avLst/>
              <a:gdLst/>
              <a:ahLst/>
              <a:cxnLst/>
              <a:rect l="l" t="t" r="r" b="b"/>
              <a:pathLst>
                <a:path w="469" h="491" extrusionOk="0">
                  <a:moveTo>
                    <a:pt x="266" y="256"/>
                  </a:moveTo>
                  <a:cubicBezTo>
                    <a:pt x="266" y="267"/>
                    <a:pt x="256" y="277"/>
                    <a:pt x="256" y="277"/>
                  </a:cubicBezTo>
                  <a:cubicBezTo>
                    <a:pt x="256" y="272"/>
                    <a:pt x="258" y="267"/>
                    <a:pt x="262" y="260"/>
                  </a:cubicBezTo>
                  <a:lnTo>
                    <a:pt x="262" y="260"/>
                  </a:lnTo>
                  <a:lnTo>
                    <a:pt x="266" y="256"/>
                  </a:lnTo>
                  <a:close/>
                  <a:moveTo>
                    <a:pt x="373" y="0"/>
                  </a:moveTo>
                  <a:cubicBezTo>
                    <a:pt x="364" y="6"/>
                    <a:pt x="355" y="10"/>
                    <a:pt x="345" y="12"/>
                  </a:cubicBezTo>
                  <a:lnTo>
                    <a:pt x="345" y="12"/>
                  </a:lnTo>
                  <a:cubicBezTo>
                    <a:pt x="333" y="9"/>
                    <a:pt x="319" y="7"/>
                    <a:pt x="303" y="7"/>
                  </a:cubicBezTo>
                  <a:cubicBezTo>
                    <a:pt x="291" y="7"/>
                    <a:pt x="279" y="8"/>
                    <a:pt x="266" y="11"/>
                  </a:cubicBezTo>
                  <a:cubicBezTo>
                    <a:pt x="213" y="11"/>
                    <a:pt x="181" y="22"/>
                    <a:pt x="139" y="64"/>
                  </a:cubicBezTo>
                  <a:cubicBezTo>
                    <a:pt x="107" y="75"/>
                    <a:pt x="96" y="85"/>
                    <a:pt x="85" y="117"/>
                  </a:cubicBezTo>
                  <a:cubicBezTo>
                    <a:pt x="75" y="128"/>
                    <a:pt x="53" y="160"/>
                    <a:pt x="43" y="181"/>
                  </a:cubicBezTo>
                  <a:cubicBezTo>
                    <a:pt x="32" y="213"/>
                    <a:pt x="22" y="224"/>
                    <a:pt x="22" y="245"/>
                  </a:cubicBezTo>
                  <a:cubicBezTo>
                    <a:pt x="0" y="288"/>
                    <a:pt x="0" y="320"/>
                    <a:pt x="22" y="352"/>
                  </a:cubicBezTo>
                  <a:lnTo>
                    <a:pt x="22" y="373"/>
                  </a:lnTo>
                  <a:cubicBezTo>
                    <a:pt x="22" y="384"/>
                    <a:pt x="32" y="394"/>
                    <a:pt x="32" y="416"/>
                  </a:cubicBezTo>
                  <a:cubicBezTo>
                    <a:pt x="43" y="437"/>
                    <a:pt x="75" y="448"/>
                    <a:pt x="96" y="479"/>
                  </a:cubicBezTo>
                  <a:cubicBezTo>
                    <a:pt x="107" y="490"/>
                    <a:pt x="128" y="490"/>
                    <a:pt x="139" y="490"/>
                  </a:cubicBezTo>
                  <a:lnTo>
                    <a:pt x="245" y="490"/>
                  </a:lnTo>
                  <a:cubicBezTo>
                    <a:pt x="256" y="490"/>
                    <a:pt x="288" y="479"/>
                    <a:pt x="298" y="469"/>
                  </a:cubicBezTo>
                  <a:cubicBezTo>
                    <a:pt x="309" y="469"/>
                    <a:pt x="309" y="448"/>
                    <a:pt x="320" y="448"/>
                  </a:cubicBezTo>
                  <a:cubicBezTo>
                    <a:pt x="352" y="437"/>
                    <a:pt x="373" y="416"/>
                    <a:pt x="394" y="384"/>
                  </a:cubicBezTo>
                  <a:cubicBezTo>
                    <a:pt x="405" y="362"/>
                    <a:pt x="426" y="330"/>
                    <a:pt x="447" y="309"/>
                  </a:cubicBezTo>
                  <a:cubicBezTo>
                    <a:pt x="458" y="267"/>
                    <a:pt x="469" y="224"/>
                    <a:pt x="469" y="181"/>
                  </a:cubicBezTo>
                  <a:cubicBezTo>
                    <a:pt x="469" y="160"/>
                    <a:pt x="458" y="117"/>
                    <a:pt x="447" y="96"/>
                  </a:cubicBezTo>
                  <a:cubicBezTo>
                    <a:pt x="436" y="78"/>
                    <a:pt x="424" y="64"/>
                    <a:pt x="410" y="51"/>
                  </a:cubicBezTo>
                  <a:lnTo>
                    <a:pt x="410" y="51"/>
                  </a:lnTo>
                  <a:cubicBezTo>
                    <a:pt x="404" y="30"/>
                    <a:pt x="392" y="13"/>
                    <a:pt x="37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 name="Google Shape;1388;p32">
              <a:extLst>
                <a:ext uri="{FF2B5EF4-FFF2-40B4-BE49-F238E27FC236}">
                  <a16:creationId xmlns:a16="http://schemas.microsoft.com/office/drawing/2014/main" id="{A5F53BA8-93FD-86D4-0ED9-0753BF71EA7B}"/>
                </a:ext>
              </a:extLst>
            </p:cNvPr>
            <p:cNvSpPr/>
            <p:nvPr/>
          </p:nvSpPr>
          <p:spPr>
            <a:xfrm flipH="1">
              <a:off x="7155968" y="1376313"/>
              <a:ext cx="774989" cy="1339231"/>
            </a:xfrm>
            <a:custGeom>
              <a:avLst/>
              <a:gdLst/>
              <a:ahLst/>
              <a:cxnLst/>
              <a:rect l="l" t="t" r="r" b="b"/>
              <a:pathLst>
                <a:path w="4251" h="7346" extrusionOk="0">
                  <a:moveTo>
                    <a:pt x="3659" y="0"/>
                  </a:moveTo>
                  <a:cubicBezTo>
                    <a:pt x="3492" y="0"/>
                    <a:pt x="3321" y="64"/>
                    <a:pt x="3163" y="186"/>
                  </a:cubicBezTo>
                  <a:cubicBezTo>
                    <a:pt x="3024" y="292"/>
                    <a:pt x="2907" y="409"/>
                    <a:pt x="2854" y="580"/>
                  </a:cubicBezTo>
                  <a:cubicBezTo>
                    <a:pt x="2790" y="792"/>
                    <a:pt x="2737" y="995"/>
                    <a:pt x="2577" y="1165"/>
                  </a:cubicBezTo>
                  <a:cubicBezTo>
                    <a:pt x="2332" y="1421"/>
                    <a:pt x="1959" y="1485"/>
                    <a:pt x="1736" y="1762"/>
                  </a:cubicBezTo>
                  <a:cubicBezTo>
                    <a:pt x="1629" y="1900"/>
                    <a:pt x="1544" y="2070"/>
                    <a:pt x="1544" y="2241"/>
                  </a:cubicBezTo>
                  <a:cubicBezTo>
                    <a:pt x="1544" y="2347"/>
                    <a:pt x="1576" y="2454"/>
                    <a:pt x="1597" y="2560"/>
                  </a:cubicBezTo>
                  <a:cubicBezTo>
                    <a:pt x="1640" y="2667"/>
                    <a:pt x="1693" y="2763"/>
                    <a:pt x="1672" y="2880"/>
                  </a:cubicBezTo>
                  <a:cubicBezTo>
                    <a:pt x="1629" y="3071"/>
                    <a:pt x="1438" y="3167"/>
                    <a:pt x="1352" y="3306"/>
                  </a:cubicBezTo>
                  <a:cubicBezTo>
                    <a:pt x="1257" y="3455"/>
                    <a:pt x="1257" y="3625"/>
                    <a:pt x="1310" y="3785"/>
                  </a:cubicBezTo>
                  <a:cubicBezTo>
                    <a:pt x="1352" y="3881"/>
                    <a:pt x="1438" y="3987"/>
                    <a:pt x="1416" y="4094"/>
                  </a:cubicBezTo>
                  <a:cubicBezTo>
                    <a:pt x="1406" y="4179"/>
                    <a:pt x="1310" y="4232"/>
                    <a:pt x="1246" y="4264"/>
                  </a:cubicBezTo>
                  <a:cubicBezTo>
                    <a:pt x="1065" y="4392"/>
                    <a:pt x="852" y="4466"/>
                    <a:pt x="692" y="4626"/>
                  </a:cubicBezTo>
                  <a:cubicBezTo>
                    <a:pt x="511" y="4818"/>
                    <a:pt x="511" y="5009"/>
                    <a:pt x="618" y="5244"/>
                  </a:cubicBezTo>
                  <a:cubicBezTo>
                    <a:pt x="660" y="5318"/>
                    <a:pt x="735" y="5425"/>
                    <a:pt x="671" y="5521"/>
                  </a:cubicBezTo>
                  <a:cubicBezTo>
                    <a:pt x="618" y="5595"/>
                    <a:pt x="501" y="5627"/>
                    <a:pt x="405" y="5670"/>
                  </a:cubicBezTo>
                  <a:cubicBezTo>
                    <a:pt x="256" y="5734"/>
                    <a:pt x="106" y="5840"/>
                    <a:pt x="53" y="6010"/>
                  </a:cubicBezTo>
                  <a:cubicBezTo>
                    <a:pt x="0" y="6202"/>
                    <a:pt x="75" y="6340"/>
                    <a:pt x="149" y="6500"/>
                  </a:cubicBezTo>
                  <a:cubicBezTo>
                    <a:pt x="256" y="6745"/>
                    <a:pt x="160" y="7001"/>
                    <a:pt x="234" y="7235"/>
                  </a:cubicBezTo>
                  <a:cubicBezTo>
                    <a:pt x="260" y="7313"/>
                    <a:pt x="320" y="7345"/>
                    <a:pt x="377" y="7345"/>
                  </a:cubicBezTo>
                  <a:cubicBezTo>
                    <a:pt x="462" y="7345"/>
                    <a:pt x="543" y="7277"/>
                    <a:pt x="511" y="7182"/>
                  </a:cubicBezTo>
                  <a:cubicBezTo>
                    <a:pt x="458" y="6979"/>
                    <a:pt x="522" y="6788"/>
                    <a:pt x="490" y="6585"/>
                  </a:cubicBezTo>
                  <a:cubicBezTo>
                    <a:pt x="447" y="6436"/>
                    <a:pt x="309" y="6277"/>
                    <a:pt x="341" y="6128"/>
                  </a:cubicBezTo>
                  <a:cubicBezTo>
                    <a:pt x="362" y="5968"/>
                    <a:pt x="554" y="5936"/>
                    <a:pt x="671" y="5861"/>
                  </a:cubicBezTo>
                  <a:cubicBezTo>
                    <a:pt x="809" y="5797"/>
                    <a:pt x="937" y="5702"/>
                    <a:pt x="980" y="5542"/>
                  </a:cubicBezTo>
                  <a:cubicBezTo>
                    <a:pt x="1022" y="5414"/>
                    <a:pt x="948" y="5276"/>
                    <a:pt x="884" y="5158"/>
                  </a:cubicBezTo>
                  <a:cubicBezTo>
                    <a:pt x="841" y="5063"/>
                    <a:pt x="788" y="4977"/>
                    <a:pt x="863" y="4882"/>
                  </a:cubicBezTo>
                  <a:cubicBezTo>
                    <a:pt x="948" y="4733"/>
                    <a:pt x="1161" y="4658"/>
                    <a:pt x="1299" y="4562"/>
                  </a:cubicBezTo>
                  <a:cubicBezTo>
                    <a:pt x="1448" y="4466"/>
                    <a:pt x="1619" y="4360"/>
                    <a:pt x="1672" y="4189"/>
                  </a:cubicBezTo>
                  <a:cubicBezTo>
                    <a:pt x="1693" y="4104"/>
                    <a:pt x="1693" y="4019"/>
                    <a:pt x="1672" y="3923"/>
                  </a:cubicBezTo>
                  <a:cubicBezTo>
                    <a:pt x="1619" y="3763"/>
                    <a:pt x="1470" y="3614"/>
                    <a:pt x="1587" y="3444"/>
                  </a:cubicBezTo>
                  <a:cubicBezTo>
                    <a:pt x="1683" y="3295"/>
                    <a:pt x="1832" y="3220"/>
                    <a:pt x="1895" y="3061"/>
                  </a:cubicBezTo>
                  <a:cubicBezTo>
                    <a:pt x="1959" y="2912"/>
                    <a:pt x="1959" y="2752"/>
                    <a:pt x="1906" y="2592"/>
                  </a:cubicBezTo>
                  <a:cubicBezTo>
                    <a:pt x="1842" y="2379"/>
                    <a:pt x="1778" y="2187"/>
                    <a:pt x="1895" y="1996"/>
                  </a:cubicBezTo>
                  <a:cubicBezTo>
                    <a:pt x="1991" y="1847"/>
                    <a:pt x="2140" y="1751"/>
                    <a:pt x="2279" y="1676"/>
                  </a:cubicBezTo>
                  <a:cubicBezTo>
                    <a:pt x="2630" y="1485"/>
                    <a:pt x="2907" y="1272"/>
                    <a:pt x="3046" y="888"/>
                  </a:cubicBezTo>
                  <a:cubicBezTo>
                    <a:pt x="3078" y="782"/>
                    <a:pt x="3078" y="675"/>
                    <a:pt x="3131" y="580"/>
                  </a:cubicBezTo>
                  <a:cubicBezTo>
                    <a:pt x="3184" y="484"/>
                    <a:pt x="3280" y="409"/>
                    <a:pt x="3376" y="356"/>
                  </a:cubicBezTo>
                  <a:cubicBezTo>
                    <a:pt x="3475" y="291"/>
                    <a:pt x="3567" y="257"/>
                    <a:pt x="3657" y="257"/>
                  </a:cubicBezTo>
                  <a:cubicBezTo>
                    <a:pt x="3760" y="257"/>
                    <a:pt x="3859" y="302"/>
                    <a:pt x="3961" y="398"/>
                  </a:cubicBezTo>
                  <a:cubicBezTo>
                    <a:pt x="3987" y="424"/>
                    <a:pt x="4017" y="435"/>
                    <a:pt x="4046" y="435"/>
                  </a:cubicBezTo>
                  <a:cubicBezTo>
                    <a:pt x="4151" y="435"/>
                    <a:pt x="4250" y="298"/>
                    <a:pt x="4142" y="207"/>
                  </a:cubicBezTo>
                  <a:cubicBezTo>
                    <a:pt x="3997" y="67"/>
                    <a:pt x="3830" y="0"/>
                    <a:pt x="3659"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 name="Google Shape;1389;p32">
              <a:extLst>
                <a:ext uri="{FF2B5EF4-FFF2-40B4-BE49-F238E27FC236}">
                  <a16:creationId xmlns:a16="http://schemas.microsoft.com/office/drawing/2014/main" id="{C3E5CA0C-0445-16E8-B0C5-B602FC7F246C}"/>
                </a:ext>
              </a:extLst>
            </p:cNvPr>
            <p:cNvSpPr/>
            <p:nvPr/>
          </p:nvSpPr>
          <p:spPr>
            <a:xfrm flipH="1">
              <a:off x="7236005" y="1376860"/>
              <a:ext cx="118500" cy="284582"/>
            </a:xfrm>
            <a:custGeom>
              <a:avLst/>
              <a:gdLst/>
              <a:ahLst/>
              <a:cxnLst/>
              <a:rect l="l" t="t" r="r" b="b"/>
              <a:pathLst>
                <a:path w="650" h="1561" extrusionOk="0">
                  <a:moveTo>
                    <a:pt x="535" y="1"/>
                  </a:moveTo>
                  <a:cubicBezTo>
                    <a:pt x="531" y="1"/>
                    <a:pt x="527" y="1"/>
                    <a:pt x="522" y="1"/>
                  </a:cubicBezTo>
                  <a:cubicBezTo>
                    <a:pt x="224" y="44"/>
                    <a:pt x="1" y="310"/>
                    <a:pt x="1" y="608"/>
                  </a:cubicBezTo>
                  <a:cubicBezTo>
                    <a:pt x="1" y="747"/>
                    <a:pt x="65" y="875"/>
                    <a:pt x="107" y="1002"/>
                  </a:cubicBezTo>
                  <a:cubicBezTo>
                    <a:pt x="150" y="1120"/>
                    <a:pt x="160" y="1247"/>
                    <a:pt x="75" y="1333"/>
                  </a:cubicBezTo>
                  <a:cubicBezTo>
                    <a:pt x="43" y="1386"/>
                    <a:pt x="22" y="1471"/>
                    <a:pt x="75" y="1524"/>
                  </a:cubicBezTo>
                  <a:cubicBezTo>
                    <a:pt x="98" y="1547"/>
                    <a:pt x="138" y="1560"/>
                    <a:pt x="177" y="1560"/>
                  </a:cubicBezTo>
                  <a:cubicBezTo>
                    <a:pt x="212" y="1560"/>
                    <a:pt x="247" y="1549"/>
                    <a:pt x="267" y="1524"/>
                  </a:cubicBezTo>
                  <a:cubicBezTo>
                    <a:pt x="363" y="1407"/>
                    <a:pt x="416" y="1279"/>
                    <a:pt x="395" y="1141"/>
                  </a:cubicBezTo>
                  <a:cubicBezTo>
                    <a:pt x="384" y="1002"/>
                    <a:pt x="331" y="885"/>
                    <a:pt x="288" y="747"/>
                  </a:cubicBezTo>
                  <a:cubicBezTo>
                    <a:pt x="256" y="640"/>
                    <a:pt x="235" y="555"/>
                    <a:pt x="288" y="459"/>
                  </a:cubicBezTo>
                  <a:cubicBezTo>
                    <a:pt x="331" y="374"/>
                    <a:pt x="416" y="289"/>
                    <a:pt x="501" y="268"/>
                  </a:cubicBezTo>
                  <a:cubicBezTo>
                    <a:pt x="576" y="257"/>
                    <a:pt x="640" y="214"/>
                    <a:pt x="640" y="140"/>
                  </a:cubicBezTo>
                  <a:cubicBezTo>
                    <a:pt x="650" y="80"/>
                    <a:pt x="603" y="1"/>
                    <a:pt x="53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 name="Google Shape;1390;p32">
              <a:extLst>
                <a:ext uri="{FF2B5EF4-FFF2-40B4-BE49-F238E27FC236}">
                  <a16:creationId xmlns:a16="http://schemas.microsoft.com/office/drawing/2014/main" id="{B1F18C30-C19A-66F9-207C-9CE7F829B259}"/>
                </a:ext>
              </a:extLst>
            </p:cNvPr>
            <p:cNvSpPr/>
            <p:nvPr/>
          </p:nvSpPr>
          <p:spPr>
            <a:xfrm flipH="1">
              <a:off x="7396065" y="1560443"/>
              <a:ext cx="711728" cy="1063582"/>
            </a:xfrm>
            <a:custGeom>
              <a:avLst/>
              <a:gdLst/>
              <a:ahLst/>
              <a:cxnLst/>
              <a:rect l="l" t="t" r="r" b="b"/>
              <a:pathLst>
                <a:path w="3904" h="5834" extrusionOk="0">
                  <a:moveTo>
                    <a:pt x="3709" y="0"/>
                  </a:moveTo>
                  <a:cubicBezTo>
                    <a:pt x="3679" y="0"/>
                    <a:pt x="3648" y="11"/>
                    <a:pt x="3622" y="38"/>
                  </a:cubicBezTo>
                  <a:cubicBezTo>
                    <a:pt x="3398" y="251"/>
                    <a:pt x="3121" y="315"/>
                    <a:pt x="2823" y="379"/>
                  </a:cubicBezTo>
                  <a:cubicBezTo>
                    <a:pt x="2546" y="432"/>
                    <a:pt x="2227" y="453"/>
                    <a:pt x="1982" y="624"/>
                  </a:cubicBezTo>
                  <a:cubicBezTo>
                    <a:pt x="1801" y="752"/>
                    <a:pt x="1683" y="965"/>
                    <a:pt x="1641" y="1199"/>
                  </a:cubicBezTo>
                  <a:cubicBezTo>
                    <a:pt x="1598" y="1433"/>
                    <a:pt x="1662" y="1699"/>
                    <a:pt x="1556" y="1912"/>
                  </a:cubicBezTo>
                  <a:cubicBezTo>
                    <a:pt x="1439" y="2157"/>
                    <a:pt x="1108" y="2157"/>
                    <a:pt x="906" y="2285"/>
                  </a:cubicBezTo>
                  <a:cubicBezTo>
                    <a:pt x="693" y="2434"/>
                    <a:pt x="619" y="2658"/>
                    <a:pt x="704" y="2903"/>
                  </a:cubicBezTo>
                  <a:cubicBezTo>
                    <a:pt x="800" y="3169"/>
                    <a:pt x="1066" y="3403"/>
                    <a:pt x="1013" y="3712"/>
                  </a:cubicBezTo>
                  <a:cubicBezTo>
                    <a:pt x="959" y="3978"/>
                    <a:pt x="704" y="4127"/>
                    <a:pt x="523" y="4298"/>
                  </a:cubicBezTo>
                  <a:cubicBezTo>
                    <a:pt x="427" y="4393"/>
                    <a:pt x="342" y="4511"/>
                    <a:pt x="320" y="4638"/>
                  </a:cubicBezTo>
                  <a:cubicBezTo>
                    <a:pt x="299" y="4787"/>
                    <a:pt x="374" y="4958"/>
                    <a:pt x="299" y="5107"/>
                  </a:cubicBezTo>
                  <a:cubicBezTo>
                    <a:pt x="246" y="5213"/>
                    <a:pt x="139" y="5277"/>
                    <a:pt x="86" y="5373"/>
                  </a:cubicBezTo>
                  <a:cubicBezTo>
                    <a:pt x="12" y="5480"/>
                    <a:pt x="1" y="5597"/>
                    <a:pt x="44" y="5725"/>
                  </a:cubicBezTo>
                  <a:cubicBezTo>
                    <a:pt x="70" y="5800"/>
                    <a:pt x="131" y="5833"/>
                    <a:pt x="188" y="5833"/>
                  </a:cubicBezTo>
                  <a:cubicBezTo>
                    <a:pt x="267" y="5833"/>
                    <a:pt x="341" y="5770"/>
                    <a:pt x="310" y="5671"/>
                  </a:cubicBezTo>
                  <a:cubicBezTo>
                    <a:pt x="246" y="5480"/>
                    <a:pt x="533" y="5309"/>
                    <a:pt x="587" y="5118"/>
                  </a:cubicBezTo>
                  <a:cubicBezTo>
                    <a:pt x="619" y="5000"/>
                    <a:pt x="587" y="4883"/>
                    <a:pt x="587" y="4755"/>
                  </a:cubicBezTo>
                  <a:cubicBezTo>
                    <a:pt x="587" y="4617"/>
                    <a:pt x="682" y="4521"/>
                    <a:pt x="789" y="4425"/>
                  </a:cubicBezTo>
                  <a:cubicBezTo>
                    <a:pt x="959" y="4266"/>
                    <a:pt x="1151" y="4138"/>
                    <a:pt x="1247" y="3914"/>
                  </a:cubicBezTo>
                  <a:cubicBezTo>
                    <a:pt x="1332" y="3669"/>
                    <a:pt x="1289" y="3414"/>
                    <a:pt x="1172" y="3190"/>
                  </a:cubicBezTo>
                  <a:cubicBezTo>
                    <a:pt x="1055" y="2956"/>
                    <a:pt x="778" y="2647"/>
                    <a:pt x="1140" y="2477"/>
                  </a:cubicBezTo>
                  <a:cubicBezTo>
                    <a:pt x="1332" y="2370"/>
                    <a:pt x="1577" y="2338"/>
                    <a:pt x="1737" y="2157"/>
                  </a:cubicBezTo>
                  <a:cubicBezTo>
                    <a:pt x="2056" y="1784"/>
                    <a:pt x="1715" y="1177"/>
                    <a:pt x="2120" y="847"/>
                  </a:cubicBezTo>
                  <a:cubicBezTo>
                    <a:pt x="2354" y="645"/>
                    <a:pt x="2759" y="666"/>
                    <a:pt x="3036" y="613"/>
                  </a:cubicBezTo>
                  <a:cubicBezTo>
                    <a:pt x="3334" y="539"/>
                    <a:pt x="3579" y="432"/>
                    <a:pt x="3813" y="219"/>
                  </a:cubicBezTo>
                  <a:cubicBezTo>
                    <a:pt x="3904" y="129"/>
                    <a:pt x="3810" y="0"/>
                    <a:pt x="3709"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 name="Google Shape;1391;p32">
              <a:extLst>
                <a:ext uri="{FF2B5EF4-FFF2-40B4-BE49-F238E27FC236}">
                  <a16:creationId xmlns:a16="http://schemas.microsoft.com/office/drawing/2014/main" id="{8611F905-2C56-4D65-1DD5-98521F7AC746}"/>
                </a:ext>
              </a:extLst>
            </p:cNvPr>
            <p:cNvSpPr/>
            <p:nvPr/>
          </p:nvSpPr>
          <p:spPr>
            <a:xfrm flipH="1">
              <a:off x="7262979" y="1266564"/>
              <a:ext cx="1088740" cy="1057019"/>
            </a:xfrm>
            <a:custGeom>
              <a:avLst/>
              <a:gdLst/>
              <a:ahLst/>
              <a:cxnLst/>
              <a:rect l="l" t="t" r="r" b="b"/>
              <a:pathLst>
                <a:path w="5972" h="5798" extrusionOk="0">
                  <a:moveTo>
                    <a:pt x="5332" y="1"/>
                  </a:moveTo>
                  <a:cubicBezTo>
                    <a:pt x="5161" y="1"/>
                    <a:pt x="4992" y="18"/>
                    <a:pt x="4832" y="85"/>
                  </a:cubicBezTo>
                  <a:cubicBezTo>
                    <a:pt x="4555" y="212"/>
                    <a:pt x="4374" y="447"/>
                    <a:pt x="4235" y="702"/>
                  </a:cubicBezTo>
                  <a:cubicBezTo>
                    <a:pt x="4150" y="830"/>
                    <a:pt x="4086" y="990"/>
                    <a:pt x="3980" y="1096"/>
                  </a:cubicBezTo>
                  <a:cubicBezTo>
                    <a:pt x="3863" y="1203"/>
                    <a:pt x="3703" y="1256"/>
                    <a:pt x="3543" y="1299"/>
                  </a:cubicBezTo>
                  <a:cubicBezTo>
                    <a:pt x="3277" y="1363"/>
                    <a:pt x="3064" y="1458"/>
                    <a:pt x="2926" y="1714"/>
                  </a:cubicBezTo>
                  <a:cubicBezTo>
                    <a:pt x="2798" y="1970"/>
                    <a:pt x="2766" y="2246"/>
                    <a:pt x="2500" y="2406"/>
                  </a:cubicBezTo>
                  <a:cubicBezTo>
                    <a:pt x="2244" y="2566"/>
                    <a:pt x="1946" y="2577"/>
                    <a:pt x="1808" y="2875"/>
                  </a:cubicBezTo>
                  <a:cubicBezTo>
                    <a:pt x="1754" y="3002"/>
                    <a:pt x="1754" y="3162"/>
                    <a:pt x="1754" y="3311"/>
                  </a:cubicBezTo>
                  <a:cubicBezTo>
                    <a:pt x="1765" y="3524"/>
                    <a:pt x="1765" y="3695"/>
                    <a:pt x="1541" y="3780"/>
                  </a:cubicBezTo>
                  <a:cubicBezTo>
                    <a:pt x="1275" y="3865"/>
                    <a:pt x="1020" y="3897"/>
                    <a:pt x="849" y="4131"/>
                  </a:cubicBezTo>
                  <a:cubicBezTo>
                    <a:pt x="775" y="4259"/>
                    <a:pt x="732" y="4397"/>
                    <a:pt x="743" y="4547"/>
                  </a:cubicBezTo>
                  <a:cubicBezTo>
                    <a:pt x="753" y="4696"/>
                    <a:pt x="838" y="4866"/>
                    <a:pt x="796" y="5004"/>
                  </a:cubicBezTo>
                  <a:cubicBezTo>
                    <a:pt x="743" y="5196"/>
                    <a:pt x="434" y="5185"/>
                    <a:pt x="295" y="5271"/>
                  </a:cubicBezTo>
                  <a:cubicBezTo>
                    <a:pt x="146" y="5335"/>
                    <a:pt x="72" y="5462"/>
                    <a:pt x="40" y="5611"/>
                  </a:cubicBezTo>
                  <a:cubicBezTo>
                    <a:pt x="1" y="5728"/>
                    <a:pt x="77" y="5798"/>
                    <a:pt x="154" y="5798"/>
                  </a:cubicBezTo>
                  <a:cubicBezTo>
                    <a:pt x="203" y="5798"/>
                    <a:pt x="253" y="5769"/>
                    <a:pt x="274" y="5707"/>
                  </a:cubicBezTo>
                  <a:cubicBezTo>
                    <a:pt x="327" y="5526"/>
                    <a:pt x="466" y="5505"/>
                    <a:pt x="636" y="5452"/>
                  </a:cubicBezTo>
                  <a:cubicBezTo>
                    <a:pt x="775" y="5420"/>
                    <a:pt x="902" y="5345"/>
                    <a:pt x="988" y="5217"/>
                  </a:cubicBezTo>
                  <a:cubicBezTo>
                    <a:pt x="1126" y="4994"/>
                    <a:pt x="988" y="4749"/>
                    <a:pt x="988" y="4504"/>
                  </a:cubicBezTo>
                  <a:cubicBezTo>
                    <a:pt x="998" y="4163"/>
                    <a:pt x="1360" y="4131"/>
                    <a:pt x="1605" y="4046"/>
                  </a:cubicBezTo>
                  <a:cubicBezTo>
                    <a:pt x="1903" y="3940"/>
                    <a:pt x="2020" y="3705"/>
                    <a:pt x="2010" y="3407"/>
                  </a:cubicBezTo>
                  <a:cubicBezTo>
                    <a:pt x="2010" y="3247"/>
                    <a:pt x="1967" y="3056"/>
                    <a:pt x="2074" y="2928"/>
                  </a:cubicBezTo>
                  <a:cubicBezTo>
                    <a:pt x="2170" y="2821"/>
                    <a:pt x="2329" y="2789"/>
                    <a:pt x="2457" y="2726"/>
                  </a:cubicBezTo>
                  <a:cubicBezTo>
                    <a:pt x="2702" y="2619"/>
                    <a:pt x="2904" y="2449"/>
                    <a:pt x="3011" y="2204"/>
                  </a:cubicBezTo>
                  <a:cubicBezTo>
                    <a:pt x="3117" y="1970"/>
                    <a:pt x="3149" y="1703"/>
                    <a:pt x="3437" y="1597"/>
                  </a:cubicBezTo>
                  <a:cubicBezTo>
                    <a:pt x="3714" y="1501"/>
                    <a:pt x="3980" y="1469"/>
                    <a:pt x="4193" y="1245"/>
                  </a:cubicBezTo>
                  <a:cubicBezTo>
                    <a:pt x="4416" y="1022"/>
                    <a:pt x="4480" y="670"/>
                    <a:pt x="4725" y="457"/>
                  </a:cubicBezTo>
                  <a:cubicBezTo>
                    <a:pt x="4895" y="301"/>
                    <a:pt x="5112" y="266"/>
                    <a:pt x="5336" y="266"/>
                  </a:cubicBezTo>
                  <a:cubicBezTo>
                    <a:pt x="5493" y="266"/>
                    <a:pt x="5652" y="283"/>
                    <a:pt x="5801" y="287"/>
                  </a:cubicBezTo>
                  <a:cubicBezTo>
                    <a:pt x="5971" y="287"/>
                    <a:pt x="5971" y="21"/>
                    <a:pt x="5801" y="21"/>
                  </a:cubicBezTo>
                  <a:cubicBezTo>
                    <a:pt x="5647" y="16"/>
                    <a:pt x="5489" y="1"/>
                    <a:pt x="533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 name="Google Shape;1392;p32">
              <a:extLst>
                <a:ext uri="{FF2B5EF4-FFF2-40B4-BE49-F238E27FC236}">
                  <a16:creationId xmlns:a16="http://schemas.microsoft.com/office/drawing/2014/main" id="{AD8D9E32-58D1-C0C4-3E1D-603538D77B3C}"/>
                </a:ext>
              </a:extLst>
            </p:cNvPr>
            <p:cNvSpPr/>
            <p:nvPr/>
          </p:nvSpPr>
          <p:spPr>
            <a:xfrm flipH="1">
              <a:off x="7157248" y="1114702"/>
              <a:ext cx="260153" cy="343467"/>
            </a:xfrm>
            <a:custGeom>
              <a:avLst/>
              <a:gdLst/>
              <a:ahLst/>
              <a:cxnLst/>
              <a:rect l="l" t="t" r="r" b="b"/>
              <a:pathLst>
                <a:path w="1427" h="1884" extrusionOk="0">
                  <a:moveTo>
                    <a:pt x="161" y="1"/>
                  </a:moveTo>
                  <a:cubicBezTo>
                    <a:pt x="82" y="1"/>
                    <a:pt x="1" y="66"/>
                    <a:pt x="26" y="162"/>
                  </a:cubicBezTo>
                  <a:cubicBezTo>
                    <a:pt x="48" y="311"/>
                    <a:pt x="175" y="417"/>
                    <a:pt x="250" y="556"/>
                  </a:cubicBezTo>
                  <a:cubicBezTo>
                    <a:pt x="346" y="694"/>
                    <a:pt x="431" y="843"/>
                    <a:pt x="548" y="982"/>
                  </a:cubicBezTo>
                  <a:cubicBezTo>
                    <a:pt x="761" y="1248"/>
                    <a:pt x="995" y="1493"/>
                    <a:pt x="1144" y="1812"/>
                  </a:cubicBezTo>
                  <a:cubicBezTo>
                    <a:pt x="1165" y="1863"/>
                    <a:pt x="1203" y="1883"/>
                    <a:pt x="1243" y="1883"/>
                  </a:cubicBezTo>
                  <a:cubicBezTo>
                    <a:pt x="1330" y="1883"/>
                    <a:pt x="1426" y="1786"/>
                    <a:pt x="1368" y="1684"/>
                  </a:cubicBezTo>
                  <a:cubicBezTo>
                    <a:pt x="1219" y="1376"/>
                    <a:pt x="995" y="1109"/>
                    <a:pt x="782" y="854"/>
                  </a:cubicBezTo>
                  <a:cubicBezTo>
                    <a:pt x="676" y="737"/>
                    <a:pt x="580" y="609"/>
                    <a:pt x="505" y="470"/>
                  </a:cubicBezTo>
                  <a:lnTo>
                    <a:pt x="388" y="268"/>
                  </a:lnTo>
                  <a:cubicBezTo>
                    <a:pt x="346" y="215"/>
                    <a:pt x="292" y="162"/>
                    <a:pt x="282" y="98"/>
                  </a:cubicBezTo>
                  <a:cubicBezTo>
                    <a:pt x="265" y="30"/>
                    <a:pt x="214" y="1"/>
                    <a:pt x="16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 name="Google Shape;1393;p32">
              <a:extLst>
                <a:ext uri="{FF2B5EF4-FFF2-40B4-BE49-F238E27FC236}">
                  <a16:creationId xmlns:a16="http://schemas.microsoft.com/office/drawing/2014/main" id="{51F217FA-65FD-754D-3254-36E80DF17D11}"/>
                </a:ext>
              </a:extLst>
            </p:cNvPr>
            <p:cNvSpPr/>
            <p:nvPr/>
          </p:nvSpPr>
          <p:spPr>
            <a:xfrm flipH="1">
              <a:off x="6818521" y="1042691"/>
              <a:ext cx="502986" cy="264710"/>
            </a:xfrm>
            <a:custGeom>
              <a:avLst/>
              <a:gdLst/>
              <a:ahLst/>
              <a:cxnLst/>
              <a:rect l="l" t="t" r="r" b="b"/>
              <a:pathLst>
                <a:path w="2759" h="1452" extrusionOk="0">
                  <a:moveTo>
                    <a:pt x="2616" y="0"/>
                  </a:moveTo>
                  <a:cubicBezTo>
                    <a:pt x="2607" y="0"/>
                    <a:pt x="2598" y="1"/>
                    <a:pt x="2588" y="3"/>
                  </a:cubicBezTo>
                  <a:cubicBezTo>
                    <a:pt x="2450" y="14"/>
                    <a:pt x="2354" y="67"/>
                    <a:pt x="2269" y="163"/>
                  </a:cubicBezTo>
                  <a:cubicBezTo>
                    <a:pt x="2195" y="220"/>
                    <a:pt x="2153" y="259"/>
                    <a:pt x="2084" y="259"/>
                  </a:cubicBezTo>
                  <a:cubicBezTo>
                    <a:pt x="2063" y="259"/>
                    <a:pt x="2040" y="255"/>
                    <a:pt x="2013" y="248"/>
                  </a:cubicBezTo>
                  <a:cubicBezTo>
                    <a:pt x="1962" y="240"/>
                    <a:pt x="1912" y="234"/>
                    <a:pt x="1863" y="234"/>
                  </a:cubicBezTo>
                  <a:cubicBezTo>
                    <a:pt x="1770" y="234"/>
                    <a:pt x="1682" y="256"/>
                    <a:pt x="1598" y="333"/>
                  </a:cubicBezTo>
                  <a:cubicBezTo>
                    <a:pt x="1502" y="429"/>
                    <a:pt x="1492" y="557"/>
                    <a:pt x="1438" y="663"/>
                  </a:cubicBezTo>
                  <a:cubicBezTo>
                    <a:pt x="1419" y="720"/>
                    <a:pt x="1383" y="761"/>
                    <a:pt x="1314" y="761"/>
                  </a:cubicBezTo>
                  <a:cubicBezTo>
                    <a:pt x="1306" y="761"/>
                    <a:pt x="1298" y="760"/>
                    <a:pt x="1289" y="759"/>
                  </a:cubicBezTo>
                  <a:cubicBezTo>
                    <a:pt x="1215" y="748"/>
                    <a:pt x="1130" y="695"/>
                    <a:pt x="1055" y="674"/>
                  </a:cubicBezTo>
                  <a:cubicBezTo>
                    <a:pt x="1004" y="663"/>
                    <a:pt x="950" y="656"/>
                    <a:pt x="897" y="656"/>
                  </a:cubicBezTo>
                  <a:cubicBezTo>
                    <a:pt x="796" y="656"/>
                    <a:pt x="699" y="682"/>
                    <a:pt x="629" y="759"/>
                  </a:cubicBezTo>
                  <a:cubicBezTo>
                    <a:pt x="576" y="812"/>
                    <a:pt x="565" y="865"/>
                    <a:pt x="533" y="929"/>
                  </a:cubicBezTo>
                  <a:cubicBezTo>
                    <a:pt x="523" y="983"/>
                    <a:pt x="512" y="1068"/>
                    <a:pt x="469" y="1100"/>
                  </a:cubicBezTo>
                  <a:cubicBezTo>
                    <a:pt x="384" y="1174"/>
                    <a:pt x="246" y="1185"/>
                    <a:pt x="150" y="1228"/>
                  </a:cubicBezTo>
                  <a:cubicBezTo>
                    <a:pt x="0" y="1274"/>
                    <a:pt x="80" y="1452"/>
                    <a:pt x="210" y="1452"/>
                  </a:cubicBezTo>
                  <a:cubicBezTo>
                    <a:pt x="228" y="1452"/>
                    <a:pt x="247" y="1448"/>
                    <a:pt x="267" y="1440"/>
                  </a:cubicBezTo>
                  <a:cubicBezTo>
                    <a:pt x="373" y="1387"/>
                    <a:pt x="480" y="1387"/>
                    <a:pt x="586" y="1323"/>
                  </a:cubicBezTo>
                  <a:cubicBezTo>
                    <a:pt x="704" y="1249"/>
                    <a:pt x="735" y="1142"/>
                    <a:pt x="778" y="1015"/>
                  </a:cubicBezTo>
                  <a:cubicBezTo>
                    <a:pt x="796" y="944"/>
                    <a:pt x="813" y="903"/>
                    <a:pt x="879" y="903"/>
                  </a:cubicBezTo>
                  <a:cubicBezTo>
                    <a:pt x="893" y="903"/>
                    <a:pt x="909" y="904"/>
                    <a:pt x="927" y="908"/>
                  </a:cubicBezTo>
                  <a:cubicBezTo>
                    <a:pt x="1002" y="919"/>
                    <a:pt x="1066" y="961"/>
                    <a:pt x="1151" y="983"/>
                  </a:cubicBezTo>
                  <a:cubicBezTo>
                    <a:pt x="1214" y="1005"/>
                    <a:pt x="1274" y="1018"/>
                    <a:pt x="1331" y="1018"/>
                  </a:cubicBezTo>
                  <a:cubicBezTo>
                    <a:pt x="1407" y="1018"/>
                    <a:pt x="1478" y="995"/>
                    <a:pt x="1545" y="940"/>
                  </a:cubicBezTo>
                  <a:cubicBezTo>
                    <a:pt x="1651" y="865"/>
                    <a:pt x="1694" y="727"/>
                    <a:pt x="1736" y="621"/>
                  </a:cubicBezTo>
                  <a:cubicBezTo>
                    <a:pt x="1747" y="589"/>
                    <a:pt x="1758" y="535"/>
                    <a:pt x="1800" y="503"/>
                  </a:cubicBezTo>
                  <a:cubicBezTo>
                    <a:pt x="1816" y="498"/>
                    <a:pt x="1834" y="496"/>
                    <a:pt x="1853" y="496"/>
                  </a:cubicBezTo>
                  <a:cubicBezTo>
                    <a:pt x="1910" y="496"/>
                    <a:pt x="1976" y="514"/>
                    <a:pt x="2024" y="514"/>
                  </a:cubicBezTo>
                  <a:cubicBezTo>
                    <a:pt x="2048" y="518"/>
                    <a:pt x="2072" y="521"/>
                    <a:pt x="2096" y="521"/>
                  </a:cubicBezTo>
                  <a:cubicBezTo>
                    <a:pt x="2185" y="521"/>
                    <a:pt x="2268" y="490"/>
                    <a:pt x="2343" y="439"/>
                  </a:cubicBezTo>
                  <a:cubicBezTo>
                    <a:pt x="2429" y="386"/>
                    <a:pt x="2482" y="280"/>
                    <a:pt x="2588" y="269"/>
                  </a:cubicBezTo>
                  <a:cubicBezTo>
                    <a:pt x="2749" y="239"/>
                    <a:pt x="2758" y="0"/>
                    <a:pt x="2616"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 name="Google Shape;1394;p32">
              <a:extLst>
                <a:ext uri="{FF2B5EF4-FFF2-40B4-BE49-F238E27FC236}">
                  <a16:creationId xmlns:a16="http://schemas.microsoft.com/office/drawing/2014/main" id="{4F343FD6-D73A-74F7-1FFA-109EF7D054A3}"/>
                </a:ext>
              </a:extLst>
            </p:cNvPr>
            <p:cNvSpPr/>
            <p:nvPr/>
          </p:nvSpPr>
          <p:spPr>
            <a:xfrm flipH="1">
              <a:off x="6634391" y="1181791"/>
              <a:ext cx="673991" cy="134908"/>
            </a:xfrm>
            <a:custGeom>
              <a:avLst/>
              <a:gdLst/>
              <a:ahLst/>
              <a:cxnLst/>
              <a:rect l="l" t="t" r="r" b="b"/>
              <a:pathLst>
                <a:path w="3697" h="740" extrusionOk="0">
                  <a:moveTo>
                    <a:pt x="2672" y="0"/>
                  </a:moveTo>
                  <a:cubicBezTo>
                    <a:pt x="2565" y="0"/>
                    <a:pt x="2452" y="34"/>
                    <a:pt x="2367" y="102"/>
                  </a:cubicBezTo>
                  <a:cubicBezTo>
                    <a:pt x="2314" y="145"/>
                    <a:pt x="2261" y="230"/>
                    <a:pt x="2197" y="252"/>
                  </a:cubicBezTo>
                  <a:cubicBezTo>
                    <a:pt x="2182" y="255"/>
                    <a:pt x="2168" y="256"/>
                    <a:pt x="2155" y="256"/>
                  </a:cubicBezTo>
                  <a:cubicBezTo>
                    <a:pt x="2084" y="256"/>
                    <a:pt x="2034" y="213"/>
                    <a:pt x="1963" y="177"/>
                  </a:cubicBezTo>
                  <a:cubicBezTo>
                    <a:pt x="1887" y="136"/>
                    <a:pt x="1817" y="119"/>
                    <a:pt x="1750" y="119"/>
                  </a:cubicBezTo>
                  <a:cubicBezTo>
                    <a:pt x="1522" y="119"/>
                    <a:pt x="1330" y="313"/>
                    <a:pt x="1100" y="411"/>
                  </a:cubicBezTo>
                  <a:cubicBezTo>
                    <a:pt x="1056" y="430"/>
                    <a:pt x="1011" y="438"/>
                    <a:pt x="964" y="438"/>
                  </a:cubicBezTo>
                  <a:cubicBezTo>
                    <a:pt x="828" y="438"/>
                    <a:pt x="681" y="377"/>
                    <a:pt x="546" y="369"/>
                  </a:cubicBezTo>
                  <a:cubicBezTo>
                    <a:pt x="522" y="367"/>
                    <a:pt x="498" y="366"/>
                    <a:pt x="475" y="366"/>
                  </a:cubicBezTo>
                  <a:cubicBezTo>
                    <a:pt x="342" y="366"/>
                    <a:pt x="217" y="394"/>
                    <a:pt x="99" y="475"/>
                  </a:cubicBezTo>
                  <a:cubicBezTo>
                    <a:pt x="0" y="565"/>
                    <a:pt x="76" y="739"/>
                    <a:pt x="186" y="739"/>
                  </a:cubicBezTo>
                  <a:cubicBezTo>
                    <a:pt x="206" y="739"/>
                    <a:pt x="227" y="733"/>
                    <a:pt x="248" y="720"/>
                  </a:cubicBezTo>
                  <a:cubicBezTo>
                    <a:pt x="332" y="661"/>
                    <a:pt x="420" y="642"/>
                    <a:pt x="510" y="642"/>
                  </a:cubicBezTo>
                  <a:cubicBezTo>
                    <a:pt x="672" y="642"/>
                    <a:pt x="839" y="704"/>
                    <a:pt x="1001" y="704"/>
                  </a:cubicBezTo>
                  <a:cubicBezTo>
                    <a:pt x="1056" y="704"/>
                    <a:pt x="1111" y="697"/>
                    <a:pt x="1164" y="677"/>
                  </a:cubicBezTo>
                  <a:cubicBezTo>
                    <a:pt x="1313" y="624"/>
                    <a:pt x="1452" y="518"/>
                    <a:pt x="1579" y="454"/>
                  </a:cubicBezTo>
                  <a:cubicBezTo>
                    <a:pt x="1640" y="420"/>
                    <a:pt x="1689" y="395"/>
                    <a:pt x="1740" y="395"/>
                  </a:cubicBezTo>
                  <a:cubicBezTo>
                    <a:pt x="1770" y="395"/>
                    <a:pt x="1800" y="403"/>
                    <a:pt x="1835" y="422"/>
                  </a:cubicBezTo>
                  <a:cubicBezTo>
                    <a:pt x="1899" y="454"/>
                    <a:pt x="1952" y="507"/>
                    <a:pt x="2016" y="518"/>
                  </a:cubicBezTo>
                  <a:cubicBezTo>
                    <a:pt x="2056" y="531"/>
                    <a:pt x="2095" y="537"/>
                    <a:pt x="2133" y="537"/>
                  </a:cubicBezTo>
                  <a:cubicBezTo>
                    <a:pt x="2216" y="537"/>
                    <a:pt x="2294" y="508"/>
                    <a:pt x="2367" y="465"/>
                  </a:cubicBezTo>
                  <a:cubicBezTo>
                    <a:pt x="2467" y="392"/>
                    <a:pt x="2543" y="259"/>
                    <a:pt x="2661" y="259"/>
                  </a:cubicBezTo>
                  <a:cubicBezTo>
                    <a:pt x="2682" y="259"/>
                    <a:pt x="2705" y="263"/>
                    <a:pt x="2729" y="273"/>
                  </a:cubicBezTo>
                  <a:cubicBezTo>
                    <a:pt x="2847" y="315"/>
                    <a:pt x="2910" y="465"/>
                    <a:pt x="3017" y="539"/>
                  </a:cubicBezTo>
                  <a:cubicBezTo>
                    <a:pt x="3155" y="635"/>
                    <a:pt x="3315" y="646"/>
                    <a:pt x="3475" y="688"/>
                  </a:cubicBezTo>
                  <a:cubicBezTo>
                    <a:pt x="3487" y="691"/>
                    <a:pt x="3499" y="693"/>
                    <a:pt x="3510" y="693"/>
                  </a:cubicBezTo>
                  <a:cubicBezTo>
                    <a:pt x="3644" y="693"/>
                    <a:pt x="3696" y="472"/>
                    <a:pt x="3539" y="433"/>
                  </a:cubicBezTo>
                  <a:cubicBezTo>
                    <a:pt x="3368" y="390"/>
                    <a:pt x="3219" y="390"/>
                    <a:pt x="3102" y="252"/>
                  </a:cubicBezTo>
                  <a:cubicBezTo>
                    <a:pt x="3006" y="145"/>
                    <a:pt x="2900" y="39"/>
                    <a:pt x="2751" y="7"/>
                  </a:cubicBezTo>
                  <a:cubicBezTo>
                    <a:pt x="2725" y="2"/>
                    <a:pt x="2699" y="0"/>
                    <a:pt x="2672"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 name="Google Shape;1395;p32">
              <a:extLst>
                <a:ext uri="{FF2B5EF4-FFF2-40B4-BE49-F238E27FC236}">
                  <a16:creationId xmlns:a16="http://schemas.microsoft.com/office/drawing/2014/main" id="{7CB76CA4-A799-2C01-3369-B808435D552C}"/>
                </a:ext>
              </a:extLst>
            </p:cNvPr>
            <p:cNvSpPr/>
            <p:nvPr/>
          </p:nvSpPr>
          <p:spPr>
            <a:xfrm flipH="1">
              <a:off x="6665020" y="1331101"/>
              <a:ext cx="382846" cy="109749"/>
            </a:xfrm>
            <a:custGeom>
              <a:avLst/>
              <a:gdLst/>
              <a:ahLst/>
              <a:cxnLst/>
              <a:rect l="l" t="t" r="r" b="b"/>
              <a:pathLst>
                <a:path w="2100" h="602" extrusionOk="0">
                  <a:moveTo>
                    <a:pt x="217" y="300"/>
                  </a:moveTo>
                  <a:cubicBezTo>
                    <a:pt x="215" y="300"/>
                    <a:pt x="217" y="303"/>
                    <a:pt x="225" y="305"/>
                  </a:cubicBezTo>
                  <a:lnTo>
                    <a:pt x="225" y="305"/>
                  </a:lnTo>
                  <a:cubicBezTo>
                    <a:pt x="221" y="302"/>
                    <a:pt x="218" y="300"/>
                    <a:pt x="217" y="300"/>
                  </a:cubicBezTo>
                  <a:close/>
                  <a:moveTo>
                    <a:pt x="914" y="1"/>
                  </a:moveTo>
                  <a:cubicBezTo>
                    <a:pt x="764" y="1"/>
                    <a:pt x="629" y="70"/>
                    <a:pt x="512" y="178"/>
                  </a:cubicBezTo>
                  <a:cubicBezTo>
                    <a:pt x="459" y="231"/>
                    <a:pt x="406" y="284"/>
                    <a:pt x="342" y="306"/>
                  </a:cubicBezTo>
                  <a:lnTo>
                    <a:pt x="235" y="306"/>
                  </a:lnTo>
                  <a:cubicBezTo>
                    <a:pt x="231" y="306"/>
                    <a:pt x="228" y="305"/>
                    <a:pt x="225" y="305"/>
                  </a:cubicBezTo>
                  <a:lnTo>
                    <a:pt x="225" y="305"/>
                  </a:lnTo>
                  <a:cubicBezTo>
                    <a:pt x="231" y="309"/>
                    <a:pt x="238" y="316"/>
                    <a:pt x="246" y="327"/>
                  </a:cubicBezTo>
                  <a:cubicBezTo>
                    <a:pt x="247" y="329"/>
                    <a:pt x="248" y="331"/>
                    <a:pt x="249" y="333"/>
                  </a:cubicBezTo>
                  <a:lnTo>
                    <a:pt x="249" y="333"/>
                  </a:lnTo>
                  <a:cubicBezTo>
                    <a:pt x="220" y="307"/>
                    <a:pt x="179" y="293"/>
                    <a:pt x="140" y="293"/>
                  </a:cubicBezTo>
                  <a:cubicBezTo>
                    <a:pt x="69" y="293"/>
                    <a:pt x="1" y="339"/>
                    <a:pt x="12" y="434"/>
                  </a:cubicBezTo>
                  <a:cubicBezTo>
                    <a:pt x="20" y="565"/>
                    <a:pt x="149" y="601"/>
                    <a:pt x="266" y="601"/>
                  </a:cubicBezTo>
                  <a:cubicBezTo>
                    <a:pt x="300" y="601"/>
                    <a:pt x="334" y="598"/>
                    <a:pt x="363" y="593"/>
                  </a:cubicBezTo>
                  <a:cubicBezTo>
                    <a:pt x="459" y="572"/>
                    <a:pt x="555" y="519"/>
                    <a:pt x="619" y="455"/>
                  </a:cubicBezTo>
                  <a:cubicBezTo>
                    <a:pt x="683" y="402"/>
                    <a:pt x="736" y="327"/>
                    <a:pt x="821" y="295"/>
                  </a:cubicBezTo>
                  <a:cubicBezTo>
                    <a:pt x="849" y="283"/>
                    <a:pt x="875" y="277"/>
                    <a:pt x="901" y="277"/>
                  </a:cubicBezTo>
                  <a:cubicBezTo>
                    <a:pt x="963" y="277"/>
                    <a:pt x="1020" y="308"/>
                    <a:pt x="1087" y="338"/>
                  </a:cubicBezTo>
                  <a:cubicBezTo>
                    <a:pt x="1166" y="381"/>
                    <a:pt x="1230" y="418"/>
                    <a:pt x="1309" y="418"/>
                  </a:cubicBezTo>
                  <a:cubicBezTo>
                    <a:pt x="1327" y="418"/>
                    <a:pt x="1345" y="416"/>
                    <a:pt x="1364" y="412"/>
                  </a:cubicBezTo>
                  <a:cubicBezTo>
                    <a:pt x="1471" y="412"/>
                    <a:pt x="1567" y="359"/>
                    <a:pt x="1662" y="327"/>
                  </a:cubicBezTo>
                  <a:cubicBezTo>
                    <a:pt x="1694" y="295"/>
                    <a:pt x="1737" y="295"/>
                    <a:pt x="1780" y="295"/>
                  </a:cubicBezTo>
                  <a:lnTo>
                    <a:pt x="1833" y="295"/>
                  </a:lnTo>
                  <a:cubicBezTo>
                    <a:pt x="1843" y="300"/>
                    <a:pt x="1846" y="300"/>
                    <a:pt x="1847" y="300"/>
                  </a:cubicBezTo>
                  <a:cubicBezTo>
                    <a:pt x="1849" y="300"/>
                    <a:pt x="1849" y="300"/>
                    <a:pt x="1854" y="306"/>
                  </a:cubicBezTo>
                  <a:cubicBezTo>
                    <a:pt x="1874" y="331"/>
                    <a:pt x="1909" y="342"/>
                    <a:pt x="1944" y="342"/>
                  </a:cubicBezTo>
                  <a:cubicBezTo>
                    <a:pt x="1983" y="342"/>
                    <a:pt x="2023" y="328"/>
                    <a:pt x="2046" y="306"/>
                  </a:cubicBezTo>
                  <a:cubicBezTo>
                    <a:pt x="2099" y="252"/>
                    <a:pt x="2078" y="178"/>
                    <a:pt x="2046" y="125"/>
                  </a:cubicBezTo>
                  <a:cubicBezTo>
                    <a:pt x="1988" y="50"/>
                    <a:pt x="1890" y="22"/>
                    <a:pt x="1789" y="22"/>
                  </a:cubicBezTo>
                  <a:cubicBezTo>
                    <a:pt x="1703" y="22"/>
                    <a:pt x="1614" y="42"/>
                    <a:pt x="1545" y="71"/>
                  </a:cubicBezTo>
                  <a:cubicBezTo>
                    <a:pt x="1487" y="91"/>
                    <a:pt x="1420" y="137"/>
                    <a:pt x="1344" y="137"/>
                  </a:cubicBezTo>
                  <a:cubicBezTo>
                    <a:pt x="1337" y="137"/>
                    <a:pt x="1329" y="136"/>
                    <a:pt x="1322" y="135"/>
                  </a:cubicBezTo>
                  <a:cubicBezTo>
                    <a:pt x="1226" y="125"/>
                    <a:pt x="1141" y="40"/>
                    <a:pt x="1045" y="18"/>
                  </a:cubicBezTo>
                  <a:cubicBezTo>
                    <a:pt x="1000" y="6"/>
                    <a:pt x="957" y="1"/>
                    <a:pt x="91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 name="Google Shape;1396;p32">
              <a:extLst>
                <a:ext uri="{FF2B5EF4-FFF2-40B4-BE49-F238E27FC236}">
                  <a16:creationId xmlns:a16="http://schemas.microsoft.com/office/drawing/2014/main" id="{313FD97F-5606-1B15-FA92-CAB9DA0C2959}"/>
                </a:ext>
              </a:extLst>
            </p:cNvPr>
            <p:cNvSpPr/>
            <p:nvPr/>
          </p:nvSpPr>
          <p:spPr>
            <a:xfrm flipH="1">
              <a:off x="6589726" y="1346779"/>
              <a:ext cx="632789" cy="200538"/>
            </a:xfrm>
            <a:custGeom>
              <a:avLst/>
              <a:gdLst/>
              <a:ahLst/>
              <a:cxnLst/>
              <a:rect l="l" t="t" r="r" b="b"/>
              <a:pathLst>
                <a:path w="3471" h="1100" extrusionOk="0">
                  <a:moveTo>
                    <a:pt x="683" y="0"/>
                  </a:moveTo>
                  <a:cubicBezTo>
                    <a:pt x="436" y="0"/>
                    <a:pt x="210" y="160"/>
                    <a:pt x="75" y="358"/>
                  </a:cubicBezTo>
                  <a:cubicBezTo>
                    <a:pt x="1" y="470"/>
                    <a:pt x="93" y="566"/>
                    <a:pt x="189" y="566"/>
                  </a:cubicBezTo>
                  <a:cubicBezTo>
                    <a:pt x="229" y="566"/>
                    <a:pt x="270" y="549"/>
                    <a:pt x="299" y="507"/>
                  </a:cubicBezTo>
                  <a:cubicBezTo>
                    <a:pt x="384" y="401"/>
                    <a:pt x="523" y="294"/>
                    <a:pt x="672" y="273"/>
                  </a:cubicBezTo>
                  <a:cubicBezTo>
                    <a:pt x="831" y="273"/>
                    <a:pt x="991" y="433"/>
                    <a:pt x="1140" y="507"/>
                  </a:cubicBezTo>
                  <a:cubicBezTo>
                    <a:pt x="1268" y="571"/>
                    <a:pt x="1406" y="614"/>
                    <a:pt x="1566" y="624"/>
                  </a:cubicBezTo>
                  <a:cubicBezTo>
                    <a:pt x="1630" y="624"/>
                    <a:pt x="1694" y="624"/>
                    <a:pt x="1769" y="646"/>
                  </a:cubicBezTo>
                  <a:cubicBezTo>
                    <a:pt x="1832" y="678"/>
                    <a:pt x="1875" y="742"/>
                    <a:pt x="1928" y="763"/>
                  </a:cubicBezTo>
                  <a:cubicBezTo>
                    <a:pt x="1998" y="812"/>
                    <a:pt x="2072" y="833"/>
                    <a:pt x="2148" y="833"/>
                  </a:cubicBezTo>
                  <a:cubicBezTo>
                    <a:pt x="2188" y="833"/>
                    <a:pt x="2229" y="827"/>
                    <a:pt x="2269" y="816"/>
                  </a:cubicBezTo>
                  <a:cubicBezTo>
                    <a:pt x="2352" y="801"/>
                    <a:pt x="2456" y="754"/>
                    <a:pt x="2555" y="754"/>
                  </a:cubicBezTo>
                  <a:cubicBezTo>
                    <a:pt x="2596" y="754"/>
                    <a:pt x="2636" y="762"/>
                    <a:pt x="2674" y="784"/>
                  </a:cubicBezTo>
                  <a:cubicBezTo>
                    <a:pt x="2780" y="848"/>
                    <a:pt x="2833" y="965"/>
                    <a:pt x="2951" y="1029"/>
                  </a:cubicBezTo>
                  <a:cubicBezTo>
                    <a:pt x="3020" y="1078"/>
                    <a:pt x="3099" y="1099"/>
                    <a:pt x="3181" y="1099"/>
                  </a:cubicBezTo>
                  <a:cubicBezTo>
                    <a:pt x="3224" y="1099"/>
                    <a:pt x="3268" y="1093"/>
                    <a:pt x="3313" y="1082"/>
                  </a:cubicBezTo>
                  <a:cubicBezTo>
                    <a:pt x="3470" y="1063"/>
                    <a:pt x="3409" y="833"/>
                    <a:pt x="3272" y="833"/>
                  </a:cubicBezTo>
                  <a:cubicBezTo>
                    <a:pt x="3261" y="833"/>
                    <a:pt x="3250" y="834"/>
                    <a:pt x="3238" y="837"/>
                  </a:cubicBezTo>
                  <a:cubicBezTo>
                    <a:pt x="3226" y="839"/>
                    <a:pt x="3215" y="840"/>
                    <a:pt x="3204" y="840"/>
                  </a:cubicBezTo>
                  <a:cubicBezTo>
                    <a:pt x="3067" y="840"/>
                    <a:pt x="2996" y="723"/>
                    <a:pt x="2897" y="624"/>
                  </a:cubicBezTo>
                  <a:cubicBezTo>
                    <a:pt x="2810" y="537"/>
                    <a:pt x="2695" y="485"/>
                    <a:pt x="2570" y="485"/>
                  </a:cubicBezTo>
                  <a:cubicBezTo>
                    <a:pt x="2559" y="485"/>
                    <a:pt x="2547" y="485"/>
                    <a:pt x="2535" y="486"/>
                  </a:cubicBezTo>
                  <a:cubicBezTo>
                    <a:pt x="2424" y="495"/>
                    <a:pt x="2289" y="577"/>
                    <a:pt x="2164" y="577"/>
                  </a:cubicBezTo>
                  <a:cubicBezTo>
                    <a:pt x="2146" y="577"/>
                    <a:pt x="2127" y="575"/>
                    <a:pt x="2109" y="571"/>
                  </a:cubicBezTo>
                  <a:cubicBezTo>
                    <a:pt x="2045" y="539"/>
                    <a:pt x="1992" y="475"/>
                    <a:pt x="1939" y="433"/>
                  </a:cubicBezTo>
                  <a:cubicBezTo>
                    <a:pt x="1886" y="411"/>
                    <a:pt x="1832" y="379"/>
                    <a:pt x="1769" y="369"/>
                  </a:cubicBezTo>
                  <a:cubicBezTo>
                    <a:pt x="1683" y="358"/>
                    <a:pt x="1619" y="358"/>
                    <a:pt x="1534" y="358"/>
                  </a:cubicBezTo>
                  <a:cubicBezTo>
                    <a:pt x="1428" y="358"/>
                    <a:pt x="1343" y="316"/>
                    <a:pt x="1247" y="262"/>
                  </a:cubicBezTo>
                  <a:cubicBezTo>
                    <a:pt x="1098" y="198"/>
                    <a:pt x="981" y="71"/>
                    <a:pt x="821" y="17"/>
                  </a:cubicBezTo>
                  <a:cubicBezTo>
                    <a:pt x="774" y="6"/>
                    <a:pt x="728" y="0"/>
                    <a:pt x="68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 name="Google Shape;1397;p32">
              <a:extLst>
                <a:ext uri="{FF2B5EF4-FFF2-40B4-BE49-F238E27FC236}">
                  <a16:creationId xmlns:a16="http://schemas.microsoft.com/office/drawing/2014/main" id="{DDBE93D3-3213-0662-D48E-F16B335C4576}"/>
                </a:ext>
              </a:extLst>
            </p:cNvPr>
            <p:cNvSpPr/>
            <p:nvPr/>
          </p:nvSpPr>
          <p:spPr>
            <a:xfrm flipH="1">
              <a:off x="6414716" y="2969678"/>
              <a:ext cx="120505" cy="69095"/>
            </a:xfrm>
            <a:custGeom>
              <a:avLst/>
              <a:gdLst/>
              <a:ahLst/>
              <a:cxnLst/>
              <a:rect l="l" t="t" r="r" b="b"/>
              <a:pathLst>
                <a:path w="661" h="379" extrusionOk="0">
                  <a:moveTo>
                    <a:pt x="458" y="1"/>
                  </a:moveTo>
                  <a:cubicBezTo>
                    <a:pt x="402" y="1"/>
                    <a:pt x="346" y="8"/>
                    <a:pt x="299" y="28"/>
                  </a:cubicBezTo>
                  <a:cubicBezTo>
                    <a:pt x="213" y="50"/>
                    <a:pt x="128" y="92"/>
                    <a:pt x="54" y="156"/>
                  </a:cubicBezTo>
                  <a:cubicBezTo>
                    <a:pt x="0" y="209"/>
                    <a:pt x="0" y="295"/>
                    <a:pt x="54" y="348"/>
                  </a:cubicBezTo>
                  <a:cubicBezTo>
                    <a:pt x="79" y="368"/>
                    <a:pt x="114" y="379"/>
                    <a:pt x="149" y="379"/>
                  </a:cubicBezTo>
                  <a:cubicBezTo>
                    <a:pt x="188" y="379"/>
                    <a:pt x="228" y="365"/>
                    <a:pt x="256" y="337"/>
                  </a:cubicBezTo>
                  <a:cubicBezTo>
                    <a:pt x="288" y="305"/>
                    <a:pt x="309" y="295"/>
                    <a:pt x="320" y="295"/>
                  </a:cubicBezTo>
                  <a:lnTo>
                    <a:pt x="320" y="295"/>
                  </a:lnTo>
                  <a:cubicBezTo>
                    <a:pt x="309" y="295"/>
                    <a:pt x="299" y="305"/>
                    <a:pt x="299" y="305"/>
                  </a:cubicBezTo>
                  <a:cubicBezTo>
                    <a:pt x="352" y="295"/>
                    <a:pt x="395" y="284"/>
                    <a:pt x="448" y="263"/>
                  </a:cubicBezTo>
                  <a:lnTo>
                    <a:pt x="469" y="263"/>
                  </a:lnTo>
                  <a:cubicBezTo>
                    <a:pt x="482" y="269"/>
                    <a:pt x="493" y="272"/>
                    <a:pt x="504" y="272"/>
                  </a:cubicBezTo>
                  <a:cubicBezTo>
                    <a:pt x="527" y="272"/>
                    <a:pt x="546" y="259"/>
                    <a:pt x="576" y="252"/>
                  </a:cubicBezTo>
                  <a:cubicBezTo>
                    <a:pt x="607" y="241"/>
                    <a:pt x="629" y="199"/>
                    <a:pt x="639" y="167"/>
                  </a:cubicBezTo>
                  <a:cubicBezTo>
                    <a:pt x="661" y="103"/>
                    <a:pt x="618" y="28"/>
                    <a:pt x="554" y="7"/>
                  </a:cubicBezTo>
                  <a:cubicBezTo>
                    <a:pt x="523" y="3"/>
                    <a:pt x="490" y="1"/>
                    <a:pt x="458"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 name="Google Shape;1398;p32">
              <a:extLst>
                <a:ext uri="{FF2B5EF4-FFF2-40B4-BE49-F238E27FC236}">
                  <a16:creationId xmlns:a16="http://schemas.microsoft.com/office/drawing/2014/main" id="{A3A3F793-9EBD-78AA-D403-E57A0B7F61B7}"/>
                </a:ext>
              </a:extLst>
            </p:cNvPr>
            <p:cNvSpPr/>
            <p:nvPr/>
          </p:nvSpPr>
          <p:spPr>
            <a:xfrm flipH="1">
              <a:off x="6011273" y="3029474"/>
              <a:ext cx="125974" cy="115948"/>
            </a:xfrm>
            <a:custGeom>
              <a:avLst/>
              <a:gdLst/>
              <a:ahLst/>
              <a:cxnLst/>
              <a:rect l="l" t="t" r="r" b="b"/>
              <a:pathLst>
                <a:path w="691" h="636" extrusionOk="0">
                  <a:moveTo>
                    <a:pt x="141" y="0"/>
                  </a:moveTo>
                  <a:cubicBezTo>
                    <a:pt x="129" y="0"/>
                    <a:pt x="117" y="3"/>
                    <a:pt x="107" y="9"/>
                  </a:cubicBezTo>
                  <a:cubicBezTo>
                    <a:pt x="86" y="20"/>
                    <a:pt x="43" y="31"/>
                    <a:pt x="32" y="73"/>
                  </a:cubicBezTo>
                  <a:cubicBezTo>
                    <a:pt x="11" y="94"/>
                    <a:pt x="1" y="137"/>
                    <a:pt x="11" y="180"/>
                  </a:cubicBezTo>
                  <a:cubicBezTo>
                    <a:pt x="11" y="190"/>
                    <a:pt x="32" y="201"/>
                    <a:pt x="32" y="201"/>
                  </a:cubicBezTo>
                  <a:cubicBezTo>
                    <a:pt x="32" y="222"/>
                    <a:pt x="43" y="233"/>
                    <a:pt x="75" y="244"/>
                  </a:cubicBezTo>
                  <a:cubicBezTo>
                    <a:pt x="102" y="271"/>
                    <a:pt x="138" y="283"/>
                    <a:pt x="174" y="292"/>
                  </a:cubicBezTo>
                  <a:lnTo>
                    <a:pt x="174" y="292"/>
                  </a:lnTo>
                  <a:cubicBezTo>
                    <a:pt x="167" y="289"/>
                    <a:pt x="160" y="286"/>
                    <a:pt x="160" y="286"/>
                  </a:cubicBezTo>
                  <a:lnTo>
                    <a:pt x="160" y="286"/>
                  </a:lnTo>
                  <a:cubicBezTo>
                    <a:pt x="168" y="289"/>
                    <a:pt x="175" y="291"/>
                    <a:pt x="182" y="294"/>
                  </a:cubicBezTo>
                  <a:lnTo>
                    <a:pt x="182" y="294"/>
                  </a:lnTo>
                  <a:cubicBezTo>
                    <a:pt x="179" y="294"/>
                    <a:pt x="177" y="293"/>
                    <a:pt x="174" y="292"/>
                  </a:cubicBezTo>
                  <a:lnTo>
                    <a:pt x="174" y="292"/>
                  </a:lnTo>
                  <a:cubicBezTo>
                    <a:pt x="178" y="294"/>
                    <a:pt x="182" y="295"/>
                    <a:pt x="186" y="296"/>
                  </a:cubicBezTo>
                  <a:lnTo>
                    <a:pt x="186" y="296"/>
                  </a:lnTo>
                  <a:cubicBezTo>
                    <a:pt x="185" y="295"/>
                    <a:pt x="183" y="295"/>
                    <a:pt x="182" y="294"/>
                  </a:cubicBezTo>
                  <a:lnTo>
                    <a:pt x="182" y="294"/>
                  </a:lnTo>
                  <a:cubicBezTo>
                    <a:pt x="185" y="295"/>
                    <a:pt x="189" y="296"/>
                    <a:pt x="192" y="297"/>
                  </a:cubicBezTo>
                  <a:cubicBezTo>
                    <a:pt x="190" y="297"/>
                    <a:pt x="188" y="296"/>
                    <a:pt x="186" y="296"/>
                  </a:cubicBezTo>
                  <a:lnTo>
                    <a:pt x="186" y="296"/>
                  </a:lnTo>
                  <a:cubicBezTo>
                    <a:pt x="205" y="305"/>
                    <a:pt x="223" y="317"/>
                    <a:pt x="245" y="339"/>
                  </a:cubicBezTo>
                  <a:lnTo>
                    <a:pt x="213" y="307"/>
                  </a:lnTo>
                  <a:lnTo>
                    <a:pt x="213" y="307"/>
                  </a:lnTo>
                  <a:cubicBezTo>
                    <a:pt x="256" y="339"/>
                    <a:pt x="299" y="371"/>
                    <a:pt x="320" y="414"/>
                  </a:cubicBezTo>
                  <a:lnTo>
                    <a:pt x="299" y="393"/>
                  </a:lnTo>
                  <a:lnTo>
                    <a:pt x="299" y="393"/>
                  </a:lnTo>
                  <a:cubicBezTo>
                    <a:pt x="320" y="425"/>
                    <a:pt x="352" y="456"/>
                    <a:pt x="363" y="499"/>
                  </a:cubicBezTo>
                  <a:cubicBezTo>
                    <a:pt x="395" y="542"/>
                    <a:pt x="416" y="584"/>
                    <a:pt x="469" y="616"/>
                  </a:cubicBezTo>
                  <a:cubicBezTo>
                    <a:pt x="489" y="630"/>
                    <a:pt x="511" y="636"/>
                    <a:pt x="534" y="636"/>
                  </a:cubicBezTo>
                  <a:cubicBezTo>
                    <a:pt x="582" y="636"/>
                    <a:pt x="632" y="607"/>
                    <a:pt x="661" y="563"/>
                  </a:cubicBezTo>
                  <a:cubicBezTo>
                    <a:pt x="691" y="503"/>
                    <a:pt x="674" y="425"/>
                    <a:pt x="620" y="389"/>
                  </a:cubicBezTo>
                  <a:lnTo>
                    <a:pt x="620" y="389"/>
                  </a:lnTo>
                  <a:cubicBezTo>
                    <a:pt x="578" y="334"/>
                    <a:pt x="549" y="279"/>
                    <a:pt x="512" y="233"/>
                  </a:cubicBezTo>
                  <a:cubicBezTo>
                    <a:pt x="480" y="201"/>
                    <a:pt x="458" y="158"/>
                    <a:pt x="416" y="137"/>
                  </a:cubicBezTo>
                  <a:cubicBezTo>
                    <a:pt x="395" y="126"/>
                    <a:pt x="363" y="94"/>
                    <a:pt x="341" y="84"/>
                  </a:cubicBezTo>
                  <a:lnTo>
                    <a:pt x="274" y="50"/>
                  </a:lnTo>
                  <a:lnTo>
                    <a:pt x="274" y="50"/>
                  </a:lnTo>
                  <a:cubicBezTo>
                    <a:pt x="281" y="56"/>
                    <a:pt x="288" y="62"/>
                    <a:pt x="288" y="62"/>
                  </a:cubicBezTo>
                  <a:cubicBezTo>
                    <a:pt x="276" y="55"/>
                    <a:pt x="267" y="48"/>
                    <a:pt x="259" y="43"/>
                  </a:cubicBezTo>
                  <a:lnTo>
                    <a:pt x="259" y="43"/>
                  </a:lnTo>
                  <a:lnTo>
                    <a:pt x="274" y="50"/>
                  </a:lnTo>
                  <a:lnTo>
                    <a:pt x="274" y="50"/>
                  </a:lnTo>
                  <a:cubicBezTo>
                    <a:pt x="268" y="46"/>
                    <a:pt x="262" y="42"/>
                    <a:pt x="257" y="41"/>
                  </a:cubicBezTo>
                  <a:lnTo>
                    <a:pt x="257" y="41"/>
                  </a:lnTo>
                  <a:cubicBezTo>
                    <a:pt x="258" y="42"/>
                    <a:pt x="259" y="42"/>
                    <a:pt x="259" y="43"/>
                  </a:cubicBezTo>
                  <a:lnTo>
                    <a:pt x="259" y="43"/>
                  </a:lnTo>
                  <a:lnTo>
                    <a:pt x="256" y="41"/>
                  </a:lnTo>
                  <a:cubicBezTo>
                    <a:pt x="256" y="41"/>
                    <a:pt x="257" y="41"/>
                    <a:pt x="257" y="41"/>
                  </a:cubicBezTo>
                  <a:lnTo>
                    <a:pt x="257" y="41"/>
                  </a:lnTo>
                  <a:cubicBezTo>
                    <a:pt x="244" y="33"/>
                    <a:pt x="233" y="26"/>
                    <a:pt x="213" y="20"/>
                  </a:cubicBezTo>
                  <a:cubicBezTo>
                    <a:pt x="199" y="13"/>
                    <a:pt x="169" y="0"/>
                    <a:pt x="141"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 name="Google Shape;1399;p32">
              <a:extLst>
                <a:ext uri="{FF2B5EF4-FFF2-40B4-BE49-F238E27FC236}">
                  <a16:creationId xmlns:a16="http://schemas.microsoft.com/office/drawing/2014/main" id="{9A86F2FC-70A7-FFFA-5FAA-CEC5536087CE}"/>
                </a:ext>
              </a:extLst>
            </p:cNvPr>
            <p:cNvSpPr/>
            <p:nvPr/>
          </p:nvSpPr>
          <p:spPr>
            <a:xfrm flipH="1">
              <a:off x="7950281" y="3233294"/>
              <a:ext cx="64172" cy="492048"/>
            </a:xfrm>
            <a:custGeom>
              <a:avLst/>
              <a:gdLst/>
              <a:ahLst/>
              <a:cxnLst/>
              <a:rect l="l" t="t" r="r" b="b"/>
              <a:pathLst>
                <a:path w="352" h="2699" extrusionOk="0">
                  <a:moveTo>
                    <a:pt x="221" y="0"/>
                  </a:moveTo>
                  <a:cubicBezTo>
                    <a:pt x="155" y="0"/>
                    <a:pt x="85" y="43"/>
                    <a:pt x="75" y="126"/>
                  </a:cubicBezTo>
                  <a:cubicBezTo>
                    <a:pt x="21" y="499"/>
                    <a:pt x="11" y="883"/>
                    <a:pt x="11" y="1266"/>
                  </a:cubicBezTo>
                  <a:cubicBezTo>
                    <a:pt x="0" y="1713"/>
                    <a:pt x="0" y="2160"/>
                    <a:pt x="64" y="2597"/>
                  </a:cubicBezTo>
                  <a:cubicBezTo>
                    <a:pt x="77" y="2669"/>
                    <a:pt x="123" y="2699"/>
                    <a:pt x="173" y="2699"/>
                  </a:cubicBezTo>
                  <a:cubicBezTo>
                    <a:pt x="248" y="2699"/>
                    <a:pt x="332" y="2629"/>
                    <a:pt x="320" y="2533"/>
                  </a:cubicBezTo>
                  <a:cubicBezTo>
                    <a:pt x="245" y="2107"/>
                    <a:pt x="266" y="1671"/>
                    <a:pt x="277" y="1245"/>
                  </a:cubicBezTo>
                  <a:cubicBezTo>
                    <a:pt x="288" y="872"/>
                    <a:pt x="298" y="499"/>
                    <a:pt x="341" y="137"/>
                  </a:cubicBezTo>
                  <a:cubicBezTo>
                    <a:pt x="352" y="45"/>
                    <a:pt x="288" y="0"/>
                    <a:pt x="221" y="0"/>
                  </a:cubicBezTo>
                  <a:close/>
                </a:path>
              </a:pathLst>
            </a:custGeom>
            <a:solidFill>
              <a:schemeClr val="accent1">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53" name="TextBox 52">
            <a:extLst>
              <a:ext uri="{FF2B5EF4-FFF2-40B4-BE49-F238E27FC236}">
                <a16:creationId xmlns:a16="http://schemas.microsoft.com/office/drawing/2014/main" id="{A4F3E58C-57AD-EEE0-90FC-4D6A9A93FC64}"/>
              </a:ext>
            </a:extLst>
          </p:cNvPr>
          <p:cNvSpPr txBox="1"/>
          <p:nvPr/>
        </p:nvSpPr>
        <p:spPr>
          <a:xfrm>
            <a:off x="189846" y="996502"/>
            <a:ext cx="6492482" cy="3582519"/>
          </a:xfrm>
          <a:prstGeom prst="rect">
            <a:avLst/>
          </a:prstGeom>
          <a:noFill/>
        </p:spPr>
        <p:txBody>
          <a:bodyPr wrap="square" rtlCol="0">
            <a:spAutoFit/>
          </a:bodyPr>
          <a:lstStyle/>
          <a:p>
            <a:pPr marL="457200" indent="-301752" algn="l" rtl="0" eaLnBrk="1" latinLnBrk="0" hangingPunct="1">
              <a:lnSpc>
                <a:spcPct val="90000"/>
              </a:lnSpc>
              <a:spcBef>
                <a:spcPts val="0"/>
              </a:spcBef>
              <a:spcAft>
                <a:spcPts val="0"/>
              </a:spcAft>
              <a:buClr>
                <a:schemeClr val="accent1"/>
              </a:buClr>
              <a:buSzPts val="1200"/>
              <a:buFont typeface="Arial" panose="020B0604020202020204" pitchFamily="34" charset="0"/>
              <a:buChar char="•"/>
            </a:pPr>
            <a:r>
              <a:rPr lang="en-US" sz="2000" dirty="0">
                <a:solidFill>
                  <a:srgbClr val="000000"/>
                </a:solidFill>
                <a:cs typeface="Calibri" panose="020F0502020204030204" pitchFamily="34" charset="0"/>
              </a:rPr>
              <a:t>Engagement with the target population</a:t>
            </a:r>
          </a:p>
          <a:p>
            <a:pPr marL="457200" indent="-301752" algn="l" rtl="0" eaLnBrk="1" latinLnBrk="0" hangingPunct="1">
              <a:lnSpc>
                <a:spcPct val="90000"/>
              </a:lnSpc>
              <a:spcBef>
                <a:spcPts val="0"/>
              </a:spcBef>
              <a:spcAft>
                <a:spcPts val="0"/>
              </a:spcAft>
              <a:buClr>
                <a:schemeClr val="accent1"/>
              </a:buClr>
              <a:buSzPts val="1200"/>
              <a:buFont typeface="Arial" panose="020B0604020202020204" pitchFamily="34" charset="0"/>
              <a:buChar char="•"/>
            </a:pPr>
            <a:endParaRPr lang="en-US" sz="2000" dirty="0">
              <a:solidFill>
                <a:srgbClr val="000000"/>
              </a:solidFill>
              <a:cs typeface="Calibri" panose="020F0502020204030204" pitchFamily="34" charset="0"/>
            </a:endParaRPr>
          </a:p>
          <a:p>
            <a:pPr marL="457200" indent="-301752">
              <a:lnSpc>
                <a:spcPct val="90000"/>
              </a:lnSpc>
              <a:buClr>
                <a:schemeClr val="accent1"/>
              </a:buClr>
              <a:buSzPts val="1200"/>
              <a:buFont typeface="Arial" panose="020B0604020202020204" pitchFamily="34" charset="0"/>
              <a:buChar char="•"/>
            </a:pPr>
            <a:r>
              <a:rPr lang="en-US" sz="2000" dirty="0">
                <a:solidFill>
                  <a:srgbClr val="000000"/>
                </a:solidFill>
                <a:cs typeface="Calibri" panose="020F0502020204030204" pitchFamily="34" charset="0"/>
              </a:rPr>
              <a:t>Limited evidence of best practices to engage the target population</a:t>
            </a:r>
          </a:p>
          <a:p>
            <a:pPr marL="457200" indent="-301752">
              <a:lnSpc>
                <a:spcPct val="90000"/>
              </a:lnSpc>
              <a:buClr>
                <a:schemeClr val="accent1"/>
              </a:buClr>
              <a:buSzPts val="1200"/>
              <a:buFont typeface="Arial" panose="020B0604020202020204" pitchFamily="34" charset="0"/>
              <a:buChar char="•"/>
            </a:pPr>
            <a:endParaRPr lang="en-US" sz="2000" dirty="0">
              <a:solidFill>
                <a:srgbClr val="000000"/>
              </a:solidFill>
              <a:cs typeface="Calibri" panose="020F0502020204030204" pitchFamily="34" charset="0"/>
            </a:endParaRPr>
          </a:p>
          <a:p>
            <a:pPr marL="457200" indent="-301752" algn="l" rtl="0" eaLnBrk="1" latinLnBrk="0" hangingPunct="1">
              <a:lnSpc>
                <a:spcPct val="90000"/>
              </a:lnSpc>
              <a:spcBef>
                <a:spcPts val="0"/>
              </a:spcBef>
              <a:spcAft>
                <a:spcPts val="0"/>
              </a:spcAft>
              <a:buClr>
                <a:schemeClr val="accent1"/>
              </a:buClr>
              <a:buSzPts val="1200"/>
              <a:buFont typeface="Arial" panose="020B0604020202020204" pitchFamily="34" charset="0"/>
              <a:buChar char="•"/>
            </a:pPr>
            <a:r>
              <a:rPr lang="en-US" sz="2000" dirty="0">
                <a:solidFill>
                  <a:srgbClr val="000000"/>
                </a:solidFill>
                <a:ea typeface="Times New Roman" panose="02020603050405020304" pitchFamily="18" charset="0"/>
                <a:cs typeface="Calibri" panose="020F0502020204030204" pitchFamily="34" charset="0"/>
              </a:rPr>
              <a:t>Limited knowledge of breastfeeding benefits</a:t>
            </a:r>
          </a:p>
          <a:p>
            <a:pPr marL="457200" indent="-301752" algn="l" rtl="0" eaLnBrk="1" latinLnBrk="0" hangingPunct="1">
              <a:lnSpc>
                <a:spcPct val="90000"/>
              </a:lnSpc>
              <a:spcBef>
                <a:spcPts val="0"/>
              </a:spcBef>
              <a:spcAft>
                <a:spcPts val="0"/>
              </a:spcAft>
              <a:buClr>
                <a:schemeClr val="accent1"/>
              </a:buClr>
              <a:buSzPts val="1200"/>
              <a:buFont typeface="Arial" panose="020B0604020202020204" pitchFamily="34" charset="0"/>
              <a:buChar char="•"/>
            </a:pPr>
            <a:endParaRPr lang="en-US" sz="2000" dirty="0">
              <a:solidFill>
                <a:srgbClr val="000000"/>
              </a:solidFill>
              <a:ea typeface="Times New Roman" panose="02020603050405020304" pitchFamily="18" charset="0"/>
              <a:cs typeface="Calibri" panose="020F0502020204030204" pitchFamily="34" charset="0"/>
            </a:endParaRPr>
          </a:p>
          <a:p>
            <a:pPr marL="457200" indent="-301752" algn="l" rtl="0" eaLnBrk="1" latinLnBrk="0" hangingPunct="1">
              <a:lnSpc>
                <a:spcPct val="90000"/>
              </a:lnSpc>
              <a:spcBef>
                <a:spcPts val="0"/>
              </a:spcBef>
              <a:spcAft>
                <a:spcPts val="0"/>
              </a:spcAft>
              <a:buClr>
                <a:schemeClr val="accent1"/>
              </a:buClr>
              <a:buSzPts val="1200"/>
              <a:buFont typeface="Arial" panose="020B0604020202020204" pitchFamily="34" charset="0"/>
              <a:buChar char="•"/>
            </a:pPr>
            <a:r>
              <a:rPr lang="en-US" sz="2000" dirty="0">
                <a:solidFill>
                  <a:srgbClr val="000000"/>
                </a:solidFill>
                <a:ea typeface="Times New Roman" panose="02020603050405020304" pitchFamily="18" charset="0"/>
                <a:cs typeface="Calibri" panose="020F0502020204030204" pitchFamily="34" charset="0"/>
              </a:rPr>
              <a:t>Lack of  familial support</a:t>
            </a:r>
          </a:p>
          <a:p>
            <a:pPr marL="457200" indent="-301752" algn="l" rtl="0" eaLnBrk="1" latinLnBrk="0" hangingPunct="1">
              <a:lnSpc>
                <a:spcPct val="90000"/>
              </a:lnSpc>
              <a:spcBef>
                <a:spcPts val="0"/>
              </a:spcBef>
              <a:spcAft>
                <a:spcPts val="0"/>
              </a:spcAft>
              <a:buClr>
                <a:schemeClr val="accent1"/>
              </a:buClr>
              <a:buSzPts val="1200"/>
              <a:buFont typeface="Arial" panose="020B0604020202020204" pitchFamily="34" charset="0"/>
              <a:buChar char="•"/>
            </a:pPr>
            <a:endParaRPr lang="en-US" sz="2000" dirty="0">
              <a:solidFill>
                <a:srgbClr val="000000"/>
              </a:solidFill>
              <a:ea typeface="Times New Roman" panose="02020603050405020304" pitchFamily="18" charset="0"/>
              <a:cs typeface="Calibri" panose="020F0502020204030204" pitchFamily="34" charset="0"/>
            </a:endParaRPr>
          </a:p>
          <a:p>
            <a:pPr marL="457200" indent="-301752" algn="l" rtl="0" eaLnBrk="1" latinLnBrk="0" hangingPunct="1">
              <a:lnSpc>
                <a:spcPct val="90000"/>
              </a:lnSpc>
              <a:spcBef>
                <a:spcPts val="0"/>
              </a:spcBef>
              <a:spcAft>
                <a:spcPts val="0"/>
              </a:spcAft>
              <a:buClr>
                <a:schemeClr val="accent1"/>
              </a:buClr>
              <a:buSzPts val="1200"/>
              <a:buFont typeface="Arial" panose="020B0604020202020204" pitchFamily="34" charset="0"/>
              <a:buChar char="•"/>
            </a:pPr>
            <a:r>
              <a:rPr lang="en-US" sz="2000" dirty="0">
                <a:solidFill>
                  <a:srgbClr val="000000"/>
                </a:solidFill>
                <a:cs typeface="Calibri" panose="020F0502020204030204" pitchFamily="34" charset="0"/>
              </a:rPr>
              <a:t>Provider engagement</a:t>
            </a:r>
          </a:p>
          <a:p>
            <a:pPr marL="457200" indent="-301752" algn="l" rtl="0" eaLnBrk="1" latinLnBrk="0" hangingPunct="1">
              <a:lnSpc>
                <a:spcPct val="90000"/>
              </a:lnSpc>
              <a:spcBef>
                <a:spcPts val="0"/>
              </a:spcBef>
              <a:spcAft>
                <a:spcPts val="0"/>
              </a:spcAft>
              <a:buClr>
                <a:schemeClr val="accent1"/>
              </a:buClr>
              <a:buSzPts val="1200"/>
              <a:buFont typeface="Arial" panose="020B0604020202020204" pitchFamily="34" charset="0"/>
              <a:buChar char="•"/>
            </a:pPr>
            <a:endParaRPr lang="en-US" sz="2000" dirty="0">
              <a:solidFill>
                <a:srgbClr val="000000"/>
              </a:solidFill>
              <a:cs typeface="Calibri" panose="020F0502020204030204" pitchFamily="34" charset="0"/>
            </a:endParaRPr>
          </a:p>
          <a:p>
            <a:pPr marL="457200" indent="-301752" algn="l" rtl="0" eaLnBrk="1" latinLnBrk="0" hangingPunct="1">
              <a:lnSpc>
                <a:spcPct val="90000"/>
              </a:lnSpc>
              <a:spcBef>
                <a:spcPts val="0"/>
              </a:spcBef>
              <a:spcAft>
                <a:spcPts val="0"/>
              </a:spcAft>
              <a:buClr>
                <a:schemeClr val="accent1"/>
              </a:buClr>
              <a:buSzPts val="1200"/>
              <a:buFont typeface="Arial" panose="020B0604020202020204" pitchFamily="34" charset="0"/>
              <a:buChar char="•"/>
            </a:pPr>
            <a:r>
              <a:rPr lang="en-US" sz="2000" dirty="0">
                <a:solidFill>
                  <a:srgbClr val="000000"/>
                </a:solidFill>
                <a:cs typeface="Calibri" panose="020F0502020204030204" pitchFamily="34" charset="0"/>
              </a:rPr>
              <a:t>Community awareness</a:t>
            </a:r>
          </a:p>
          <a:p>
            <a:pPr marL="155448" algn="l" rtl="0" eaLnBrk="1" latinLnBrk="0" hangingPunct="1">
              <a:lnSpc>
                <a:spcPct val="90000"/>
              </a:lnSpc>
              <a:spcBef>
                <a:spcPts val="0"/>
              </a:spcBef>
              <a:spcAft>
                <a:spcPts val="0"/>
              </a:spcAft>
              <a:buClr>
                <a:schemeClr val="accent1"/>
              </a:buClr>
              <a:buSzPts val="1200"/>
            </a:pPr>
            <a:endParaRPr lang="en-US" sz="1200" dirty="0">
              <a:solidFill>
                <a:srgbClr val="000000"/>
              </a:solidFill>
              <a:cs typeface="Calibri" panose="020F0502020204030204" pitchFamily="34" charset="0"/>
            </a:endParaRPr>
          </a:p>
        </p:txBody>
      </p:sp>
    </p:spTree>
    <p:extLst>
      <p:ext uri="{BB962C8B-B14F-4D97-AF65-F5344CB8AC3E}">
        <p14:creationId xmlns:p14="http://schemas.microsoft.com/office/powerpoint/2010/main" val="18180548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405EA-BAF5-0361-88A3-D69D0912B0A1}"/>
              </a:ext>
            </a:extLst>
          </p:cNvPr>
          <p:cNvSpPr>
            <a:spLocks noGrp="1"/>
          </p:cNvSpPr>
          <p:nvPr>
            <p:ph type="title"/>
          </p:nvPr>
        </p:nvSpPr>
        <p:spPr>
          <a:xfrm>
            <a:off x="983944" y="121179"/>
            <a:ext cx="6059120" cy="572700"/>
          </a:xfrm>
        </p:spPr>
        <p:txBody>
          <a:bodyPr/>
          <a:lstStyle/>
          <a:p>
            <a:r>
              <a:rPr lang="en-US" sz="3200" dirty="0"/>
              <a:t>Recommendations Moving Forward</a:t>
            </a:r>
          </a:p>
        </p:txBody>
      </p:sp>
      <p:sp>
        <p:nvSpPr>
          <p:cNvPr id="3" name="Text Placeholder 2">
            <a:extLst>
              <a:ext uri="{FF2B5EF4-FFF2-40B4-BE49-F238E27FC236}">
                <a16:creationId xmlns:a16="http://schemas.microsoft.com/office/drawing/2014/main" id="{C29E0D0E-71ED-52A2-CD03-C7CA6082E822}"/>
              </a:ext>
            </a:extLst>
          </p:cNvPr>
          <p:cNvSpPr>
            <a:spLocks noGrp="1"/>
          </p:cNvSpPr>
          <p:nvPr>
            <p:ph type="body" idx="1"/>
          </p:nvPr>
        </p:nvSpPr>
        <p:spPr>
          <a:xfrm>
            <a:off x="223494" y="591741"/>
            <a:ext cx="5663100" cy="3721165"/>
          </a:xfrm>
        </p:spPr>
        <p:txBody>
          <a:bodyPr/>
          <a:lstStyle/>
          <a:p>
            <a:pPr marL="342900">
              <a:lnSpc>
                <a:spcPct val="100000"/>
              </a:lnSpc>
              <a:buFont typeface="+mj-lt"/>
              <a:buAutoNum type="arabicPeriod"/>
            </a:pPr>
            <a:r>
              <a:rPr lang="en-US" sz="2000" dirty="0">
                <a:effectLst/>
                <a:latin typeface="Times New Roman" panose="02020603050405020304" pitchFamily="18" charset="0"/>
                <a:ea typeface="Times New Roman" panose="02020603050405020304" pitchFamily="18" charset="0"/>
              </a:rPr>
              <a:t>Open program up to all races</a:t>
            </a:r>
          </a:p>
          <a:p>
            <a:pPr marL="342900">
              <a:lnSpc>
                <a:spcPct val="100000"/>
              </a:lnSpc>
              <a:buFont typeface="+mj-lt"/>
              <a:buAutoNum type="arabicPeriod"/>
            </a:pPr>
            <a:endParaRPr lang="en-US" sz="2000" dirty="0">
              <a:effectLst/>
              <a:latin typeface="Times New Roman" panose="02020603050405020304" pitchFamily="18" charset="0"/>
              <a:ea typeface="Times New Roman" panose="02020603050405020304" pitchFamily="18" charset="0"/>
            </a:endParaRPr>
          </a:p>
          <a:p>
            <a:pPr marL="342900">
              <a:lnSpc>
                <a:spcPct val="100000"/>
              </a:lnSpc>
              <a:buFont typeface="+mj-lt"/>
              <a:buAutoNum type="arabicPeriod"/>
            </a:pPr>
            <a:r>
              <a:rPr lang="en-US" sz="2000" dirty="0">
                <a:effectLst/>
                <a:latin typeface="Times New Roman" panose="02020603050405020304" pitchFamily="18" charset="0"/>
                <a:ea typeface="Times New Roman" panose="02020603050405020304" pitchFamily="18" charset="0"/>
              </a:rPr>
              <a:t>Allow enrollment at any time pre/post-delivery</a:t>
            </a:r>
          </a:p>
          <a:p>
            <a:pPr marL="342900">
              <a:lnSpc>
                <a:spcPct val="100000"/>
              </a:lnSpc>
              <a:buFont typeface="+mj-lt"/>
              <a:buAutoNum type="arabicPeriod"/>
            </a:pPr>
            <a:endParaRPr lang="en-US" sz="2000" dirty="0">
              <a:effectLst/>
              <a:latin typeface="Times New Roman" panose="02020603050405020304" pitchFamily="18" charset="0"/>
              <a:ea typeface="Times New Roman" panose="02020603050405020304" pitchFamily="18" charset="0"/>
            </a:endParaRPr>
          </a:p>
          <a:p>
            <a:pPr marL="342900">
              <a:lnSpc>
                <a:spcPct val="100000"/>
              </a:lnSpc>
              <a:buFont typeface="+mj-lt"/>
              <a:buAutoNum type="arabicPeriod"/>
            </a:pPr>
            <a:r>
              <a:rPr lang="en-US" sz="2000" dirty="0">
                <a:effectLst/>
                <a:latin typeface="Times New Roman" panose="02020603050405020304" pitchFamily="18" charset="0"/>
                <a:ea typeface="Times New Roman" panose="02020603050405020304" pitchFamily="18" charset="0"/>
              </a:rPr>
              <a:t>Virtual visits with optional </a:t>
            </a:r>
            <a:r>
              <a:rPr lang="en-US" sz="2000" dirty="0">
                <a:latin typeface="Times New Roman" panose="02020603050405020304" pitchFamily="18" charset="0"/>
                <a:ea typeface="Times New Roman" panose="02020603050405020304" pitchFamily="18" charset="0"/>
              </a:rPr>
              <a:t>In-Home</a:t>
            </a:r>
          </a:p>
          <a:p>
            <a:pPr marL="342900">
              <a:lnSpc>
                <a:spcPct val="100000"/>
              </a:lnSpc>
              <a:buFont typeface="+mj-lt"/>
              <a:buAutoNum type="arabicPeriod"/>
            </a:pPr>
            <a:endParaRPr lang="en-US" sz="2000" dirty="0">
              <a:latin typeface="Times New Roman" panose="02020603050405020304" pitchFamily="18" charset="0"/>
              <a:ea typeface="Times New Roman" panose="02020603050405020304" pitchFamily="18" charset="0"/>
            </a:endParaRPr>
          </a:p>
          <a:p>
            <a:pPr marL="342900">
              <a:lnSpc>
                <a:spcPct val="100000"/>
              </a:lnSpc>
              <a:buFont typeface="+mj-lt"/>
              <a:buAutoNum type="arabicPeriod"/>
            </a:pPr>
            <a:r>
              <a:rPr lang="en-US" sz="2000" dirty="0">
                <a:latin typeface="Times New Roman" panose="02020603050405020304" pitchFamily="18" charset="0"/>
                <a:ea typeface="Times New Roman" panose="02020603050405020304" pitchFamily="18" charset="0"/>
              </a:rPr>
              <a:t>Offer family education sessions to support mothers and breastfeeding goals</a:t>
            </a:r>
          </a:p>
          <a:p>
            <a:pPr marL="342900">
              <a:lnSpc>
                <a:spcPct val="100000"/>
              </a:lnSpc>
              <a:buFont typeface="+mj-lt"/>
              <a:buAutoNum type="arabicPeriod"/>
            </a:pPr>
            <a:endParaRPr lang="en-US" sz="2000" dirty="0">
              <a:latin typeface="Times New Roman" panose="02020603050405020304" pitchFamily="18" charset="0"/>
              <a:ea typeface="Times New Roman" panose="02020603050405020304" pitchFamily="18" charset="0"/>
            </a:endParaRPr>
          </a:p>
          <a:p>
            <a:pPr marL="342900">
              <a:lnSpc>
                <a:spcPct val="100000"/>
              </a:lnSpc>
              <a:buFont typeface="+mj-lt"/>
              <a:buAutoNum type="arabicPeriod"/>
            </a:pPr>
            <a:r>
              <a:rPr lang="en-US" sz="2000" dirty="0">
                <a:effectLst/>
                <a:latin typeface="Times New Roman" panose="02020603050405020304" pitchFamily="18" charset="0"/>
                <a:ea typeface="Times New Roman" panose="02020603050405020304" pitchFamily="18" charset="0"/>
              </a:rPr>
              <a:t>Collaborate with community resources</a:t>
            </a:r>
          </a:p>
          <a:p>
            <a:pPr marL="342900">
              <a:lnSpc>
                <a:spcPct val="100000"/>
              </a:lnSpc>
              <a:buFont typeface="+mj-lt"/>
              <a:buAutoNum type="arabicPeriod"/>
            </a:pPr>
            <a:endParaRPr lang="en-US" sz="2000" dirty="0">
              <a:latin typeface="Times New Roman" panose="02020603050405020304" pitchFamily="18" charset="0"/>
              <a:ea typeface="Times New Roman" panose="02020603050405020304" pitchFamily="18" charset="0"/>
            </a:endParaRPr>
          </a:p>
          <a:p>
            <a:pPr marL="342900">
              <a:lnSpc>
                <a:spcPct val="100000"/>
              </a:lnSpc>
              <a:buFont typeface="+mj-lt"/>
              <a:buAutoNum type="arabicPeriod"/>
            </a:pPr>
            <a:r>
              <a:rPr lang="en-US" sz="2000" dirty="0">
                <a:effectLst/>
                <a:latin typeface="Times New Roman" panose="02020603050405020304" pitchFamily="18" charset="0"/>
                <a:ea typeface="Times New Roman" panose="02020603050405020304" pitchFamily="18" charset="0"/>
              </a:rPr>
              <a:t>Create a postpartum support platform within the program to support and engage new moms during the postpartum transitio</a:t>
            </a:r>
            <a:r>
              <a:rPr lang="en-US" sz="2000" dirty="0">
                <a:latin typeface="Times New Roman" panose="02020603050405020304" pitchFamily="18" charset="0"/>
                <a:ea typeface="Times New Roman" panose="02020603050405020304" pitchFamily="18" charset="0"/>
              </a:rPr>
              <a:t>n period.</a:t>
            </a:r>
            <a:endParaRPr lang="en-US" sz="2000" dirty="0">
              <a:effectLst/>
              <a:latin typeface="Times New Roman" panose="02020603050405020304" pitchFamily="18" charset="0"/>
              <a:ea typeface="Times New Roman" panose="02020603050405020304" pitchFamily="18" charset="0"/>
            </a:endParaRPr>
          </a:p>
          <a:p>
            <a:pPr marL="0" indent="0">
              <a:lnSpc>
                <a:spcPct val="100000"/>
              </a:lnSpc>
              <a:buNone/>
            </a:pPr>
            <a:endParaRPr lang="en-US" sz="1800" dirty="0">
              <a:latin typeface="Times New Roman" panose="02020603050405020304" pitchFamily="18" charset="0"/>
              <a:ea typeface="Times New Roman" panose="02020603050405020304" pitchFamily="18" charset="0"/>
            </a:endParaRPr>
          </a:p>
        </p:txBody>
      </p:sp>
      <p:grpSp>
        <p:nvGrpSpPr>
          <p:cNvPr id="55" name="Google Shape;425;p19">
            <a:extLst>
              <a:ext uri="{FF2B5EF4-FFF2-40B4-BE49-F238E27FC236}">
                <a16:creationId xmlns:a16="http://schemas.microsoft.com/office/drawing/2014/main" id="{13320073-8A7D-9B22-9DC2-D12710B6DCB9}"/>
              </a:ext>
            </a:extLst>
          </p:cNvPr>
          <p:cNvGrpSpPr/>
          <p:nvPr/>
        </p:nvGrpSpPr>
        <p:grpSpPr>
          <a:xfrm>
            <a:off x="6468803" y="1106087"/>
            <a:ext cx="2211573" cy="3721607"/>
            <a:chOff x="9228925" y="2685068"/>
            <a:chExt cx="1848528" cy="3587862"/>
          </a:xfrm>
        </p:grpSpPr>
        <p:grpSp>
          <p:nvGrpSpPr>
            <p:cNvPr id="5" name="Google Shape;426;p19">
              <a:extLst>
                <a:ext uri="{FF2B5EF4-FFF2-40B4-BE49-F238E27FC236}">
                  <a16:creationId xmlns:a16="http://schemas.microsoft.com/office/drawing/2014/main" id="{52FEE3FA-4AE0-7DE3-93A9-1593674A79B2}"/>
                </a:ext>
              </a:extLst>
            </p:cNvPr>
            <p:cNvGrpSpPr/>
            <p:nvPr/>
          </p:nvGrpSpPr>
          <p:grpSpPr>
            <a:xfrm>
              <a:off x="9228925" y="2685068"/>
              <a:ext cx="1848528" cy="3058550"/>
              <a:chOff x="388875" y="2571750"/>
              <a:chExt cx="2203250" cy="3928775"/>
            </a:xfrm>
          </p:grpSpPr>
          <p:sp>
            <p:nvSpPr>
              <p:cNvPr id="16" name="Google Shape;427;p19">
                <a:extLst>
                  <a:ext uri="{FF2B5EF4-FFF2-40B4-BE49-F238E27FC236}">
                    <a16:creationId xmlns:a16="http://schemas.microsoft.com/office/drawing/2014/main" id="{17D20AE8-C20C-8887-9244-05DF49E3D6CB}"/>
                  </a:ext>
                </a:extLst>
              </p:cNvPr>
              <p:cNvSpPr/>
              <p:nvPr/>
            </p:nvSpPr>
            <p:spPr>
              <a:xfrm>
                <a:off x="1210300" y="2792825"/>
                <a:ext cx="1138325" cy="2193225"/>
              </a:xfrm>
              <a:custGeom>
                <a:avLst/>
                <a:gdLst/>
                <a:ahLst/>
                <a:cxnLst/>
                <a:rect l="l" t="t" r="r" b="b"/>
                <a:pathLst>
                  <a:path w="45533" h="87729" extrusionOk="0">
                    <a:moveTo>
                      <a:pt x="11163" y="1"/>
                    </a:moveTo>
                    <a:cubicBezTo>
                      <a:pt x="4518" y="1"/>
                      <a:pt x="2408" y="6548"/>
                      <a:pt x="1668" y="12810"/>
                    </a:cubicBezTo>
                    <a:cubicBezTo>
                      <a:pt x="834" y="20115"/>
                      <a:pt x="0" y="27454"/>
                      <a:pt x="634" y="34793"/>
                    </a:cubicBezTo>
                    <a:cubicBezTo>
                      <a:pt x="1168" y="40797"/>
                      <a:pt x="2669" y="46668"/>
                      <a:pt x="3036" y="52705"/>
                    </a:cubicBezTo>
                    <a:cubicBezTo>
                      <a:pt x="3369" y="58643"/>
                      <a:pt x="2635" y="64681"/>
                      <a:pt x="3836" y="70518"/>
                    </a:cubicBezTo>
                    <a:cubicBezTo>
                      <a:pt x="4370" y="73020"/>
                      <a:pt x="5337" y="75555"/>
                      <a:pt x="7339" y="77190"/>
                    </a:cubicBezTo>
                    <a:cubicBezTo>
                      <a:pt x="8673" y="78257"/>
                      <a:pt x="10341" y="78824"/>
                      <a:pt x="11842" y="79658"/>
                    </a:cubicBezTo>
                    <a:cubicBezTo>
                      <a:pt x="14677" y="81159"/>
                      <a:pt x="16912" y="83527"/>
                      <a:pt x="19647" y="85195"/>
                    </a:cubicBezTo>
                    <a:cubicBezTo>
                      <a:pt x="22399" y="86847"/>
                      <a:pt x="25621" y="87728"/>
                      <a:pt x="28832" y="87728"/>
                    </a:cubicBezTo>
                    <a:cubicBezTo>
                      <a:pt x="29903" y="87728"/>
                      <a:pt x="30972" y="87630"/>
                      <a:pt x="32023" y="87430"/>
                    </a:cubicBezTo>
                    <a:cubicBezTo>
                      <a:pt x="33524" y="87197"/>
                      <a:pt x="35058" y="86663"/>
                      <a:pt x="36159" y="85562"/>
                    </a:cubicBezTo>
                    <a:cubicBezTo>
                      <a:pt x="38327" y="83394"/>
                      <a:pt x="38061" y="79892"/>
                      <a:pt x="37860" y="76856"/>
                    </a:cubicBezTo>
                    <a:cubicBezTo>
                      <a:pt x="37427" y="70518"/>
                      <a:pt x="37894" y="64080"/>
                      <a:pt x="39228" y="57876"/>
                    </a:cubicBezTo>
                    <a:cubicBezTo>
                      <a:pt x="41330" y="48202"/>
                      <a:pt x="45533" y="38729"/>
                      <a:pt x="44732" y="28855"/>
                    </a:cubicBezTo>
                    <a:cubicBezTo>
                      <a:pt x="44065" y="20682"/>
                      <a:pt x="39762" y="12944"/>
                      <a:pt x="33357" y="7773"/>
                    </a:cubicBezTo>
                    <a:cubicBezTo>
                      <a:pt x="27353" y="2970"/>
                      <a:pt x="20315" y="1169"/>
                      <a:pt x="12876" y="134"/>
                    </a:cubicBezTo>
                    <a:cubicBezTo>
                      <a:pt x="12274" y="44"/>
                      <a:pt x="11703" y="1"/>
                      <a:pt x="11163" y="1"/>
                    </a:cubicBezTo>
                    <a:close/>
                  </a:path>
                </a:pathLst>
              </a:custGeom>
              <a:solidFill>
                <a:schemeClr val="tx1">
                  <a:lumMod val="95000"/>
                  <a:lumOff val="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428;p19">
                <a:extLst>
                  <a:ext uri="{FF2B5EF4-FFF2-40B4-BE49-F238E27FC236}">
                    <a16:creationId xmlns:a16="http://schemas.microsoft.com/office/drawing/2014/main" id="{F3D828FA-C46D-3BFF-1E31-CF17D9F89FAF}"/>
                  </a:ext>
                </a:extLst>
              </p:cNvPr>
              <p:cNvSpPr/>
              <p:nvPr/>
            </p:nvSpPr>
            <p:spPr>
              <a:xfrm>
                <a:off x="629875" y="3397100"/>
                <a:ext cx="833950" cy="1584725"/>
              </a:xfrm>
              <a:custGeom>
                <a:avLst/>
                <a:gdLst/>
                <a:ahLst/>
                <a:cxnLst/>
                <a:rect l="l" t="t" r="r" b="b"/>
                <a:pathLst>
                  <a:path w="33358" h="63389" extrusionOk="0">
                    <a:moveTo>
                      <a:pt x="9880" y="1"/>
                    </a:moveTo>
                    <a:cubicBezTo>
                      <a:pt x="5313" y="1"/>
                      <a:pt x="3789" y="2789"/>
                      <a:pt x="4270" y="7119"/>
                    </a:cubicBezTo>
                    <a:cubicBezTo>
                      <a:pt x="4871" y="12990"/>
                      <a:pt x="6038" y="18961"/>
                      <a:pt x="6939" y="24898"/>
                    </a:cubicBezTo>
                    <a:cubicBezTo>
                      <a:pt x="7372" y="27734"/>
                      <a:pt x="7739" y="30803"/>
                      <a:pt x="6372" y="33305"/>
                    </a:cubicBezTo>
                    <a:cubicBezTo>
                      <a:pt x="5438" y="34906"/>
                      <a:pt x="3903" y="36140"/>
                      <a:pt x="2836" y="37641"/>
                    </a:cubicBezTo>
                    <a:cubicBezTo>
                      <a:pt x="1" y="41477"/>
                      <a:pt x="401" y="46981"/>
                      <a:pt x="2669" y="51184"/>
                    </a:cubicBezTo>
                    <a:cubicBezTo>
                      <a:pt x="4871" y="55387"/>
                      <a:pt x="8607" y="58589"/>
                      <a:pt x="12276" y="61591"/>
                    </a:cubicBezTo>
                    <a:cubicBezTo>
                      <a:pt x="12943" y="62158"/>
                      <a:pt x="13677" y="62726"/>
                      <a:pt x="14511" y="63059"/>
                    </a:cubicBezTo>
                    <a:cubicBezTo>
                      <a:pt x="15126" y="63298"/>
                      <a:pt x="15784" y="63389"/>
                      <a:pt x="16455" y="63389"/>
                    </a:cubicBezTo>
                    <a:cubicBezTo>
                      <a:pt x="17095" y="63389"/>
                      <a:pt x="17745" y="63307"/>
                      <a:pt x="18380" y="63193"/>
                    </a:cubicBezTo>
                    <a:cubicBezTo>
                      <a:pt x="22283" y="62359"/>
                      <a:pt x="25886" y="59857"/>
                      <a:pt x="28021" y="56421"/>
                    </a:cubicBezTo>
                    <a:cubicBezTo>
                      <a:pt x="29755" y="53586"/>
                      <a:pt x="30556" y="50250"/>
                      <a:pt x="31189" y="46981"/>
                    </a:cubicBezTo>
                    <a:cubicBezTo>
                      <a:pt x="32757" y="38308"/>
                      <a:pt x="33358" y="29235"/>
                      <a:pt x="30923" y="20729"/>
                    </a:cubicBezTo>
                    <a:cubicBezTo>
                      <a:pt x="28421" y="11889"/>
                      <a:pt x="20715" y="481"/>
                      <a:pt x="10441" y="14"/>
                    </a:cubicBezTo>
                    <a:cubicBezTo>
                      <a:pt x="10249" y="5"/>
                      <a:pt x="10062" y="1"/>
                      <a:pt x="9880" y="1"/>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 name="Google Shape;429;p19">
                <a:extLst>
                  <a:ext uri="{FF2B5EF4-FFF2-40B4-BE49-F238E27FC236}">
                    <a16:creationId xmlns:a16="http://schemas.microsoft.com/office/drawing/2014/main" id="{FC96CBDC-77A3-4B33-4C4C-2E9F30224F92}"/>
                  </a:ext>
                </a:extLst>
              </p:cNvPr>
              <p:cNvSpPr/>
              <p:nvPr/>
            </p:nvSpPr>
            <p:spPr>
              <a:xfrm>
                <a:off x="1899950" y="3516525"/>
                <a:ext cx="254375" cy="292875"/>
              </a:xfrm>
              <a:custGeom>
                <a:avLst/>
                <a:gdLst/>
                <a:ahLst/>
                <a:cxnLst/>
                <a:rect l="l" t="t" r="r" b="b"/>
                <a:pathLst>
                  <a:path w="10175" h="11715" extrusionOk="0">
                    <a:moveTo>
                      <a:pt x="4881" y="0"/>
                    </a:moveTo>
                    <a:cubicBezTo>
                      <a:pt x="3946" y="0"/>
                      <a:pt x="3004" y="370"/>
                      <a:pt x="2469" y="1108"/>
                    </a:cubicBezTo>
                    <a:lnTo>
                      <a:pt x="0" y="9781"/>
                    </a:lnTo>
                    <a:cubicBezTo>
                      <a:pt x="926" y="11080"/>
                      <a:pt x="2517" y="11715"/>
                      <a:pt x="4123" y="11715"/>
                    </a:cubicBezTo>
                    <a:cubicBezTo>
                      <a:pt x="5527" y="11715"/>
                      <a:pt x="6944" y="11230"/>
                      <a:pt x="7939" y="10281"/>
                    </a:cubicBezTo>
                    <a:cubicBezTo>
                      <a:pt x="10108" y="8213"/>
                      <a:pt x="10174" y="4610"/>
                      <a:pt x="8507" y="2209"/>
                    </a:cubicBezTo>
                    <a:cubicBezTo>
                      <a:pt x="7839" y="1241"/>
                      <a:pt x="6905" y="407"/>
                      <a:pt x="5738" y="107"/>
                    </a:cubicBezTo>
                    <a:cubicBezTo>
                      <a:pt x="5461" y="36"/>
                      <a:pt x="5172" y="0"/>
                      <a:pt x="4881" y="0"/>
                    </a:cubicBezTo>
                    <a:close/>
                  </a:path>
                </a:pathLst>
              </a:custGeom>
              <a:solidFill>
                <a:srgbClr val="8E4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 name="Google Shape;430;p19">
                <a:extLst>
                  <a:ext uri="{FF2B5EF4-FFF2-40B4-BE49-F238E27FC236}">
                    <a16:creationId xmlns:a16="http://schemas.microsoft.com/office/drawing/2014/main" id="{EF3FD8C7-D60E-0955-10FE-0FE1BC6A7869}"/>
                  </a:ext>
                </a:extLst>
              </p:cNvPr>
              <p:cNvSpPr/>
              <p:nvPr/>
            </p:nvSpPr>
            <p:spPr>
              <a:xfrm>
                <a:off x="729950" y="3442050"/>
                <a:ext cx="248525" cy="293275"/>
              </a:xfrm>
              <a:custGeom>
                <a:avLst/>
                <a:gdLst/>
                <a:ahLst/>
                <a:cxnLst/>
                <a:rect l="l" t="t" r="r" b="b"/>
                <a:pathLst>
                  <a:path w="9941" h="11731" extrusionOk="0">
                    <a:moveTo>
                      <a:pt x="5467" y="1"/>
                    </a:moveTo>
                    <a:cubicBezTo>
                      <a:pt x="5265" y="1"/>
                      <a:pt x="5065" y="17"/>
                      <a:pt x="4871" y="51"/>
                    </a:cubicBezTo>
                    <a:cubicBezTo>
                      <a:pt x="3703" y="251"/>
                      <a:pt x="2636" y="1051"/>
                      <a:pt x="1935" y="1985"/>
                    </a:cubicBezTo>
                    <a:cubicBezTo>
                      <a:pt x="100" y="4287"/>
                      <a:pt x="0" y="7890"/>
                      <a:pt x="2035" y="10058"/>
                    </a:cubicBezTo>
                    <a:cubicBezTo>
                      <a:pt x="3047" y="11154"/>
                      <a:pt x="4587" y="11730"/>
                      <a:pt x="6100" y="11730"/>
                    </a:cubicBezTo>
                    <a:cubicBezTo>
                      <a:pt x="7580" y="11730"/>
                      <a:pt x="9034" y="11179"/>
                      <a:pt x="9941" y="10024"/>
                    </a:cubicBezTo>
                    <a:lnTo>
                      <a:pt x="8039" y="1252"/>
                    </a:lnTo>
                    <a:cubicBezTo>
                      <a:pt x="7511" y="418"/>
                      <a:pt x="6474" y="1"/>
                      <a:pt x="5467" y="1"/>
                    </a:cubicBezTo>
                    <a:close/>
                  </a:path>
                </a:pathLst>
              </a:custGeom>
              <a:solidFill>
                <a:srgbClr val="8E4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 name="Google Shape;431;p19">
                <a:extLst>
                  <a:ext uri="{FF2B5EF4-FFF2-40B4-BE49-F238E27FC236}">
                    <a16:creationId xmlns:a16="http://schemas.microsoft.com/office/drawing/2014/main" id="{89D51F05-B2A3-5964-804B-3F2F3C98BE2E}"/>
                  </a:ext>
                </a:extLst>
              </p:cNvPr>
              <p:cNvSpPr/>
              <p:nvPr/>
            </p:nvSpPr>
            <p:spPr>
              <a:xfrm>
                <a:off x="800825" y="3492500"/>
                <a:ext cx="164325" cy="195475"/>
              </a:xfrm>
              <a:custGeom>
                <a:avLst/>
                <a:gdLst/>
                <a:ahLst/>
                <a:cxnLst/>
                <a:rect l="l" t="t" r="r" b="b"/>
                <a:pathLst>
                  <a:path w="6573" h="7819" extrusionOk="0">
                    <a:moveTo>
                      <a:pt x="3628" y="1"/>
                    </a:moveTo>
                    <a:cubicBezTo>
                      <a:pt x="3496" y="1"/>
                      <a:pt x="3364" y="12"/>
                      <a:pt x="3236" y="34"/>
                    </a:cubicBezTo>
                    <a:cubicBezTo>
                      <a:pt x="2436" y="201"/>
                      <a:pt x="1769" y="701"/>
                      <a:pt x="1268" y="1335"/>
                    </a:cubicBezTo>
                    <a:cubicBezTo>
                      <a:pt x="67" y="2869"/>
                      <a:pt x="1" y="5238"/>
                      <a:pt x="1335" y="6706"/>
                    </a:cubicBezTo>
                    <a:cubicBezTo>
                      <a:pt x="2006" y="7444"/>
                      <a:pt x="3023" y="7819"/>
                      <a:pt x="4020" y="7819"/>
                    </a:cubicBezTo>
                    <a:cubicBezTo>
                      <a:pt x="5007" y="7819"/>
                      <a:pt x="5975" y="7452"/>
                      <a:pt x="6572" y="6706"/>
                    </a:cubicBezTo>
                    <a:lnTo>
                      <a:pt x="5338" y="835"/>
                    </a:lnTo>
                    <a:cubicBezTo>
                      <a:pt x="4977" y="279"/>
                      <a:pt x="4291" y="1"/>
                      <a:pt x="3628" y="1"/>
                    </a:cubicBezTo>
                    <a:close/>
                  </a:path>
                </a:pathLst>
              </a:custGeom>
              <a:solidFill>
                <a:srgbClr val="8E4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 name="Google Shape;432;p19">
                <a:extLst>
                  <a:ext uri="{FF2B5EF4-FFF2-40B4-BE49-F238E27FC236}">
                    <a16:creationId xmlns:a16="http://schemas.microsoft.com/office/drawing/2014/main" id="{EE0114CE-8BAC-0B96-0070-2F748F9BCB04}"/>
                  </a:ext>
                </a:extLst>
              </p:cNvPr>
              <p:cNvSpPr/>
              <p:nvPr/>
            </p:nvSpPr>
            <p:spPr>
              <a:xfrm>
                <a:off x="1949975" y="3578375"/>
                <a:ext cx="155975" cy="195400"/>
              </a:xfrm>
              <a:custGeom>
                <a:avLst/>
                <a:gdLst/>
                <a:ahLst/>
                <a:cxnLst/>
                <a:rect l="l" t="t" r="r" b="b"/>
                <a:pathLst>
                  <a:path w="6239" h="7816" extrusionOk="0">
                    <a:moveTo>
                      <a:pt x="1995" y="1"/>
                    </a:moveTo>
                    <a:cubicBezTo>
                      <a:pt x="1319" y="1"/>
                      <a:pt x="662" y="189"/>
                      <a:pt x="134" y="602"/>
                    </a:cubicBezTo>
                    <a:lnTo>
                      <a:pt x="1" y="6573"/>
                    </a:lnTo>
                    <a:cubicBezTo>
                      <a:pt x="268" y="7307"/>
                      <a:pt x="1102" y="7774"/>
                      <a:pt x="1902" y="7807"/>
                    </a:cubicBezTo>
                    <a:cubicBezTo>
                      <a:pt x="1968" y="7813"/>
                      <a:pt x="2034" y="7816"/>
                      <a:pt x="2100" y="7816"/>
                    </a:cubicBezTo>
                    <a:cubicBezTo>
                      <a:pt x="2805" y="7816"/>
                      <a:pt x="3521" y="7497"/>
                      <a:pt x="4070" y="7040"/>
                    </a:cubicBezTo>
                    <a:cubicBezTo>
                      <a:pt x="5605" y="5806"/>
                      <a:pt x="6239" y="3537"/>
                      <a:pt x="5271" y="1803"/>
                    </a:cubicBezTo>
                    <a:cubicBezTo>
                      <a:pt x="4637" y="686"/>
                      <a:pt x="3284" y="1"/>
                      <a:pt x="1995" y="1"/>
                    </a:cubicBezTo>
                    <a:close/>
                  </a:path>
                </a:pathLst>
              </a:custGeom>
              <a:solidFill>
                <a:srgbClr val="8E4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 name="Google Shape;433;p19">
                <a:extLst>
                  <a:ext uri="{FF2B5EF4-FFF2-40B4-BE49-F238E27FC236}">
                    <a16:creationId xmlns:a16="http://schemas.microsoft.com/office/drawing/2014/main" id="{80137FD5-E8D2-7C69-0FF0-3DCDC63974F3}"/>
                  </a:ext>
                </a:extLst>
              </p:cNvPr>
              <p:cNvSpPr/>
              <p:nvPr/>
            </p:nvSpPr>
            <p:spPr>
              <a:xfrm>
                <a:off x="1352050" y="4130450"/>
                <a:ext cx="233525" cy="357450"/>
              </a:xfrm>
              <a:custGeom>
                <a:avLst/>
                <a:gdLst/>
                <a:ahLst/>
                <a:cxnLst/>
                <a:rect l="l" t="t" r="r" b="b"/>
                <a:pathLst>
                  <a:path w="9341" h="14298" extrusionOk="0">
                    <a:moveTo>
                      <a:pt x="8807" y="1"/>
                    </a:moveTo>
                    <a:lnTo>
                      <a:pt x="468" y="1168"/>
                    </a:lnTo>
                    <a:cubicBezTo>
                      <a:pt x="835" y="3904"/>
                      <a:pt x="1168" y="7206"/>
                      <a:pt x="501" y="9908"/>
                    </a:cubicBezTo>
                    <a:cubicBezTo>
                      <a:pt x="1" y="12076"/>
                      <a:pt x="68" y="13210"/>
                      <a:pt x="2669" y="14011"/>
                    </a:cubicBezTo>
                    <a:cubicBezTo>
                      <a:pt x="3329" y="14218"/>
                      <a:pt x="4009" y="14298"/>
                      <a:pt x="4705" y="14298"/>
                    </a:cubicBezTo>
                    <a:cubicBezTo>
                      <a:pt x="5241" y="14298"/>
                      <a:pt x="5787" y="14250"/>
                      <a:pt x="6339" y="14178"/>
                    </a:cubicBezTo>
                    <a:cubicBezTo>
                      <a:pt x="6405" y="14178"/>
                      <a:pt x="6539" y="14178"/>
                      <a:pt x="6639" y="14144"/>
                    </a:cubicBezTo>
                    <a:cubicBezTo>
                      <a:pt x="9341" y="13544"/>
                      <a:pt x="8907" y="11142"/>
                      <a:pt x="9074" y="8641"/>
                    </a:cubicBezTo>
                    <a:cubicBezTo>
                      <a:pt x="9307" y="5738"/>
                      <a:pt x="9174" y="2870"/>
                      <a:pt x="8807" y="1"/>
                    </a:cubicBezTo>
                    <a:close/>
                  </a:path>
                </a:pathLst>
              </a:custGeom>
              <a:solidFill>
                <a:srgbClr val="8E4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 name="Google Shape;434;p19">
                <a:extLst>
                  <a:ext uri="{FF2B5EF4-FFF2-40B4-BE49-F238E27FC236}">
                    <a16:creationId xmlns:a16="http://schemas.microsoft.com/office/drawing/2014/main" id="{52417E9B-7043-539C-72EF-8DF723EB4F94}"/>
                  </a:ext>
                </a:extLst>
              </p:cNvPr>
              <p:cNvSpPr/>
              <p:nvPr/>
            </p:nvSpPr>
            <p:spPr>
              <a:xfrm>
                <a:off x="889225" y="2893750"/>
                <a:ext cx="1118325" cy="1363925"/>
              </a:xfrm>
              <a:custGeom>
                <a:avLst/>
                <a:gdLst/>
                <a:ahLst/>
                <a:cxnLst/>
                <a:rect l="l" t="t" r="r" b="b"/>
                <a:pathLst>
                  <a:path w="44733" h="54557" extrusionOk="0">
                    <a:moveTo>
                      <a:pt x="12756" y="889"/>
                    </a:moveTo>
                    <a:cubicBezTo>
                      <a:pt x="12678" y="889"/>
                      <a:pt x="12616" y="903"/>
                      <a:pt x="12576" y="934"/>
                    </a:cubicBezTo>
                    <a:cubicBezTo>
                      <a:pt x="10208" y="2936"/>
                      <a:pt x="8640" y="5271"/>
                      <a:pt x="5871" y="6805"/>
                    </a:cubicBezTo>
                    <a:cubicBezTo>
                      <a:pt x="2636" y="8606"/>
                      <a:pt x="1235" y="10241"/>
                      <a:pt x="701" y="12643"/>
                    </a:cubicBezTo>
                    <a:cubicBezTo>
                      <a:pt x="401" y="13843"/>
                      <a:pt x="368" y="15278"/>
                      <a:pt x="368" y="17012"/>
                    </a:cubicBezTo>
                    <a:cubicBezTo>
                      <a:pt x="368" y="21349"/>
                      <a:pt x="1" y="25252"/>
                      <a:pt x="634" y="29621"/>
                    </a:cubicBezTo>
                    <a:cubicBezTo>
                      <a:pt x="1302" y="34458"/>
                      <a:pt x="2469" y="39262"/>
                      <a:pt x="4003" y="43865"/>
                    </a:cubicBezTo>
                    <a:cubicBezTo>
                      <a:pt x="4504" y="45299"/>
                      <a:pt x="5004" y="46734"/>
                      <a:pt x="5838" y="48001"/>
                    </a:cubicBezTo>
                    <a:cubicBezTo>
                      <a:pt x="9174" y="53038"/>
                      <a:pt x="15145" y="54306"/>
                      <a:pt x="20815" y="54473"/>
                    </a:cubicBezTo>
                    <a:cubicBezTo>
                      <a:pt x="22099" y="54513"/>
                      <a:pt x="23383" y="54556"/>
                      <a:pt x="24652" y="54556"/>
                    </a:cubicBezTo>
                    <a:cubicBezTo>
                      <a:pt x="29650" y="54556"/>
                      <a:pt x="34424" y="53886"/>
                      <a:pt x="38094" y="49736"/>
                    </a:cubicBezTo>
                    <a:cubicBezTo>
                      <a:pt x="41597" y="45833"/>
                      <a:pt x="42731" y="40396"/>
                      <a:pt x="43732" y="35225"/>
                    </a:cubicBezTo>
                    <a:cubicBezTo>
                      <a:pt x="44232" y="32524"/>
                      <a:pt x="44733" y="30355"/>
                      <a:pt x="44266" y="27687"/>
                    </a:cubicBezTo>
                    <a:cubicBezTo>
                      <a:pt x="44099" y="26686"/>
                      <a:pt x="44099" y="19281"/>
                      <a:pt x="43765" y="18714"/>
                    </a:cubicBezTo>
                    <a:cubicBezTo>
                      <a:pt x="32257" y="0"/>
                      <a:pt x="32424" y="7706"/>
                      <a:pt x="25352" y="1668"/>
                    </a:cubicBezTo>
                    <a:cubicBezTo>
                      <a:pt x="24913" y="1309"/>
                      <a:pt x="23683" y="1210"/>
                      <a:pt x="22272" y="1210"/>
                    </a:cubicBezTo>
                    <a:cubicBezTo>
                      <a:pt x="20533" y="1210"/>
                      <a:pt x="18519" y="1360"/>
                      <a:pt x="17371" y="1360"/>
                    </a:cubicBezTo>
                    <a:cubicBezTo>
                      <a:pt x="17115" y="1360"/>
                      <a:pt x="16903" y="1353"/>
                      <a:pt x="16746" y="1335"/>
                    </a:cubicBezTo>
                    <a:cubicBezTo>
                      <a:pt x="16594" y="1314"/>
                      <a:pt x="16437" y="1303"/>
                      <a:pt x="16278" y="1303"/>
                    </a:cubicBezTo>
                    <a:cubicBezTo>
                      <a:pt x="15911" y="1303"/>
                      <a:pt x="15537" y="1362"/>
                      <a:pt x="15211" y="1501"/>
                    </a:cubicBezTo>
                    <a:cubicBezTo>
                      <a:pt x="15180" y="1514"/>
                      <a:pt x="15140" y="1520"/>
                      <a:pt x="15092" y="1520"/>
                    </a:cubicBezTo>
                    <a:cubicBezTo>
                      <a:pt x="14598" y="1520"/>
                      <a:pt x="13289" y="889"/>
                      <a:pt x="12756" y="889"/>
                    </a:cubicBezTo>
                    <a:close/>
                  </a:path>
                </a:pathLst>
              </a:custGeom>
              <a:solidFill>
                <a:srgbClr val="8E4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 name="Google Shape;435;p19">
                <a:extLst>
                  <a:ext uri="{FF2B5EF4-FFF2-40B4-BE49-F238E27FC236}">
                    <a16:creationId xmlns:a16="http://schemas.microsoft.com/office/drawing/2014/main" id="{EE84A6A3-2E0F-C55C-787B-92A8A87A1053}"/>
                  </a:ext>
                </a:extLst>
              </p:cNvPr>
              <p:cNvSpPr/>
              <p:nvPr/>
            </p:nvSpPr>
            <p:spPr>
              <a:xfrm>
                <a:off x="560650" y="4394325"/>
                <a:ext cx="1541975" cy="2072825"/>
              </a:xfrm>
              <a:custGeom>
                <a:avLst/>
                <a:gdLst/>
                <a:ahLst/>
                <a:cxnLst/>
                <a:rect l="l" t="t" r="r" b="b"/>
                <a:pathLst>
                  <a:path w="61679" h="82913" extrusionOk="0">
                    <a:moveTo>
                      <a:pt x="26834" y="0"/>
                    </a:moveTo>
                    <a:cubicBezTo>
                      <a:pt x="24482" y="0"/>
                      <a:pt x="22156" y="80"/>
                      <a:pt x="19915" y="287"/>
                    </a:cubicBezTo>
                    <a:cubicBezTo>
                      <a:pt x="17280" y="521"/>
                      <a:pt x="14711" y="988"/>
                      <a:pt x="12643" y="1621"/>
                    </a:cubicBezTo>
                    <a:cubicBezTo>
                      <a:pt x="11809" y="1922"/>
                      <a:pt x="11075" y="2155"/>
                      <a:pt x="10408" y="2489"/>
                    </a:cubicBezTo>
                    <a:cubicBezTo>
                      <a:pt x="8841" y="29341"/>
                      <a:pt x="1" y="56327"/>
                      <a:pt x="4171" y="82913"/>
                    </a:cubicBezTo>
                    <a:lnTo>
                      <a:pt x="50871" y="77209"/>
                    </a:lnTo>
                    <a:cubicBezTo>
                      <a:pt x="56241" y="54993"/>
                      <a:pt x="61678" y="32544"/>
                      <a:pt x="61545" y="9694"/>
                    </a:cubicBezTo>
                    <a:cubicBezTo>
                      <a:pt x="61545" y="7826"/>
                      <a:pt x="61411" y="5824"/>
                      <a:pt x="60844" y="4023"/>
                    </a:cubicBezTo>
                    <a:cubicBezTo>
                      <a:pt x="60044" y="3856"/>
                      <a:pt x="59210" y="3756"/>
                      <a:pt x="58376" y="3589"/>
                    </a:cubicBezTo>
                    <a:cubicBezTo>
                      <a:pt x="50303" y="2122"/>
                      <a:pt x="40163" y="454"/>
                      <a:pt x="32291" y="120"/>
                    </a:cubicBezTo>
                    <a:cubicBezTo>
                      <a:pt x="30475" y="48"/>
                      <a:pt x="28647" y="0"/>
                      <a:pt x="26834" y="0"/>
                    </a:cubicBezTo>
                    <a:close/>
                  </a:path>
                </a:pathLst>
              </a:custGeom>
              <a:solidFill>
                <a:srgbClr val="002060"/>
              </a:solidFill>
              <a:ln>
                <a:solidFill>
                  <a:schemeClr val="accent2">
                    <a:lumMod val="60000"/>
                    <a:lumOff val="4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 name="Google Shape;438;p19">
                <a:extLst>
                  <a:ext uri="{FF2B5EF4-FFF2-40B4-BE49-F238E27FC236}">
                    <a16:creationId xmlns:a16="http://schemas.microsoft.com/office/drawing/2014/main" id="{3B1BE36F-B5F8-FAD0-6692-E00154E04D40}"/>
                  </a:ext>
                </a:extLst>
              </p:cNvPr>
              <p:cNvSpPr/>
              <p:nvPr/>
            </p:nvSpPr>
            <p:spPr>
              <a:xfrm>
                <a:off x="1084050" y="3235575"/>
                <a:ext cx="213200" cy="92400"/>
              </a:xfrm>
              <a:custGeom>
                <a:avLst/>
                <a:gdLst/>
                <a:ahLst/>
                <a:cxnLst/>
                <a:rect l="l" t="t" r="r" b="b"/>
                <a:pathLst>
                  <a:path w="8528" h="3696" extrusionOk="0">
                    <a:moveTo>
                      <a:pt x="4601" y="0"/>
                    </a:moveTo>
                    <a:cubicBezTo>
                      <a:pt x="3773" y="0"/>
                      <a:pt x="2959" y="110"/>
                      <a:pt x="2215" y="404"/>
                    </a:cubicBezTo>
                    <a:cubicBezTo>
                      <a:pt x="1448" y="671"/>
                      <a:pt x="747" y="1238"/>
                      <a:pt x="280" y="1905"/>
                    </a:cubicBezTo>
                    <a:cubicBezTo>
                      <a:pt x="0" y="2269"/>
                      <a:pt x="307" y="2727"/>
                      <a:pt x="709" y="2727"/>
                    </a:cubicBezTo>
                    <a:cubicBezTo>
                      <a:pt x="786" y="2727"/>
                      <a:pt x="867" y="2710"/>
                      <a:pt x="947" y="2672"/>
                    </a:cubicBezTo>
                    <a:cubicBezTo>
                      <a:pt x="1621" y="2380"/>
                      <a:pt x="2370" y="2255"/>
                      <a:pt x="3134" y="2255"/>
                    </a:cubicBezTo>
                    <a:cubicBezTo>
                      <a:pt x="3505" y="2255"/>
                      <a:pt x="3879" y="2284"/>
                      <a:pt x="4250" y="2339"/>
                    </a:cubicBezTo>
                    <a:cubicBezTo>
                      <a:pt x="5450" y="2572"/>
                      <a:pt x="6585" y="3073"/>
                      <a:pt x="7652" y="3640"/>
                    </a:cubicBezTo>
                    <a:cubicBezTo>
                      <a:pt x="7735" y="3678"/>
                      <a:pt x="7819" y="3696"/>
                      <a:pt x="7900" y="3696"/>
                    </a:cubicBezTo>
                    <a:cubicBezTo>
                      <a:pt x="8243" y="3696"/>
                      <a:pt x="8527" y="3383"/>
                      <a:pt x="8419" y="3006"/>
                    </a:cubicBezTo>
                    <a:cubicBezTo>
                      <a:pt x="8219" y="2272"/>
                      <a:pt x="7952" y="1571"/>
                      <a:pt x="7552" y="904"/>
                    </a:cubicBezTo>
                    <a:cubicBezTo>
                      <a:pt x="7418" y="671"/>
                      <a:pt x="7252" y="471"/>
                      <a:pt x="7052" y="337"/>
                    </a:cubicBezTo>
                    <a:cubicBezTo>
                      <a:pt x="6818" y="237"/>
                      <a:pt x="6585" y="170"/>
                      <a:pt x="6351" y="137"/>
                    </a:cubicBezTo>
                    <a:cubicBezTo>
                      <a:pt x="5773" y="55"/>
                      <a:pt x="5183" y="0"/>
                      <a:pt x="4601"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 name="Google Shape;439;p19">
                <a:extLst>
                  <a:ext uri="{FF2B5EF4-FFF2-40B4-BE49-F238E27FC236}">
                    <a16:creationId xmlns:a16="http://schemas.microsoft.com/office/drawing/2014/main" id="{23AF202C-D3EB-FA68-9D71-0E6D276B5E14}"/>
                  </a:ext>
                </a:extLst>
              </p:cNvPr>
              <p:cNvSpPr/>
              <p:nvPr/>
            </p:nvSpPr>
            <p:spPr>
              <a:xfrm>
                <a:off x="1554500" y="3286575"/>
                <a:ext cx="214050" cy="88325"/>
              </a:xfrm>
              <a:custGeom>
                <a:avLst/>
                <a:gdLst/>
                <a:ahLst/>
                <a:cxnLst/>
                <a:rect l="l" t="t" r="r" b="b"/>
                <a:pathLst>
                  <a:path w="8562" h="3533" extrusionOk="0">
                    <a:moveTo>
                      <a:pt x="3556" y="1"/>
                    </a:moveTo>
                    <a:cubicBezTo>
                      <a:pt x="3141" y="1"/>
                      <a:pt x="2724" y="26"/>
                      <a:pt x="2310" y="65"/>
                    </a:cubicBezTo>
                    <a:cubicBezTo>
                      <a:pt x="2077" y="99"/>
                      <a:pt x="1810" y="99"/>
                      <a:pt x="1610" y="232"/>
                    </a:cubicBezTo>
                    <a:cubicBezTo>
                      <a:pt x="1410" y="299"/>
                      <a:pt x="1243" y="532"/>
                      <a:pt x="1109" y="732"/>
                    </a:cubicBezTo>
                    <a:cubicBezTo>
                      <a:pt x="642" y="1399"/>
                      <a:pt x="376" y="2067"/>
                      <a:pt x="109" y="2800"/>
                    </a:cubicBezTo>
                    <a:cubicBezTo>
                      <a:pt x="1" y="3178"/>
                      <a:pt x="285" y="3533"/>
                      <a:pt x="626" y="3533"/>
                    </a:cubicBezTo>
                    <a:cubicBezTo>
                      <a:pt x="708" y="3533"/>
                      <a:pt x="792" y="3513"/>
                      <a:pt x="876" y="3468"/>
                    </a:cubicBezTo>
                    <a:cubicBezTo>
                      <a:pt x="1977" y="2967"/>
                      <a:pt x="3144" y="2534"/>
                      <a:pt x="4378" y="2400"/>
                    </a:cubicBezTo>
                    <a:cubicBezTo>
                      <a:pt x="4613" y="2371"/>
                      <a:pt x="4854" y="2356"/>
                      <a:pt x="5097" y="2356"/>
                    </a:cubicBezTo>
                    <a:cubicBezTo>
                      <a:pt x="5962" y="2356"/>
                      <a:pt x="6859" y="2543"/>
                      <a:pt x="7614" y="2934"/>
                    </a:cubicBezTo>
                    <a:cubicBezTo>
                      <a:pt x="7697" y="2982"/>
                      <a:pt x="7783" y="3003"/>
                      <a:pt x="7865" y="3003"/>
                    </a:cubicBezTo>
                    <a:cubicBezTo>
                      <a:pt x="8245" y="3003"/>
                      <a:pt x="8561" y="2556"/>
                      <a:pt x="8315" y="2200"/>
                    </a:cubicBezTo>
                    <a:cubicBezTo>
                      <a:pt x="7914" y="1466"/>
                      <a:pt x="7214" y="899"/>
                      <a:pt x="6447" y="566"/>
                    </a:cubicBezTo>
                    <a:cubicBezTo>
                      <a:pt x="5530" y="142"/>
                      <a:pt x="4547" y="1"/>
                      <a:pt x="3556" y="1"/>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 name="Google Shape;440;p19">
                <a:extLst>
                  <a:ext uri="{FF2B5EF4-FFF2-40B4-BE49-F238E27FC236}">
                    <a16:creationId xmlns:a16="http://schemas.microsoft.com/office/drawing/2014/main" id="{03007521-EAE6-9F9E-B21D-3B72EDA896B8}"/>
                  </a:ext>
                </a:extLst>
              </p:cNvPr>
              <p:cNvSpPr/>
              <p:nvPr/>
            </p:nvSpPr>
            <p:spPr>
              <a:xfrm>
                <a:off x="1560075" y="3459150"/>
                <a:ext cx="230650" cy="202675"/>
              </a:xfrm>
              <a:custGeom>
                <a:avLst/>
                <a:gdLst/>
                <a:ahLst/>
                <a:cxnLst/>
                <a:rect l="l" t="t" r="r" b="b"/>
                <a:pathLst>
                  <a:path w="9226" h="8107" extrusionOk="0">
                    <a:moveTo>
                      <a:pt x="4187" y="0"/>
                    </a:moveTo>
                    <a:cubicBezTo>
                      <a:pt x="4177" y="0"/>
                      <a:pt x="4166" y="0"/>
                      <a:pt x="4155" y="0"/>
                    </a:cubicBezTo>
                    <a:cubicBezTo>
                      <a:pt x="553" y="34"/>
                      <a:pt x="253" y="5137"/>
                      <a:pt x="19" y="7639"/>
                    </a:cubicBezTo>
                    <a:cubicBezTo>
                      <a:pt x="1" y="7934"/>
                      <a:pt x="267" y="8107"/>
                      <a:pt x="526" y="8107"/>
                    </a:cubicBezTo>
                    <a:cubicBezTo>
                      <a:pt x="736" y="8107"/>
                      <a:pt x="942" y="7993"/>
                      <a:pt x="986" y="7739"/>
                    </a:cubicBezTo>
                    <a:cubicBezTo>
                      <a:pt x="1353" y="5805"/>
                      <a:pt x="1220" y="1001"/>
                      <a:pt x="4155" y="968"/>
                    </a:cubicBezTo>
                    <a:cubicBezTo>
                      <a:pt x="4175" y="967"/>
                      <a:pt x="4194" y="967"/>
                      <a:pt x="4213" y="967"/>
                    </a:cubicBezTo>
                    <a:cubicBezTo>
                      <a:pt x="6939" y="967"/>
                      <a:pt x="7996" y="5684"/>
                      <a:pt x="8692" y="7573"/>
                    </a:cubicBezTo>
                    <a:cubicBezTo>
                      <a:pt x="8755" y="7699"/>
                      <a:pt x="8877" y="7765"/>
                      <a:pt x="8989" y="7765"/>
                    </a:cubicBezTo>
                    <a:cubicBezTo>
                      <a:pt x="9114" y="7765"/>
                      <a:pt x="9226" y="7682"/>
                      <a:pt x="9226" y="7506"/>
                    </a:cubicBezTo>
                    <a:cubicBezTo>
                      <a:pt x="9192" y="4946"/>
                      <a:pt x="7370" y="0"/>
                      <a:pt x="4187"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 name="Google Shape;441;p19">
                <a:extLst>
                  <a:ext uri="{FF2B5EF4-FFF2-40B4-BE49-F238E27FC236}">
                    <a16:creationId xmlns:a16="http://schemas.microsoft.com/office/drawing/2014/main" id="{8FB6D928-5273-1D6A-735A-AF863B04479E}"/>
                  </a:ext>
                </a:extLst>
              </p:cNvPr>
              <p:cNvSpPr/>
              <p:nvPr/>
            </p:nvSpPr>
            <p:spPr>
              <a:xfrm>
                <a:off x="1095975" y="3423275"/>
                <a:ext cx="236775" cy="205950"/>
              </a:xfrm>
              <a:custGeom>
                <a:avLst/>
                <a:gdLst/>
                <a:ahLst/>
                <a:cxnLst/>
                <a:rect l="l" t="t" r="r" b="b"/>
                <a:pathLst>
                  <a:path w="9471" h="8238" extrusionOk="0">
                    <a:moveTo>
                      <a:pt x="4830" y="0"/>
                    </a:moveTo>
                    <a:cubicBezTo>
                      <a:pt x="4811" y="0"/>
                      <a:pt x="4792" y="1"/>
                      <a:pt x="4773" y="1"/>
                    </a:cubicBezTo>
                    <a:cubicBezTo>
                      <a:pt x="1471" y="135"/>
                      <a:pt x="237" y="5472"/>
                      <a:pt x="37" y="7973"/>
                    </a:cubicBezTo>
                    <a:cubicBezTo>
                      <a:pt x="0" y="8155"/>
                      <a:pt x="122" y="8238"/>
                      <a:pt x="251" y="8238"/>
                    </a:cubicBezTo>
                    <a:cubicBezTo>
                      <a:pt x="360" y="8238"/>
                      <a:pt x="473" y="8180"/>
                      <a:pt x="504" y="8074"/>
                    </a:cubicBezTo>
                    <a:cubicBezTo>
                      <a:pt x="1271" y="6139"/>
                      <a:pt x="1905" y="2403"/>
                      <a:pt x="3939" y="1435"/>
                    </a:cubicBezTo>
                    <a:cubicBezTo>
                      <a:pt x="4311" y="1260"/>
                      <a:pt x="4644" y="1180"/>
                      <a:pt x="4944" y="1180"/>
                    </a:cubicBezTo>
                    <a:cubicBezTo>
                      <a:pt x="7207" y="1180"/>
                      <a:pt x="7565" y="5683"/>
                      <a:pt x="7742" y="7273"/>
                    </a:cubicBezTo>
                    <a:cubicBezTo>
                      <a:pt x="7773" y="7487"/>
                      <a:pt x="7916" y="7575"/>
                      <a:pt x="8078" y="7575"/>
                    </a:cubicBezTo>
                    <a:cubicBezTo>
                      <a:pt x="8269" y="7575"/>
                      <a:pt x="8486" y="7453"/>
                      <a:pt x="8576" y="7273"/>
                    </a:cubicBezTo>
                    <a:cubicBezTo>
                      <a:pt x="9471" y="5019"/>
                      <a:pt x="7699" y="0"/>
                      <a:pt x="4830"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 name="Google Shape;442;p19">
                <a:extLst>
                  <a:ext uri="{FF2B5EF4-FFF2-40B4-BE49-F238E27FC236}">
                    <a16:creationId xmlns:a16="http://schemas.microsoft.com/office/drawing/2014/main" id="{DC74613F-87BC-9901-3B0F-186FB96D7D62}"/>
                  </a:ext>
                </a:extLst>
              </p:cNvPr>
              <p:cNvSpPr/>
              <p:nvPr/>
            </p:nvSpPr>
            <p:spPr>
              <a:xfrm>
                <a:off x="1263650" y="3857175"/>
                <a:ext cx="338000" cy="228725"/>
              </a:xfrm>
              <a:custGeom>
                <a:avLst/>
                <a:gdLst/>
                <a:ahLst/>
                <a:cxnLst/>
                <a:rect l="l" t="t" r="r" b="b"/>
                <a:pathLst>
                  <a:path w="13520" h="9149" extrusionOk="0">
                    <a:moveTo>
                      <a:pt x="12250" y="0"/>
                    </a:moveTo>
                    <a:cubicBezTo>
                      <a:pt x="12129" y="0"/>
                      <a:pt x="12003" y="18"/>
                      <a:pt x="11876" y="58"/>
                    </a:cubicBezTo>
                    <a:cubicBezTo>
                      <a:pt x="10975" y="291"/>
                      <a:pt x="10075" y="424"/>
                      <a:pt x="9141" y="458"/>
                    </a:cubicBezTo>
                    <a:cubicBezTo>
                      <a:pt x="8109" y="539"/>
                      <a:pt x="7078" y="571"/>
                      <a:pt x="6046" y="571"/>
                    </a:cubicBezTo>
                    <a:cubicBezTo>
                      <a:pt x="4542" y="571"/>
                      <a:pt x="3039" y="504"/>
                      <a:pt x="1535" y="424"/>
                    </a:cubicBezTo>
                    <a:cubicBezTo>
                      <a:pt x="1483" y="418"/>
                      <a:pt x="1430" y="415"/>
                      <a:pt x="1379" y="415"/>
                    </a:cubicBezTo>
                    <a:cubicBezTo>
                      <a:pt x="877" y="415"/>
                      <a:pt x="446" y="702"/>
                      <a:pt x="234" y="1125"/>
                    </a:cubicBezTo>
                    <a:cubicBezTo>
                      <a:pt x="68" y="1392"/>
                      <a:pt x="1" y="1659"/>
                      <a:pt x="68" y="1992"/>
                    </a:cubicBezTo>
                    <a:cubicBezTo>
                      <a:pt x="234" y="2893"/>
                      <a:pt x="468" y="3727"/>
                      <a:pt x="868" y="4561"/>
                    </a:cubicBezTo>
                    <a:cubicBezTo>
                      <a:pt x="1102" y="5094"/>
                      <a:pt x="1402" y="5628"/>
                      <a:pt x="1736" y="6162"/>
                    </a:cubicBezTo>
                    <a:cubicBezTo>
                      <a:pt x="2842" y="7897"/>
                      <a:pt x="4807" y="9149"/>
                      <a:pt x="6836" y="9149"/>
                    </a:cubicBezTo>
                    <a:cubicBezTo>
                      <a:pt x="7070" y="9149"/>
                      <a:pt x="7305" y="9132"/>
                      <a:pt x="7540" y="9097"/>
                    </a:cubicBezTo>
                    <a:cubicBezTo>
                      <a:pt x="8974" y="8897"/>
                      <a:pt x="10275" y="7963"/>
                      <a:pt x="11242" y="6796"/>
                    </a:cubicBezTo>
                    <a:cubicBezTo>
                      <a:pt x="11609" y="6329"/>
                      <a:pt x="11909" y="5828"/>
                      <a:pt x="12210" y="5328"/>
                    </a:cubicBezTo>
                    <a:cubicBezTo>
                      <a:pt x="12810" y="4127"/>
                      <a:pt x="13144" y="2759"/>
                      <a:pt x="13377" y="1425"/>
                    </a:cubicBezTo>
                    <a:lnTo>
                      <a:pt x="13377" y="1392"/>
                    </a:lnTo>
                    <a:cubicBezTo>
                      <a:pt x="13520" y="623"/>
                      <a:pt x="12957" y="0"/>
                      <a:pt x="12250"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 name="Google Shape;443;p19">
                <a:extLst>
                  <a:ext uri="{FF2B5EF4-FFF2-40B4-BE49-F238E27FC236}">
                    <a16:creationId xmlns:a16="http://schemas.microsoft.com/office/drawing/2014/main" id="{A84ADC06-4F8F-D4BA-4FD9-5C5AEEBFE2B8}"/>
                  </a:ext>
                </a:extLst>
              </p:cNvPr>
              <p:cNvSpPr/>
              <p:nvPr/>
            </p:nvSpPr>
            <p:spPr>
              <a:xfrm>
                <a:off x="1376250" y="3636150"/>
                <a:ext cx="98425" cy="91325"/>
              </a:xfrm>
              <a:custGeom>
                <a:avLst/>
                <a:gdLst/>
                <a:ahLst/>
                <a:cxnLst/>
                <a:rect l="l" t="t" r="r" b="b"/>
                <a:pathLst>
                  <a:path w="3937" h="3653" extrusionOk="0">
                    <a:moveTo>
                      <a:pt x="1695" y="1"/>
                    </a:moveTo>
                    <a:cubicBezTo>
                      <a:pt x="1484" y="1"/>
                      <a:pt x="1270" y="45"/>
                      <a:pt x="1068" y="126"/>
                    </a:cubicBezTo>
                    <a:cubicBezTo>
                      <a:pt x="1029" y="115"/>
                      <a:pt x="990" y="110"/>
                      <a:pt x="952" y="110"/>
                    </a:cubicBezTo>
                    <a:cubicBezTo>
                      <a:pt x="507" y="110"/>
                      <a:pt x="159" y="798"/>
                      <a:pt x="67" y="1260"/>
                    </a:cubicBezTo>
                    <a:cubicBezTo>
                      <a:pt x="0" y="1760"/>
                      <a:pt x="200" y="2260"/>
                      <a:pt x="501" y="2661"/>
                    </a:cubicBezTo>
                    <a:cubicBezTo>
                      <a:pt x="701" y="2961"/>
                      <a:pt x="901" y="3261"/>
                      <a:pt x="1201" y="3428"/>
                    </a:cubicBezTo>
                    <a:cubicBezTo>
                      <a:pt x="1437" y="3582"/>
                      <a:pt x="1709" y="3652"/>
                      <a:pt x="1987" y="3652"/>
                    </a:cubicBezTo>
                    <a:cubicBezTo>
                      <a:pt x="2730" y="3652"/>
                      <a:pt x="3508" y="3147"/>
                      <a:pt x="3703" y="2394"/>
                    </a:cubicBezTo>
                    <a:cubicBezTo>
                      <a:pt x="3936" y="1326"/>
                      <a:pt x="3169" y="226"/>
                      <a:pt x="2102" y="59"/>
                    </a:cubicBezTo>
                    <a:cubicBezTo>
                      <a:pt x="1970" y="19"/>
                      <a:pt x="1833" y="1"/>
                      <a:pt x="1695" y="1"/>
                    </a:cubicBezTo>
                    <a:close/>
                  </a:path>
                </a:pathLst>
              </a:custGeom>
              <a:solidFill>
                <a:srgbClr val="6633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 name="Google Shape;444;p19">
                <a:extLst>
                  <a:ext uri="{FF2B5EF4-FFF2-40B4-BE49-F238E27FC236}">
                    <a16:creationId xmlns:a16="http://schemas.microsoft.com/office/drawing/2014/main" id="{327B2F6A-D61D-4B0F-F84A-56217A59667B}"/>
                  </a:ext>
                </a:extLst>
              </p:cNvPr>
              <p:cNvSpPr/>
              <p:nvPr/>
            </p:nvSpPr>
            <p:spPr>
              <a:xfrm>
                <a:off x="1936650" y="4510725"/>
                <a:ext cx="655475" cy="1480552"/>
              </a:xfrm>
              <a:custGeom>
                <a:avLst/>
                <a:gdLst/>
                <a:ahLst/>
                <a:cxnLst/>
                <a:rect l="l" t="t" r="r" b="b"/>
                <a:pathLst>
                  <a:path w="26219" h="80225" extrusionOk="0">
                    <a:moveTo>
                      <a:pt x="4003" y="1"/>
                    </a:moveTo>
                    <a:lnTo>
                      <a:pt x="4637" y="668"/>
                    </a:lnTo>
                    <a:cubicBezTo>
                      <a:pt x="867" y="5805"/>
                      <a:pt x="0" y="12577"/>
                      <a:pt x="834" y="18881"/>
                    </a:cubicBezTo>
                    <a:cubicBezTo>
                      <a:pt x="1668" y="25219"/>
                      <a:pt x="3970" y="31223"/>
                      <a:pt x="6004" y="37228"/>
                    </a:cubicBezTo>
                    <a:cubicBezTo>
                      <a:pt x="10341" y="50037"/>
                      <a:pt x="13610" y="63213"/>
                      <a:pt x="15645" y="76589"/>
                    </a:cubicBezTo>
                    <a:cubicBezTo>
                      <a:pt x="18814" y="77823"/>
                      <a:pt x="21949" y="79024"/>
                      <a:pt x="25118" y="80225"/>
                    </a:cubicBezTo>
                    <a:cubicBezTo>
                      <a:pt x="26219" y="57208"/>
                      <a:pt x="22483" y="33959"/>
                      <a:pt x="14144" y="12476"/>
                    </a:cubicBezTo>
                    <a:cubicBezTo>
                      <a:pt x="12142" y="7306"/>
                      <a:pt x="9307" y="1702"/>
                      <a:pt x="4003" y="1"/>
                    </a:cubicBezTo>
                    <a:close/>
                  </a:path>
                </a:pathLst>
              </a:custGeom>
              <a:solidFill>
                <a:srgbClr val="002060"/>
              </a:solidFill>
              <a:ln>
                <a:solidFill>
                  <a:schemeClr val="accent2">
                    <a:lumMod val="60000"/>
                    <a:lumOff val="4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 name="Google Shape;445;p19">
                <a:extLst>
                  <a:ext uri="{FF2B5EF4-FFF2-40B4-BE49-F238E27FC236}">
                    <a16:creationId xmlns:a16="http://schemas.microsoft.com/office/drawing/2014/main" id="{88BEB9F8-E6C2-98F6-84CC-1649C0825F16}"/>
                  </a:ext>
                </a:extLst>
              </p:cNvPr>
              <p:cNvSpPr/>
              <p:nvPr/>
            </p:nvSpPr>
            <p:spPr>
              <a:xfrm>
                <a:off x="388875" y="4456525"/>
                <a:ext cx="575425" cy="2044000"/>
              </a:xfrm>
              <a:custGeom>
                <a:avLst/>
                <a:gdLst/>
                <a:ahLst/>
                <a:cxnLst/>
                <a:rect l="l" t="t" r="r" b="b"/>
                <a:pathLst>
                  <a:path w="23017" h="81760" extrusionOk="0">
                    <a:moveTo>
                      <a:pt x="17313" y="1"/>
                    </a:moveTo>
                    <a:cubicBezTo>
                      <a:pt x="12176" y="2035"/>
                      <a:pt x="10541" y="8073"/>
                      <a:pt x="8907" y="13377"/>
                    </a:cubicBezTo>
                    <a:cubicBezTo>
                      <a:pt x="2068" y="35393"/>
                      <a:pt x="0" y="58876"/>
                      <a:pt x="2736" y="81759"/>
                    </a:cubicBezTo>
                    <a:cubicBezTo>
                      <a:pt x="5804" y="80358"/>
                      <a:pt x="8873" y="78890"/>
                      <a:pt x="11909" y="77489"/>
                    </a:cubicBezTo>
                    <a:cubicBezTo>
                      <a:pt x="13043" y="64013"/>
                      <a:pt x="15345" y="50637"/>
                      <a:pt x="18747" y="37528"/>
                    </a:cubicBezTo>
                    <a:cubicBezTo>
                      <a:pt x="20382" y="31356"/>
                      <a:pt x="22250" y="25219"/>
                      <a:pt x="22616" y="18881"/>
                    </a:cubicBezTo>
                    <a:cubicBezTo>
                      <a:pt x="23017" y="12543"/>
                      <a:pt x="21682" y="5838"/>
                      <a:pt x="17580" y="968"/>
                    </a:cubicBezTo>
                    <a:lnTo>
                      <a:pt x="17313" y="1"/>
                    </a:lnTo>
                    <a:close/>
                  </a:path>
                </a:pathLst>
              </a:custGeom>
              <a:solidFill>
                <a:srgbClr val="002060"/>
              </a:solidFill>
              <a:ln>
                <a:solidFill>
                  <a:schemeClr val="accent2">
                    <a:lumMod val="60000"/>
                    <a:lumOff val="4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 name="Google Shape;446;p19">
                <a:extLst>
                  <a:ext uri="{FF2B5EF4-FFF2-40B4-BE49-F238E27FC236}">
                    <a16:creationId xmlns:a16="http://schemas.microsoft.com/office/drawing/2014/main" id="{31F9FE6B-9AB0-77DF-2AE5-E2C97C6CA78A}"/>
                  </a:ext>
                </a:extLst>
              </p:cNvPr>
              <p:cNvSpPr/>
              <p:nvPr/>
            </p:nvSpPr>
            <p:spPr>
              <a:xfrm>
                <a:off x="1285350" y="3935700"/>
                <a:ext cx="259375" cy="150200"/>
              </a:xfrm>
              <a:custGeom>
                <a:avLst/>
                <a:gdLst/>
                <a:ahLst/>
                <a:cxnLst/>
                <a:rect l="l" t="t" r="r" b="b"/>
                <a:pathLst>
                  <a:path w="10375" h="6008" extrusionOk="0">
                    <a:moveTo>
                      <a:pt x="4397" y="0"/>
                    </a:moveTo>
                    <a:cubicBezTo>
                      <a:pt x="2826" y="0"/>
                      <a:pt x="1280" y="506"/>
                      <a:pt x="0" y="1420"/>
                    </a:cubicBezTo>
                    <a:cubicBezTo>
                      <a:pt x="234" y="1953"/>
                      <a:pt x="534" y="2487"/>
                      <a:pt x="868" y="3021"/>
                    </a:cubicBezTo>
                    <a:cubicBezTo>
                      <a:pt x="2004" y="4756"/>
                      <a:pt x="3945" y="6008"/>
                      <a:pt x="5969" y="6008"/>
                    </a:cubicBezTo>
                    <a:cubicBezTo>
                      <a:pt x="6203" y="6008"/>
                      <a:pt x="6437" y="5991"/>
                      <a:pt x="6672" y="5956"/>
                    </a:cubicBezTo>
                    <a:cubicBezTo>
                      <a:pt x="8139" y="5756"/>
                      <a:pt x="9407" y="4822"/>
                      <a:pt x="10374" y="3655"/>
                    </a:cubicBezTo>
                    <a:cubicBezTo>
                      <a:pt x="9407" y="1920"/>
                      <a:pt x="7672" y="519"/>
                      <a:pt x="5704" y="119"/>
                    </a:cubicBezTo>
                    <a:cubicBezTo>
                      <a:pt x="5270" y="39"/>
                      <a:pt x="4833" y="0"/>
                      <a:pt x="4397" y="0"/>
                    </a:cubicBezTo>
                    <a:close/>
                  </a:path>
                </a:pathLst>
              </a:custGeom>
              <a:solidFill>
                <a:srgbClr val="B21F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 name="Google Shape;447;p19">
                <a:extLst>
                  <a:ext uri="{FF2B5EF4-FFF2-40B4-BE49-F238E27FC236}">
                    <a16:creationId xmlns:a16="http://schemas.microsoft.com/office/drawing/2014/main" id="{6EED5385-392C-3783-29FD-474D71C07C52}"/>
                  </a:ext>
                </a:extLst>
              </p:cNvPr>
              <p:cNvSpPr/>
              <p:nvPr/>
            </p:nvSpPr>
            <p:spPr>
              <a:xfrm>
                <a:off x="1268675" y="3857175"/>
                <a:ext cx="332150" cy="56775"/>
              </a:xfrm>
              <a:custGeom>
                <a:avLst/>
                <a:gdLst/>
                <a:ahLst/>
                <a:cxnLst/>
                <a:rect l="l" t="t" r="r" b="b"/>
                <a:pathLst>
                  <a:path w="13286" h="2271" extrusionOk="0">
                    <a:moveTo>
                      <a:pt x="12016" y="0"/>
                    </a:moveTo>
                    <a:cubicBezTo>
                      <a:pt x="11894" y="0"/>
                      <a:pt x="11769" y="18"/>
                      <a:pt x="11642" y="58"/>
                    </a:cubicBezTo>
                    <a:cubicBezTo>
                      <a:pt x="10741" y="291"/>
                      <a:pt x="9840" y="424"/>
                      <a:pt x="8906" y="458"/>
                    </a:cubicBezTo>
                    <a:cubicBezTo>
                      <a:pt x="7875" y="539"/>
                      <a:pt x="6843" y="571"/>
                      <a:pt x="5809" y="571"/>
                    </a:cubicBezTo>
                    <a:cubicBezTo>
                      <a:pt x="4303" y="571"/>
                      <a:pt x="2791" y="504"/>
                      <a:pt x="1268" y="424"/>
                    </a:cubicBezTo>
                    <a:cubicBezTo>
                      <a:pt x="1238" y="423"/>
                      <a:pt x="1208" y="422"/>
                      <a:pt x="1178" y="422"/>
                    </a:cubicBezTo>
                    <a:cubicBezTo>
                      <a:pt x="679" y="422"/>
                      <a:pt x="221" y="684"/>
                      <a:pt x="0" y="1125"/>
                    </a:cubicBezTo>
                    <a:cubicBezTo>
                      <a:pt x="267" y="1258"/>
                      <a:pt x="567" y="1292"/>
                      <a:pt x="834" y="1392"/>
                    </a:cubicBezTo>
                    <a:cubicBezTo>
                      <a:pt x="3007" y="1843"/>
                      <a:pt x="5251" y="2271"/>
                      <a:pt x="7486" y="2271"/>
                    </a:cubicBezTo>
                    <a:cubicBezTo>
                      <a:pt x="7893" y="2271"/>
                      <a:pt x="8300" y="2257"/>
                      <a:pt x="8706" y="2226"/>
                    </a:cubicBezTo>
                    <a:cubicBezTo>
                      <a:pt x="10074" y="2092"/>
                      <a:pt x="11742" y="1792"/>
                      <a:pt x="13143" y="1425"/>
                    </a:cubicBezTo>
                    <a:lnTo>
                      <a:pt x="13143" y="1392"/>
                    </a:lnTo>
                    <a:cubicBezTo>
                      <a:pt x="13285" y="623"/>
                      <a:pt x="12723" y="0"/>
                      <a:pt x="12016" y="0"/>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 name="Google Shape;448;p19">
                <a:extLst>
                  <a:ext uri="{FF2B5EF4-FFF2-40B4-BE49-F238E27FC236}">
                    <a16:creationId xmlns:a16="http://schemas.microsoft.com/office/drawing/2014/main" id="{0B6BB577-9ABB-DF6F-C2D2-802E2446C255}"/>
                  </a:ext>
                </a:extLst>
              </p:cNvPr>
              <p:cNvSpPr/>
              <p:nvPr/>
            </p:nvSpPr>
            <p:spPr>
              <a:xfrm>
                <a:off x="1767300" y="3600850"/>
                <a:ext cx="63275" cy="52225"/>
              </a:xfrm>
              <a:custGeom>
                <a:avLst/>
                <a:gdLst/>
                <a:ahLst/>
                <a:cxnLst/>
                <a:rect l="l" t="t" r="r" b="b"/>
                <a:pathLst>
                  <a:path w="2531" h="2089" extrusionOk="0">
                    <a:moveTo>
                      <a:pt x="2111" y="0"/>
                    </a:moveTo>
                    <a:cubicBezTo>
                      <a:pt x="2048" y="0"/>
                      <a:pt x="1986" y="22"/>
                      <a:pt x="1937" y="70"/>
                    </a:cubicBezTo>
                    <a:cubicBezTo>
                      <a:pt x="1437" y="504"/>
                      <a:pt x="870" y="870"/>
                      <a:pt x="370" y="1271"/>
                    </a:cubicBezTo>
                    <a:cubicBezTo>
                      <a:pt x="1" y="1583"/>
                      <a:pt x="332" y="2088"/>
                      <a:pt x="727" y="2088"/>
                    </a:cubicBezTo>
                    <a:cubicBezTo>
                      <a:pt x="796" y="2088"/>
                      <a:pt x="867" y="2073"/>
                      <a:pt x="937" y="2038"/>
                    </a:cubicBezTo>
                    <a:cubicBezTo>
                      <a:pt x="1570" y="1638"/>
                      <a:pt x="2037" y="1071"/>
                      <a:pt x="2404" y="437"/>
                    </a:cubicBezTo>
                    <a:cubicBezTo>
                      <a:pt x="2531" y="209"/>
                      <a:pt x="2312" y="0"/>
                      <a:pt x="2111"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 name="Google Shape;449;p19">
                <a:extLst>
                  <a:ext uri="{FF2B5EF4-FFF2-40B4-BE49-F238E27FC236}">
                    <a16:creationId xmlns:a16="http://schemas.microsoft.com/office/drawing/2014/main" id="{2DF1D326-BBA2-23E6-2F95-C40E09B67930}"/>
                  </a:ext>
                </a:extLst>
              </p:cNvPr>
              <p:cNvSpPr/>
              <p:nvPr/>
            </p:nvSpPr>
            <p:spPr>
              <a:xfrm>
                <a:off x="1760600" y="3557950"/>
                <a:ext cx="55075" cy="35350"/>
              </a:xfrm>
              <a:custGeom>
                <a:avLst/>
                <a:gdLst/>
                <a:ahLst/>
                <a:cxnLst/>
                <a:rect l="l" t="t" r="r" b="b"/>
                <a:pathLst>
                  <a:path w="2203" h="1414" extrusionOk="0">
                    <a:moveTo>
                      <a:pt x="1774" y="0"/>
                    </a:moveTo>
                    <a:cubicBezTo>
                      <a:pt x="1742" y="0"/>
                      <a:pt x="1708" y="6"/>
                      <a:pt x="1672" y="18"/>
                    </a:cubicBezTo>
                    <a:cubicBezTo>
                      <a:pt x="1205" y="118"/>
                      <a:pt x="571" y="251"/>
                      <a:pt x="237" y="618"/>
                    </a:cubicBezTo>
                    <a:cubicBezTo>
                      <a:pt x="1" y="885"/>
                      <a:pt x="184" y="1413"/>
                      <a:pt x="531" y="1413"/>
                    </a:cubicBezTo>
                    <a:cubicBezTo>
                      <a:pt x="575" y="1413"/>
                      <a:pt x="622" y="1404"/>
                      <a:pt x="671" y="1386"/>
                    </a:cubicBezTo>
                    <a:cubicBezTo>
                      <a:pt x="1071" y="1219"/>
                      <a:pt x="1405" y="852"/>
                      <a:pt x="1838" y="718"/>
                    </a:cubicBezTo>
                    <a:cubicBezTo>
                      <a:pt x="2203" y="567"/>
                      <a:pt x="2097" y="0"/>
                      <a:pt x="1774"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450;p19">
                <a:extLst>
                  <a:ext uri="{FF2B5EF4-FFF2-40B4-BE49-F238E27FC236}">
                    <a16:creationId xmlns:a16="http://schemas.microsoft.com/office/drawing/2014/main" id="{C457AF62-2936-3515-D8B5-DB048A44A31D}"/>
                  </a:ext>
                </a:extLst>
              </p:cNvPr>
              <p:cNvSpPr/>
              <p:nvPr/>
            </p:nvSpPr>
            <p:spPr>
              <a:xfrm>
                <a:off x="1056025" y="3570750"/>
                <a:ext cx="61475" cy="57625"/>
              </a:xfrm>
              <a:custGeom>
                <a:avLst/>
                <a:gdLst/>
                <a:ahLst/>
                <a:cxnLst/>
                <a:rect l="l" t="t" r="r" b="b"/>
                <a:pathLst>
                  <a:path w="2459" h="2305" extrusionOk="0">
                    <a:moveTo>
                      <a:pt x="417" y="0"/>
                    </a:moveTo>
                    <a:cubicBezTo>
                      <a:pt x="272" y="0"/>
                      <a:pt x="116" y="93"/>
                      <a:pt x="67" y="240"/>
                    </a:cubicBezTo>
                    <a:cubicBezTo>
                      <a:pt x="0" y="673"/>
                      <a:pt x="234" y="1074"/>
                      <a:pt x="500" y="1374"/>
                    </a:cubicBezTo>
                    <a:cubicBezTo>
                      <a:pt x="734" y="1708"/>
                      <a:pt x="1067" y="2074"/>
                      <a:pt x="1468" y="2241"/>
                    </a:cubicBezTo>
                    <a:cubicBezTo>
                      <a:pt x="1550" y="2285"/>
                      <a:pt x="1634" y="2305"/>
                      <a:pt x="1716" y="2305"/>
                    </a:cubicBezTo>
                    <a:cubicBezTo>
                      <a:pt x="2127" y="2305"/>
                      <a:pt x="2458" y="1803"/>
                      <a:pt x="2068" y="1441"/>
                    </a:cubicBezTo>
                    <a:cubicBezTo>
                      <a:pt x="1835" y="1207"/>
                      <a:pt x="1534" y="1040"/>
                      <a:pt x="1301" y="774"/>
                    </a:cubicBezTo>
                    <a:cubicBezTo>
                      <a:pt x="1034" y="540"/>
                      <a:pt x="867" y="206"/>
                      <a:pt x="567" y="40"/>
                    </a:cubicBezTo>
                    <a:cubicBezTo>
                      <a:pt x="522" y="13"/>
                      <a:pt x="471" y="0"/>
                      <a:pt x="417"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 name="Google Shape;451;p19">
                <a:extLst>
                  <a:ext uri="{FF2B5EF4-FFF2-40B4-BE49-F238E27FC236}">
                    <a16:creationId xmlns:a16="http://schemas.microsoft.com/office/drawing/2014/main" id="{DBB0C73F-78B0-B4A3-A473-069ED2A9EF01}"/>
                  </a:ext>
                </a:extLst>
              </p:cNvPr>
              <p:cNvSpPr/>
              <p:nvPr/>
            </p:nvSpPr>
            <p:spPr>
              <a:xfrm>
                <a:off x="1073900" y="3543575"/>
                <a:ext cx="51075" cy="46050"/>
              </a:xfrm>
              <a:custGeom>
                <a:avLst/>
                <a:gdLst/>
                <a:ahLst/>
                <a:cxnLst/>
                <a:rect l="l" t="t" r="r" b="b"/>
                <a:pathLst>
                  <a:path w="2043" h="1842" extrusionOk="0">
                    <a:moveTo>
                      <a:pt x="354" y="0"/>
                    </a:moveTo>
                    <a:cubicBezTo>
                      <a:pt x="174" y="0"/>
                      <a:pt x="1" y="266"/>
                      <a:pt x="152" y="493"/>
                    </a:cubicBezTo>
                    <a:cubicBezTo>
                      <a:pt x="319" y="693"/>
                      <a:pt x="453" y="960"/>
                      <a:pt x="619" y="1160"/>
                    </a:cubicBezTo>
                    <a:cubicBezTo>
                      <a:pt x="786" y="1360"/>
                      <a:pt x="953" y="1627"/>
                      <a:pt x="1186" y="1794"/>
                    </a:cubicBezTo>
                    <a:cubicBezTo>
                      <a:pt x="1247" y="1827"/>
                      <a:pt x="1313" y="1842"/>
                      <a:pt x="1378" y="1842"/>
                    </a:cubicBezTo>
                    <a:cubicBezTo>
                      <a:pt x="1708" y="1842"/>
                      <a:pt x="2043" y="1466"/>
                      <a:pt x="1820" y="1160"/>
                    </a:cubicBezTo>
                    <a:cubicBezTo>
                      <a:pt x="1487" y="693"/>
                      <a:pt x="920" y="493"/>
                      <a:pt x="519" y="93"/>
                    </a:cubicBezTo>
                    <a:cubicBezTo>
                      <a:pt x="471" y="28"/>
                      <a:pt x="412" y="0"/>
                      <a:pt x="354"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 name="Google Shape;452;p19">
                <a:extLst>
                  <a:ext uri="{FF2B5EF4-FFF2-40B4-BE49-F238E27FC236}">
                    <a16:creationId xmlns:a16="http://schemas.microsoft.com/office/drawing/2014/main" id="{66288AFC-2CB4-6810-5005-3ADB6B4BDCC5}"/>
                  </a:ext>
                </a:extLst>
              </p:cNvPr>
              <p:cNvSpPr/>
              <p:nvPr/>
            </p:nvSpPr>
            <p:spPr>
              <a:xfrm>
                <a:off x="1100125" y="3497000"/>
                <a:ext cx="37300" cy="51950"/>
              </a:xfrm>
              <a:custGeom>
                <a:avLst/>
                <a:gdLst/>
                <a:ahLst/>
                <a:cxnLst/>
                <a:rect l="l" t="t" r="r" b="b"/>
                <a:pathLst>
                  <a:path w="1492" h="2078" extrusionOk="0">
                    <a:moveTo>
                      <a:pt x="369" y="0"/>
                    </a:moveTo>
                    <a:cubicBezTo>
                      <a:pt x="191" y="0"/>
                      <a:pt x="1" y="145"/>
                      <a:pt x="71" y="354"/>
                    </a:cubicBezTo>
                    <a:cubicBezTo>
                      <a:pt x="237" y="888"/>
                      <a:pt x="338" y="1455"/>
                      <a:pt x="638" y="1889"/>
                    </a:cubicBezTo>
                    <a:cubicBezTo>
                      <a:pt x="732" y="2018"/>
                      <a:pt x="872" y="2077"/>
                      <a:pt x="1007" y="2077"/>
                    </a:cubicBezTo>
                    <a:cubicBezTo>
                      <a:pt x="1256" y="2077"/>
                      <a:pt x="1491" y="1879"/>
                      <a:pt x="1405" y="1555"/>
                    </a:cubicBezTo>
                    <a:cubicBezTo>
                      <a:pt x="1238" y="1022"/>
                      <a:pt x="838" y="555"/>
                      <a:pt x="571" y="88"/>
                    </a:cubicBezTo>
                    <a:cubicBezTo>
                      <a:pt x="521" y="27"/>
                      <a:pt x="446" y="0"/>
                      <a:pt x="369"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0" name="Google Shape;453;p19">
                <a:extLst>
                  <a:ext uri="{FF2B5EF4-FFF2-40B4-BE49-F238E27FC236}">
                    <a16:creationId xmlns:a16="http://schemas.microsoft.com/office/drawing/2014/main" id="{5CDEEF33-3F15-7E02-7158-8259DDD57C82}"/>
                  </a:ext>
                </a:extLst>
              </p:cNvPr>
              <p:cNvSpPr/>
              <p:nvPr/>
            </p:nvSpPr>
            <p:spPr>
              <a:xfrm>
                <a:off x="1744850" y="3513650"/>
                <a:ext cx="48375" cy="46050"/>
              </a:xfrm>
              <a:custGeom>
                <a:avLst/>
                <a:gdLst/>
                <a:ahLst/>
                <a:cxnLst/>
                <a:rect l="l" t="t" r="r" b="b"/>
                <a:pathLst>
                  <a:path w="1935" h="1842" extrusionOk="0">
                    <a:moveTo>
                      <a:pt x="1557" y="1"/>
                    </a:moveTo>
                    <a:cubicBezTo>
                      <a:pt x="1485" y="1"/>
                      <a:pt x="1416" y="19"/>
                      <a:pt x="1368" y="55"/>
                    </a:cubicBezTo>
                    <a:cubicBezTo>
                      <a:pt x="1134" y="322"/>
                      <a:pt x="934" y="622"/>
                      <a:pt x="667" y="856"/>
                    </a:cubicBezTo>
                    <a:cubicBezTo>
                      <a:pt x="467" y="1056"/>
                      <a:pt x="0" y="1523"/>
                      <a:pt x="467" y="1790"/>
                    </a:cubicBezTo>
                    <a:cubicBezTo>
                      <a:pt x="538" y="1826"/>
                      <a:pt x="612" y="1841"/>
                      <a:pt x="685" y="1841"/>
                    </a:cubicBezTo>
                    <a:cubicBezTo>
                      <a:pt x="1025" y="1841"/>
                      <a:pt x="1370" y="1509"/>
                      <a:pt x="1534" y="1290"/>
                    </a:cubicBezTo>
                    <a:cubicBezTo>
                      <a:pt x="1801" y="956"/>
                      <a:pt x="1935" y="589"/>
                      <a:pt x="1868" y="189"/>
                    </a:cubicBezTo>
                    <a:cubicBezTo>
                      <a:pt x="1825" y="60"/>
                      <a:pt x="1687" y="1"/>
                      <a:pt x="1557" y="1"/>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 name="Google Shape;454;p19">
                <a:extLst>
                  <a:ext uri="{FF2B5EF4-FFF2-40B4-BE49-F238E27FC236}">
                    <a16:creationId xmlns:a16="http://schemas.microsoft.com/office/drawing/2014/main" id="{F2DEFD75-DDED-CAAA-7CD3-A6EA6844D7F5}"/>
                  </a:ext>
                </a:extLst>
              </p:cNvPr>
              <p:cNvSpPr/>
              <p:nvPr/>
            </p:nvSpPr>
            <p:spPr>
              <a:xfrm>
                <a:off x="1040175" y="2790000"/>
                <a:ext cx="552075" cy="293075"/>
              </a:xfrm>
              <a:custGeom>
                <a:avLst/>
                <a:gdLst/>
                <a:ahLst/>
                <a:cxnLst/>
                <a:rect l="l" t="t" r="r" b="b"/>
                <a:pathLst>
                  <a:path w="22083" h="11723" extrusionOk="0">
                    <a:moveTo>
                      <a:pt x="11251" y="1"/>
                    </a:moveTo>
                    <a:cubicBezTo>
                      <a:pt x="10970" y="1"/>
                      <a:pt x="10688" y="16"/>
                      <a:pt x="10408" y="47"/>
                    </a:cubicBezTo>
                    <a:cubicBezTo>
                      <a:pt x="9640" y="114"/>
                      <a:pt x="8840" y="314"/>
                      <a:pt x="8073" y="581"/>
                    </a:cubicBezTo>
                    <a:cubicBezTo>
                      <a:pt x="3536" y="2249"/>
                      <a:pt x="167" y="6785"/>
                      <a:pt x="0" y="11656"/>
                    </a:cubicBezTo>
                    <a:lnTo>
                      <a:pt x="467" y="10788"/>
                    </a:lnTo>
                    <a:cubicBezTo>
                      <a:pt x="3598" y="8766"/>
                      <a:pt x="7016" y="6649"/>
                      <a:pt x="10721" y="6649"/>
                    </a:cubicBezTo>
                    <a:cubicBezTo>
                      <a:pt x="10805" y="6649"/>
                      <a:pt x="10890" y="6650"/>
                      <a:pt x="10975" y="6652"/>
                    </a:cubicBezTo>
                    <a:cubicBezTo>
                      <a:pt x="13143" y="6752"/>
                      <a:pt x="15178" y="7553"/>
                      <a:pt x="17146" y="8453"/>
                    </a:cubicBezTo>
                    <a:cubicBezTo>
                      <a:pt x="18947" y="9287"/>
                      <a:pt x="20782" y="10255"/>
                      <a:pt x="22083" y="11722"/>
                    </a:cubicBezTo>
                    <a:cubicBezTo>
                      <a:pt x="21649" y="8720"/>
                      <a:pt x="20515" y="5718"/>
                      <a:pt x="18513" y="3450"/>
                    </a:cubicBezTo>
                    <a:cubicBezTo>
                      <a:pt x="16669" y="1424"/>
                      <a:pt x="13975" y="1"/>
                      <a:pt x="11251" y="1"/>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 name="Google Shape;455;p19">
                <a:extLst>
                  <a:ext uri="{FF2B5EF4-FFF2-40B4-BE49-F238E27FC236}">
                    <a16:creationId xmlns:a16="http://schemas.microsoft.com/office/drawing/2014/main" id="{2CF0E677-197F-BEB1-DE73-478571609039}"/>
                  </a:ext>
                </a:extLst>
              </p:cNvPr>
              <p:cNvSpPr/>
              <p:nvPr/>
            </p:nvSpPr>
            <p:spPr>
              <a:xfrm>
                <a:off x="1004300" y="2571750"/>
                <a:ext cx="1162525" cy="1013250"/>
              </a:xfrm>
              <a:custGeom>
                <a:avLst/>
                <a:gdLst/>
                <a:ahLst/>
                <a:cxnLst/>
                <a:rect l="l" t="t" r="r" b="b"/>
                <a:pathLst>
                  <a:path w="46501" h="40530" extrusionOk="0">
                    <a:moveTo>
                      <a:pt x="15351" y="0"/>
                    </a:moveTo>
                    <a:cubicBezTo>
                      <a:pt x="15182" y="0"/>
                      <a:pt x="15013" y="2"/>
                      <a:pt x="14845" y="4"/>
                    </a:cubicBezTo>
                    <a:cubicBezTo>
                      <a:pt x="12910" y="38"/>
                      <a:pt x="10842" y="305"/>
                      <a:pt x="9074" y="1172"/>
                    </a:cubicBezTo>
                    <a:cubicBezTo>
                      <a:pt x="2736" y="4174"/>
                      <a:pt x="835" y="12613"/>
                      <a:pt x="368" y="18951"/>
                    </a:cubicBezTo>
                    <a:cubicBezTo>
                      <a:pt x="301" y="19385"/>
                      <a:pt x="1" y="20486"/>
                      <a:pt x="234" y="20886"/>
                    </a:cubicBezTo>
                    <a:cubicBezTo>
                      <a:pt x="332" y="21082"/>
                      <a:pt x="443" y="21162"/>
                      <a:pt x="560" y="21162"/>
                    </a:cubicBezTo>
                    <a:cubicBezTo>
                      <a:pt x="1001" y="21162"/>
                      <a:pt x="1525" y="20021"/>
                      <a:pt x="1735" y="19652"/>
                    </a:cubicBezTo>
                    <a:cubicBezTo>
                      <a:pt x="3136" y="17017"/>
                      <a:pt x="4738" y="14348"/>
                      <a:pt x="7106" y="12547"/>
                    </a:cubicBezTo>
                    <a:cubicBezTo>
                      <a:pt x="8667" y="11381"/>
                      <a:pt x="10678" y="10622"/>
                      <a:pt x="12622" y="10622"/>
                    </a:cubicBezTo>
                    <a:cubicBezTo>
                      <a:pt x="13627" y="10622"/>
                      <a:pt x="14614" y="10824"/>
                      <a:pt x="15512" y="11279"/>
                    </a:cubicBezTo>
                    <a:cubicBezTo>
                      <a:pt x="17280" y="12113"/>
                      <a:pt x="18481" y="13714"/>
                      <a:pt x="19648" y="15282"/>
                    </a:cubicBezTo>
                    <a:cubicBezTo>
                      <a:pt x="21316" y="17450"/>
                      <a:pt x="22650" y="19819"/>
                      <a:pt x="24151" y="22120"/>
                    </a:cubicBezTo>
                    <a:cubicBezTo>
                      <a:pt x="24985" y="23354"/>
                      <a:pt x="25786" y="24555"/>
                      <a:pt x="26587" y="25789"/>
                    </a:cubicBezTo>
                    <a:lnTo>
                      <a:pt x="27821" y="27657"/>
                    </a:lnTo>
                    <a:cubicBezTo>
                      <a:pt x="28088" y="28024"/>
                      <a:pt x="28922" y="28858"/>
                      <a:pt x="28922" y="29292"/>
                    </a:cubicBezTo>
                    <a:cubicBezTo>
                      <a:pt x="30923" y="32294"/>
                      <a:pt x="33258" y="35196"/>
                      <a:pt x="36127" y="37398"/>
                    </a:cubicBezTo>
                    <a:cubicBezTo>
                      <a:pt x="38529" y="39254"/>
                      <a:pt x="41534" y="40529"/>
                      <a:pt x="44521" y="40529"/>
                    </a:cubicBezTo>
                    <a:cubicBezTo>
                      <a:pt x="45184" y="40529"/>
                      <a:pt x="45846" y="40467"/>
                      <a:pt x="46501" y="40333"/>
                    </a:cubicBezTo>
                    <a:cubicBezTo>
                      <a:pt x="42731" y="37164"/>
                      <a:pt x="40597" y="32494"/>
                      <a:pt x="39262" y="27724"/>
                    </a:cubicBezTo>
                    <a:cubicBezTo>
                      <a:pt x="39062" y="27057"/>
                      <a:pt x="38895" y="26357"/>
                      <a:pt x="38729" y="25689"/>
                    </a:cubicBezTo>
                    <a:cubicBezTo>
                      <a:pt x="37728" y="21620"/>
                      <a:pt x="37094" y="17383"/>
                      <a:pt x="35826" y="13381"/>
                    </a:cubicBezTo>
                    <a:cubicBezTo>
                      <a:pt x="35026" y="10845"/>
                      <a:pt x="34025" y="8377"/>
                      <a:pt x="32324" y="6376"/>
                    </a:cubicBezTo>
                    <a:cubicBezTo>
                      <a:pt x="30923" y="4708"/>
                      <a:pt x="29122" y="3507"/>
                      <a:pt x="27154" y="2540"/>
                    </a:cubicBezTo>
                    <a:cubicBezTo>
                      <a:pt x="23502" y="778"/>
                      <a:pt x="19420" y="0"/>
                      <a:pt x="15351" y="0"/>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 name="Google Shape;456;p19">
                <a:extLst>
                  <a:ext uri="{FF2B5EF4-FFF2-40B4-BE49-F238E27FC236}">
                    <a16:creationId xmlns:a16="http://schemas.microsoft.com/office/drawing/2014/main" id="{D9BB14D6-4B60-8CB7-566D-2EE60E1BF1B5}"/>
                  </a:ext>
                </a:extLst>
              </p:cNvPr>
              <p:cNvSpPr/>
              <p:nvPr/>
            </p:nvSpPr>
            <p:spPr>
              <a:xfrm>
                <a:off x="1076850" y="2571750"/>
                <a:ext cx="1089150" cy="1010000"/>
              </a:xfrm>
              <a:custGeom>
                <a:avLst/>
                <a:gdLst/>
                <a:ahLst/>
                <a:cxnLst/>
                <a:rect l="l" t="t" r="r" b="b"/>
                <a:pathLst>
                  <a:path w="43566" h="40400" extrusionOk="0">
                    <a:moveTo>
                      <a:pt x="12512" y="0"/>
                    </a:moveTo>
                    <a:cubicBezTo>
                      <a:pt x="12344" y="0"/>
                      <a:pt x="12177" y="2"/>
                      <a:pt x="12010" y="4"/>
                    </a:cubicBezTo>
                    <a:cubicBezTo>
                      <a:pt x="10041" y="38"/>
                      <a:pt x="8007" y="305"/>
                      <a:pt x="6205" y="1172"/>
                    </a:cubicBezTo>
                    <a:cubicBezTo>
                      <a:pt x="3570" y="2439"/>
                      <a:pt x="735" y="5275"/>
                      <a:pt x="1" y="8144"/>
                    </a:cubicBezTo>
                    <a:cubicBezTo>
                      <a:pt x="668" y="8010"/>
                      <a:pt x="1335" y="7009"/>
                      <a:pt x="1902" y="6542"/>
                    </a:cubicBezTo>
                    <a:cubicBezTo>
                      <a:pt x="2603" y="5975"/>
                      <a:pt x="3437" y="5442"/>
                      <a:pt x="4271" y="5008"/>
                    </a:cubicBezTo>
                    <a:cubicBezTo>
                      <a:pt x="6072" y="4141"/>
                      <a:pt x="8040" y="3607"/>
                      <a:pt x="10008" y="3440"/>
                    </a:cubicBezTo>
                    <a:cubicBezTo>
                      <a:pt x="10450" y="3406"/>
                      <a:pt x="10892" y="3389"/>
                      <a:pt x="11333" y="3389"/>
                    </a:cubicBezTo>
                    <a:cubicBezTo>
                      <a:pt x="14721" y="3389"/>
                      <a:pt x="18068" y="4385"/>
                      <a:pt x="21049" y="6009"/>
                    </a:cubicBezTo>
                    <a:cubicBezTo>
                      <a:pt x="21983" y="6509"/>
                      <a:pt x="22817" y="7043"/>
                      <a:pt x="23584" y="7710"/>
                    </a:cubicBezTo>
                    <a:cubicBezTo>
                      <a:pt x="26553" y="10278"/>
                      <a:pt x="27187" y="13714"/>
                      <a:pt x="28688" y="17117"/>
                    </a:cubicBezTo>
                    <a:cubicBezTo>
                      <a:pt x="29355" y="18651"/>
                      <a:pt x="30256" y="20019"/>
                      <a:pt x="30890" y="21653"/>
                    </a:cubicBezTo>
                    <a:cubicBezTo>
                      <a:pt x="31657" y="23621"/>
                      <a:pt x="32391" y="25623"/>
                      <a:pt x="33225" y="27557"/>
                    </a:cubicBezTo>
                    <a:cubicBezTo>
                      <a:pt x="33525" y="28191"/>
                      <a:pt x="33825" y="28858"/>
                      <a:pt x="34092" y="29492"/>
                    </a:cubicBezTo>
                    <a:cubicBezTo>
                      <a:pt x="36093" y="33795"/>
                      <a:pt x="38862" y="37898"/>
                      <a:pt x="42865" y="40400"/>
                    </a:cubicBezTo>
                    <a:cubicBezTo>
                      <a:pt x="43098" y="40367"/>
                      <a:pt x="43332" y="40333"/>
                      <a:pt x="43565" y="40300"/>
                    </a:cubicBezTo>
                    <a:cubicBezTo>
                      <a:pt x="39829" y="37164"/>
                      <a:pt x="37661" y="32461"/>
                      <a:pt x="36360" y="27724"/>
                    </a:cubicBezTo>
                    <a:cubicBezTo>
                      <a:pt x="36127" y="27057"/>
                      <a:pt x="35960" y="26357"/>
                      <a:pt x="35793" y="25689"/>
                    </a:cubicBezTo>
                    <a:cubicBezTo>
                      <a:pt x="34859" y="21620"/>
                      <a:pt x="34192" y="17450"/>
                      <a:pt x="32958" y="13381"/>
                    </a:cubicBezTo>
                    <a:cubicBezTo>
                      <a:pt x="32191" y="10845"/>
                      <a:pt x="31190" y="8377"/>
                      <a:pt x="29455" y="6376"/>
                    </a:cubicBezTo>
                    <a:cubicBezTo>
                      <a:pt x="28054" y="4708"/>
                      <a:pt x="26253" y="3507"/>
                      <a:pt x="24285" y="2540"/>
                    </a:cubicBezTo>
                    <a:cubicBezTo>
                      <a:pt x="20666" y="778"/>
                      <a:pt x="16554" y="0"/>
                      <a:pt x="12512" y="0"/>
                    </a:cubicBezTo>
                    <a:close/>
                  </a:path>
                </a:pathLst>
              </a:custGeom>
              <a:solidFill>
                <a:schemeClr val="tx1"/>
              </a:solidFill>
              <a:ln>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 name="Google Shape;457;p19">
                <a:extLst>
                  <a:ext uri="{FF2B5EF4-FFF2-40B4-BE49-F238E27FC236}">
                    <a16:creationId xmlns:a16="http://schemas.microsoft.com/office/drawing/2014/main" id="{069B2CF2-3E89-12C8-8022-407DDEF80631}"/>
                  </a:ext>
                </a:extLst>
              </p:cNvPr>
              <p:cNvSpPr/>
              <p:nvPr/>
            </p:nvSpPr>
            <p:spPr>
              <a:xfrm>
                <a:off x="701600" y="2886575"/>
                <a:ext cx="403650" cy="678500"/>
              </a:xfrm>
              <a:custGeom>
                <a:avLst/>
                <a:gdLst/>
                <a:ahLst/>
                <a:cxnLst/>
                <a:rect l="l" t="t" r="r" b="b"/>
                <a:pathLst>
                  <a:path w="16146" h="27140" extrusionOk="0">
                    <a:moveTo>
                      <a:pt x="10518" y="0"/>
                    </a:moveTo>
                    <a:cubicBezTo>
                      <a:pt x="9068" y="0"/>
                      <a:pt x="7639" y="476"/>
                      <a:pt x="6405" y="1255"/>
                    </a:cubicBezTo>
                    <a:cubicBezTo>
                      <a:pt x="4870" y="2222"/>
                      <a:pt x="3703" y="3623"/>
                      <a:pt x="2736" y="5191"/>
                    </a:cubicBezTo>
                    <a:cubicBezTo>
                      <a:pt x="801" y="8426"/>
                      <a:pt x="0" y="12296"/>
                      <a:pt x="0" y="16132"/>
                    </a:cubicBezTo>
                    <a:cubicBezTo>
                      <a:pt x="0" y="18133"/>
                      <a:pt x="200" y="20135"/>
                      <a:pt x="501" y="22103"/>
                    </a:cubicBezTo>
                    <a:cubicBezTo>
                      <a:pt x="667" y="23237"/>
                      <a:pt x="567" y="26773"/>
                      <a:pt x="1868" y="27140"/>
                    </a:cubicBezTo>
                    <a:cubicBezTo>
                      <a:pt x="1668" y="27073"/>
                      <a:pt x="3269" y="24271"/>
                      <a:pt x="3503" y="24038"/>
                    </a:cubicBezTo>
                    <a:cubicBezTo>
                      <a:pt x="4210" y="23138"/>
                      <a:pt x="5320" y="22299"/>
                      <a:pt x="6534" y="22299"/>
                    </a:cubicBezTo>
                    <a:cubicBezTo>
                      <a:pt x="6580" y="22299"/>
                      <a:pt x="6626" y="22301"/>
                      <a:pt x="6672" y="22303"/>
                    </a:cubicBezTo>
                    <a:cubicBezTo>
                      <a:pt x="7072" y="22370"/>
                      <a:pt x="7539" y="22603"/>
                      <a:pt x="7672" y="23037"/>
                    </a:cubicBezTo>
                    <a:cubicBezTo>
                      <a:pt x="7703" y="23191"/>
                      <a:pt x="7734" y="23374"/>
                      <a:pt x="7871" y="23374"/>
                    </a:cubicBezTo>
                    <a:cubicBezTo>
                      <a:pt x="7882" y="23374"/>
                      <a:pt x="7893" y="23373"/>
                      <a:pt x="7906" y="23370"/>
                    </a:cubicBezTo>
                    <a:cubicBezTo>
                      <a:pt x="7939" y="23370"/>
                      <a:pt x="8006" y="23304"/>
                      <a:pt x="8039" y="23304"/>
                    </a:cubicBezTo>
                    <a:cubicBezTo>
                      <a:pt x="9707" y="22436"/>
                      <a:pt x="11041" y="20869"/>
                      <a:pt x="12076" y="19301"/>
                    </a:cubicBezTo>
                    <a:cubicBezTo>
                      <a:pt x="12609" y="18467"/>
                      <a:pt x="13043" y="17566"/>
                      <a:pt x="13376" y="16599"/>
                    </a:cubicBezTo>
                    <a:cubicBezTo>
                      <a:pt x="15011" y="12563"/>
                      <a:pt x="16145" y="8093"/>
                      <a:pt x="15111" y="3856"/>
                    </a:cubicBezTo>
                    <a:cubicBezTo>
                      <a:pt x="14844" y="2789"/>
                      <a:pt x="14411" y="1722"/>
                      <a:pt x="13577" y="954"/>
                    </a:cubicBezTo>
                    <a:cubicBezTo>
                      <a:pt x="13510" y="888"/>
                      <a:pt x="13410" y="854"/>
                      <a:pt x="13343" y="754"/>
                    </a:cubicBezTo>
                    <a:cubicBezTo>
                      <a:pt x="12843" y="387"/>
                      <a:pt x="12209" y="187"/>
                      <a:pt x="11575" y="87"/>
                    </a:cubicBezTo>
                    <a:cubicBezTo>
                      <a:pt x="11223" y="28"/>
                      <a:pt x="10870" y="0"/>
                      <a:pt x="10518" y="0"/>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 name="Google Shape;458;p19">
                <a:extLst>
                  <a:ext uri="{FF2B5EF4-FFF2-40B4-BE49-F238E27FC236}">
                    <a16:creationId xmlns:a16="http://schemas.microsoft.com/office/drawing/2014/main" id="{78297413-E8AE-E25A-CC4A-71D296109167}"/>
                  </a:ext>
                </a:extLst>
              </p:cNvPr>
              <p:cNvSpPr/>
              <p:nvPr/>
            </p:nvSpPr>
            <p:spPr>
              <a:xfrm>
                <a:off x="876725" y="4395150"/>
                <a:ext cx="1143325" cy="151825"/>
              </a:xfrm>
              <a:custGeom>
                <a:avLst/>
                <a:gdLst/>
                <a:ahLst/>
                <a:cxnLst/>
                <a:rect l="l" t="t" r="r" b="b"/>
                <a:pathLst>
                  <a:path w="45733" h="6073" extrusionOk="0">
                    <a:moveTo>
                      <a:pt x="14193" y="1"/>
                    </a:moveTo>
                    <a:cubicBezTo>
                      <a:pt x="11846" y="1"/>
                      <a:pt x="9528" y="80"/>
                      <a:pt x="7305" y="287"/>
                    </a:cubicBezTo>
                    <a:cubicBezTo>
                      <a:pt x="4637" y="554"/>
                      <a:pt x="2068" y="988"/>
                      <a:pt x="0" y="1622"/>
                    </a:cubicBezTo>
                    <a:cubicBezTo>
                      <a:pt x="8782" y="4403"/>
                      <a:pt x="18060" y="6072"/>
                      <a:pt x="27265" y="6072"/>
                    </a:cubicBezTo>
                    <a:cubicBezTo>
                      <a:pt x="33515" y="6072"/>
                      <a:pt x="39730" y="5303"/>
                      <a:pt x="45733" y="3590"/>
                    </a:cubicBezTo>
                    <a:cubicBezTo>
                      <a:pt x="37694" y="2122"/>
                      <a:pt x="27553" y="421"/>
                      <a:pt x="19648" y="121"/>
                    </a:cubicBezTo>
                    <a:cubicBezTo>
                      <a:pt x="17832" y="48"/>
                      <a:pt x="16004" y="1"/>
                      <a:pt x="14193" y="1"/>
                    </a:cubicBezTo>
                    <a:close/>
                  </a:path>
                </a:pathLst>
              </a:custGeom>
              <a:solidFill>
                <a:srgbClr val="8E4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 name="Google Shape;459;p19">
                <a:extLst>
                  <a:ext uri="{FF2B5EF4-FFF2-40B4-BE49-F238E27FC236}">
                    <a16:creationId xmlns:a16="http://schemas.microsoft.com/office/drawing/2014/main" id="{01C4BEAE-8514-993A-B41E-0B96C5217458}"/>
                  </a:ext>
                </a:extLst>
              </p:cNvPr>
              <p:cNvSpPr/>
              <p:nvPr/>
            </p:nvSpPr>
            <p:spPr>
              <a:xfrm>
                <a:off x="764150" y="2946250"/>
                <a:ext cx="205150" cy="387975"/>
              </a:xfrm>
              <a:custGeom>
                <a:avLst/>
                <a:gdLst/>
                <a:ahLst/>
                <a:cxnLst/>
                <a:rect l="l" t="t" r="r" b="b"/>
                <a:pathLst>
                  <a:path w="8206" h="15519" extrusionOk="0">
                    <a:moveTo>
                      <a:pt x="7904" y="0"/>
                    </a:moveTo>
                    <a:cubicBezTo>
                      <a:pt x="7893" y="0"/>
                      <a:pt x="7883" y="1"/>
                      <a:pt x="7872" y="2"/>
                    </a:cubicBezTo>
                    <a:cubicBezTo>
                      <a:pt x="1568" y="636"/>
                      <a:pt x="0" y="10476"/>
                      <a:pt x="1134" y="15313"/>
                    </a:cubicBezTo>
                    <a:cubicBezTo>
                      <a:pt x="1163" y="15455"/>
                      <a:pt x="1270" y="15518"/>
                      <a:pt x="1384" y="15518"/>
                    </a:cubicBezTo>
                    <a:cubicBezTo>
                      <a:pt x="1537" y="15518"/>
                      <a:pt x="1701" y="15404"/>
                      <a:pt x="1701" y="15213"/>
                    </a:cubicBezTo>
                    <a:cubicBezTo>
                      <a:pt x="2068" y="9875"/>
                      <a:pt x="1735" y="2804"/>
                      <a:pt x="7906" y="535"/>
                    </a:cubicBezTo>
                    <a:cubicBezTo>
                      <a:pt x="8196" y="471"/>
                      <a:pt x="8206" y="0"/>
                      <a:pt x="7904" y="0"/>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 name="Google Shape;460;p19">
                <a:extLst>
                  <a:ext uri="{FF2B5EF4-FFF2-40B4-BE49-F238E27FC236}">
                    <a16:creationId xmlns:a16="http://schemas.microsoft.com/office/drawing/2014/main" id="{4B312F8D-CA7B-BD75-9AC8-DDBF7223B5B1}"/>
                  </a:ext>
                </a:extLst>
              </p:cNvPr>
              <p:cNvSpPr/>
              <p:nvPr/>
            </p:nvSpPr>
            <p:spPr>
              <a:xfrm>
                <a:off x="868400" y="3006800"/>
                <a:ext cx="92575" cy="305825"/>
              </a:xfrm>
              <a:custGeom>
                <a:avLst/>
                <a:gdLst/>
                <a:ahLst/>
                <a:cxnLst/>
                <a:rect l="l" t="t" r="r" b="b"/>
                <a:pathLst>
                  <a:path w="3703" h="12233" extrusionOk="0">
                    <a:moveTo>
                      <a:pt x="3392" y="1"/>
                    </a:moveTo>
                    <a:cubicBezTo>
                      <a:pt x="3255" y="1"/>
                      <a:pt x="3115" y="78"/>
                      <a:pt x="3069" y="248"/>
                    </a:cubicBezTo>
                    <a:cubicBezTo>
                      <a:pt x="2401" y="4285"/>
                      <a:pt x="1501" y="7954"/>
                      <a:pt x="66" y="11790"/>
                    </a:cubicBezTo>
                    <a:cubicBezTo>
                      <a:pt x="0" y="12033"/>
                      <a:pt x="227" y="12232"/>
                      <a:pt x="436" y="12232"/>
                    </a:cubicBezTo>
                    <a:cubicBezTo>
                      <a:pt x="542" y="12232"/>
                      <a:pt x="644" y="12181"/>
                      <a:pt x="700" y="12057"/>
                    </a:cubicBezTo>
                    <a:cubicBezTo>
                      <a:pt x="2568" y="8554"/>
                      <a:pt x="3702" y="4285"/>
                      <a:pt x="3702" y="282"/>
                    </a:cubicBezTo>
                    <a:cubicBezTo>
                      <a:pt x="3702" y="103"/>
                      <a:pt x="3549" y="1"/>
                      <a:pt x="3392" y="1"/>
                    </a:cubicBezTo>
                    <a:close/>
                  </a:path>
                </a:pathLst>
              </a:custGeom>
              <a:solidFill>
                <a:srgbClr val="4F2A05"/>
              </a:solidFill>
              <a:ln>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 name="Google Shape;461;p19">
                <a:extLst>
                  <a:ext uri="{FF2B5EF4-FFF2-40B4-BE49-F238E27FC236}">
                    <a16:creationId xmlns:a16="http://schemas.microsoft.com/office/drawing/2014/main" id="{8AD2D795-F2DA-5431-39A4-583EA4B41F15}"/>
                  </a:ext>
                </a:extLst>
              </p:cNvPr>
              <p:cNvSpPr/>
              <p:nvPr/>
            </p:nvSpPr>
            <p:spPr>
              <a:xfrm>
                <a:off x="1053675" y="2740800"/>
                <a:ext cx="1052025" cy="822900"/>
              </a:xfrm>
              <a:custGeom>
                <a:avLst/>
                <a:gdLst/>
                <a:ahLst/>
                <a:cxnLst/>
                <a:rect l="l" t="t" r="r" b="b"/>
                <a:pathLst>
                  <a:path w="42081" h="32916" extrusionOk="0">
                    <a:moveTo>
                      <a:pt x="12356" y="0"/>
                    </a:moveTo>
                    <a:cubicBezTo>
                      <a:pt x="11044" y="0"/>
                      <a:pt x="9714" y="246"/>
                      <a:pt x="8400" y="781"/>
                    </a:cubicBezTo>
                    <a:cubicBezTo>
                      <a:pt x="3963" y="2582"/>
                      <a:pt x="1395" y="6418"/>
                      <a:pt x="61" y="10788"/>
                    </a:cubicBezTo>
                    <a:cubicBezTo>
                      <a:pt x="1" y="10968"/>
                      <a:pt x="109" y="11076"/>
                      <a:pt x="226" y="11076"/>
                    </a:cubicBezTo>
                    <a:cubicBezTo>
                      <a:pt x="305" y="11076"/>
                      <a:pt x="388" y="11028"/>
                      <a:pt x="428" y="10922"/>
                    </a:cubicBezTo>
                    <a:cubicBezTo>
                      <a:pt x="1962" y="6085"/>
                      <a:pt x="6565" y="1248"/>
                      <a:pt x="11902" y="1015"/>
                    </a:cubicBezTo>
                    <a:cubicBezTo>
                      <a:pt x="12059" y="1007"/>
                      <a:pt x="12214" y="1004"/>
                      <a:pt x="12369" y="1004"/>
                    </a:cubicBezTo>
                    <a:cubicBezTo>
                      <a:pt x="17813" y="1004"/>
                      <a:pt x="22009" y="5512"/>
                      <a:pt x="24345" y="10021"/>
                    </a:cubicBezTo>
                    <a:cubicBezTo>
                      <a:pt x="28481" y="17860"/>
                      <a:pt x="30449" y="30969"/>
                      <a:pt x="41023" y="32904"/>
                    </a:cubicBezTo>
                    <a:cubicBezTo>
                      <a:pt x="41067" y="32912"/>
                      <a:pt x="41109" y="32915"/>
                      <a:pt x="41150" y="32915"/>
                    </a:cubicBezTo>
                    <a:cubicBezTo>
                      <a:pt x="41825" y="32915"/>
                      <a:pt x="42080" y="31925"/>
                      <a:pt x="41357" y="31737"/>
                    </a:cubicBezTo>
                    <a:cubicBezTo>
                      <a:pt x="28481" y="28167"/>
                      <a:pt x="29648" y="11689"/>
                      <a:pt x="21076" y="3717"/>
                    </a:cubicBezTo>
                    <a:cubicBezTo>
                      <a:pt x="18619" y="1448"/>
                      <a:pt x="15542" y="0"/>
                      <a:pt x="12356" y="0"/>
                    </a:cubicBezTo>
                    <a:close/>
                  </a:path>
                </a:pathLst>
              </a:custGeom>
              <a:solidFill>
                <a:srgbClr val="4F2A0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 name="Google Shape;462;p19">
                <a:extLst>
                  <a:ext uri="{FF2B5EF4-FFF2-40B4-BE49-F238E27FC236}">
                    <a16:creationId xmlns:a16="http://schemas.microsoft.com/office/drawing/2014/main" id="{6FF11529-8321-EA03-CA82-0C64F7DEE27E}"/>
                  </a:ext>
                </a:extLst>
              </p:cNvPr>
              <p:cNvSpPr/>
              <p:nvPr/>
            </p:nvSpPr>
            <p:spPr>
              <a:xfrm>
                <a:off x="2055900" y="3786975"/>
                <a:ext cx="105100" cy="639275"/>
              </a:xfrm>
              <a:custGeom>
                <a:avLst/>
                <a:gdLst/>
                <a:ahLst/>
                <a:cxnLst/>
                <a:rect l="l" t="t" r="r" b="b"/>
                <a:pathLst>
                  <a:path w="4204" h="25571" extrusionOk="0">
                    <a:moveTo>
                      <a:pt x="3980" y="1"/>
                    </a:moveTo>
                    <a:cubicBezTo>
                      <a:pt x="3860" y="1"/>
                      <a:pt x="3736" y="76"/>
                      <a:pt x="3736" y="230"/>
                    </a:cubicBezTo>
                    <a:cubicBezTo>
                      <a:pt x="3503" y="4934"/>
                      <a:pt x="2035" y="9470"/>
                      <a:pt x="1201" y="14074"/>
                    </a:cubicBezTo>
                    <a:cubicBezTo>
                      <a:pt x="534" y="17676"/>
                      <a:pt x="0" y="21812"/>
                      <a:pt x="1335" y="25382"/>
                    </a:cubicBezTo>
                    <a:cubicBezTo>
                      <a:pt x="1381" y="25504"/>
                      <a:pt x="1511" y="25571"/>
                      <a:pt x="1636" y="25571"/>
                    </a:cubicBezTo>
                    <a:cubicBezTo>
                      <a:pt x="1782" y="25571"/>
                      <a:pt x="1920" y="25480"/>
                      <a:pt x="1902" y="25282"/>
                    </a:cubicBezTo>
                    <a:cubicBezTo>
                      <a:pt x="1468" y="20878"/>
                      <a:pt x="1568" y="16809"/>
                      <a:pt x="2435" y="12439"/>
                    </a:cubicBezTo>
                    <a:cubicBezTo>
                      <a:pt x="3269" y="8369"/>
                      <a:pt x="4070" y="4400"/>
                      <a:pt x="4203" y="197"/>
                    </a:cubicBezTo>
                    <a:cubicBezTo>
                      <a:pt x="4203" y="67"/>
                      <a:pt x="4093" y="1"/>
                      <a:pt x="3980" y="1"/>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 name="Google Shape;463;p19">
                <a:extLst>
                  <a:ext uri="{FF2B5EF4-FFF2-40B4-BE49-F238E27FC236}">
                    <a16:creationId xmlns:a16="http://schemas.microsoft.com/office/drawing/2014/main" id="{71840C2E-6FA3-30F0-85A5-9AA860DAD71F}"/>
                  </a:ext>
                </a:extLst>
              </p:cNvPr>
              <p:cNvSpPr/>
              <p:nvPr/>
            </p:nvSpPr>
            <p:spPr>
              <a:xfrm>
                <a:off x="1948325" y="3969450"/>
                <a:ext cx="60750" cy="361675"/>
              </a:xfrm>
              <a:custGeom>
                <a:avLst/>
                <a:gdLst/>
                <a:ahLst/>
                <a:cxnLst/>
                <a:rect l="l" t="t" r="r" b="b"/>
                <a:pathLst>
                  <a:path w="2430" h="14467" extrusionOk="0">
                    <a:moveTo>
                      <a:pt x="2163" y="1"/>
                    </a:moveTo>
                    <a:cubicBezTo>
                      <a:pt x="2078" y="1"/>
                      <a:pt x="1995" y="52"/>
                      <a:pt x="1968" y="170"/>
                    </a:cubicBezTo>
                    <a:cubicBezTo>
                      <a:pt x="1168" y="4740"/>
                      <a:pt x="0" y="9510"/>
                      <a:pt x="167" y="14147"/>
                    </a:cubicBezTo>
                    <a:cubicBezTo>
                      <a:pt x="167" y="14340"/>
                      <a:pt x="347" y="14466"/>
                      <a:pt x="517" y="14466"/>
                    </a:cubicBezTo>
                    <a:cubicBezTo>
                      <a:pt x="641" y="14466"/>
                      <a:pt x="759" y="14400"/>
                      <a:pt x="801" y="14247"/>
                    </a:cubicBezTo>
                    <a:cubicBezTo>
                      <a:pt x="1635" y="9643"/>
                      <a:pt x="1568" y="4907"/>
                      <a:pt x="2369" y="303"/>
                    </a:cubicBezTo>
                    <a:cubicBezTo>
                      <a:pt x="2429" y="121"/>
                      <a:pt x="2294" y="1"/>
                      <a:pt x="2163" y="1"/>
                    </a:cubicBezTo>
                    <a:close/>
                  </a:path>
                </a:pathLst>
              </a:custGeom>
              <a:solidFill>
                <a:srgbClr val="4F2A0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 name="Google Shape;464;p19">
                <a:extLst>
                  <a:ext uri="{FF2B5EF4-FFF2-40B4-BE49-F238E27FC236}">
                    <a16:creationId xmlns:a16="http://schemas.microsoft.com/office/drawing/2014/main" id="{D42D05D8-72F4-DD2D-1970-40D6782B6868}"/>
                  </a:ext>
                </a:extLst>
              </p:cNvPr>
              <p:cNvSpPr/>
              <p:nvPr/>
            </p:nvSpPr>
            <p:spPr>
              <a:xfrm>
                <a:off x="1790700" y="4238875"/>
                <a:ext cx="40050" cy="152000"/>
              </a:xfrm>
              <a:custGeom>
                <a:avLst/>
                <a:gdLst/>
                <a:ahLst/>
                <a:cxnLst/>
                <a:rect l="l" t="t" r="r" b="b"/>
                <a:pathLst>
                  <a:path w="1602" h="6080" extrusionOk="0">
                    <a:moveTo>
                      <a:pt x="860" y="0"/>
                    </a:moveTo>
                    <a:cubicBezTo>
                      <a:pt x="718" y="0"/>
                      <a:pt x="568" y="101"/>
                      <a:pt x="534" y="301"/>
                    </a:cubicBezTo>
                    <a:cubicBezTo>
                      <a:pt x="368" y="2002"/>
                      <a:pt x="1" y="4070"/>
                      <a:pt x="368" y="5805"/>
                    </a:cubicBezTo>
                    <a:cubicBezTo>
                      <a:pt x="418" y="5988"/>
                      <a:pt x="584" y="6080"/>
                      <a:pt x="751" y="6080"/>
                    </a:cubicBezTo>
                    <a:cubicBezTo>
                      <a:pt x="918" y="6080"/>
                      <a:pt x="1085" y="5988"/>
                      <a:pt x="1135" y="5805"/>
                    </a:cubicBezTo>
                    <a:cubicBezTo>
                      <a:pt x="1602" y="4070"/>
                      <a:pt x="1268" y="2002"/>
                      <a:pt x="1135" y="301"/>
                    </a:cubicBezTo>
                    <a:cubicBezTo>
                      <a:pt x="1135" y="101"/>
                      <a:pt x="1001" y="0"/>
                      <a:pt x="860" y="0"/>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 name="Google Shape;465;p19">
                <a:extLst>
                  <a:ext uri="{FF2B5EF4-FFF2-40B4-BE49-F238E27FC236}">
                    <a16:creationId xmlns:a16="http://schemas.microsoft.com/office/drawing/2014/main" id="{4B6E794F-1F2C-6FCD-1D02-F9D04D3BADDE}"/>
                  </a:ext>
                </a:extLst>
              </p:cNvPr>
              <p:cNvSpPr/>
              <p:nvPr/>
            </p:nvSpPr>
            <p:spPr>
              <a:xfrm>
                <a:off x="1106050" y="4252850"/>
                <a:ext cx="20050" cy="86525"/>
              </a:xfrm>
              <a:custGeom>
                <a:avLst/>
                <a:gdLst/>
                <a:ahLst/>
                <a:cxnLst/>
                <a:rect l="l" t="t" r="r" b="b"/>
                <a:pathLst>
                  <a:path w="802" h="3461" extrusionOk="0">
                    <a:moveTo>
                      <a:pt x="284" y="0"/>
                    </a:moveTo>
                    <a:cubicBezTo>
                      <a:pt x="142" y="0"/>
                      <a:pt x="17" y="92"/>
                      <a:pt x="34" y="275"/>
                    </a:cubicBezTo>
                    <a:cubicBezTo>
                      <a:pt x="34" y="1243"/>
                      <a:pt x="0" y="2143"/>
                      <a:pt x="67" y="3111"/>
                    </a:cubicBezTo>
                    <a:cubicBezTo>
                      <a:pt x="101" y="3344"/>
                      <a:pt x="284" y="3461"/>
                      <a:pt x="459" y="3461"/>
                    </a:cubicBezTo>
                    <a:cubicBezTo>
                      <a:pt x="634" y="3461"/>
                      <a:pt x="801" y="3344"/>
                      <a:pt x="801" y="3111"/>
                    </a:cubicBezTo>
                    <a:cubicBezTo>
                      <a:pt x="801" y="2143"/>
                      <a:pt x="668" y="1243"/>
                      <a:pt x="634" y="275"/>
                    </a:cubicBezTo>
                    <a:cubicBezTo>
                      <a:pt x="584" y="92"/>
                      <a:pt x="426" y="0"/>
                      <a:pt x="284" y="0"/>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 name="Google Shape;466;p19">
                <a:extLst>
                  <a:ext uri="{FF2B5EF4-FFF2-40B4-BE49-F238E27FC236}">
                    <a16:creationId xmlns:a16="http://schemas.microsoft.com/office/drawing/2014/main" id="{223EE487-4FD2-44DC-7D6A-A08312424B90}"/>
                  </a:ext>
                </a:extLst>
              </p:cNvPr>
              <p:cNvSpPr/>
              <p:nvPr/>
            </p:nvSpPr>
            <p:spPr>
              <a:xfrm>
                <a:off x="858600" y="3834600"/>
                <a:ext cx="104050" cy="502900"/>
              </a:xfrm>
              <a:custGeom>
                <a:avLst/>
                <a:gdLst/>
                <a:ahLst/>
                <a:cxnLst/>
                <a:rect l="l" t="t" r="r" b="b"/>
                <a:pathLst>
                  <a:path w="4162" h="20116" extrusionOk="0">
                    <a:moveTo>
                      <a:pt x="226" y="1"/>
                    </a:moveTo>
                    <a:cubicBezTo>
                      <a:pt x="110" y="1"/>
                      <a:pt x="0" y="91"/>
                      <a:pt x="58" y="227"/>
                    </a:cubicBezTo>
                    <a:cubicBezTo>
                      <a:pt x="1459" y="6731"/>
                      <a:pt x="2026" y="13236"/>
                      <a:pt x="2727" y="19841"/>
                    </a:cubicBezTo>
                    <a:cubicBezTo>
                      <a:pt x="2746" y="20010"/>
                      <a:pt x="2902" y="20116"/>
                      <a:pt x="3042" y="20116"/>
                    </a:cubicBezTo>
                    <a:cubicBezTo>
                      <a:pt x="3149" y="20116"/>
                      <a:pt x="3246" y="20053"/>
                      <a:pt x="3260" y="19907"/>
                    </a:cubicBezTo>
                    <a:cubicBezTo>
                      <a:pt x="4161" y="13336"/>
                      <a:pt x="1893" y="6498"/>
                      <a:pt x="425" y="160"/>
                    </a:cubicBezTo>
                    <a:cubicBezTo>
                      <a:pt x="397" y="48"/>
                      <a:pt x="310" y="1"/>
                      <a:pt x="226" y="1"/>
                    </a:cubicBezTo>
                    <a:close/>
                  </a:path>
                </a:pathLst>
              </a:custGeom>
              <a:solidFill>
                <a:srgbClr val="4F2A0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4" name="Google Shape;467;p19">
                <a:extLst>
                  <a:ext uri="{FF2B5EF4-FFF2-40B4-BE49-F238E27FC236}">
                    <a16:creationId xmlns:a16="http://schemas.microsoft.com/office/drawing/2014/main" id="{9539D693-AB54-3346-5A76-F4FE901F0B5A}"/>
                  </a:ext>
                </a:extLst>
              </p:cNvPr>
              <p:cNvSpPr/>
              <p:nvPr/>
            </p:nvSpPr>
            <p:spPr>
              <a:xfrm>
                <a:off x="990450" y="4169025"/>
                <a:ext cx="48075" cy="155350"/>
              </a:xfrm>
              <a:custGeom>
                <a:avLst/>
                <a:gdLst/>
                <a:ahLst/>
                <a:cxnLst/>
                <a:rect l="l" t="t" r="r" b="b"/>
                <a:pathLst>
                  <a:path w="1923" h="6214" extrusionOk="0">
                    <a:moveTo>
                      <a:pt x="276" y="1"/>
                    </a:moveTo>
                    <a:cubicBezTo>
                      <a:pt x="138" y="1"/>
                      <a:pt x="0" y="137"/>
                      <a:pt x="21" y="326"/>
                    </a:cubicBezTo>
                    <a:cubicBezTo>
                      <a:pt x="288" y="1327"/>
                      <a:pt x="522" y="2361"/>
                      <a:pt x="655" y="3428"/>
                    </a:cubicBezTo>
                    <a:cubicBezTo>
                      <a:pt x="755" y="4262"/>
                      <a:pt x="755" y="5129"/>
                      <a:pt x="855" y="5963"/>
                    </a:cubicBezTo>
                    <a:cubicBezTo>
                      <a:pt x="888" y="6130"/>
                      <a:pt x="1039" y="6214"/>
                      <a:pt x="1189" y="6214"/>
                    </a:cubicBezTo>
                    <a:cubicBezTo>
                      <a:pt x="1339" y="6214"/>
                      <a:pt x="1489" y="6130"/>
                      <a:pt x="1522" y="5963"/>
                    </a:cubicBezTo>
                    <a:cubicBezTo>
                      <a:pt x="1923" y="4029"/>
                      <a:pt x="1322" y="1860"/>
                      <a:pt x="488" y="159"/>
                    </a:cubicBezTo>
                    <a:cubicBezTo>
                      <a:pt x="439" y="48"/>
                      <a:pt x="357" y="1"/>
                      <a:pt x="276" y="1"/>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6" name="Google Shape;468;p19">
              <a:extLst>
                <a:ext uri="{FF2B5EF4-FFF2-40B4-BE49-F238E27FC236}">
                  <a16:creationId xmlns:a16="http://schemas.microsoft.com/office/drawing/2014/main" id="{30BE0512-4EE0-85FC-1C36-0C1B3CAFCDD7}"/>
                </a:ext>
              </a:extLst>
            </p:cNvPr>
            <p:cNvGrpSpPr/>
            <p:nvPr/>
          </p:nvGrpSpPr>
          <p:grpSpPr>
            <a:xfrm rot="2067430">
              <a:off x="9308193" y="4308885"/>
              <a:ext cx="1762154" cy="1964045"/>
              <a:chOff x="6610891" y="4026912"/>
              <a:chExt cx="2100294" cy="2340925"/>
            </a:xfrm>
          </p:grpSpPr>
          <p:sp>
            <p:nvSpPr>
              <p:cNvPr id="7" name="Google Shape;469;p19">
                <a:extLst>
                  <a:ext uri="{FF2B5EF4-FFF2-40B4-BE49-F238E27FC236}">
                    <a16:creationId xmlns:a16="http://schemas.microsoft.com/office/drawing/2014/main" id="{7DA35739-4E10-38AC-56CA-B23FF173C6AE}"/>
                  </a:ext>
                </a:extLst>
              </p:cNvPr>
              <p:cNvSpPr/>
              <p:nvPr/>
            </p:nvSpPr>
            <p:spPr>
              <a:xfrm>
                <a:off x="6610891" y="4026912"/>
                <a:ext cx="2100294" cy="2340925"/>
              </a:xfrm>
              <a:custGeom>
                <a:avLst/>
                <a:gdLst/>
                <a:ahLst/>
                <a:cxnLst/>
                <a:rect l="l" t="t" r="r" b="b"/>
                <a:pathLst>
                  <a:path w="82293" h="93637" extrusionOk="0">
                    <a:moveTo>
                      <a:pt x="59157" y="1"/>
                    </a:moveTo>
                    <a:cubicBezTo>
                      <a:pt x="56463" y="1"/>
                      <a:pt x="53751" y="788"/>
                      <a:pt x="51304" y="1927"/>
                    </a:cubicBezTo>
                    <a:cubicBezTo>
                      <a:pt x="44332" y="5196"/>
                      <a:pt x="39095" y="11200"/>
                      <a:pt x="34325" y="17237"/>
                    </a:cubicBezTo>
                    <a:cubicBezTo>
                      <a:pt x="22250" y="32715"/>
                      <a:pt x="12276" y="49794"/>
                      <a:pt x="4771" y="67940"/>
                    </a:cubicBezTo>
                    <a:cubicBezTo>
                      <a:pt x="2836" y="72477"/>
                      <a:pt x="0" y="78148"/>
                      <a:pt x="1969" y="83018"/>
                    </a:cubicBezTo>
                    <a:cubicBezTo>
                      <a:pt x="3970" y="88088"/>
                      <a:pt x="9307" y="91624"/>
                      <a:pt x="14411" y="92858"/>
                    </a:cubicBezTo>
                    <a:cubicBezTo>
                      <a:pt x="16576" y="93389"/>
                      <a:pt x="18781" y="93636"/>
                      <a:pt x="20990" y="93636"/>
                    </a:cubicBezTo>
                    <a:cubicBezTo>
                      <a:pt x="27801" y="93636"/>
                      <a:pt x="34653" y="91290"/>
                      <a:pt x="40496" y="87688"/>
                    </a:cubicBezTo>
                    <a:cubicBezTo>
                      <a:pt x="48268" y="82951"/>
                      <a:pt x="54539" y="76146"/>
                      <a:pt x="60444" y="69175"/>
                    </a:cubicBezTo>
                    <a:cubicBezTo>
                      <a:pt x="63779" y="65239"/>
                      <a:pt x="67048" y="61136"/>
                      <a:pt x="69617" y="56632"/>
                    </a:cubicBezTo>
                    <a:cubicBezTo>
                      <a:pt x="72052" y="52229"/>
                      <a:pt x="73820" y="47426"/>
                      <a:pt x="75521" y="42622"/>
                    </a:cubicBezTo>
                    <a:cubicBezTo>
                      <a:pt x="78890" y="33149"/>
                      <a:pt x="82293" y="22374"/>
                      <a:pt x="77689" y="13401"/>
                    </a:cubicBezTo>
                    <a:cubicBezTo>
                      <a:pt x="75721" y="9565"/>
                      <a:pt x="72519" y="6530"/>
                      <a:pt x="69050" y="3961"/>
                    </a:cubicBezTo>
                    <a:cubicBezTo>
                      <a:pt x="66982" y="2427"/>
                      <a:pt x="64713" y="959"/>
                      <a:pt x="62178" y="359"/>
                    </a:cubicBezTo>
                    <a:cubicBezTo>
                      <a:pt x="61184" y="112"/>
                      <a:pt x="60171" y="1"/>
                      <a:pt x="5915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 name="Google Shape;470;p19">
                <a:extLst>
                  <a:ext uri="{FF2B5EF4-FFF2-40B4-BE49-F238E27FC236}">
                    <a16:creationId xmlns:a16="http://schemas.microsoft.com/office/drawing/2014/main" id="{0A6F3E4C-340B-50C6-0639-F7237ABA1B59}"/>
                  </a:ext>
                </a:extLst>
              </p:cNvPr>
              <p:cNvSpPr/>
              <p:nvPr/>
            </p:nvSpPr>
            <p:spPr>
              <a:xfrm>
                <a:off x="7550850" y="4206700"/>
                <a:ext cx="940675" cy="995525"/>
              </a:xfrm>
              <a:custGeom>
                <a:avLst/>
                <a:gdLst/>
                <a:ahLst/>
                <a:cxnLst/>
                <a:rect l="l" t="t" r="r" b="b"/>
                <a:pathLst>
                  <a:path w="37627" h="39821" extrusionOk="0">
                    <a:moveTo>
                      <a:pt x="20318" y="0"/>
                    </a:moveTo>
                    <a:cubicBezTo>
                      <a:pt x="9584" y="0"/>
                      <a:pt x="0" y="10789"/>
                      <a:pt x="0" y="21271"/>
                    </a:cubicBezTo>
                    <a:cubicBezTo>
                      <a:pt x="0" y="26508"/>
                      <a:pt x="2168" y="31778"/>
                      <a:pt x="6071" y="35281"/>
                    </a:cubicBezTo>
                    <a:cubicBezTo>
                      <a:pt x="9361" y="38249"/>
                      <a:pt x="13825" y="39820"/>
                      <a:pt x="18271" y="39820"/>
                    </a:cubicBezTo>
                    <a:cubicBezTo>
                      <a:pt x="20271" y="39820"/>
                      <a:pt x="22267" y="39502"/>
                      <a:pt x="24151" y="38850"/>
                    </a:cubicBezTo>
                    <a:cubicBezTo>
                      <a:pt x="30255" y="36782"/>
                      <a:pt x="35092" y="31445"/>
                      <a:pt x="36760" y="25240"/>
                    </a:cubicBezTo>
                    <a:cubicBezTo>
                      <a:pt x="37627" y="21838"/>
                      <a:pt x="37627" y="18302"/>
                      <a:pt x="36826" y="14933"/>
                    </a:cubicBezTo>
                    <a:cubicBezTo>
                      <a:pt x="36326" y="12765"/>
                      <a:pt x="35492" y="10663"/>
                      <a:pt x="34358" y="8762"/>
                    </a:cubicBezTo>
                    <a:cubicBezTo>
                      <a:pt x="34158" y="8362"/>
                      <a:pt x="33958" y="8028"/>
                      <a:pt x="33691" y="7661"/>
                    </a:cubicBezTo>
                    <a:lnTo>
                      <a:pt x="33190" y="6927"/>
                    </a:lnTo>
                    <a:cubicBezTo>
                      <a:pt x="31122" y="4092"/>
                      <a:pt x="28287" y="1690"/>
                      <a:pt x="24951" y="689"/>
                    </a:cubicBezTo>
                    <a:cubicBezTo>
                      <a:pt x="23400" y="219"/>
                      <a:pt x="21847" y="0"/>
                      <a:pt x="20318" y="0"/>
                    </a:cubicBezTo>
                    <a:close/>
                  </a:path>
                </a:pathLst>
              </a:custGeom>
              <a:solidFill>
                <a:srgbClr val="8E4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 name="Google Shape;473;p19">
                <a:extLst>
                  <a:ext uri="{FF2B5EF4-FFF2-40B4-BE49-F238E27FC236}">
                    <a16:creationId xmlns:a16="http://schemas.microsoft.com/office/drawing/2014/main" id="{89CB7750-2904-7569-715F-32238D249BAA}"/>
                  </a:ext>
                </a:extLst>
              </p:cNvPr>
              <p:cNvSpPr/>
              <p:nvPr/>
            </p:nvSpPr>
            <p:spPr>
              <a:xfrm>
                <a:off x="7761825" y="4480400"/>
                <a:ext cx="231400" cy="192675"/>
              </a:xfrm>
              <a:custGeom>
                <a:avLst/>
                <a:gdLst/>
                <a:ahLst/>
                <a:cxnLst/>
                <a:rect l="l" t="t" r="r" b="b"/>
                <a:pathLst>
                  <a:path w="9256" h="7707" extrusionOk="0">
                    <a:moveTo>
                      <a:pt x="2970" y="0"/>
                    </a:moveTo>
                    <a:cubicBezTo>
                      <a:pt x="2947" y="0"/>
                      <a:pt x="2924" y="5"/>
                      <a:pt x="2903" y="15"/>
                    </a:cubicBezTo>
                    <a:cubicBezTo>
                      <a:pt x="801" y="1350"/>
                      <a:pt x="0" y="4385"/>
                      <a:pt x="1635" y="6420"/>
                    </a:cubicBezTo>
                    <a:cubicBezTo>
                      <a:pt x="2390" y="7339"/>
                      <a:pt x="3363" y="7706"/>
                      <a:pt x="4381" y="7706"/>
                    </a:cubicBezTo>
                    <a:cubicBezTo>
                      <a:pt x="6062" y="7706"/>
                      <a:pt x="7864" y="6703"/>
                      <a:pt x="9007" y="5519"/>
                    </a:cubicBezTo>
                    <a:cubicBezTo>
                      <a:pt x="9256" y="5243"/>
                      <a:pt x="9023" y="4828"/>
                      <a:pt x="8708" y="4828"/>
                    </a:cubicBezTo>
                    <a:cubicBezTo>
                      <a:pt x="8643" y="4828"/>
                      <a:pt x="8575" y="4846"/>
                      <a:pt x="8507" y="4886"/>
                    </a:cubicBezTo>
                    <a:cubicBezTo>
                      <a:pt x="7285" y="5554"/>
                      <a:pt x="5744" y="6780"/>
                      <a:pt x="4281" y="6780"/>
                    </a:cubicBezTo>
                    <a:cubicBezTo>
                      <a:pt x="3628" y="6780"/>
                      <a:pt x="2989" y="6535"/>
                      <a:pt x="2402" y="5886"/>
                    </a:cubicBezTo>
                    <a:cubicBezTo>
                      <a:pt x="801" y="4085"/>
                      <a:pt x="1935" y="1883"/>
                      <a:pt x="3136" y="216"/>
                    </a:cubicBezTo>
                    <a:cubicBezTo>
                      <a:pt x="3220" y="131"/>
                      <a:pt x="3092" y="0"/>
                      <a:pt x="2970"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 name="Google Shape;474;p19">
                <a:extLst>
                  <a:ext uri="{FF2B5EF4-FFF2-40B4-BE49-F238E27FC236}">
                    <a16:creationId xmlns:a16="http://schemas.microsoft.com/office/drawing/2014/main" id="{1AF02CC0-192A-0A43-13F2-6BBE83128D8D}"/>
                  </a:ext>
                </a:extLst>
              </p:cNvPr>
              <p:cNvSpPr/>
              <p:nvPr/>
            </p:nvSpPr>
            <p:spPr>
              <a:xfrm>
                <a:off x="8036175" y="4706700"/>
                <a:ext cx="233375" cy="211975"/>
              </a:xfrm>
              <a:custGeom>
                <a:avLst/>
                <a:gdLst/>
                <a:ahLst/>
                <a:cxnLst/>
                <a:rect l="l" t="t" r="r" b="b"/>
                <a:pathLst>
                  <a:path w="9335" h="8479" extrusionOk="0">
                    <a:moveTo>
                      <a:pt x="2415" y="1"/>
                    </a:moveTo>
                    <a:cubicBezTo>
                      <a:pt x="2362" y="1"/>
                      <a:pt x="2308" y="21"/>
                      <a:pt x="2269" y="70"/>
                    </a:cubicBezTo>
                    <a:cubicBezTo>
                      <a:pt x="368" y="2005"/>
                      <a:pt x="1" y="5641"/>
                      <a:pt x="2236" y="7475"/>
                    </a:cubicBezTo>
                    <a:cubicBezTo>
                      <a:pt x="3074" y="8159"/>
                      <a:pt x="4072" y="8478"/>
                      <a:pt x="5065" y="8478"/>
                    </a:cubicBezTo>
                    <a:cubicBezTo>
                      <a:pt x="6641" y="8478"/>
                      <a:pt x="8207" y="7673"/>
                      <a:pt x="9107" y="6241"/>
                    </a:cubicBezTo>
                    <a:cubicBezTo>
                      <a:pt x="9335" y="5913"/>
                      <a:pt x="9027" y="5547"/>
                      <a:pt x="8705" y="5547"/>
                    </a:cubicBezTo>
                    <a:cubicBezTo>
                      <a:pt x="8601" y="5547"/>
                      <a:pt x="8496" y="5585"/>
                      <a:pt x="8407" y="5674"/>
                    </a:cubicBezTo>
                    <a:cubicBezTo>
                      <a:pt x="7422" y="6659"/>
                      <a:pt x="6146" y="7405"/>
                      <a:pt x="4875" y="7405"/>
                    </a:cubicBezTo>
                    <a:cubicBezTo>
                      <a:pt x="4080" y="7405"/>
                      <a:pt x="3288" y="7113"/>
                      <a:pt x="2569" y="6408"/>
                    </a:cubicBezTo>
                    <a:cubicBezTo>
                      <a:pt x="768" y="4640"/>
                      <a:pt x="2002" y="2171"/>
                      <a:pt x="2603" y="237"/>
                    </a:cubicBezTo>
                    <a:cubicBezTo>
                      <a:pt x="2674" y="119"/>
                      <a:pt x="2544" y="1"/>
                      <a:pt x="2415" y="1"/>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 name="Google Shape;475;p19">
                <a:extLst>
                  <a:ext uri="{FF2B5EF4-FFF2-40B4-BE49-F238E27FC236}">
                    <a16:creationId xmlns:a16="http://schemas.microsoft.com/office/drawing/2014/main" id="{AF041907-6A29-B808-B99B-87D98A7A18EC}"/>
                  </a:ext>
                </a:extLst>
              </p:cNvPr>
              <p:cNvSpPr/>
              <p:nvPr/>
            </p:nvSpPr>
            <p:spPr>
              <a:xfrm>
                <a:off x="7756825" y="4755125"/>
                <a:ext cx="231025" cy="231025"/>
              </a:xfrm>
              <a:custGeom>
                <a:avLst/>
                <a:gdLst/>
                <a:ahLst/>
                <a:cxnLst/>
                <a:rect l="l" t="t" r="r" b="b"/>
                <a:pathLst>
                  <a:path w="9241" h="9241" extrusionOk="0">
                    <a:moveTo>
                      <a:pt x="4604" y="1"/>
                    </a:moveTo>
                    <a:cubicBezTo>
                      <a:pt x="2068" y="1"/>
                      <a:pt x="0" y="2069"/>
                      <a:pt x="0" y="4604"/>
                    </a:cubicBezTo>
                    <a:cubicBezTo>
                      <a:pt x="0" y="7173"/>
                      <a:pt x="2068" y="9241"/>
                      <a:pt x="4604" y="9241"/>
                    </a:cubicBezTo>
                    <a:cubicBezTo>
                      <a:pt x="7172" y="9241"/>
                      <a:pt x="9240" y="7173"/>
                      <a:pt x="9240" y="4604"/>
                    </a:cubicBezTo>
                    <a:cubicBezTo>
                      <a:pt x="9240" y="2069"/>
                      <a:pt x="7172" y="1"/>
                      <a:pt x="4604" y="1"/>
                    </a:cubicBezTo>
                    <a:close/>
                  </a:path>
                </a:pathLst>
              </a:custGeom>
              <a:solidFill>
                <a:schemeClr val="bg2">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476;p19">
                <a:extLst>
                  <a:ext uri="{FF2B5EF4-FFF2-40B4-BE49-F238E27FC236}">
                    <a16:creationId xmlns:a16="http://schemas.microsoft.com/office/drawing/2014/main" id="{12AD2B45-9077-BA95-3F10-6AD2352A69EA}"/>
                  </a:ext>
                </a:extLst>
              </p:cNvPr>
              <p:cNvSpPr/>
              <p:nvPr/>
            </p:nvSpPr>
            <p:spPr>
              <a:xfrm>
                <a:off x="7781539" y="4770002"/>
                <a:ext cx="131775" cy="131800"/>
              </a:xfrm>
              <a:custGeom>
                <a:avLst/>
                <a:gdLst/>
                <a:ahLst/>
                <a:cxnLst/>
                <a:rect l="l" t="t" r="r" b="b"/>
                <a:pathLst>
                  <a:path w="5271" h="5272" extrusionOk="0">
                    <a:moveTo>
                      <a:pt x="2635" y="1"/>
                    </a:moveTo>
                    <a:cubicBezTo>
                      <a:pt x="1201" y="1"/>
                      <a:pt x="0" y="1202"/>
                      <a:pt x="0" y="2636"/>
                    </a:cubicBezTo>
                    <a:cubicBezTo>
                      <a:pt x="0" y="4071"/>
                      <a:pt x="1201" y="5271"/>
                      <a:pt x="2635" y="5271"/>
                    </a:cubicBezTo>
                    <a:cubicBezTo>
                      <a:pt x="4103" y="5271"/>
                      <a:pt x="5270" y="4071"/>
                      <a:pt x="5270" y="2636"/>
                    </a:cubicBezTo>
                    <a:cubicBezTo>
                      <a:pt x="5270" y="1202"/>
                      <a:pt x="4103" y="1"/>
                      <a:pt x="2635" y="1"/>
                    </a:cubicBezTo>
                    <a:close/>
                  </a:path>
                </a:pathLst>
              </a:custGeom>
              <a:solidFill>
                <a:schemeClr val="bg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 name="Google Shape;477;p19">
                <a:extLst>
                  <a:ext uri="{FF2B5EF4-FFF2-40B4-BE49-F238E27FC236}">
                    <a16:creationId xmlns:a16="http://schemas.microsoft.com/office/drawing/2014/main" id="{9B6D8D80-A6EA-19A8-832E-9CF4A6452EFF}"/>
                  </a:ext>
                </a:extLst>
              </p:cNvPr>
              <p:cNvSpPr/>
              <p:nvPr/>
            </p:nvSpPr>
            <p:spPr>
              <a:xfrm>
                <a:off x="7617798" y="4876743"/>
                <a:ext cx="319951" cy="220479"/>
              </a:xfrm>
              <a:custGeom>
                <a:avLst/>
                <a:gdLst/>
                <a:ahLst/>
                <a:cxnLst/>
                <a:rect l="l" t="t" r="r" b="b"/>
                <a:pathLst>
                  <a:path w="11309" h="10784" extrusionOk="0">
                    <a:moveTo>
                      <a:pt x="6857" y="0"/>
                    </a:moveTo>
                    <a:cubicBezTo>
                      <a:pt x="4994" y="0"/>
                      <a:pt x="2491" y="1377"/>
                      <a:pt x="1535" y="2553"/>
                    </a:cubicBezTo>
                    <a:cubicBezTo>
                      <a:pt x="0" y="4454"/>
                      <a:pt x="501" y="7456"/>
                      <a:pt x="2102" y="9157"/>
                    </a:cubicBezTo>
                    <a:cubicBezTo>
                      <a:pt x="3060" y="10215"/>
                      <a:pt x="4400" y="10783"/>
                      <a:pt x="5765" y="10783"/>
                    </a:cubicBezTo>
                    <a:cubicBezTo>
                      <a:pt x="6681" y="10783"/>
                      <a:pt x="7609" y="10527"/>
                      <a:pt x="8440" y="9991"/>
                    </a:cubicBezTo>
                    <a:cubicBezTo>
                      <a:pt x="10675" y="8557"/>
                      <a:pt x="11308" y="4821"/>
                      <a:pt x="10841" y="2386"/>
                    </a:cubicBezTo>
                    <a:cubicBezTo>
                      <a:pt x="10808" y="2152"/>
                      <a:pt x="10600" y="2035"/>
                      <a:pt x="10391" y="2035"/>
                    </a:cubicBezTo>
                    <a:cubicBezTo>
                      <a:pt x="10183" y="2035"/>
                      <a:pt x="9974" y="2152"/>
                      <a:pt x="9941" y="2386"/>
                    </a:cubicBezTo>
                    <a:cubicBezTo>
                      <a:pt x="9540" y="4154"/>
                      <a:pt x="9774" y="6222"/>
                      <a:pt x="8807" y="7823"/>
                    </a:cubicBezTo>
                    <a:cubicBezTo>
                      <a:pt x="8126" y="8985"/>
                      <a:pt x="6940" y="9569"/>
                      <a:pt x="5740" y="9569"/>
                    </a:cubicBezTo>
                    <a:cubicBezTo>
                      <a:pt x="4941" y="9569"/>
                      <a:pt x="4136" y="9310"/>
                      <a:pt x="3469" y="8790"/>
                    </a:cubicBezTo>
                    <a:cubicBezTo>
                      <a:pt x="1768" y="7489"/>
                      <a:pt x="1001" y="4554"/>
                      <a:pt x="2669" y="2919"/>
                    </a:cubicBezTo>
                    <a:cubicBezTo>
                      <a:pt x="3677" y="1944"/>
                      <a:pt x="6205" y="715"/>
                      <a:pt x="7661" y="715"/>
                    </a:cubicBezTo>
                    <a:cubicBezTo>
                      <a:pt x="7699" y="715"/>
                      <a:pt x="7736" y="716"/>
                      <a:pt x="7773" y="718"/>
                    </a:cubicBezTo>
                    <a:cubicBezTo>
                      <a:pt x="7785" y="719"/>
                      <a:pt x="7797" y="720"/>
                      <a:pt x="7809" y="720"/>
                    </a:cubicBezTo>
                    <a:cubicBezTo>
                      <a:pt x="8118" y="720"/>
                      <a:pt x="8262" y="314"/>
                      <a:pt x="7973" y="218"/>
                    </a:cubicBezTo>
                    <a:cubicBezTo>
                      <a:pt x="7647" y="67"/>
                      <a:pt x="7268" y="0"/>
                      <a:pt x="6857" y="0"/>
                    </a:cubicBezTo>
                    <a:close/>
                  </a:path>
                </a:pathLst>
              </a:custGeom>
              <a:solidFill>
                <a:schemeClr val="accent2">
                  <a:lumMod val="5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 name="Google Shape;478;p19">
                <a:extLst>
                  <a:ext uri="{FF2B5EF4-FFF2-40B4-BE49-F238E27FC236}">
                    <a16:creationId xmlns:a16="http://schemas.microsoft.com/office/drawing/2014/main" id="{2BE986CD-4AD8-C0AF-F814-82C938B0202A}"/>
                  </a:ext>
                </a:extLst>
              </p:cNvPr>
              <p:cNvSpPr/>
              <p:nvPr/>
            </p:nvSpPr>
            <p:spPr>
              <a:xfrm>
                <a:off x="7816875" y="4282750"/>
                <a:ext cx="592100" cy="178025"/>
              </a:xfrm>
              <a:custGeom>
                <a:avLst/>
                <a:gdLst/>
                <a:ahLst/>
                <a:cxnLst/>
                <a:rect l="l" t="t" r="r" b="b"/>
                <a:pathLst>
                  <a:path w="23684" h="7121" extrusionOk="0">
                    <a:moveTo>
                      <a:pt x="7841" y="1"/>
                    </a:moveTo>
                    <a:cubicBezTo>
                      <a:pt x="4995" y="1"/>
                      <a:pt x="2175" y="879"/>
                      <a:pt x="0" y="2718"/>
                    </a:cubicBezTo>
                    <a:cubicBezTo>
                      <a:pt x="820" y="2338"/>
                      <a:pt x="1710" y="2179"/>
                      <a:pt x="2609" y="2179"/>
                    </a:cubicBezTo>
                    <a:cubicBezTo>
                      <a:pt x="3684" y="2179"/>
                      <a:pt x="4772" y="2406"/>
                      <a:pt x="5771" y="2751"/>
                    </a:cubicBezTo>
                    <a:cubicBezTo>
                      <a:pt x="7605" y="3418"/>
                      <a:pt x="9307" y="4452"/>
                      <a:pt x="11041" y="5286"/>
                    </a:cubicBezTo>
                    <a:cubicBezTo>
                      <a:pt x="13310" y="6354"/>
                      <a:pt x="15711" y="7121"/>
                      <a:pt x="18180" y="7121"/>
                    </a:cubicBezTo>
                    <a:cubicBezTo>
                      <a:pt x="20114" y="7121"/>
                      <a:pt x="22049" y="6687"/>
                      <a:pt x="23684" y="5686"/>
                    </a:cubicBezTo>
                    <a:cubicBezTo>
                      <a:pt x="23483" y="5286"/>
                      <a:pt x="23283" y="4953"/>
                      <a:pt x="23016" y="4586"/>
                    </a:cubicBezTo>
                    <a:lnTo>
                      <a:pt x="21882" y="4586"/>
                    </a:lnTo>
                    <a:cubicBezTo>
                      <a:pt x="18880" y="4486"/>
                      <a:pt x="16312" y="2417"/>
                      <a:pt x="13543" y="1217"/>
                    </a:cubicBezTo>
                    <a:cubicBezTo>
                      <a:pt x="11764" y="415"/>
                      <a:pt x="9796" y="1"/>
                      <a:pt x="7841" y="1"/>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 name="Google Shape;479;p19">
                <a:extLst>
                  <a:ext uri="{FF2B5EF4-FFF2-40B4-BE49-F238E27FC236}">
                    <a16:creationId xmlns:a16="http://schemas.microsoft.com/office/drawing/2014/main" id="{1FAED467-18E0-3EF9-F552-54E2E0F411F1}"/>
                  </a:ext>
                </a:extLst>
              </p:cNvPr>
              <p:cNvSpPr/>
              <p:nvPr/>
            </p:nvSpPr>
            <p:spPr>
              <a:xfrm>
                <a:off x="8440650" y="4399875"/>
                <a:ext cx="6700" cy="4200"/>
              </a:xfrm>
              <a:custGeom>
                <a:avLst/>
                <a:gdLst/>
                <a:ahLst/>
                <a:cxnLst/>
                <a:rect l="l" t="t" r="r" b="b"/>
                <a:pathLst>
                  <a:path w="268" h="168" extrusionOk="0">
                    <a:moveTo>
                      <a:pt x="67" y="1"/>
                    </a:moveTo>
                    <a:cubicBezTo>
                      <a:pt x="67" y="21"/>
                      <a:pt x="55" y="41"/>
                      <a:pt x="37" y="47"/>
                    </a:cubicBezTo>
                    <a:lnTo>
                      <a:pt x="37" y="47"/>
                    </a:lnTo>
                    <a:cubicBezTo>
                      <a:pt x="25" y="42"/>
                      <a:pt x="13" y="38"/>
                      <a:pt x="0" y="34"/>
                    </a:cubicBezTo>
                    <a:lnTo>
                      <a:pt x="0" y="34"/>
                    </a:lnTo>
                    <a:cubicBezTo>
                      <a:pt x="10" y="44"/>
                      <a:pt x="20" y="48"/>
                      <a:pt x="29" y="48"/>
                    </a:cubicBezTo>
                    <a:cubicBezTo>
                      <a:pt x="32" y="48"/>
                      <a:pt x="35" y="47"/>
                      <a:pt x="37" y="47"/>
                    </a:cubicBezTo>
                    <a:lnTo>
                      <a:pt x="37" y="47"/>
                    </a:lnTo>
                    <a:cubicBezTo>
                      <a:pt x="105" y="70"/>
                      <a:pt x="171" y="95"/>
                      <a:pt x="225" y="132"/>
                    </a:cubicBezTo>
                    <a:lnTo>
                      <a:pt x="225" y="132"/>
                    </a:lnTo>
                    <a:lnTo>
                      <a:pt x="67" y="1"/>
                    </a:lnTo>
                    <a:close/>
                    <a:moveTo>
                      <a:pt x="225" y="132"/>
                    </a:moveTo>
                    <a:lnTo>
                      <a:pt x="267" y="168"/>
                    </a:lnTo>
                    <a:cubicBezTo>
                      <a:pt x="254" y="155"/>
                      <a:pt x="240" y="143"/>
                      <a:pt x="225" y="132"/>
                    </a:cubicBezTo>
                    <a:close/>
                  </a:path>
                </a:pathLst>
              </a:custGeom>
              <a:solidFill>
                <a:srgbClr val="EF78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sp>
        <p:nvSpPr>
          <p:cNvPr id="56" name="Heart 55">
            <a:extLst>
              <a:ext uri="{FF2B5EF4-FFF2-40B4-BE49-F238E27FC236}">
                <a16:creationId xmlns:a16="http://schemas.microsoft.com/office/drawing/2014/main" id="{0FB4F53E-CCF3-538C-3FA6-80B543EE0920}"/>
              </a:ext>
            </a:extLst>
          </p:cNvPr>
          <p:cNvSpPr/>
          <p:nvPr/>
        </p:nvSpPr>
        <p:spPr>
          <a:xfrm>
            <a:off x="6575956" y="892969"/>
            <a:ext cx="269575" cy="204877"/>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art 56">
            <a:extLst>
              <a:ext uri="{FF2B5EF4-FFF2-40B4-BE49-F238E27FC236}">
                <a16:creationId xmlns:a16="http://schemas.microsoft.com/office/drawing/2014/main" id="{B91693F3-5F75-3864-643D-34C47A9289E8}"/>
              </a:ext>
            </a:extLst>
          </p:cNvPr>
          <p:cNvSpPr/>
          <p:nvPr/>
        </p:nvSpPr>
        <p:spPr>
          <a:xfrm>
            <a:off x="8613946" y="1831091"/>
            <a:ext cx="269575" cy="204877"/>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art 57">
            <a:extLst>
              <a:ext uri="{FF2B5EF4-FFF2-40B4-BE49-F238E27FC236}">
                <a16:creationId xmlns:a16="http://schemas.microsoft.com/office/drawing/2014/main" id="{CFCD1399-8B45-8A6C-EB69-D8BC82A0886B}"/>
              </a:ext>
            </a:extLst>
          </p:cNvPr>
          <p:cNvSpPr/>
          <p:nvPr/>
        </p:nvSpPr>
        <p:spPr>
          <a:xfrm>
            <a:off x="7363116" y="623393"/>
            <a:ext cx="269575" cy="204877"/>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art 58">
            <a:extLst>
              <a:ext uri="{FF2B5EF4-FFF2-40B4-BE49-F238E27FC236}">
                <a16:creationId xmlns:a16="http://schemas.microsoft.com/office/drawing/2014/main" id="{DE0F1169-AADA-A937-E2D2-C07B371416F8}"/>
              </a:ext>
            </a:extLst>
          </p:cNvPr>
          <p:cNvSpPr/>
          <p:nvPr/>
        </p:nvSpPr>
        <p:spPr>
          <a:xfrm>
            <a:off x="6198549" y="2704515"/>
            <a:ext cx="269575" cy="204877"/>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art 59">
            <a:extLst>
              <a:ext uri="{FF2B5EF4-FFF2-40B4-BE49-F238E27FC236}">
                <a16:creationId xmlns:a16="http://schemas.microsoft.com/office/drawing/2014/main" id="{E7F9DE6A-DE11-0589-D2CD-7A44624F9201}"/>
              </a:ext>
            </a:extLst>
          </p:cNvPr>
          <p:cNvSpPr/>
          <p:nvPr/>
        </p:nvSpPr>
        <p:spPr>
          <a:xfrm>
            <a:off x="8204192" y="892968"/>
            <a:ext cx="269575" cy="204877"/>
          </a:xfrm>
          <a:prstGeom prst="hear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art 60">
            <a:extLst>
              <a:ext uri="{FF2B5EF4-FFF2-40B4-BE49-F238E27FC236}">
                <a16:creationId xmlns:a16="http://schemas.microsoft.com/office/drawing/2014/main" id="{40EDE78E-2F5D-8E03-9FF4-06974449B447}"/>
              </a:ext>
            </a:extLst>
          </p:cNvPr>
          <p:cNvSpPr/>
          <p:nvPr/>
        </p:nvSpPr>
        <p:spPr>
          <a:xfrm>
            <a:off x="6198550" y="1626213"/>
            <a:ext cx="269575" cy="204877"/>
          </a:xfrm>
          <a:prstGeom prst="hear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art 61">
            <a:extLst>
              <a:ext uri="{FF2B5EF4-FFF2-40B4-BE49-F238E27FC236}">
                <a16:creationId xmlns:a16="http://schemas.microsoft.com/office/drawing/2014/main" id="{1770AA6F-8472-C853-FF0A-717ACFF11839}"/>
              </a:ext>
            </a:extLst>
          </p:cNvPr>
          <p:cNvSpPr/>
          <p:nvPr/>
        </p:nvSpPr>
        <p:spPr>
          <a:xfrm>
            <a:off x="8549248" y="2758430"/>
            <a:ext cx="269575" cy="204877"/>
          </a:xfrm>
          <a:prstGeom prst="hear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362363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72A55-698F-8A02-B12E-DCB57C4FC566}"/>
              </a:ext>
            </a:extLst>
          </p:cNvPr>
          <p:cNvSpPr>
            <a:spLocks noGrp="1"/>
          </p:cNvSpPr>
          <p:nvPr>
            <p:ph type="title"/>
          </p:nvPr>
        </p:nvSpPr>
        <p:spPr>
          <a:xfrm>
            <a:off x="623400" y="142875"/>
            <a:ext cx="8520600" cy="572700"/>
          </a:xfrm>
        </p:spPr>
        <p:txBody>
          <a:bodyPr/>
          <a:lstStyle/>
          <a:p>
            <a:r>
              <a:rPr lang="en-US" sz="3600" dirty="0"/>
              <a:t>Recommendations Moving Forward </a:t>
            </a:r>
            <a:r>
              <a:rPr lang="en-US" sz="3600" dirty="0" err="1"/>
              <a:t>Cont</a:t>
            </a:r>
            <a:r>
              <a:rPr lang="en-US" sz="3600" dirty="0"/>
              <a:t>…</a:t>
            </a:r>
          </a:p>
        </p:txBody>
      </p:sp>
      <p:sp>
        <p:nvSpPr>
          <p:cNvPr id="3" name="Text Placeholder 2">
            <a:extLst>
              <a:ext uri="{FF2B5EF4-FFF2-40B4-BE49-F238E27FC236}">
                <a16:creationId xmlns:a16="http://schemas.microsoft.com/office/drawing/2014/main" id="{7F0AEAB7-282B-6581-BBA5-84FD5C45C0B7}"/>
              </a:ext>
            </a:extLst>
          </p:cNvPr>
          <p:cNvSpPr>
            <a:spLocks noGrp="1"/>
          </p:cNvSpPr>
          <p:nvPr>
            <p:ph type="body" idx="1"/>
          </p:nvPr>
        </p:nvSpPr>
        <p:spPr>
          <a:xfrm>
            <a:off x="311700" y="819100"/>
            <a:ext cx="8520600" cy="3848150"/>
          </a:xfrm>
        </p:spPr>
        <p:txBody>
          <a:bodyPr/>
          <a:lstStyle/>
          <a:p>
            <a:pPr marL="342900">
              <a:lnSpc>
                <a:spcPct val="100000"/>
              </a:lnSpc>
              <a:buFont typeface="+mj-lt"/>
              <a:buAutoNum type="arabicPeriod"/>
            </a:pPr>
            <a:r>
              <a:rPr lang="en-US" sz="2000" dirty="0">
                <a:latin typeface="Times New Roman" panose="02020603050405020304" pitchFamily="18" charset="0"/>
                <a:ea typeface="Times New Roman" panose="02020603050405020304" pitchFamily="18" charset="0"/>
              </a:rPr>
              <a:t>Hold peer focus groups to identify reasons behind participating</a:t>
            </a:r>
          </a:p>
          <a:p>
            <a:pPr marL="342900">
              <a:lnSpc>
                <a:spcPct val="100000"/>
              </a:lnSpc>
              <a:buFont typeface="+mj-lt"/>
              <a:buAutoNum type="arabicPeriod"/>
            </a:pPr>
            <a:endParaRPr lang="en-US" sz="2000" dirty="0">
              <a:effectLst/>
              <a:latin typeface="Times New Roman" panose="02020603050405020304" pitchFamily="18" charset="0"/>
              <a:ea typeface="Times New Roman" panose="02020603050405020304" pitchFamily="18" charset="0"/>
            </a:endParaRPr>
          </a:p>
          <a:p>
            <a:pPr marL="342900">
              <a:lnSpc>
                <a:spcPct val="100000"/>
              </a:lnSpc>
              <a:buFont typeface="+mj-lt"/>
              <a:buAutoNum type="arabicPeriod"/>
            </a:pPr>
            <a:r>
              <a:rPr lang="en-US" sz="2000" dirty="0">
                <a:latin typeface="Times New Roman" panose="02020603050405020304" pitchFamily="18" charset="0"/>
                <a:ea typeface="Times New Roman" panose="02020603050405020304" pitchFamily="18" charset="0"/>
              </a:rPr>
              <a:t>Increase Facebook engagement</a:t>
            </a:r>
          </a:p>
          <a:p>
            <a:pPr marL="342900">
              <a:lnSpc>
                <a:spcPct val="100000"/>
              </a:lnSpc>
              <a:buFont typeface="+mj-lt"/>
              <a:buAutoNum type="arabicPeriod"/>
            </a:pPr>
            <a:endParaRPr lang="en-US" sz="2000" dirty="0">
              <a:latin typeface="Times New Roman" panose="02020603050405020304" pitchFamily="18" charset="0"/>
              <a:ea typeface="Times New Roman" panose="02020603050405020304" pitchFamily="18" charset="0"/>
            </a:endParaRPr>
          </a:p>
          <a:p>
            <a:pPr marL="342900">
              <a:lnSpc>
                <a:spcPct val="100000"/>
              </a:lnSpc>
              <a:buFont typeface="+mj-lt"/>
              <a:buAutoNum type="arabicPeriod"/>
            </a:pPr>
            <a:r>
              <a:rPr lang="en-US" sz="2000" dirty="0">
                <a:effectLst/>
                <a:latin typeface="Times New Roman" panose="02020603050405020304" pitchFamily="18" charset="0"/>
                <a:ea typeface="Times New Roman" panose="02020603050405020304" pitchFamily="18" charset="0"/>
              </a:rPr>
              <a:t>Ask the preferred </a:t>
            </a:r>
            <a:r>
              <a:rPr lang="en-US" sz="2000" dirty="0">
                <a:latin typeface="Times New Roman" panose="02020603050405020304" pitchFamily="18" charset="0"/>
                <a:ea typeface="Times New Roman" panose="02020603050405020304" pitchFamily="18" charset="0"/>
              </a:rPr>
              <a:t>social media platform</a:t>
            </a:r>
          </a:p>
          <a:p>
            <a:pPr marL="342900">
              <a:lnSpc>
                <a:spcPct val="100000"/>
              </a:lnSpc>
              <a:buFont typeface="+mj-lt"/>
              <a:buAutoNum type="arabicPeriod"/>
            </a:pPr>
            <a:endParaRPr lang="en-US" sz="2000" dirty="0">
              <a:effectLst/>
              <a:latin typeface="Times New Roman" panose="02020603050405020304" pitchFamily="18" charset="0"/>
              <a:ea typeface="Times New Roman" panose="02020603050405020304" pitchFamily="18" charset="0"/>
            </a:endParaRPr>
          </a:p>
          <a:p>
            <a:pPr marL="342900">
              <a:lnSpc>
                <a:spcPct val="100000"/>
              </a:lnSpc>
              <a:buFont typeface="+mj-lt"/>
              <a:buAutoNum type="arabicPeriod"/>
            </a:pPr>
            <a:r>
              <a:rPr lang="en-US" sz="2000" dirty="0">
                <a:latin typeface="Times New Roman" panose="02020603050405020304" pitchFamily="18" charset="0"/>
                <a:ea typeface="Times New Roman" panose="02020603050405020304" pitchFamily="18" charset="0"/>
              </a:rPr>
              <a:t>Community members added to stakeholder meetings</a:t>
            </a:r>
          </a:p>
          <a:p>
            <a:pPr marL="342900">
              <a:lnSpc>
                <a:spcPct val="100000"/>
              </a:lnSpc>
              <a:buFont typeface="+mj-lt"/>
              <a:buAutoNum type="arabicPeriod"/>
            </a:pPr>
            <a:endParaRPr lang="en-US" sz="2000" dirty="0">
              <a:latin typeface="Times New Roman" panose="02020603050405020304" pitchFamily="18" charset="0"/>
              <a:ea typeface="Times New Roman" panose="02020603050405020304" pitchFamily="18" charset="0"/>
            </a:endParaRPr>
          </a:p>
          <a:p>
            <a:pPr marL="342900">
              <a:lnSpc>
                <a:spcPct val="100000"/>
              </a:lnSpc>
              <a:buFont typeface="+mj-lt"/>
              <a:buAutoNum type="arabicPeriod"/>
            </a:pPr>
            <a:r>
              <a:rPr lang="en-US" sz="2000" dirty="0">
                <a:latin typeface="Times New Roman" panose="02020603050405020304" pitchFamily="18" charset="0"/>
                <a:ea typeface="Times New Roman" panose="02020603050405020304" pitchFamily="18" charset="0"/>
              </a:rPr>
              <a:t>Add educational sessions on Pumping laws and breastfeeding advocacy</a:t>
            </a:r>
          </a:p>
          <a:p>
            <a:pPr marL="342900">
              <a:lnSpc>
                <a:spcPct val="100000"/>
              </a:lnSpc>
              <a:buFont typeface="+mj-lt"/>
              <a:buAutoNum type="arabicPeriod"/>
            </a:pPr>
            <a:endParaRPr lang="en-US" sz="2000" dirty="0">
              <a:latin typeface="Times New Roman" panose="02020603050405020304" pitchFamily="18" charset="0"/>
              <a:ea typeface="Times New Roman" panose="02020603050405020304" pitchFamily="18" charset="0"/>
            </a:endParaRPr>
          </a:p>
          <a:p>
            <a:pPr marL="342900">
              <a:lnSpc>
                <a:spcPct val="100000"/>
              </a:lnSpc>
              <a:buFont typeface="+mj-lt"/>
              <a:buAutoNum type="arabicPeriod"/>
            </a:pPr>
            <a:r>
              <a:rPr lang="en-US" sz="2000" dirty="0">
                <a:effectLst/>
                <a:latin typeface="Times New Roman" panose="02020603050405020304" pitchFamily="18" charset="0"/>
                <a:ea typeface="Times New Roman" panose="02020603050405020304" pitchFamily="18" charset="0"/>
              </a:rPr>
              <a:t>Continue extended suppo</a:t>
            </a:r>
            <a:r>
              <a:rPr lang="en-US" sz="2000" dirty="0">
                <a:latin typeface="Times New Roman" panose="02020603050405020304" pitchFamily="18" charset="0"/>
                <a:ea typeface="Times New Roman" panose="02020603050405020304" pitchFamily="18" charset="0"/>
              </a:rPr>
              <a:t>rt past program to support mothers and continuation rates</a:t>
            </a:r>
          </a:p>
          <a:p>
            <a:pPr marL="114300" indent="0">
              <a:buNone/>
            </a:pPr>
            <a:endParaRPr lang="en-US" dirty="0"/>
          </a:p>
        </p:txBody>
      </p:sp>
    </p:spTree>
    <p:extLst>
      <p:ext uri="{BB962C8B-B14F-4D97-AF65-F5344CB8AC3E}">
        <p14:creationId xmlns:p14="http://schemas.microsoft.com/office/powerpoint/2010/main" val="14902089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289D7-E32F-E627-7B94-328258B6830A}"/>
              </a:ext>
            </a:extLst>
          </p:cNvPr>
          <p:cNvSpPr>
            <a:spLocks noGrp="1"/>
          </p:cNvSpPr>
          <p:nvPr>
            <p:ph type="title"/>
          </p:nvPr>
        </p:nvSpPr>
        <p:spPr/>
        <p:txBody>
          <a:bodyPr/>
          <a:lstStyle/>
          <a:p>
            <a:r>
              <a:rPr lang="en-US" dirty="0"/>
              <a:t>Actual &amp; Potential Impact</a:t>
            </a:r>
          </a:p>
        </p:txBody>
      </p:sp>
      <p:sp>
        <p:nvSpPr>
          <p:cNvPr id="3" name="Text Placeholder 2">
            <a:extLst>
              <a:ext uri="{FF2B5EF4-FFF2-40B4-BE49-F238E27FC236}">
                <a16:creationId xmlns:a16="http://schemas.microsoft.com/office/drawing/2014/main" id="{969E57DE-CF3F-FF28-E30B-F3E5FD615F49}"/>
              </a:ext>
            </a:extLst>
          </p:cNvPr>
          <p:cNvSpPr>
            <a:spLocks noGrp="1"/>
          </p:cNvSpPr>
          <p:nvPr>
            <p:ph type="body" idx="1"/>
          </p:nvPr>
        </p:nvSpPr>
        <p:spPr/>
        <p:txBody>
          <a:bodyPr/>
          <a:lstStyle/>
          <a:p>
            <a:r>
              <a:rPr lang="en-US" sz="2000" dirty="0"/>
              <a:t>Empowerment of lactating mothers through advocacy and education</a:t>
            </a:r>
          </a:p>
          <a:p>
            <a:endParaRPr lang="en-US" sz="2000" dirty="0"/>
          </a:p>
          <a:p>
            <a:r>
              <a:rPr lang="en-US" sz="2000" dirty="0"/>
              <a:t>Enhance self-efficacy and continuation of breastfeeding</a:t>
            </a:r>
          </a:p>
          <a:p>
            <a:endParaRPr lang="en-US" sz="2000" dirty="0"/>
          </a:p>
          <a:p>
            <a:r>
              <a:rPr lang="en-US" sz="2000" dirty="0"/>
              <a:t>Increase knowledge of breastfeeding/lactation laws</a:t>
            </a:r>
          </a:p>
          <a:p>
            <a:endParaRPr lang="en-US" sz="2000" dirty="0"/>
          </a:p>
          <a:p>
            <a:r>
              <a:rPr lang="en-US" sz="2000" dirty="0"/>
              <a:t>Understand barriers to participating for target population</a:t>
            </a:r>
          </a:p>
          <a:p>
            <a:endParaRPr lang="en-US" sz="2000" dirty="0"/>
          </a:p>
          <a:p>
            <a:r>
              <a:rPr lang="en-US" sz="2000" dirty="0"/>
              <a:t>Increase overall breastfeeding initiation and continuation rates, leading to better health outcomes for mothers and babies.</a:t>
            </a:r>
          </a:p>
          <a:p>
            <a:pPr marL="114300" indent="0">
              <a:buNone/>
            </a:pPr>
            <a:endParaRPr lang="en-US" sz="2400" dirty="0"/>
          </a:p>
        </p:txBody>
      </p:sp>
    </p:spTree>
    <p:extLst>
      <p:ext uri="{BB962C8B-B14F-4D97-AF65-F5344CB8AC3E}">
        <p14:creationId xmlns:p14="http://schemas.microsoft.com/office/powerpoint/2010/main" val="16200828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396C0-183D-4FEA-64A6-CA3E613FD1FC}"/>
              </a:ext>
            </a:extLst>
          </p:cNvPr>
          <p:cNvSpPr>
            <a:spLocks noGrp="1"/>
          </p:cNvSpPr>
          <p:nvPr>
            <p:ph type="title"/>
          </p:nvPr>
        </p:nvSpPr>
        <p:spPr>
          <a:xfrm>
            <a:off x="311700" y="171451"/>
            <a:ext cx="8520600" cy="572700"/>
          </a:xfrm>
        </p:spPr>
        <p:txBody>
          <a:bodyPr/>
          <a:lstStyle/>
          <a:p>
            <a:r>
              <a:rPr lang="en-US" dirty="0"/>
              <a:t>Dissemination </a:t>
            </a:r>
          </a:p>
        </p:txBody>
      </p:sp>
      <p:sp>
        <p:nvSpPr>
          <p:cNvPr id="3" name="Text Placeholder 2">
            <a:extLst>
              <a:ext uri="{FF2B5EF4-FFF2-40B4-BE49-F238E27FC236}">
                <a16:creationId xmlns:a16="http://schemas.microsoft.com/office/drawing/2014/main" id="{AD79A241-8014-D3F2-409B-E5A3E82367DC}"/>
              </a:ext>
            </a:extLst>
          </p:cNvPr>
          <p:cNvSpPr>
            <a:spLocks noGrp="1"/>
          </p:cNvSpPr>
          <p:nvPr>
            <p:ph type="body" idx="1"/>
          </p:nvPr>
        </p:nvSpPr>
        <p:spPr>
          <a:xfrm>
            <a:off x="311700" y="971499"/>
            <a:ext cx="8520600" cy="3819575"/>
          </a:xfrm>
        </p:spPr>
        <p:txBody>
          <a:bodyPr/>
          <a:lstStyle/>
          <a:p>
            <a:pPr marL="114300" indent="0">
              <a:buNone/>
            </a:pPr>
            <a:r>
              <a:rPr lang="en-US" sz="2400" b="1" dirty="0"/>
              <a:t>Meeting with key stakeholders to plan next steps:</a:t>
            </a:r>
          </a:p>
          <a:p>
            <a:pPr marL="114300" indent="0">
              <a:buNone/>
            </a:pPr>
            <a:endParaRPr lang="en-US" sz="2400" b="1" dirty="0"/>
          </a:p>
          <a:p>
            <a:r>
              <a:rPr lang="en-US" sz="2000" dirty="0"/>
              <a:t>	No Mom Left Behind Lactation Clinic to share findings.</a:t>
            </a:r>
          </a:p>
          <a:p>
            <a:endParaRPr lang="en-US" sz="2000" dirty="0"/>
          </a:p>
          <a:p>
            <a:r>
              <a:rPr lang="en-US" sz="2000" dirty="0"/>
              <a:t>	Community members to gain more insight into the target 	population.</a:t>
            </a:r>
          </a:p>
          <a:p>
            <a:endParaRPr lang="en-US" sz="2000" dirty="0"/>
          </a:p>
          <a:p>
            <a:r>
              <a:rPr lang="en-US" sz="2000" dirty="0"/>
              <a:t>	Obstetricians/ Midwives and Pediatricians offices to outline 	program benefits and encourage breastfeeding.</a:t>
            </a:r>
          </a:p>
          <a:p>
            <a:endParaRPr lang="en-US" sz="2000" dirty="0"/>
          </a:p>
          <a:p>
            <a:r>
              <a:rPr lang="en-US" sz="2000" dirty="0"/>
              <a:t>	Local breastfeeding support groups to gain insight into the 	program’s potential benefits and barriers.</a:t>
            </a:r>
          </a:p>
          <a:p>
            <a:pPr marL="114300" indent="0">
              <a:buNone/>
            </a:pPr>
            <a:endParaRPr lang="en-US" sz="2000" dirty="0"/>
          </a:p>
          <a:p>
            <a:pPr marL="114300" indent="0">
              <a:buNone/>
            </a:pPr>
            <a:endParaRPr lang="en-US" sz="2000" dirty="0"/>
          </a:p>
        </p:txBody>
      </p:sp>
    </p:spTree>
    <p:extLst>
      <p:ext uri="{BB962C8B-B14F-4D97-AF65-F5344CB8AC3E}">
        <p14:creationId xmlns:p14="http://schemas.microsoft.com/office/powerpoint/2010/main" val="31341369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96175-E520-5278-91C9-E9CFAF147409}"/>
              </a:ext>
            </a:extLst>
          </p:cNvPr>
          <p:cNvSpPr>
            <a:spLocks noGrp="1"/>
          </p:cNvSpPr>
          <p:nvPr>
            <p:ph type="title"/>
          </p:nvPr>
        </p:nvSpPr>
        <p:spPr/>
        <p:txBody>
          <a:bodyPr/>
          <a:lstStyle/>
          <a:p>
            <a:r>
              <a:rPr lang="en-US" dirty="0"/>
              <a:t>Dissemination </a:t>
            </a:r>
            <a:r>
              <a:rPr lang="en-US" dirty="0" err="1"/>
              <a:t>Cont</a:t>
            </a:r>
            <a:r>
              <a:rPr lang="en-US" dirty="0"/>
              <a:t>….</a:t>
            </a:r>
          </a:p>
        </p:txBody>
      </p:sp>
      <p:sp>
        <p:nvSpPr>
          <p:cNvPr id="3" name="Text Placeholder 2">
            <a:extLst>
              <a:ext uri="{FF2B5EF4-FFF2-40B4-BE49-F238E27FC236}">
                <a16:creationId xmlns:a16="http://schemas.microsoft.com/office/drawing/2014/main" id="{93EFB47B-6531-25F7-FE78-E42C9C967262}"/>
              </a:ext>
            </a:extLst>
          </p:cNvPr>
          <p:cNvSpPr>
            <a:spLocks noGrp="1"/>
          </p:cNvSpPr>
          <p:nvPr>
            <p:ph type="body" idx="1"/>
          </p:nvPr>
        </p:nvSpPr>
        <p:spPr/>
        <p:txBody>
          <a:bodyPr/>
          <a:lstStyle/>
          <a:p>
            <a:pPr marL="114300" indent="0">
              <a:buNone/>
            </a:pPr>
            <a:r>
              <a:rPr lang="en-US" sz="2000" b="1" dirty="0"/>
              <a:t>Present Clinical Inquiry:</a:t>
            </a:r>
          </a:p>
          <a:p>
            <a:pPr marL="114300" indent="0">
              <a:buNone/>
            </a:pPr>
            <a:endParaRPr lang="en-US" sz="2000" b="1" dirty="0"/>
          </a:p>
          <a:p>
            <a:pPr marL="114300" indent="0">
              <a:buNone/>
            </a:pPr>
            <a:r>
              <a:rPr lang="en-US" sz="2000" b="1" dirty="0"/>
              <a:t>          </a:t>
            </a:r>
            <a:r>
              <a:rPr lang="en-US" sz="2000" dirty="0"/>
              <a:t>Publish: Journal of Human Lactation</a:t>
            </a:r>
          </a:p>
          <a:p>
            <a:pPr marL="114300" indent="0">
              <a:buNone/>
            </a:pPr>
            <a:endParaRPr lang="en-US" sz="2000" dirty="0"/>
          </a:p>
          <a:p>
            <a:pPr marL="114300" indent="0">
              <a:buNone/>
            </a:pPr>
            <a:r>
              <a:rPr lang="en-US" sz="2000" dirty="0"/>
              <a:t>	 </a:t>
            </a:r>
            <a:r>
              <a:rPr lang="en-US" sz="1800" dirty="0"/>
              <a:t>IBCLC Conference/Michigan Breastfeeding Network</a:t>
            </a:r>
          </a:p>
          <a:p>
            <a:pPr marL="114300" indent="0">
              <a:buNone/>
            </a:pPr>
            <a:r>
              <a:rPr lang="en-US" sz="1800" b="1" dirty="0"/>
              <a:t>	</a:t>
            </a:r>
            <a:endParaRPr lang="en-US" dirty="0"/>
          </a:p>
        </p:txBody>
      </p:sp>
    </p:spTree>
    <p:extLst>
      <p:ext uri="{BB962C8B-B14F-4D97-AF65-F5344CB8AC3E}">
        <p14:creationId xmlns:p14="http://schemas.microsoft.com/office/powerpoint/2010/main" val="65662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9"/>
          <p:cNvSpPr txBox="1">
            <a:spLocks noGrp="1"/>
          </p:cNvSpPr>
          <p:nvPr>
            <p:ph type="title"/>
          </p:nvPr>
        </p:nvSpPr>
        <p:spPr>
          <a:xfrm>
            <a:off x="132243" y="1504561"/>
            <a:ext cx="6461263" cy="748367"/>
          </a:xfrm>
          <a:prstGeom prst="rect">
            <a:avLst/>
          </a:prstGeom>
        </p:spPr>
        <p:txBody>
          <a:bodyPr spcFirstLastPara="1" wrap="square" lIns="91425" tIns="91425" rIns="91425" bIns="91425" anchor="t" anchorCtr="0">
            <a:normAutofit/>
          </a:bodyPr>
          <a:lstStyle/>
          <a:p>
            <a:pPr algn="ctr"/>
            <a:r>
              <a:rPr lang="en" dirty="0"/>
              <a:t>Questions and Comments?</a:t>
            </a:r>
          </a:p>
        </p:txBody>
      </p:sp>
      <p:grpSp>
        <p:nvGrpSpPr>
          <p:cNvPr id="3" name="Google Shape;1865;p41">
            <a:extLst>
              <a:ext uri="{FF2B5EF4-FFF2-40B4-BE49-F238E27FC236}">
                <a16:creationId xmlns:a16="http://schemas.microsoft.com/office/drawing/2014/main" id="{F6B1FD0F-6B9C-396C-D515-DA62422998D4}"/>
              </a:ext>
            </a:extLst>
          </p:cNvPr>
          <p:cNvGrpSpPr/>
          <p:nvPr/>
        </p:nvGrpSpPr>
        <p:grpSpPr>
          <a:xfrm>
            <a:off x="6124353" y="1152474"/>
            <a:ext cx="2892056" cy="3093461"/>
            <a:chOff x="3507459" y="1799600"/>
            <a:chExt cx="2129100" cy="2129100"/>
          </a:xfrm>
        </p:grpSpPr>
        <p:sp>
          <p:nvSpPr>
            <p:cNvPr id="4" name="Google Shape;1866;p41">
              <a:extLst>
                <a:ext uri="{FF2B5EF4-FFF2-40B4-BE49-F238E27FC236}">
                  <a16:creationId xmlns:a16="http://schemas.microsoft.com/office/drawing/2014/main" id="{877BACE3-0B0C-C87F-E122-8A1337874E85}"/>
                </a:ext>
              </a:extLst>
            </p:cNvPr>
            <p:cNvSpPr/>
            <p:nvPr/>
          </p:nvSpPr>
          <p:spPr>
            <a:xfrm>
              <a:off x="3507459" y="1799600"/>
              <a:ext cx="2129100" cy="21291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5" name="Google Shape;1867;p41">
              <a:extLst>
                <a:ext uri="{FF2B5EF4-FFF2-40B4-BE49-F238E27FC236}">
                  <a16:creationId xmlns:a16="http://schemas.microsoft.com/office/drawing/2014/main" id="{2114BD83-310B-9EF7-3ECA-6A25232AFCB8}"/>
                </a:ext>
              </a:extLst>
            </p:cNvPr>
            <p:cNvGrpSpPr/>
            <p:nvPr/>
          </p:nvGrpSpPr>
          <p:grpSpPr>
            <a:xfrm>
              <a:off x="3881808" y="2062690"/>
              <a:ext cx="1380412" cy="1679104"/>
              <a:chOff x="3881808" y="2062690"/>
              <a:chExt cx="1380412" cy="1679104"/>
            </a:xfrm>
          </p:grpSpPr>
          <p:grpSp>
            <p:nvGrpSpPr>
              <p:cNvPr id="6" name="Google Shape;1868;p41">
                <a:extLst>
                  <a:ext uri="{FF2B5EF4-FFF2-40B4-BE49-F238E27FC236}">
                    <a16:creationId xmlns:a16="http://schemas.microsoft.com/office/drawing/2014/main" id="{89297D14-F9D0-2CC4-CB56-94C3FDDF9486}"/>
                  </a:ext>
                </a:extLst>
              </p:cNvPr>
              <p:cNvGrpSpPr/>
              <p:nvPr/>
            </p:nvGrpSpPr>
            <p:grpSpPr>
              <a:xfrm>
                <a:off x="3881808" y="2062690"/>
                <a:ext cx="1380412" cy="1679104"/>
                <a:chOff x="10303874" y="1057270"/>
                <a:chExt cx="2129933" cy="2590809"/>
              </a:xfrm>
            </p:grpSpPr>
            <p:sp>
              <p:nvSpPr>
                <p:cNvPr id="8" name="Google Shape;1869;p41">
                  <a:extLst>
                    <a:ext uri="{FF2B5EF4-FFF2-40B4-BE49-F238E27FC236}">
                      <a16:creationId xmlns:a16="http://schemas.microsoft.com/office/drawing/2014/main" id="{975E8655-DAED-2CAE-EA20-18032D448B55}"/>
                    </a:ext>
                  </a:extLst>
                </p:cNvPr>
                <p:cNvSpPr/>
                <p:nvPr/>
              </p:nvSpPr>
              <p:spPr>
                <a:xfrm>
                  <a:off x="12109515" y="1195289"/>
                  <a:ext cx="324292" cy="378526"/>
                </a:xfrm>
                <a:custGeom>
                  <a:avLst/>
                  <a:gdLst/>
                  <a:ahLst/>
                  <a:cxnLst/>
                  <a:rect l="l" t="t" r="r" b="b"/>
                  <a:pathLst>
                    <a:path w="2930" h="3420" extrusionOk="0">
                      <a:moveTo>
                        <a:pt x="831" y="1"/>
                      </a:moveTo>
                      <a:cubicBezTo>
                        <a:pt x="629" y="1"/>
                        <a:pt x="459" y="129"/>
                        <a:pt x="352" y="299"/>
                      </a:cubicBezTo>
                      <a:cubicBezTo>
                        <a:pt x="246" y="459"/>
                        <a:pt x="192" y="661"/>
                        <a:pt x="171" y="863"/>
                      </a:cubicBezTo>
                      <a:cubicBezTo>
                        <a:pt x="1" y="1726"/>
                        <a:pt x="235" y="2578"/>
                        <a:pt x="544" y="3419"/>
                      </a:cubicBezTo>
                      <a:cubicBezTo>
                        <a:pt x="1310" y="3185"/>
                        <a:pt x="2003" y="2737"/>
                        <a:pt x="2556" y="2152"/>
                      </a:cubicBezTo>
                      <a:cubicBezTo>
                        <a:pt x="2673" y="2024"/>
                        <a:pt x="2791" y="1875"/>
                        <a:pt x="2854" y="1715"/>
                      </a:cubicBezTo>
                      <a:cubicBezTo>
                        <a:pt x="2929" y="1545"/>
                        <a:pt x="2929" y="1353"/>
                        <a:pt x="2833" y="1193"/>
                      </a:cubicBezTo>
                      <a:cubicBezTo>
                        <a:pt x="2723" y="1024"/>
                        <a:pt x="2520" y="943"/>
                        <a:pt x="2313" y="943"/>
                      </a:cubicBezTo>
                      <a:cubicBezTo>
                        <a:pt x="2259" y="943"/>
                        <a:pt x="2204" y="948"/>
                        <a:pt x="2152" y="959"/>
                      </a:cubicBezTo>
                      <a:cubicBezTo>
                        <a:pt x="1896" y="1012"/>
                        <a:pt x="1683" y="1161"/>
                        <a:pt x="1491" y="1300"/>
                      </a:cubicBezTo>
                      <a:cubicBezTo>
                        <a:pt x="1513" y="1034"/>
                        <a:pt x="1502" y="725"/>
                        <a:pt x="1417" y="480"/>
                      </a:cubicBezTo>
                      <a:cubicBezTo>
                        <a:pt x="1332" y="224"/>
                        <a:pt x="1097" y="1"/>
                        <a:pt x="83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 name="Google Shape;1870;p41">
                  <a:extLst>
                    <a:ext uri="{FF2B5EF4-FFF2-40B4-BE49-F238E27FC236}">
                      <a16:creationId xmlns:a16="http://schemas.microsoft.com/office/drawing/2014/main" id="{965BF51F-BDA5-74D2-F81E-D971A483EFFE}"/>
                    </a:ext>
                  </a:extLst>
                </p:cNvPr>
                <p:cNvSpPr/>
                <p:nvPr/>
              </p:nvSpPr>
              <p:spPr>
                <a:xfrm>
                  <a:off x="10303874" y="1579462"/>
                  <a:ext cx="212284" cy="242943"/>
                </a:xfrm>
                <a:custGeom>
                  <a:avLst/>
                  <a:gdLst/>
                  <a:ahLst/>
                  <a:cxnLst/>
                  <a:rect l="l" t="t" r="r" b="b"/>
                  <a:pathLst>
                    <a:path w="1918" h="2195" extrusionOk="0">
                      <a:moveTo>
                        <a:pt x="1524" y="1"/>
                      </a:moveTo>
                      <a:cubicBezTo>
                        <a:pt x="1372" y="1"/>
                        <a:pt x="1223" y="114"/>
                        <a:pt x="1161" y="257"/>
                      </a:cubicBezTo>
                      <a:cubicBezTo>
                        <a:pt x="1087" y="406"/>
                        <a:pt x="1087" y="576"/>
                        <a:pt x="1066" y="736"/>
                      </a:cubicBezTo>
                      <a:cubicBezTo>
                        <a:pt x="906" y="619"/>
                        <a:pt x="735" y="459"/>
                        <a:pt x="554" y="427"/>
                      </a:cubicBezTo>
                      <a:cubicBezTo>
                        <a:pt x="531" y="425"/>
                        <a:pt x="507" y="423"/>
                        <a:pt x="483" y="423"/>
                      </a:cubicBezTo>
                      <a:cubicBezTo>
                        <a:pt x="310" y="423"/>
                        <a:pt x="131" y="492"/>
                        <a:pt x="75" y="651"/>
                      </a:cubicBezTo>
                      <a:cubicBezTo>
                        <a:pt x="1" y="853"/>
                        <a:pt x="139" y="1055"/>
                        <a:pt x="288" y="1215"/>
                      </a:cubicBezTo>
                      <a:cubicBezTo>
                        <a:pt x="629" y="1609"/>
                        <a:pt x="1087" y="1961"/>
                        <a:pt x="1545" y="2195"/>
                      </a:cubicBezTo>
                      <a:cubicBezTo>
                        <a:pt x="1758" y="1737"/>
                        <a:pt x="1885" y="1226"/>
                        <a:pt x="1907" y="704"/>
                      </a:cubicBezTo>
                      <a:cubicBezTo>
                        <a:pt x="1917" y="566"/>
                        <a:pt x="1917" y="417"/>
                        <a:pt x="1864" y="267"/>
                      </a:cubicBezTo>
                      <a:cubicBezTo>
                        <a:pt x="1811" y="140"/>
                        <a:pt x="1694" y="12"/>
                        <a:pt x="1545" y="1"/>
                      </a:cubicBezTo>
                      <a:cubicBezTo>
                        <a:pt x="1538" y="1"/>
                        <a:pt x="1531" y="1"/>
                        <a:pt x="152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 name="Google Shape;1871;p41">
                  <a:extLst>
                    <a:ext uri="{FF2B5EF4-FFF2-40B4-BE49-F238E27FC236}">
                      <a16:creationId xmlns:a16="http://schemas.microsoft.com/office/drawing/2014/main" id="{F4DDC1A4-E8C0-B647-E034-6DCE81B5A6CF}"/>
                    </a:ext>
                  </a:extLst>
                </p:cNvPr>
                <p:cNvSpPr/>
                <p:nvPr/>
              </p:nvSpPr>
              <p:spPr>
                <a:xfrm>
                  <a:off x="12135415" y="2643104"/>
                  <a:ext cx="284226" cy="280684"/>
                </a:xfrm>
                <a:custGeom>
                  <a:avLst/>
                  <a:gdLst/>
                  <a:ahLst/>
                  <a:cxnLst/>
                  <a:rect l="l" t="t" r="r" b="b"/>
                  <a:pathLst>
                    <a:path w="2568" h="2536" extrusionOk="0">
                      <a:moveTo>
                        <a:pt x="1083" y="0"/>
                      </a:moveTo>
                      <a:cubicBezTo>
                        <a:pt x="1059" y="0"/>
                        <a:pt x="1036" y="2"/>
                        <a:pt x="1013" y="7"/>
                      </a:cubicBezTo>
                      <a:cubicBezTo>
                        <a:pt x="789" y="39"/>
                        <a:pt x="640" y="273"/>
                        <a:pt x="544" y="465"/>
                      </a:cubicBezTo>
                      <a:cubicBezTo>
                        <a:pt x="246" y="1093"/>
                        <a:pt x="54" y="1785"/>
                        <a:pt x="1" y="2478"/>
                      </a:cubicBezTo>
                      <a:cubicBezTo>
                        <a:pt x="185" y="2517"/>
                        <a:pt x="374" y="2536"/>
                        <a:pt x="564" y="2536"/>
                      </a:cubicBezTo>
                      <a:cubicBezTo>
                        <a:pt x="1098" y="2536"/>
                        <a:pt x="1637" y="2382"/>
                        <a:pt x="2077" y="2084"/>
                      </a:cubicBezTo>
                      <a:cubicBezTo>
                        <a:pt x="2226" y="1977"/>
                        <a:pt x="2376" y="1849"/>
                        <a:pt x="2461" y="1690"/>
                      </a:cubicBezTo>
                      <a:cubicBezTo>
                        <a:pt x="2557" y="1530"/>
                        <a:pt x="2567" y="1338"/>
                        <a:pt x="2493" y="1178"/>
                      </a:cubicBezTo>
                      <a:cubicBezTo>
                        <a:pt x="2397" y="1019"/>
                        <a:pt x="2226" y="934"/>
                        <a:pt x="2035" y="912"/>
                      </a:cubicBezTo>
                      <a:cubicBezTo>
                        <a:pt x="2001" y="906"/>
                        <a:pt x="1966" y="904"/>
                        <a:pt x="1932" y="904"/>
                      </a:cubicBezTo>
                      <a:cubicBezTo>
                        <a:pt x="1782" y="904"/>
                        <a:pt x="1628" y="952"/>
                        <a:pt x="1481" y="987"/>
                      </a:cubicBezTo>
                      <a:cubicBezTo>
                        <a:pt x="1577" y="784"/>
                        <a:pt x="1609" y="550"/>
                        <a:pt x="1534" y="337"/>
                      </a:cubicBezTo>
                      <a:cubicBezTo>
                        <a:pt x="1458" y="148"/>
                        <a:pt x="1273" y="0"/>
                        <a:pt x="108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 name="Google Shape;1872;p41">
                  <a:extLst>
                    <a:ext uri="{FF2B5EF4-FFF2-40B4-BE49-F238E27FC236}">
                      <a16:creationId xmlns:a16="http://schemas.microsoft.com/office/drawing/2014/main" id="{B66DD6CD-1843-C0D8-BD12-E43EDC9FED89}"/>
                    </a:ext>
                  </a:extLst>
                </p:cNvPr>
                <p:cNvSpPr/>
                <p:nvPr/>
              </p:nvSpPr>
              <p:spPr>
                <a:xfrm>
                  <a:off x="10463032" y="1315267"/>
                  <a:ext cx="483340" cy="1164796"/>
                </a:xfrm>
                <a:custGeom>
                  <a:avLst/>
                  <a:gdLst/>
                  <a:ahLst/>
                  <a:cxnLst/>
                  <a:rect l="l" t="t" r="r" b="b"/>
                  <a:pathLst>
                    <a:path w="4367" h="10524" extrusionOk="0">
                      <a:moveTo>
                        <a:pt x="4253" y="1"/>
                      </a:moveTo>
                      <a:cubicBezTo>
                        <a:pt x="4017" y="1"/>
                        <a:pt x="3788" y="27"/>
                        <a:pt x="3568" y="46"/>
                      </a:cubicBezTo>
                      <a:cubicBezTo>
                        <a:pt x="3301" y="109"/>
                        <a:pt x="3046" y="205"/>
                        <a:pt x="2812" y="344"/>
                      </a:cubicBezTo>
                      <a:cubicBezTo>
                        <a:pt x="2332" y="610"/>
                        <a:pt x="1917" y="1004"/>
                        <a:pt x="1651" y="1483"/>
                      </a:cubicBezTo>
                      <a:cubicBezTo>
                        <a:pt x="1374" y="1962"/>
                        <a:pt x="1236" y="2505"/>
                        <a:pt x="1204" y="3048"/>
                      </a:cubicBezTo>
                      <a:cubicBezTo>
                        <a:pt x="1161" y="3602"/>
                        <a:pt x="1172" y="4135"/>
                        <a:pt x="1108" y="4667"/>
                      </a:cubicBezTo>
                      <a:cubicBezTo>
                        <a:pt x="1054" y="5200"/>
                        <a:pt x="884" y="5700"/>
                        <a:pt x="682" y="6211"/>
                      </a:cubicBezTo>
                      <a:cubicBezTo>
                        <a:pt x="490" y="6712"/>
                        <a:pt x="277" y="7223"/>
                        <a:pt x="160" y="7755"/>
                      </a:cubicBezTo>
                      <a:cubicBezTo>
                        <a:pt x="43" y="8288"/>
                        <a:pt x="0" y="8852"/>
                        <a:pt x="192" y="9374"/>
                      </a:cubicBezTo>
                      <a:cubicBezTo>
                        <a:pt x="277" y="9640"/>
                        <a:pt x="416" y="9885"/>
                        <a:pt x="597" y="10077"/>
                      </a:cubicBezTo>
                      <a:cubicBezTo>
                        <a:pt x="788" y="10279"/>
                        <a:pt x="1023" y="10439"/>
                        <a:pt x="1278" y="10524"/>
                      </a:cubicBezTo>
                      <a:cubicBezTo>
                        <a:pt x="1023" y="10428"/>
                        <a:pt x="799" y="10258"/>
                        <a:pt x="629" y="10055"/>
                      </a:cubicBezTo>
                      <a:cubicBezTo>
                        <a:pt x="458" y="9853"/>
                        <a:pt x="330" y="9619"/>
                        <a:pt x="256" y="9363"/>
                      </a:cubicBezTo>
                      <a:cubicBezTo>
                        <a:pt x="85" y="8852"/>
                        <a:pt x="117" y="8309"/>
                        <a:pt x="256" y="7787"/>
                      </a:cubicBezTo>
                      <a:cubicBezTo>
                        <a:pt x="373" y="7276"/>
                        <a:pt x="586" y="6776"/>
                        <a:pt x="788" y="6275"/>
                      </a:cubicBezTo>
                      <a:cubicBezTo>
                        <a:pt x="991" y="5775"/>
                        <a:pt x="1172" y="5253"/>
                        <a:pt x="1236" y="4710"/>
                      </a:cubicBezTo>
                      <a:cubicBezTo>
                        <a:pt x="1310" y="4156"/>
                        <a:pt x="1278" y="3613"/>
                        <a:pt x="1321" y="3080"/>
                      </a:cubicBezTo>
                      <a:cubicBezTo>
                        <a:pt x="1363" y="2548"/>
                        <a:pt x="1480" y="2016"/>
                        <a:pt x="1747" y="1547"/>
                      </a:cubicBezTo>
                      <a:cubicBezTo>
                        <a:pt x="2002" y="1089"/>
                        <a:pt x="2386" y="695"/>
                        <a:pt x="2843" y="418"/>
                      </a:cubicBezTo>
                      <a:cubicBezTo>
                        <a:pt x="3067" y="280"/>
                        <a:pt x="3323" y="195"/>
                        <a:pt x="3568" y="109"/>
                      </a:cubicBezTo>
                      <a:cubicBezTo>
                        <a:pt x="3834" y="46"/>
                        <a:pt x="4100" y="14"/>
                        <a:pt x="4366" y="3"/>
                      </a:cubicBezTo>
                      <a:cubicBezTo>
                        <a:pt x="4328" y="1"/>
                        <a:pt x="4291" y="1"/>
                        <a:pt x="4253" y="1"/>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1873;p41">
                  <a:extLst>
                    <a:ext uri="{FF2B5EF4-FFF2-40B4-BE49-F238E27FC236}">
                      <a16:creationId xmlns:a16="http://schemas.microsoft.com/office/drawing/2014/main" id="{4D88608E-4332-47B4-A9B6-FCB0D8302129}"/>
                    </a:ext>
                  </a:extLst>
                </p:cNvPr>
                <p:cNvSpPr/>
                <p:nvPr/>
              </p:nvSpPr>
              <p:spPr>
                <a:xfrm>
                  <a:off x="10903762" y="2877193"/>
                  <a:ext cx="1190585" cy="770886"/>
                </a:xfrm>
                <a:custGeom>
                  <a:avLst/>
                  <a:gdLst/>
                  <a:ahLst/>
                  <a:cxnLst/>
                  <a:rect l="l" t="t" r="r" b="b"/>
                  <a:pathLst>
                    <a:path w="10757" h="6965" extrusionOk="0">
                      <a:moveTo>
                        <a:pt x="8328" y="1"/>
                      </a:moveTo>
                      <a:cubicBezTo>
                        <a:pt x="8296" y="22"/>
                        <a:pt x="8264" y="32"/>
                        <a:pt x="8222" y="43"/>
                      </a:cubicBezTo>
                      <a:cubicBezTo>
                        <a:pt x="8190" y="54"/>
                        <a:pt x="8137" y="86"/>
                        <a:pt x="8083" y="96"/>
                      </a:cubicBezTo>
                      <a:cubicBezTo>
                        <a:pt x="7562" y="299"/>
                        <a:pt x="6997" y="426"/>
                        <a:pt x="6433" y="522"/>
                      </a:cubicBezTo>
                      <a:cubicBezTo>
                        <a:pt x="6167" y="565"/>
                        <a:pt x="5879" y="608"/>
                        <a:pt x="5613" y="618"/>
                      </a:cubicBezTo>
                      <a:cubicBezTo>
                        <a:pt x="5581" y="629"/>
                        <a:pt x="5549" y="629"/>
                        <a:pt x="5506" y="629"/>
                      </a:cubicBezTo>
                      <a:lnTo>
                        <a:pt x="5357" y="629"/>
                      </a:lnTo>
                      <a:cubicBezTo>
                        <a:pt x="5176" y="639"/>
                        <a:pt x="5016" y="639"/>
                        <a:pt x="4846" y="639"/>
                      </a:cubicBezTo>
                      <a:cubicBezTo>
                        <a:pt x="3930" y="639"/>
                        <a:pt x="3004" y="512"/>
                        <a:pt x="2173" y="245"/>
                      </a:cubicBezTo>
                      <a:cubicBezTo>
                        <a:pt x="2163" y="235"/>
                        <a:pt x="2163" y="235"/>
                        <a:pt x="2141" y="235"/>
                      </a:cubicBezTo>
                      <a:cubicBezTo>
                        <a:pt x="1172" y="1790"/>
                        <a:pt x="374" y="3866"/>
                        <a:pt x="1" y="5825"/>
                      </a:cubicBezTo>
                      <a:cubicBezTo>
                        <a:pt x="1651" y="6550"/>
                        <a:pt x="3462" y="6965"/>
                        <a:pt x="5379" y="6965"/>
                      </a:cubicBezTo>
                      <a:cubicBezTo>
                        <a:pt x="6912" y="6965"/>
                        <a:pt x="8371" y="6709"/>
                        <a:pt x="9734" y="6230"/>
                      </a:cubicBezTo>
                      <a:cubicBezTo>
                        <a:pt x="10075" y="6113"/>
                        <a:pt x="10426" y="5985"/>
                        <a:pt x="10756" y="5836"/>
                      </a:cubicBezTo>
                      <a:cubicBezTo>
                        <a:pt x="10479" y="3749"/>
                        <a:pt x="9585" y="1587"/>
                        <a:pt x="8360" y="32"/>
                      </a:cubicBezTo>
                      <a:lnTo>
                        <a:pt x="8350" y="22"/>
                      </a:lnTo>
                      <a:cubicBezTo>
                        <a:pt x="8350" y="22"/>
                        <a:pt x="8328" y="22"/>
                        <a:pt x="83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 name="Google Shape;1874;p41">
                  <a:extLst>
                    <a:ext uri="{FF2B5EF4-FFF2-40B4-BE49-F238E27FC236}">
                      <a16:creationId xmlns:a16="http://schemas.microsoft.com/office/drawing/2014/main" id="{A4A69DD2-121B-80CF-AE6C-FAF26495DEA8}"/>
                    </a:ext>
                  </a:extLst>
                </p:cNvPr>
                <p:cNvSpPr/>
                <p:nvPr/>
              </p:nvSpPr>
              <p:spPr>
                <a:xfrm>
                  <a:off x="11128886" y="2924343"/>
                  <a:ext cx="721412" cy="100497"/>
                </a:xfrm>
                <a:custGeom>
                  <a:avLst/>
                  <a:gdLst/>
                  <a:ahLst/>
                  <a:cxnLst/>
                  <a:rect l="l" t="t" r="r" b="b"/>
                  <a:pathLst>
                    <a:path w="6518" h="908" extrusionOk="0">
                      <a:moveTo>
                        <a:pt x="6518" y="0"/>
                      </a:moveTo>
                      <a:lnTo>
                        <a:pt x="6518" y="0"/>
                      </a:lnTo>
                      <a:cubicBezTo>
                        <a:pt x="6007" y="213"/>
                        <a:pt x="5474" y="394"/>
                        <a:pt x="4931" y="533"/>
                      </a:cubicBezTo>
                      <a:cubicBezTo>
                        <a:pt x="4388" y="650"/>
                        <a:pt x="3834" y="746"/>
                        <a:pt x="3291" y="778"/>
                      </a:cubicBezTo>
                      <a:cubicBezTo>
                        <a:pt x="3088" y="790"/>
                        <a:pt x="2881" y="796"/>
                        <a:pt x="2674" y="796"/>
                      </a:cubicBezTo>
                      <a:cubicBezTo>
                        <a:pt x="2328" y="796"/>
                        <a:pt x="1980" y="779"/>
                        <a:pt x="1641" y="746"/>
                      </a:cubicBezTo>
                      <a:lnTo>
                        <a:pt x="1225" y="693"/>
                      </a:lnTo>
                      <a:lnTo>
                        <a:pt x="821" y="629"/>
                      </a:lnTo>
                      <a:lnTo>
                        <a:pt x="405" y="544"/>
                      </a:lnTo>
                      <a:cubicBezTo>
                        <a:pt x="267" y="522"/>
                        <a:pt x="139" y="480"/>
                        <a:pt x="1" y="458"/>
                      </a:cubicBezTo>
                      <a:lnTo>
                        <a:pt x="1" y="458"/>
                      </a:lnTo>
                      <a:cubicBezTo>
                        <a:pt x="139" y="501"/>
                        <a:pt x="267" y="544"/>
                        <a:pt x="405" y="586"/>
                      </a:cubicBezTo>
                      <a:lnTo>
                        <a:pt x="799" y="693"/>
                      </a:lnTo>
                      <a:lnTo>
                        <a:pt x="1215" y="778"/>
                      </a:lnTo>
                      <a:lnTo>
                        <a:pt x="1630" y="842"/>
                      </a:lnTo>
                      <a:cubicBezTo>
                        <a:pt x="1991" y="890"/>
                        <a:pt x="2356" y="907"/>
                        <a:pt x="2720" y="907"/>
                      </a:cubicBezTo>
                      <a:cubicBezTo>
                        <a:pt x="2915" y="907"/>
                        <a:pt x="3109" y="902"/>
                        <a:pt x="3302" y="895"/>
                      </a:cubicBezTo>
                      <a:cubicBezTo>
                        <a:pt x="3866" y="852"/>
                        <a:pt x="4420" y="767"/>
                        <a:pt x="4953" y="618"/>
                      </a:cubicBezTo>
                      <a:cubicBezTo>
                        <a:pt x="5506" y="469"/>
                        <a:pt x="6017" y="267"/>
                        <a:pt x="651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 name="Google Shape;1875;p41">
                  <a:extLst>
                    <a:ext uri="{FF2B5EF4-FFF2-40B4-BE49-F238E27FC236}">
                      <a16:creationId xmlns:a16="http://schemas.microsoft.com/office/drawing/2014/main" id="{BCA5B7D0-76A6-CCAA-1A46-BF20E56F8D64}"/>
                    </a:ext>
                  </a:extLst>
                </p:cNvPr>
                <p:cNvSpPr/>
                <p:nvPr/>
              </p:nvSpPr>
              <p:spPr>
                <a:xfrm>
                  <a:off x="11388211" y="3005030"/>
                  <a:ext cx="283009" cy="225012"/>
                </a:xfrm>
                <a:custGeom>
                  <a:avLst/>
                  <a:gdLst/>
                  <a:ahLst/>
                  <a:cxnLst/>
                  <a:rect l="l" t="t" r="r" b="b"/>
                  <a:pathLst>
                    <a:path w="2557" h="2033" extrusionOk="0">
                      <a:moveTo>
                        <a:pt x="1875" y="1"/>
                      </a:moveTo>
                      <a:cubicBezTo>
                        <a:pt x="1344" y="1"/>
                        <a:pt x="672" y="476"/>
                        <a:pt x="331" y="837"/>
                      </a:cubicBezTo>
                      <a:cubicBezTo>
                        <a:pt x="160" y="1007"/>
                        <a:pt x="1" y="1252"/>
                        <a:pt x="43" y="1508"/>
                      </a:cubicBezTo>
                      <a:cubicBezTo>
                        <a:pt x="64" y="1689"/>
                        <a:pt x="192" y="1827"/>
                        <a:pt x="331" y="1912"/>
                      </a:cubicBezTo>
                      <a:cubicBezTo>
                        <a:pt x="480" y="1987"/>
                        <a:pt x="661" y="2030"/>
                        <a:pt x="831" y="2030"/>
                      </a:cubicBezTo>
                      <a:cubicBezTo>
                        <a:pt x="861" y="2031"/>
                        <a:pt x="891" y="2032"/>
                        <a:pt x="921" y="2032"/>
                      </a:cubicBezTo>
                      <a:cubicBezTo>
                        <a:pt x="1383" y="2032"/>
                        <a:pt x="1860" y="1803"/>
                        <a:pt x="2120" y="1423"/>
                      </a:cubicBezTo>
                      <a:cubicBezTo>
                        <a:pt x="2333" y="1103"/>
                        <a:pt x="2556" y="70"/>
                        <a:pt x="1971" y="6"/>
                      </a:cubicBezTo>
                      <a:cubicBezTo>
                        <a:pt x="1939" y="3"/>
                        <a:pt x="1907" y="1"/>
                        <a:pt x="18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 name="Google Shape;1876;p41">
                  <a:extLst>
                    <a:ext uri="{FF2B5EF4-FFF2-40B4-BE49-F238E27FC236}">
                      <a16:creationId xmlns:a16="http://schemas.microsoft.com/office/drawing/2014/main" id="{C9B23442-28E2-945F-A1C0-7D9D5B30E5BC}"/>
                    </a:ext>
                  </a:extLst>
                </p:cNvPr>
                <p:cNvSpPr/>
                <p:nvPr/>
              </p:nvSpPr>
              <p:spPr>
                <a:xfrm>
                  <a:off x="10514831" y="1057270"/>
                  <a:ext cx="1390916" cy="1831422"/>
                </a:xfrm>
                <a:custGeom>
                  <a:avLst/>
                  <a:gdLst/>
                  <a:ahLst/>
                  <a:cxnLst/>
                  <a:rect l="l" t="t" r="r" b="b"/>
                  <a:pathLst>
                    <a:path w="12567" h="16547" extrusionOk="0">
                      <a:moveTo>
                        <a:pt x="7782" y="1"/>
                      </a:moveTo>
                      <a:cubicBezTo>
                        <a:pt x="7502" y="1"/>
                        <a:pt x="7222" y="40"/>
                        <a:pt x="6954" y="119"/>
                      </a:cubicBezTo>
                      <a:cubicBezTo>
                        <a:pt x="5975" y="396"/>
                        <a:pt x="5155" y="1152"/>
                        <a:pt x="4740" y="2089"/>
                      </a:cubicBezTo>
                      <a:cubicBezTo>
                        <a:pt x="4542" y="2052"/>
                        <a:pt x="4344" y="2034"/>
                        <a:pt x="4146" y="2034"/>
                      </a:cubicBezTo>
                      <a:cubicBezTo>
                        <a:pt x="3371" y="2034"/>
                        <a:pt x="2614" y="2315"/>
                        <a:pt x="2045" y="2866"/>
                      </a:cubicBezTo>
                      <a:cubicBezTo>
                        <a:pt x="1353" y="3559"/>
                        <a:pt x="970" y="4549"/>
                        <a:pt x="906" y="5529"/>
                      </a:cubicBezTo>
                      <a:cubicBezTo>
                        <a:pt x="842" y="6530"/>
                        <a:pt x="1066" y="7531"/>
                        <a:pt x="927" y="8510"/>
                      </a:cubicBezTo>
                      <a:cubicBezTo>
                        <a:pt x="757" y="9724"/>
                        <a:pt x="43" y="10842"/>
                        <a:pt x="11" y="12067"/>
                      </a:cubicBezTo>
                      <a:cubicBezTo>
                        <a:pt x="1" y="12631"/>
                        <a:pt x="203" y="13270"/>
                        <a:pt x="714" y="13483"/>
                      </a:cubicBezTo>
                      <a:cubicBezTo>
                        <a:pt x="838" y="13533"/>
                        <a:pt x="965" y="13554"/>
                        <a:pt x="1093" y="13554"/>
                      </a:cubicBezTo>
                      <a:cubicBezTo>
                        <a:pt x="1428" y="13554"/>
                        <a:pt x="1772" y="13412"/>
                        <a:pt x="2088" y="13281"/>
                      </a:cubicBezTo>
                      <a:lnTo>
                        <a:pt x="2088" y="13281"/>
                      </a:lnTo>
                      <a:cubicBezTo>
                        <a:pt x="1960" y="13888"/>
                        <a:pt x="1800" y="14686"/>
                        <a:pt x="2141" y="15208"/>
                      </a:cubicBezTo>
                      <a:cubicBezTo>
                        <a:pt x="2407" y="15613"/>
                        <a:pt x="2876" y="15858"/>
                        <a:pt x="3355" y="15879"/>
                      </a:cubicBezTo>
                      <a:cubicBezTo>
                        <a:pt x="3365" y="15879"/>
                        <a:pt x="3375" y="15879"/>
                        <a:pt x="3385" y="15879"/>
                      </a:cubicBezTo>
                      <a:cubicBezTo>
                        <a:pt x="3854" y="15879"/>
                        <a:pt x="4319" y="15637"/>
                        <a:pt x="4590" y="15262"/>
                      </a:cubicBezTo>
                      <a:lnTo>
                        <a:pt x="4590" y="15262"/>
                      </a:lnTo>
                      <a:cubicBezTo>
                        <a:pt x="4356" y="15687"/>
                        <a:pt x="4697" y="16337"/>
                        <a:pt x="5155" y="16497"/>
                      </a:cubicBezTo>
                      <a:cubicBezTo>
                        <a:pt x="5256" y="16531"/>
                        <a:pt x="5362" y="16546"/>
                        <a:pt x="5469" y="16546"/>
                      </a:cubicBezTo>
                      <a:cubicBezTo>
                        <a:pt x="5833" y="16546"/>
                        <a:pt x="6209" y="16364"/>
                        <a:pt x="6465" y="16092"/>
                      </a:cubicBezTo>
                      <a:cubicBezTo>
                        <a:pt x="6805" y="15741"/>
                        <a:pt x="6976" y="15262"/>
                        <a:pt x="7082" y="14793"/>
                      </a:cubicBezTo>
                      <a:cubicBezTo>
                        <a:pt x="7657" y="12397"/>
                        <a:pt x="6859" y="9724"/>
                        <a:pt x="5059" y="8031"/>
                      </a:cubicBezTo>
                      <a:cubicBezTo>
                        <a:pt x="4761" y="7754"/>
                        <a:pt x="4484" y="7413"/>
                        <a:pt x="4686" y="6987"/>
                      </a:cubicBezTo>
                      <a:cubicBezTo>
                        <a:pt x="4942" y="6519"/>
                        <a:pt x="5048" y="6050"/>
                        <a:pt x="5102" y="5529"/>
                      </a:cubicBezTo>
                      <a:cubicBezTo>
                        <a:pt x="5155" y="5039"/>
                        <a:pt x="5176" y="4549"/>
                        <a:pt x="5325" y="4080"/>
                      </a:cubicBezTo>
                      <a:cubicBezTo>
                        <a:pt x="5474" y="3612"/>
                        <a:pt x="5762" y="3165"/>
                        <a:pt x="6209" y="2952"/>
                      </a:cubicBezTo>
                      <a:cubicBezTo>
                        <a:pt x="6346" y="2877"/>
                        <a:pt x="6492" y="2848"/>
                        <a:pt x="6642" y="2848"/>
                      </a:cubicBezTo>
                      <a:cubicBezTo>
                        <a:pt x="6879" y="2848"/>
                        <a:pt x="7125" y="2920"/>
                        <a:pt x="7359" y="3005"/>
                      </a:cubicBezTo>
                      <a:cubicBezTo>
                        <a:pt x="7753" y="3133"/>
                        <a:pt x="8094" y="3367"/>
                        <a:pt x="8403" y="3633"/>
                      </a:cubicBezTo>
                      <a:cubicBezTo>
                        <a:pt x="8818" y="3984"/>
                        <a:pt x="9169" y="4442"/>
                        <a:pt x="9681" y="4666"/>
                      </a:cubicBezTo>
                      <a:cubicBezTo>
                        <a:pt x="9917" y="4772"/>
                        <a:pt x="10169" y="4821"/>
                        <a:pt x="10423" y="4821"/>
                      </a:cubicBezTo>
                      <a:cubicBezTo>
                        <a:pt x="10957" y="4821"/>
                        <a:pt x="11498" y="4604"/>
                        <a:pt x="11917" y="4251"/>
                      </a:cubicBezTo>
                      <a:cubicBezTo>
                        <a:pt x="12183" y="4027"/>
                        <a:pt x="12407" y="3750"/>
                        <a:pt x="12492" y="3420"/>
                      </a:cubicBezTo>
                      <a:cubicBezTo>
                        <a:pt x="12566" y="3079"/>
                        <a:pt x="12492" y="2685"/>
                        <a:pt x="12226" y="2472"/>
                      </a:cubicBezTo>
                      <a:cubicBezTo>
                        <a:pt x="11959" y="2259"/>
                        <a:pt x="11587" y="2249"/>
                        <a:pt x="11267" y="2110"/>
                      </a:cubicBezTo>
                      <a:cubicBezTo>
                        <a:pt x="10639" y="1876"/>
                        <a:pt x="10288" y="1216"/>
                        <a:pt x="9798" y="769"/>
                      </a:cubicBezTo>
                      <a:cubicBezTo>
                        <a:pt x="9258" y="267"/>
                        <a:pt x="8518" y="1"/>
                        <a:pt x="7782" y="1"/>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 name="Google Shape;1877;p41">
                  <a:extLst>
                    <a:ext uri="{FF2B5EF4-FFF2-40B4-BE49-F238E27FC236}">
                      <a16:creationId xmlns:a16="http://schemas.microsoft.com/office/drawing/2014/main" id="{09D89DA1-2A7E-07AD-D856-6C27974DF6EA}"/>
                    </a:ext>
                  </a:extLst>
                </p:cNvPr>
                <p:cNvSpPr/>
                <p:nvPr/>
              </p:nvSpPr>
              <p:spPr>
                <a:xfrm>
                  <a:off x="10861372" y="1867288"/>
                  <a:ext cx="384392" cy="983502"/>
                </a:xfrm>
                <a:custGeom>
                  <a:avLst/>
                  <a:gdLst/>
                  <a:ahLst/>
                  <a:cxnLst/>
                  <a:rect l="l" t="t" r="r" b="b"/>
                  <a:pathLst>
                    <a:path w="3473" h="8886" extrusionOk="0">
                      <a:moveTo>
                        <a:pt x="1112" y="1"/>
                      </a:moveTo>
                      <a:cubicBezTo>
                        <a:pt x="1074" y="1"/>
                        <a:pt x="1037" y="6"/>
                        <a:pt x="1002" y="18"/>
                      </a:cubicBezTo>
                      <a:cubicBezTo>
                        <a:pt x="789" y="82"/>
                        <a:pt x="863" y="295"/>
                        <a:pt x="906" y="444"/>
                      </a:cubicBezTo>
                      <a:cubicBezTo>
                        <a:pt x="959" y="625"/>
                        <a:pt x="980" y="817"/>
                        <a:pt x="980" y="1009"/>
                      </a:cubicBezTo>
                      <a:cubicBezTo>
                        <a:pt x="1002" y="1403"/>
                        <a:pt x="916" y="1786"/>
                        <a:pt x="757" y="2127"/>
                      </a:cubicBezTo>
                      <a:cubicBezTo>
                        <a:pt x="533" y="2606"/>
                        <a:pt x="160" y="3032"/>
                        <a:pt x="96" y="3554"/>
                      </a:cubicBezTo>
                      <a:cubicBezTo>
                        <a:pt x="1" y="4235"/>
                        <a:pt x="469" y="4895"/>
                        <a:pt x="373" y="5577"/>
                      </a:cubicBezTo>
                      <a:cubicBezTo>
                        <a:pt x="320" y="5960"/>
                        <a:pt x="96" y="6354"/>
                        <a:pt x="182" y="6738"/>
                      </a:cubicBezTo>
                      <a:cubicBezTo>
                        <a:pt x="267" y="7057"/>
                        <a:pt x="544" y="7281"/>
                        <a:pt x="820" y="7440"/>
                      </a:cubicBezTo>
                      <a:cubicBezTo>
                        <a:pt x="1108" y="7611"/>
                        <a:pt x="1406" y="7760"/>
                        <a:pt x="1609" y="8016"/>
                      </a:cubicBezTo>
                      <a:cubicBezTo>
                        <a:pt x="1715" y="8165"/>
                        <a:pt x="1779" y="8324"/>
                        <a:pt x="1875" y="8484"/>
                      </a:cubicBezTo>
                      <a:cubicBezTo>
                        <a:pt x="1971" y="8644"/>
                        <a:pt x="2077" y="8793"/>
                        <a:pt x="2247" y="8857"/>
                      </a:cubicBezTo>
                      <a:cubicBezTo>
                        <a:pt x="2295" y="8876"/>
                        <a:pt x="2347" y="8885"/>
                        <a:pt x="2401" y="8885"/>
                      </a:cubicBezTo>
                      <a:cubicBezTo>
                        <a:pt x="2527" y="8885"/>
                        <a:pt x="2656" y="8831"/>
                        <a:pt x="2716" y="8718"/>
                      </a:cubicBezTo>
                      <a:cubicBezTo>
                        <a:pt x="3472" y="7281"/>
                        <a:pt x="2567" y="5673"/>
                        <a:pt x="2727" y="4044"/>
                      </a:cubicBezTo>
                      <a:cubicBezTo>
                        <a:pt x="2791" y="3234"/>
                        <a:pt x="3003" y="2446"/>
                        <a:pt x="2972" y="1637"/>
                      </a:cubicBezTo>
                      <a:cubicBezTo>
                        <a:pt x="2940" y="1264"/>
                        <a:pt x="2865" y="870"/>
                        <a:pt x="2599" y="615"/>
                      </a:cubicBezTo>
                      <a:cubicBezTo>
                        <a:pt x="2386" y="402"/>
                        <a:pt x="2077" y="316"/>
                        <a:pt x="1800" y="242"/>
                      </a:cubicBezTo>
                      <a:cubicBezTo>
                        <a:pt x="1591" y="187"/>
                        <a:pt x="1335" y="1"/>
                        <a:pt x="1112" y="1"/>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1878;p41">
                  <a:extLst>
                    <a:ext uri="{FF2B5EF4-FFF2-40B4-BE49-F238E27FC236}">
                      <a16:creationId xmlns:a16="http://schemas.microsoft.com/office/drawing/2014/main" id="{B05786B3-C21F-1A31-377A-2943C23F18B7}"/>
                    </a:ext>
                  </a:extLst>
                </p:cNvPr>
                <p:cNvSpPr/>
                <p:nvPr/>
              </p:nvSpPr>
              <p:spPr>
                <a:xfrm>
                  <a:off x="11552018" y="1610120"/>
                  <a:ext cx="761478" cy="950298"/>
                </a:xfrm>
                <a:custGeom>
                  <a:avLst/>
                  <a:gdLst/>
                  <a:ahLst/>
                  <a:cxnLst/>
                  <a:rect l="l" t="t" r="r" b="b"/>
                  <a:pathLst>
                    <a:path w="6880" h="8586" extrusionOk="0">
                      <a:moveTo>
                        <a:pt x="3085" y="1"/>
                      </a:moveTo>
                      <a:cubicBezTo>
                        <a:pt x="2857" y="1"/>
                        <a:pt x="2629" y="33"/>
                        <a:pt x="2407" y="97"/>
                      </a:cubicBezTo>
                      <a:cubicBezTo>
                        <a:pt x="1524" y="363"/>
                        <a:pt x="810" y="1098"/>
                        <a:pt x="437" y="1960"/>
                      </a:cubicBezTo>
                      <a:cubicBezTo>
                        <a:pt x="65" y="2823"/>
                        <a:pt x="1" y="3781"/>
                        <a:pt x="86" y="4719"/>
                      </a:cubicBezTo>
                      <a:cubicBezTo>
                        <a:pt x="150" y="5517"/>
                        <a:pt x="320" y="6326"/>
                        <a:pt x="799" y="6976"/>
                      </a:cubicBezTo>
                      <a:cubicBezTo>
                        <a:pt x="1215" y="7551"/>
                        <a:pt x="1822" y="7956"/>
                        <a:pt x="2482" y="8233"/>
                      </a:cubicBezTo>
                      <a:cubicBezTo>
                        <a:pt x="2962" y="8433"/>
                        <a:pt x="3490" y="8586"/>
                        <a:pt x="4011" y="8586"/>
                      </a:cubicBezTo>
                      <a:cubicBezTo>
                        <a:pt x="4045" y="8586"/>
                        <a:pt x="4078" y="8585"/>
                        <a:pt x="4111" y="8584"/>
                      </a:cubicBezTo>
                      <a:cubicBezTo>
                        <a:pt x="4676" y="8573"/>
                        <a:pt x="5251" y="8371"/>
                        <a:pt x="5645" y="7977"/>
                      </a:cubicBezTo>
                      <a:cubicBezTo>
                        <a:pt x="6049" y="7572"/>
                        <a:pt x="6230" y="6965"/>
                        <a:pt x="6060" y="6433"/>
                      </a:cubicBezTo>
                      <a:cubicBezTo>
                        <a:pt x="5964" y="6145"/>
                        <a:pt x="5762" y="5879"/>
                        <a:pt x="5740" y="5570"/>
                      </a:cubicBezTo>
                      <a:cubicBezTo>
                        <a:pt x="5708" y="5304"/>
                        <a:pt x="5836" y="5049"/>
                        <a:pt x="5975" y="4825"/>
                      </a:cubicBezTo>
                      <a:cubicBezTo>
                        <a:pt x="6134" y="4612"/>
                        <a:pt x="6315" y="4410"/>
                        <a:pt x="6454" y="4186"/>
                      </a:cubicBezTo>
                      <a:cubicBezTo>
                        <a:pt x="6816" y="3611"/>
                        <a:pt x="6880" y="2866"/>
                        <a:pt x="6603" y="2237"/>
                      </a:cubicBezTo>
                      <a:cubicBezTo>
                        <a:pt x="6454" y="1907"/>
                        <a:pt x="6220" y="1630"/>
                        <a:pt x="5911" y="1396"/>
                      </a:cubicBezTo>
                      <a:cubicBezTo>
                        <a:pt x="5762" y="1290"/>
                        <a:pt x="5602" y="1204"/>
                        <a:pt x="5432" y="1151"/>
                      </a:cubicBezTo>
                      <a:cubicBezTo>
                        <a:pt x="5378" y="1119"/>
                        <a:pt x="4910" y="1066"/>
                        <a:pt x="4899" y="1055"/>
                      </a:cubicBezTo>
                      <a:cubicBezTo>
                        <a:pt x="4771" y="778"/>
                        <a:pt x="4644" y="566"/>
                        <a:pt x="4367" y="374"/>
                      </a:cubicBezTo>
                      <a:cubicBezTo>
                        <a:pt x="3985" y="126"/>
                        <a:pt x="3537" y="1"/>
                        <a:pt x="3085" y="1"/>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 name="Google Shape;1879;p41">
                  <a:extLst>
                    <a:ext uri="{FF2B5EF4-FFF2-40B4-BE49-F238E27FC236}">
                      <a16:creationId xmlns:a16="http://schemas.microsoft.com/office/drawing/2014/main" id="{59D53641-78C8-C168-000D-50BDF1EA2001}"/>
                    </a:ext>
                  </a:extLst>
                </p:cNvPr>
                <p:cNvSpPr/>
                <p:nvPr/>
              </p:nvSpPr>
              <p:spPr>
                <a:xfrm>
                  <a:off x="11573268" y="2023956"/>
                  <a:ext cx="568231" cy="510013"/>
                </a:xfrm>
                <a:custGeom>
                  <a:avLst/>
                  <a:gdLst/>
                  <a:ahLst/>
                  <a:cxnLst/>
                  <a:rect l="l" t="t" r="r" b="b"/>
                  <a:pathLst>
                    <a:path w="5134" h="4608" extrusionOk="0">
                      <a:moveTo>
                        <a:pt x="405" y="0"/>
                      </a:moveTo>
                      <a:cubicBezTo>
                        <a:pt x="317" y="0"/>
                        <a:pt x="232" y="21"/>
                        <a:pt x="160" y="74"/>
                      </a:cubicBezTo>
                      <a:cubicBezTo>
                        <a:pt x="22" y="181"/>
                        <a:pt x="0" y="362"/>
                        <a:pt x="11" y="532"/>
                      </a:cubicBezTo>
                      <a:cubicBezTo>
                        <a:pt x="64" y="1299"/>
                        <a:pt x="565" y="1949"/>
                        <a:pt x="1097" y="2481"/>
                      </a:cubicBezTo>
                      <a:cubicBezTo>
                        <a:pt x="1598" y="2971"/>
                        <a:pt x="2151" y="3407"/>
                        <a:pt x="2737" y="3780"/>
                      </a:cubicBezTo>
                      <a:cubicBezTo>
                        <a:pt x="3035" y="3972"/>
                        <a:pt x="3333" y="4142"/>
                        <a:pt x="3653" y="4291"/>
                      </a:cubicBezTo>
                      <a:cubicBezTo>
                        <a:pt x="3884" y="4397"/>
                        <a:pt x="4115" y="4608"/>
                        <a:pt x="4370" y="4608"/>
                      </a:cubicBezTo>
                      <a:cubicBezTo>
                        <a:pt x="4397" y="4608"/>
                        <a:pt x="4424" y="4605"/>
                        <a:pt x="4452" y="4600"/>
                      </a:cubicBezTo>
                      <a:cubicBezTo>
                        <a:pt x="4665" y="4558"/>
                        <a:pt x="4824" y="4398"/>
                        <a:pt x="4920" y="4217"/>
                      </a:cubicBezTo>
                      <a:cubicBezTo>
                        <a:pt x="5016" y="4025"/>
                        <a:pt x="5037" y="3812"/>
                        <a:pt x="5069" y="3610"/>
                      </a:cubicBezTo>
                      <a:cubicBezTo>
                        <a:pt x="5112" y="3397"/>
                        <a:pt x="5133" y="3173"/>
                        <a:pt x="5112" y="2960"/>
                      </a:cubicBezTo>
                      <a:cubicBezTo>
                        <a:pt x="5069" y="2641"/>
                        <a:pt x="4920" y="2364"/>
                        <a:pt x="4803" y="2066"/>
                      </a:cubicBezTo>
                      <a:cubicBezTo>
                        <a:pt x="4718" y="1874"/>
                        <a:pt x="4760" y="1640"/>
                        <a:pt x="4665" y="1459"/>
                      </a:cubicBezTo>
                      <a:cubicBezTo>
                        <a:pt x="4558" y="1246"/>
                        <a:pt x="4377" y="1075"/>
                        <a:pt x="4175" y="969"/>
                      </a:cubicBezTo>
                      <a:cubicBezTo>
                        <a:pt x="3887" y="798"/>
                        <a:pt x="3546" y="756"/>
                        <a:pt x="3216" y="713"/>
                      </a:cubicBezTo>
                      <a:cubicBezTo>
                        <a:pt x="2886" y="671"/>
                        <a:pt x="2535" y="671"/>
                        <a:pt x="2215" y="586"/>
                      </a:cubicBezTo>
                      <a:cubicBezTo>
                        <a:pt x="1662" y="468"/>
                        <a:pt x="1172" y="160"/>
                        <a:pt x="618" y="32"/>
                      </a:cubicBezTo>
                      <a:cubicBezTo>
                        <a:pt x="548" y="13"/>
                        <a:pt x="475" y="0"/>
                        <a:pt x="405" y="0"/>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 name="Google Shape;1880;p41">
                  <a:extLst>
                    <a:ext uri="{FF2B5EF4-FFF2-40B4-BE49-F238E27FC236}">
                      <a16:creationId xmlns:a16="http://schemas.microsoft.com/office/drawing/2014/main" id="{508CB9AD-4BD3-D13F-E2E6-37C2FD395886}"/>
                    </a:ext>
                  </a:extLst>
                </p:cNvPr>
                <p:cNvSpPr/>
                <p:nvPr/>
              </p:nvSpPr>
              <p:spPr>
                <a:xfrm>
                  <a:off x="10957996" y="2062362"/>
                  <a:ext cx="869945" cy="885661"/>
                </a:xfrm>
                <a:custGeom>
                  <a:avLst/>
                  <a:gdLst/>
                  <a:ahLst/>
                  <a:cxnLst/>
                  <a:rect l="l" t="t" r="r" b="b"/>
                  <a:pathLst>
                    <a:path w="7860" h="8002" extrusionOk="0">
                      <a:moveTo>
                        <a:pt x="1457" y="1"/>
                      </a:moveTo>
                      <a:cubicBezTo>
                        <a:pt x="1367" y="1"/>
                        <a:pt x="1277" y="15"/>
                        <a:pt x="1193" y="47"/>
                      </a:cubicBezTo>
                      <a:cubicBezTo>
                        <a:pt x="853" y="164"/>
                        <a:pt x="640" y="473"/>
                        <a:pt x="501" y="792"/>
                      </a:cubicBezTo>
                      <a:cubicBezTo>
                        <a:pt x="1" y="1878"/>
                        <a:pt x="97" y="3146"/>
                        <a:pt x="416" y="4296"/>
                      </a:cubicBezTo>
                      <a:cubicBezTo>
                        <a:pt x="736" y="5446"/>
                        <a:pt x="1279" y="6511"/>
                        <a:pt x="1694" y="7629"/>
                      </a:cubicBezTo>
                      <a:cubicBezTo>
                        <a:pt x="1694" y="7629"/>
                        <a:pt x="2631" y="8002"/>
                        <a:pt x="4292" y="8002"/>
                      </a:cubicBezTo>
                      <a:cubicBezTo>
                        <a:pt x="4514" y="8002"/>
                        <a:pt x="4748" y="7995"/>
                        <a:pt x="4995" y="7980"/>
                      </a:cubicBezTo>
                      <a:cubicBezTo>
                        <a:pt x="7082" y="7863"/>
                        <a:pt x="7860" y="7352"/>
                        <a:pt x="7860" y="7352"/>
                      </a:cubicBezTo>
                      <a:cubicBezTo>
                        <a:pt x="7593" y="5382"/>
                        <a:pt x="7434" y="2677"/>
                        <a:pt x="5570" y="2017"/>
                      </a:cubicBezTo>
                      <a:cubicBezTo>
                        <a:pt x="4495" y="1634"/>
                        <a:pt x="3462" y="1112"/>
                        <a:pt x="2525" y="473"/>
                      </a:cubicBezTo>
                      <a:cubicBezTo>
                        <a:pt x="2322" y="334"/>
                        <a:pt x="2120" y="196"/>
                        <a:pt x="1896" y="100"/>
                      </a:cubicBezTo>
                      <a:cubicBezTo>
                        <a:pt x="1763" y="40"/>
                        <a:pt x="1609" y="1"/>
                        <a:pt x="145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 name="Google Shape;1881;p41">
                  <a:extLst>
                    <a:ext uri="{FF2B5EF4-FFF2-40B4-BE49-F238E27FC236}">
                      <a16:creationId xmlns:a16="http://schemas.microsoft.com/office/drawing/2014/main" id="{701CEC80-8B5B-05BB-8A5D-AF2B30393721}"/>
                    </a:ext>
                  </a:extLst>
                </p:cNvPr>
                <p:cNvSpPr/>
                <p:nvPr/>
              </p:nvSpPr>
              <p:spPr>
                <a:xfrm>
                  <a:off x="11394077" y="2996286"/>
                  <a:ext cx="245267" cy="170004"/>
                </a:xfrm>
                <a:custGeom>
                  <a:avLst/>
                  <a:gdLst/>
                  <a:ahLst/>
                  <a:cxnLst/>
                  <a:rect l="l" t="t" r="r" b="b"/>
                  <a:pathLst>
                    <a:path w="2216" h="1536" extrusionOk="0">
                      <a:moveTo>
                        <a:pt x="2088" y="0"/>
                      </a:moveTo>
                      <a:cubicBezTo>
                        <a:pt x="1598" y="21"/>
                        <a:pt x="1119" y="75"/>
                        <a:pt x="661" y="181"/>
                      </a:cubicBezTo>
                      <a:cubicBezTo>
                        <a:pt x="437" y="394"/>
                        <a:pt x="267" y="618"/>
                        <a:pt x="139" y="884"/>
                      </a:cubicBezTo>
                      <a:cubicBezTo>
                        <a:pt x="107" y="937"/>
                        <a:pt x="97" y="980"/>
                        <a:pt x="75" y="1033"/>
                      </a:cubicBezTo>
                      <a:cubicBezTo>
                        <a:pt x="43" y="1108"/>
                        <a:pt x="1" y="1214"/>
                        <a:pt x="33" y="1310"/>
                      </a:cubicBezTo>
                      <a:cubicBezTo>
                        <a:pt x="75" y="1416"/>
                        <a:pt x="161" y="1480"/>
                        <a:pt x="256" y="1512"/>
                      </a:cubicBezTo>
                      <a:cubicBezTo>
                        <a:pt x="314" y="1531"/>
                        <a:pt x="375" y="1535"/>
                        <a:pt x="438" y="1535"/>
                      </a:cubicBezTo>
                      <a:cubicBezTo>
                        <a:pt x="480" y="1535"/>
                        <a:pt x="523" y="1533"/>
                        <a:pt x="565" y="1533"/>
                      </a:cubicBezTo>
                      <a:cubicBezTo>
                        <a:pt x="874" y="1523"/>
                        <a:pt x="1193" y="1512"/>
                        <a:pt x="1481" y="1406"/>
                      </a:cubicBezTo>
                      <a:cubicBezTo>
                        <a:pt x="1768" y="1299"/>
                        <a:pt x="2035" y="1086"/>
                        <a:pt x="2131" y="788"/>
                      </a:cubicBezTo>
                      <a:cubicBezTo>
                        <a:pt x="2152" y="756"/>
                        <a:pt x="2163" y="724"/>
                        <a:pt x="2163" y="703"/>
                      </a:cubicBezTo>
                      <a:cubicBezTo>
                        <a:pt x="2216" y="490"/>
                        <a:pt x="2163" y="245"/>
                        <a:pt x="2109" y="32"/>
                      </a:cubicBezTo>
                      <a:cubicBezTo>
                        <a:pt x="2109" y="21"/>
                        <a:pt x="2088" y="21"/>
                        <a:pt x="2088" y="0"/>
                      </a:cubicBezTo>
                      <a:close/>
                    </a:path>
                  </a:pathLst>
                </a:custGeom>
                <a:solidFill>
                  <a:srgbClr val="90A9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 name="Google Shape;1882;p41">
                  <a:extLst>
                    <a:ext uri="{FF2B5EF4-FFF2-40B4-BE49-F238E27FC236}">
                      <a16:creationId xmlns:a16="http://schemas.microsoft.com/office/drawing/2014/main" id="{94F65E27-8BA3-7671-88DD-7321202596A3}"/>
                    </a:ext>
                  </a:extLst>
                </p:cNvPr>
                <p:cNvSpPr/>
                <p:nvPr/>
              </p:nvSpPr>
              <p:spPr>
                <a:xfrm>
                  <a:off x="11394077" y="2709844"/>
                  <a:ext cx="245267" cy="456444"/>
                </a:xfrm>
                <a:custGeom>
                  <a:avLst/>
                  <a:gdLst/>
                  <a:ahLst/>
                  <a:cxnLst/>
                  <a:rect l="l" t="t" r="r" b="b"/>
                  <a:pathLst>
                    <a:path w="2216" h="4124" extrusionOk="0">
                      <a:moveTo>
                        <a:pt x="75" y="0"/>
                      </a:moveTo>
                      <a:cubicBezTo>
                        <a:pt x="43" y="948"/>
                        <a:pt x="246" y="1907"/>
                        <a:pt x="661" y="2769"/>
                      </a:cubicBezTo>
                      <a:cubicBezTo>
                        <a:pt x="437" y="2982"/>
                        <a:pt x="267" y="3206"/>
                        <a:pt x="139" y="3472"/>
                      </a:cubicBezTo>
                      <a:cubicBezTo>
                        <a:pt x="107" y="3525"/>
                        <a:pt x="97" y="3568"/>
                        <a:pt x="75" y="3621"/>
                      </a:cubicBezTo>
                      <a:cubicBezTo>
                        <a:pt x="43" y="3696"/>
                        <a:pt x="1" y="3802"/>
                        <a:pt x="33" y="3898"/>
                      </a:cubicBezTo>
                      <a:cubicBezTo>
                        <a:pt x="75" y="4004"/>
                        <a:pt x="161" y="4068"/>
                        <a:pt x="256" y="4100"/>
                      </a:cubicBezTo>
                      <a:cubicBezTo>
                        <a:pt x="314" y="4119"/>
                        <a:pt x="375" y="4123"/>
                        <a:pt x="438" y="4123"/>
                      </a:cubicBezTo>
                      <a:cubicBezTo>
                        <a:pt x="480" y="4123"/>
                        <a:pt x="523" y="4121"/>
                        <a:pt x="565" y="4121"/>
                      </a:cubicBezTo>
                      <a:cubicBezTo>
                        <a:pt x="874" y="4111"/>
                        <a:pt x="1193" y="4100"/>
                        <a:pt x="1481" y="3994"/>
                      </a:cubicBezTo>
                      <a:cubicBezTo>
                        <a:pt x="1768" y="3887"/>
                        <a:pt x="2035" y="3674"/>
                        <a:pt x="2131" y="3376"/>
                      </a:cubicBezTo>
                      <a:cubicBezTo>
                        <a:pt x="2152" y="3344"/>
                        <a:pt x="2163" y="3312"/>
                        <a:pt x="2163" y="3291"/>
                      </a:cubicBezTo>
                      <a:cubicBezTo>
                        <a:pt x="2216" y="3078"/>
                        <a:pt x="2163" y="2833"/>
                        <a:pt x="2109" y="2631"/>
                      </a:cubicBezTo>
                      <a:cubicBezTo>
                        <a:pt x="2099" y="2620"/>
                        <a:pt x="2099" y="2609"/>
                        <a:pt x="2099" y="2588"/>
                      </a:cubicBezTo>
                      <a:cubicBezTo>
                        <a:pt x="1960" y="1938"/>
                        <a:pt x="1811" y="1300"/>
                        <a:pt x="1673" y="650"/>
                      </a:cubicBezTo>
                      <a:cubicBezTo>
                        <a:pt x="1119" y="458"/>
                        <a:pt x="618" y="171"/>
                        <a:pt x="75" y="0"/>
                      </a:cubicBezTo>
                      <a:close/>
                    </a:path>
                  </a:pathLst>
                </a:custGeom>
                <a:solidFill>
                  <a:srgbClr val="CC76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 name="Google Shape;1883;p41">
                  <a:extLst>
                    <a:ext uri="{FF2B5EF4-FFF2-40B4-BE49-F238E27FC236}">
                      <a16:creationId xmlns:a16="http://schemas.microsoft.com/office/drawing/2014/main" id="{4A8F52D0-EB38-57D8-63A6-D97DE1AFC644}"/>
                    </a:ext>
                  </a:extLst>
                </p:cNvPr>
                <p:cNvSpPr/>
                <p:nvPr/>
              </p:nvSpPr>
              <p:spPr>
                <a:xfrm>
                  <a:off x="10974487" y="2158267"/>
                  <a:ext cx="860537" cy="743548"/>
                </a:xfrm>
                <a:custGeom>
                  <a:avLst/>
                  <a:gdLst/>
                  <a:ahLst/>
                  <a:cxnLst/>
                  <a:rect l="l" t="t" r="r" b="b"/>
                  <a:pathLst>
                    <a:path w="7775" h="6718" extrusionOk="0">
                      <a:moveTo>
                        <a:pt x="399" y="1"/>
                      </a:moveTo>
                      <a:cubicBezTo>
                        <a:pt x="374" y="1"/>
                        <a:pt x="351" y="7"/>
                        <a:pt x="331" y="20"/>
                      </a:cubicBezTo>
                      <a:cubicBezTo>
                        <a:pt x="161" y="137"/>
                        <a:pt x="97" y="744"/>
                        <a:pt x="65" y="935"/>
                      </a:cubicBezTo>
                      <a:cubicBezTo>
                        <a:pt x="11" y="1340"/>
                        <a:pt x="1" y="1745"/>
                        <a:pt x="54" y="2128"/>
                      </a:cubicBezTo>
                      <a:cubicBezTo>
                        <a:pt x="150" y="2948"/>
                        <a:pt x="512" y="3747"/>
                        <a:pt x="1098" y="4332"/>
                      </a:cubicBezTo>
                      <a:cubicBezTo>
                        <a:pt x="1651" y="4907"/>
                        <a:pt x="2386" y="5259"/>
                        <a:pt x="3089" y="5600"/>
                      </a:cubicBezTo>
                      <a:cubicBezTo>
                        <a:pt x="3824" y="5962"/>
                        <a:pt x="4569" y="6302"/>
                        <a:pt x="5357" y="6515"/>
                      </a:cubicBezTo>
                      <a:cubicBezTo>
                        <a:pt x="5812" y="6640"/>
                        <a:pt x="6289" y="6717"/>
                        <a:pt x="6766" y="6717"/>
                      </a:cubicBezTo>
                      <a:cubicBezTo>
                        <a:pt x="7104" y="6717"/>
                        <a:pt x="7443" y="6678"/>
                        <a:pt x="7774" y="6590"/>
                      </a:cubicBezTo>
                      <a:cubicBezTo>
                        <a:pt x="7434" y="6451"/>
                        <a:pt x="7093" y="6302"/>
                        <a:pt x="6752" y="6143"/>
                      </a:cubicBezTo>
                      <a:cubicBezTo>
                        <a:pt x="6497" y="6025"/>
                        <a:pt x="6135" y="5919"/>
                        <a:pt x="5954" y="5706"/>
                      </a:cubicBezTo>
                      <a:cubicBezTo>
                        <a:pt x="5623" y="5333"/>
                        <a:pt x="5570" y="4630"/>
                        <a:pt x="5581" y="4162"/>
                      </a:cubicBezTo>
                      <a:cubicBezTo>
                        <a:pt x="5581" y="3651"/>
                        <a:pt x="5655" y="3161"/>
                        <a:pt x="5602" y="2671"/>
                      </a:cubicBezTo>
                      <a:cubicBezTo>
                        <a:pt x="5570" y="2181"/>
                        <a:pt x="5389" y="1659"/>
                        <a:pt x="4995" y="1340"/>
                      </a:cubicBezTo>
                      <a:cubicBezTo>
                        <a:pt x="4612" y="1031"/>
                        <a:pt x="4079" y="967"/>
                        <a:pt x="3579" y="967"/>
                      </a:cubicBezTo>
                      <a:cubicBezTo>
                        <a:pt x="3323" y="973"/>
                        <a:pt x="3065" y="990"/>
                        <a:pt x="2805" y="990"/>
                      </a:cubicBezTo>
                      <a:cubicBezTo>
                        <a:pt x="2567" y="990"/>
                        <a:pt x="2327" y="976"/>
                        <a:pt x="2088" y="925"/>
                      </a:cubicBezTo>
                      <a:cubicBezTo>
                        <a:pt x="1737" y="850"/>
                        <a:pt x="1396" y="690"/>
                        <a:pt x="1108" y="477"/>
                      </a:cubicBezTo>
                      <a:cubicBezTo>
                        <a:pt x="966" y="383"/>
                        <a:pt x="604" y="1"/>
                        <a:pt x="39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 name="Google Shape;1884;p41">
                  <a:extLst>
                    <a:ext uri="{FF2B5EF4-FFF2-40B4-BE49-F238E27FC236}">
                      <a16:creationId xmlns:a16="http://schemas.microsoft.com/office/drawing/2014/main" id="{40344A64-52D1-A0BF-AD7A-6B636DB95B08}"/>
                    </a:ext>
                  </a:extLst>
                </p:cNvPr>
                <p:cNvSpPr/>
                <p:nvPr/>
              </p:nvSpPr>
              <p:spPr>
                <a:xfrm>
                  <a:off x="11182013" y="2363856"/>
                  <a:ext cx="805086" cy="521746"/>
                </a:xfrm>
                <a:custGeom>
                  <a:avLst/>
                  <a:gdLst/>
                  <a:ahLst/>
                  <a:cxnLst/>
                  <a:rect l="l" t="t" r="r" b="b"/>
                  <a:pathLst>
                    <a:path w="7274" h="4714" extrusionOk="0">
                      <a:moveTo>
                        <a:pt x="2465" y="1"/>
                      </a:moveTo>
                      <a:cubicBezTo>
                        <a:pt x="1932" y="1"/>
                        <a:pt x="1363" y="119"/>
                        <a:pt x="937" y="422"/>
                      </a:cubicBezTo>
                      <a:cubicBezTo>
                        <a:pt x="458" y="784"/>
                        <a:pt x="138" y="1337"/>
                        <a:pt x="0" y="1912"/>
                      </a:cubicBezTo>
                      <a:cubicBezTo>
                        <a:pt x="394" y="2328"/>
                        <a:pt x="820" y="2700"/>
                        <a:pt x="1278" y="3041"/>
                      </a:cubicBezTo>
                      <a:cubicBezTo>
                        <a:pt x="1906" y="3510"/>
                        <a:pt x="2598" y="3893"/>
                        <a:pt x="3322" y="4191"/>
                      </a:cubicBezTo>
                      <a:cubicBezTo>
                        <a:pt x="3642" y="4319"/>
                        <a:pt x="3961" y="4426"/>
                        <a:pt x="4281" y="4521"/>
                      </a:cubicBezTo>
                      <a:cubicBezTo>
                        <a:pt x="4654" y="4628"/>
                        <a:pt x="5026" y="4713"/>
                        <a:pt x="5410" y="4713"/>
                      </a:cubicBezTo>
                      <a:cubicBezTo>
                        <a:pt x="5782" y="4713"/>
                        <a:pt x="6176" y="4617"/>
                        <a:pt x="6485" y="4394"/>
                      </a:cubicBezTo>
                      <a:cubicBezTo>
                        <a:pt x="6943" y="4053"/>
                        <a:pt x="7177" y="3563"/>
                        <a:pt x="7273" y="3020"/>
                      </a:cubicBezTo>
                      <a:lnTo>
                        <a:pt x="7273" y="3020"/>
                      </a:lnTo>
                      <a:cubicBezTo>
                        <a:pt x="7063" y="3143"/>
                        <a:pt x="6825" y="3194"/>
                        <a:pt x="6581" y="3194"/>
                      </a:cubicBezTo>
                      <a:cubicBezTo>
                        <a:pt x="6258" y="3194"/>
                        <a:pt x="5925" y="3105"/>
                        <a:pt x="5633" y="2977"/>
                      </a:cubicBezTo>
                      <a:cubicBezTo>
                        <a:pt x="5133" y="2743"/>
                        <a:pt x="4707" y="2338"/>
                        <a:pt x="4313" y="1944"/>
                      </a:cubicBezTo>
                      <a:cubicBezTo>
                        <a:pt x="3727" y="1327"/>
                        <a:pt x="3173" y="688"/>
                        <a:pt x="2662" y="6"/>
                      </a:cubicBezTo>
                      <a:cubicBezTo>
                        <a:pt x="2597" y="3"/>
                        <a:pt x="2531" y="1"/>
                        <a:pt x="2465" y="1"/>
                      </a:cubicBezTo>
                      <a:close/>
                    </a:path>
                  </a:pathLst>
                </a:custGeom>
                <a:solidFill>
                  <a:srgbClr val="CC76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 name="Google Shape;1885;p41">
                  <a:extLst>
                    <a:ext uri="{FF2B5EF4-FFF2-40B4-BE49-F238E27FC236}">
                      <a16:creationId xmlns:a16="http://schemas.microsoft.com/office/drawing/2014/main" id="{BEEDEF24-8185-C413-107B-404F4C40D107}"/>
                    </a:ext>
                  </a:extLst>
                </p:cNvPr>
                <p:cNvSpPr/>
                <p:nvPr/>
              </p:nvSpPr>
              <p:spPr>
                <a:xfrm>
                  <a:off x="11533202" y="2182118"/>
                  <a:ext cx="532814" cy="543328"/>
                </a:xfrm>
                <a:custGeom>
                  <a:avLst/>
                  <a:gdLst/>
                  <a:ahLst/>
                  <a:cxnLst/>
                  <a:rect l="l" t="t" r="r" b="b"/>
                  <a:pathLst>
                    <a:path w="4814" h="4909" extrusionOk="0">
                      <a:moveTo>
                        <a:pt x="1333" y="0"/>
                      </a:moveTo>
                      <a:cubicBezTo>
                        <a:pt x="1174" y="0"/>
                        <a:pt x="1017" y="19"/>
                        <a:pt x="863" y="72"/>
                      </a:cubicBezTo>
                      <a:cubicBezTo>
                        <a:pt x="597" y="158"/>
                        <a:pt x="384" y="360"/>
                        <a:pt x="235" y="615"/>
                      </a:cubicBezTo>
                      <a:lnTo>
                        <a:pt x="160" y="775"/>
                      </a:lnTo>
                      <a:cubicBezTo>
                        <a:pt x="107" y="892"/>
                        <a:pt x="64" y="1031"/>
                        <a:pt x="43" y="1158"/>
                      </a:cubicBezTo>
                      <a:cubicBezTo>
                        <a:pt x="11" y="1361"/>
                        <a:pt x="0" y="1563"/>
                        <a:pt x="11" y="1776"/>
                      </a:cubicBezTo>
                      <a:cubicBezTo>
                        <a:pt x="22" y="1883"/>
                        <a:pt x="43" y="2000"/>
                        <a:pt x="54" y="2106"/>
                      </a:cubicBezTo>
                      <a:cubicBezTo>
                        <a:pt x="96" y="2383"/>
                        <a:pt x="181" y="2649"/>
                        <a:pt x="288" y="2916"/>
                      </a:cubicBezTo>
                      <a:cubicBezTo>
                        <a:pt x="394" y="3182"/>
                        <a:pt x="554" y="3448"/>
                        <a:pt x="746" y="3672"/>
                      </a:cubicBezTo>
                      <a:cubicBezTo>
                        <a:pt x="756" y="3704"/>
                        <a:pt x="778" y="3714"/>
                        <a:pt x="799" y="3746"/>
                      </a:cubicBezTo>
                      <a:cubicBezTo>
                        <a:pt x="895" y="3853"/>
                        <a:pt x="980" y="3938"/>
                        <a:pt x="1076" y="4034"/>
                      </a:cubicBezTo>
                      <a:cubicBezTo>
                        <a:pt x="1502" y="4438"/>
                        <a:pt x="2045" y="4726"/>
                        <a:pt x="2620" y="4843"/>
                      </a:cubicBezTo>
                      <a:cubicBezTo>
                        <a:pt x="2800" y="4885"/>
                        <a:pt x="2987" y="4909"/>
                        <a:pt x="3173" y="4909"/>
                      </a:cubicBezTo>
                      <a:cubicBezTo>
                        <a:pt x="3550" y="4909"/>
                        <a:pt x="3921" y="4812"/>
                        <a:pt x="4207" y="4577"/>
                      </a:cubicBezTo>
                      <a:cubicBezTo>
                        <a:pt x="4515" y="4332"/>
                        <a:pt x="4696" y="3938"/>
                        <a:pt x="4760" y="3544"/>
                      </a:cubicBezTo>
                      <a:lnTo>
                        <a:pt x="4760" y="3533"/>
                      </a:lnTo>
                      <a:cubicBezTo>
                        <a:pt x="4814" y="3171"/>
                        <a:pt x="4760" y="2788"/>
                        <a:pt x="4654" y="2394"/>
                      </a:cubicBezTo>
                      <a:cubicBezTo>
                        <a:pt x="4654" y="2383"/>
                        <a:pt x="4643" y="2362"/>
                        <a:pt x="4643" y="2340"/>
                      </a:cubicBezTo>
                      <a:cubicBezTo>
                        <a:pt x="4622" y="2309"/>
                        <a:pt x="4601" y="2255"/>
                        <a:pt x="4590" y="2202"/>
                      </a:cubicBezTo>
                      <a:cubicBezTo>
                        <a:pt x="4526" y="1989"/>
                        <a:pt x="4430" y="1776"/>
                        <a:pt x="4324" y="1574"/>
                      </a:cubicBezTo>
                      <a:cubicBezTo>
                        <a:pt x="4313" y="1563"/>
                        <a:pt x="4313" y="1531"/>
                        <a:pt x="4302" y="1521"/>
                      </a:cubicBezTo>
                      <a:cubicBezTo>
                        <a:pt x="4228" y="1403"/>
                        <a:pt x="4164" y="1276"/>
                        <a:pt x="4089" y="1158"/>
                      </a:cubicBezTo>
                      <a:cubicBezTo>
                        <a:pt x="3962" y="999"/>
                        <a:pt x="3845" y="828"/>
                        <a:pt x="3717" y="679"/>
                      </a:cubicBezTo>
                      <a:cubicBezTo>
                        <a:pt x="3610" y="552"/>
                        <a:pt x="3483" y="424"/>
                        <a:pt x="3355" y="317"/>
                      </a:cubicBezTo>
                      <a:cubicBezTo>
                        <a:pt x="3195" y="179"/>
                        <a:pt x="2950" y="189"/>
                        <a:pt x="2737" y="158"/>
                      </a:cubicBezTo>
                      <a:cubicBezTo>
                        <a:pt x="2439" y="126"/>
                        <a:pt x="2119" y="83"/>
                        <a:pt x="1811" y="40"/>
                      </a:cubicBezTo>
                      <a:cubicBezTo>
                        <a:pt x="1651" y="19"/>
                        <a:pt x="1491" y="0"/>
                        <a:pt x="13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 name="Google Shape;1886;p41">
                  <a:extLst>
                    <a:ext uri="{FF2B5EF4-FFF2-40B4-BE49-F238E27FC236}">
                      <a16:creationId xmlns:a16="http://schemas.microsoft.com/office/drawing/2014/main" id="{A5D0D6BB-C96F-85F4-6963-5D0B78257FB9}"/>
                    </a:ext>
                  </a:extLst>
                </p:cNvPr>
                <p:cNvSpPr/>
                <p:nvPr/>
              </p:nvSpPr>
              <p:spPr>
                <a:xfrm>
                  <a:off x="11585001" y="2450519"/>
                  <a:ext cx="481015" cy="208853"/>
                </a:xfrm>
                <a:custGeom>
                  <a:avLst/>
                  <a:gdLst/>
                  <a:ahLst/>
                  <a:cxnLst/>
                  <a:rect l="l" t="t" r="r" b="b"/>
                  <a:pathLst>
                    <a:path w="4346" h="1887" extrusionOk="0">
                      <a:moveTo>
                        <a:pt x="4186" y="1"/>
                      </a:moveTo>
                      <a:lnTo>
                        <a:pt x="4186" y="22"/>
                      </a:lnTo>
                      <a:cubicBezTo>
                        <a:pt x="4133" y="767"/>
                        <a:pt x="3483" y="1225"/>
                        <a:pt x="2802" y="1342"/>
                      </a:cubicBezTo>
                      <a:cubicBezTo>
                        <a:pt x="2681" y="1366"/>
                        <a:pt x="2545" y="1377"/>
                        <a:pt x="2398" y="1377"/>
                      </a:cubicBezTo>
                      <a:cubicBezTo>
                        <a:pt x="1634" y="1377"/>
                        <a:pt x="581" y="1087"/>
                        <a:pt x="1" y="863"/>
                      </a:cubicBezTo>
                      <a:lnTo>
                        <a:pt x="1" y="863"/>
                      </a:lnTo>
                      <a:cubicBezTo>
                        <a:pt x="225" y="1289"/>
                        <a:pt x="608" y="1619"/>
                        <a:pt x="608" y="1619"/>
                      </a:cubicBezTo>
                      <a:cubicBezTo>
                        <a:pt x="1087" y="1782"/>
                        <a:pt x="1665" y="1887"/>
                        <a:pt x="2233" y="1887"/>
                      </a:cubicBezTo>
                      <a:cubicBezTo>
                        <a:pt x="3041" y="1887"/>
                        <a:pt x="3830" y="1675"/>
                        <a:pt x="4292" y="1119"/>
                      </a:cubicBezTo>
                      <a:cubicBezTo>
                        <a:pt x="4346" y="746"/>
                        <a:pt x="4292" y="363"/>
                        <a:pt x="41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 name="Google Shape;1887;p41">
                  <a:extLst>
                    <a:ext uri="{FF2B5EF4-FFF2-40B4-BE49-F238E27FC236}">
                      <a16:creationId xmlns:a16="http://schemas.microsoft.com/office/drawing/2014/main" id="{4392CE3E-9E72-1B77-C2FD-128CD24CD1EB}"/>
                    </a:ext>
                  </a:extLst>
                </p:cNvPr>
                <p:cNvSpPr/>
                <p:nvPr/>
              </p:nvSpPr>
              <p:spPr>
                <a:xfrm>
                  <a:off x="11539068" y="2358654"/>
                  <a:ext cx="503373" cy="192030"/>
                </a:xfrm>
                <a:custGeom>
                  <a:avLst/>
                  <a:gdLst/>
                  <a:ahLst/>
                  <a:cxnLst/>
                  <a:rect l="l" t="t" r="r" b="b"/>
                  <a:pathLst>
                    <a:path w="4548" h="1735" extrusionOk="0">
                      <a:moveTo>
                        <a:pt x="4281" y="0"/>
                      </a:moveTo>
                      <a:cubicBezTo>
                        <a:pt x="4100" y="756"/>
                        <a:pt x="3121" y="1161"/>
                        <a:pt x="2375" y="1214"/>
                      </a:cubicBezTo>
                      <a:cubicBezTo>
                        <a:pt x="2256" y="1223"/>
                        <a:pt x="2134" y="1228"/>
                        <a:pt x="2011" y="1228"/>
                      </a:cubicBezTo>
                      <a:cubicBezTo>
                        <a:pt x="1279" y="1228"/>
                        <a:pt x="511" y="1051"/>
                        <a:pt x="1" y="522"/>
                      </a:cubicBezTo>
                      <a:lnTo>
                        <a:pt x="1" y="522"/>
                      </a:lnTo>
                      <a:cubicBezTo>
                        <a:pt x="33" y="799"/>
                        <a:pt x="128" y="1065"/>
                        <a:pt x="235" y="1331"/>
                      </a:cubicBezTo>
                      <a:cubicBezTo>
                        <a:pt x="759" y="1620"/>
                        <a:pt x="1374" y="1735"/>
                        <a:pt x="1990" y="1735"/>
                      </a:cubicBezTo>
                      <a:cubicBezTo>
                        <a:pt x="2237" y="1735"/>
                        <a:pt x="2485" y="1716"/>
                        <a:pt x="2727" y="1683"/>
                      </a:cubicBezTo>
                      <a:cubicBezTo>
                        <a:pt x="3430" y="1576"/>
                        <a:pt x="4164" y="1203"/>
                        <a:pt x="4548" y="618"/>
                      </a:cubicBezTo>
                      <a:cubicBezTo>
                        <a:pt x="4484" y="405"/>
                        <a:pt x="4388" y="192"/>
                        <a:pt x="42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 name="Google Shape;1888;p41">
                  <a:extLst>
                    <a:ext uri="{FF2B5EF4-FFF2-40B4-BE49-F238E27FC236}">
                      <a16:creationId xmlns:a16="http://schemas.microsoft.com/office/drawing/2014/main" id="{2E49A408-9546-E7D7-9C95-9D52805BEB36}"/>
                    </a:ext>
                  </a:extLst>
                </p:cNvPr>
                <p:cNvSpPr/>
                <p:nvPr/>
              </p:nvSpPr>
              <p:spPr>
                <a:xfrm>
                  <a:off x="11539068" y="2250187"/>
                  <a:ext cx="448033" cy="149861"/>
                </a:xfrm>
                <a:custGeom>
                  <a:avLst/>
                  <a:gdLst/>
                  <a:ahLst/>
                  <a:cxnLst/>
                  <a:rect l="l" t="t" r="r" b="b"/>
                  <a:pathLst>
                    <a:path w="4048" h="1354" extrusionOk="0">
                      <a:moveTo>
                        <a:pt x="203" y="0"/>
                      </a:moveTo>
                      <a:lnTo>
                        <a:pt x="118" y="160"/>
                      </a:lnTo>
                      <a:cubicBezTo>
                        <a:pt x="64" y="277"/>
                        <a:pt x="22" y="416"/>
                        <a:pt x="1" y="543"/>
                      </a:cubicBezTo>
                      <a:cubicBezTo>
                        <a:pt x="533" y="1053"/>
                        <a:pt x="1439" y="1354"/>
                        <a:pt x="2276" y="1354"/>
                      </a:cubicBezTo>
                      <a:cubicBezTo>
                        <a:pt x="3031" y="1354"/>
                        <a:pt x="3729" y="1109"/>
                        <a:pt x="4047" y="554"/>
                      </a:cubicBezTo>
                      <a:cubicBezTo>
                        <a:pt x="3930" y="384"/>
                        <a:pt x="3802" y="224"/>
                        <a:pt x="3685" y="75"/>
                      </a:cubicBezTo>
                      <a:cubicBezTo>
                        <a:pt x="3531" y="634"/>
                        <a:pt x="2862" y="827"/>
                        <a:pt x="2302" y="827"/>
                      </a:cubicBezTo>
                      <a:cubicBezTo>
                        <a:pt x="2244" y="827"/>
                        <a:pt x="2186" y="824"/>
                        <a:pt x="2130" y="820"/>
                      </a:cubicBezTo>
                      <a:cubicBezTo>
                        <a:pt x="1555" y="788"/>
                        <a:pt x="544" y="554"/>
                        <a:pt x="20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 name="Google Shape;1889;p41">
                  <a:extLst>
                    <a:ext uri="{FF2B5EF4-FFF2-40B4-BE49-F238E27FC236}">
                      <a16:creationId xmlns:a16="http://schemas.microsoft.com/office/drawing/2014/main" id="{7DF4D7D4-35D5-3893-156D-5C9F8D9C09CB}"/>
                    </a:ext>
                  </a:extLst>
                </p:cNvPr>
                <p:cNvSpPr/>
                <p:nvPr/>
              </p:nvSpPr>
              <p:spPr>
                <a:xfrm>
                  <a:off x="11002821" y="2039672"/>
                  <a:ext cx="498613" cy="553621"/>
                </a:xfrm>
                <a:custGeom>
                  <a:avLst/>
                  <a:gdLst/>
                  <a:ahLst/>
                  <a:cxnLst/>
                  <a:rect l="l" t="t" r="r" b="b"/>
                  <a:pathLst>
                    <a:path w="4505" h="5002" extrusionOk="0">
                      <a:moveTo>
                        <a:pt x="1075" y="0"/>
                      </a:moveTo>
                      <a:cubicBezTo>
                        <a:pt x="959" y="0"/>
                        <a:pt x="843" y="19"/>
                        <a:pt x="735" y="60"/>
                      </a:cubicBezTo>
                      <a:cubicBezTo>
                        <a:pt x="309" y="252"/>
                        <a:pt x="149" y="752"/>
                        <a:pt x="75" y="1168"/>
                      </a:cubicBezTo>
                      <a:cubicBezTo>
                        <a:pt x="0" y="1689"/>
                        <a:pt x="43" y="2233"/>
                        <a:pt x="213" y="2722"/>
                      </a:cubicBezTo>
                      <a:cubicBezTo>
                        <a:pt x="256" y="2850"/>
                        <a:pt x="288" y="2957"/>
                        <a:pt x="331" y="3084"/>
                      </a:cubicBezTo>
                      <a:cubicBezTo>
                        <a:pt x="480" y="3457"/>
                        <a:pt x="682" y="3809"/>
                        <a:pt x="916" y="4139"/>
                      </a:cubicBezTo>
                      <a:cubicBezTo>
                        <a:pt x="1033" y="4298"/>
                        <a:pt x="1172" y="4458"/>
                        <a:pt x="1300" y="4607"/>
                      </a:cubicBezTo>
                      <a:cubicBezTo>
                        <a:pt x="1341" y="4638"/>
                        <a:pt x="1722" y="4969"/>
                        <a:pt x="1726" y="4999"/>
                      </a:cubicBezTo>
                      <a:lnTo>
                        <a:pt x="1726" y="4999"/>
                      </a:lnTo>
                      <a:cubicBezTo>
                        <a:pt x="1833" y="4734"/>
                        <a:pt x="2035" y="4458"/>
                        <a:pt x="2258" y="4266"/>
                      </a:cubicBezTo>
                      <a:cubicBezTo>
                        <a:pt x="2460" y="4096"/>
                        <a:pt x="2673" y="3947"/>
                        <a:pt x="2897" y="3830"/>
                      </a:cubicBezTo>
                      <a:cubicBezTo>
                        <a:pt x="3376" y="3553"/>
                        <a:pt x="3994" y="3383"/>
                        <a:pt x="4505" y="3191"/>
                      </a:cubicBezTo>
                      <a:cubicBezTo>
                        <a:pt x="4068" y="2637"/>
                        <a:pt x="3546" y="2062"/>
                        <a:pt x="3110" y="1498"/>
                      </a:cubicBezTo>
                      <a:cubicBezTo>
                        <a:pt x="2886" y="1210"/>
                        <a:pt x="2641" y="912"/>
                        <a:pt x="2375" y="646"/>
                      </a:cubicBezTo>
                      <a:cubicBezTo>
                        <a:pt x="2109" y="380"/>
                        <a:pt x="1800" y="167"/>
                        <a:pt x="1438" y="60"/>
                      </a:cubicBezTo>
                      <a:cubicBezTo>
                        <a:pt x="1322" y="22"/>
                        <a:pt x="1198" y="0"/>
                        <a:pt x="1075" y="0"/>
                      </a:cubicBezTo>
                      <a:close/>
                      <a:moveTo>
                        <a:pt x="1726" y="4999"/>
                      </a:moveTo>
                      <a:cubicBezTo>
                        <a:pt x="1726" y="5000"/>
                        <a:pt x="1726" y="5001"/>
                        <a:pt x="1725" y="5001"/>
                      </a:cubicBezTo>
                      <a:cubicBezTo>
                        <a:pt x="1726" y="5001"/>
                        <a:pt x="1726" y="5000"/>
                        <a:pt x="1726" y="499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 name="Google Shape;1890;p41">
                  <a:extLst>
                    <a:ext uri="{FF2B5EF4-FFF2-40B4-BE49-F238E27FC236}">
                      <a16:creationId xmlns:a16="http://schemas.microsoft.com/office/drawing/2014/main" id="{6B0ED7BC-D597-1A46-9025-44FF8749C9F9}"/>
                    </a:ext>
                  </a:extLst>
                </p:cNvPr>
                <p:cNvSpPr/>
                <p:nvPr/>
              </p:nvSpPr>
              <p:spPr>
                <a:xfrm>
                  <a:off x="11068787" y="1950796"/>
                  <a:ext cx="748529" cy="446262"/>
                </a:xfrm>
                <a:custGeom>
                  <a:avLst/>
                  <a:gdLst/>
                  <a:ahLst/>
                  <a:cxnLst/>
                  <a:rect l="l" t="t" r="r" b="b"/>
                  <a:pathLst>
                    <a:path w="6763" h="4032" extrusionOk="0">
                      <a:moveTo>
                        <a:pt x="352" y="1"/>
                      </a:moveTo>
                      <a:cubicBezTo>
                        <a:pt x="86" y="160"/>
                        <a:pt x="1" y="522"/>
                        <a:pt x="86" y="831"/>
                      </a:cubicBezTo>
                      <a:cubicBezTo>
                        <a:pt x="97" y="842"/>
                        <a:pt x="97" y="842"/>
                        <a:pt x="97" y="853"/>
                      </a:cubicBezTo>
                      <a:cubicBezTo>
                        <a:pt x="171" y="1151"/>
                        <a:pt x="384" y="1374"/>
                        <a:pt x="618" y="1587"/>
                      </a:cubicBezTo>
                      <a:cubicBezTo>
                        <a:pt x="1609" y="2514"/>
                        <a:pt x="2982" y="3195"/>
                        <a:pt x="4356" y="3280"/>
                      </a:cubicBezTo>
                      <a:cubicBezTo>
                        <a:pt x="4676" y="3579"/>
                        <a:pt x="5016" y="3877"/>
                        <a:pt x="5442" y="3994"/>
                      </a:cubicBezTo>
                      <a:cubicBezTo>
                        <a:pt x="5542" y="4019"/>
                        <a:pt x="5647" y="4032"/>
                        <a:pt x="5752" y="4032"/>
                      </a:cubicBezTo>
                      <a:cubicBezTo>
                        <a:pt x="6096" y="4032"/>
                        <a:pt x="6442" y="3896"/>
                        <a:pt x="6614" y="3611"/>
                      </a:cubicBezTo>
                      <a:cubicBezTo>
                        <a:pt x="6720" y="3430"/>
                        <a:pt x="6763" y="3238"/>
                        <a:pt x="6752" y="3025"/>
                      </a:cubicBezTo>
                      <a:cubicBezTo>
                        <a:pt x="6752" y="2823"/>
                        <a:pt x="6699" y="2620"/>
                        <a:pt x="6656" y="2429"/>
                      </a:cubicBezTo>
                      <a:cubicBezTo>
                        <a:pt x="6614" y="2237"/>
                        <a:pt x="6401" y="2162"/>
                        <a:pt x="6220" y="2088"/>
                      </a:cubicBezTo>
                      <a:cubicBezTo>
                        <a:pt x="6039" y="2024"/>
                        <a:pt x="5847" y="2013"/>
                        <a:pt x="5655" y="2003"/>
                      </a:cubicBezTo>
                      <a:cubicBezTo>
                        <a:pt x="5485" y="1981"/>
                        <a:pt x="5325" y="1971"/>
                        <a:pt x="5155" y="1949"/>
                      </a:cubicBezTo>
                      <a:cubicBezTo>
                        <a:pt x="4665" y="1864"/>
                        <a:pt x="4164" y="1758"/>
                        <a:pt x="3685" y="1630"/>
                      </a:cubicBezTo>
                      <a:cubicBezTo>
                        <a:pt x="2493" y="1278"/>
                        <a:pt x="1364" y="725"/>
                        <a:pt x="352" y="1"/>
                      </a:cubicBezTo>
                      <a:close/>
                    </a:path>
                  </a:pathLst>
                </a:custGeom>
                <a:solidFill>
                  <a:srgbClr val="CC76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 name="Google Shape;1891;p41">
                  <a:extLst>
                    <a:ext uri="{FF2B5EF4-FFF2-40B4-BE49-F238E27FC236}">
                      <a16:creationId xmlns:a16="http://schemas.microsoft.com/office/drawing/2014/main" id="{2E9A9A98-1A9C-E8AC-F9DA-AEFFBDC17037}"/>
                    </a:ext>
                  </a:extLst>
                </p:cNvPr>
                <p:cNvSpPr/>
                <p:nvPr/>
              </p:nvSpPr>
              <p:spPr>
                <a:xfrm>
                  <a:off x="11068787" y="1958821"/>
                  <a:ext cx="406749" cy="224348"/>
                </a:xfrm>
                <a:custGeom>
                  <a:avLst/>
                  <a:gdLst/>
                  <a:ahLst/>
                  <a:cxnLst/>
                  <a:rect l="l" t="t" r="r" b="b"/>
                  <a:pathLst>
                    <a:path w="3675" h="2027" extrusionOk="0">
                      <a:moveTo>
                        <a:pt x="352" y="1"/>
                      </a:moveTo>
                      <a:cubicBezTo>
                        <a:pt x="86" y="160"/>
                        <a:pt x="1" y="522"/>
                        <a:pt x="86" y="831"/>
                      </a:cubicBezTo>
                      <a:cubicBezTo>
                        <a:pt x="97" y="842"/>
                        <a:pt x="97" y="842"/>
                        <a:pt x="97" y="853"/>
                      </a:cubicBezTo>
                      <a:cubicBezTo>
                        <a:pt x="523" y="1268"/>
                        <a:pt x="1034" y="1598"/>
                        <a:pt x="1598" y="1811"/>
                      </a:cubicBezTo>
                      <a:cubicBezTo>
                        <a:pt x="1912" y="1935"/>
                        <a:pt x="2252" y="2027"/>
                        <a:pt x="2588" y="2027"/>
                      </a:cubicBezTo>
                      <a:cubicBezTo>
                        <a:pt x="2684" y="2027"/>
                        <a:pt x="2781" y="2019"/>
                        <a:pt x="2876" y="2003"/>
                      </a:cubicBezTo>
                      <a:cubicBezTo>
                        <a:pt x="3174" y="1949"/>
                        <a:pt x="3451" y="1811"/>
                        <a:pt x="3675" y="1630"/>
                      </a:cubicBezTo>
                      <a:cubicBezTo>
                        <a:pt x="2493" y="1278"/>
                        <a:pt x="1364" y="725"/>
                        <a:pt x="352" y="1"/>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 name="Google Shape;1892;p41">
                  <a:extLst>
                    <a:ext uri="{FF2B5EF4-FFF2-40B4-BE49-F238E27FC236}">
                      <a16:creationId xmlns:a16="http://schemas.microsoft.com/office/drawing/2014/main" id="{19F8A73A-1A62-3396-F0A8-605CAD5F9E64}"/>
                    </a:ext>
                  </a:extLst>
                </p:cNvPr>
                <p:cNvSpPr/>
                <p:nvPr/>
              </p:nvSpPr>
              <p:spPr>
                <a:xfrm>
                  <a:off x="10969838" y="1356440"/>
                  <a:ext cx="665962" cy="784611"/>
                </a:xfrm>
                <a:custGeom>
                  <a:avLst/>
                  <a:gdLst/>
                  <a:ahLst/>
                  <a:cxnLst/>
                  <a:rect l="l" t="t" r="r" b="b"/>
                  <a:pathLst>
                    <a:path w="6017" h="7089" extrusionOk="0">
                      <a:moveTo>
                        <a:pt x="2473" y="0"/>
                      </a:moveTo>
                      <a:cubicBezTo>
                        <a:pt x="2104" y="0"/>
                        <a:pt x="1857" y="84"/>
                        <a:pt x="1534" y="312"/>
                      </a:cubicBezTo>
                      <a:cubicBezTo>
                        <a:pt x="841" y="792"/>
                        <a:pt x="362" y="1537"/>
                        <a:pt x="192" y="2346"/>
                      </a:cubicBezTo>
                      <a:cubicBezTo>
                        <a:pt x="0" y="3283"/>
                        <a:pt x="203" y="4274"/>
                        <a:pt x="714" y="5094"/>
                      </a:cubicBezTo>
                      <a:cubicBezTo>
                        <a:pt x="1214" y="5903"/>
                        <a:pt x="2002" y="6531"/>
                        <a:pt x="2897" y="6872"/>
                      </a:cubicBezTo>
                      <a:cubicBezTo>
                        <a:pt x="3203" y="6996"/>
                        <a:pt x="3541" y="7088"/>
                        <a:pt x="3881" y="7088"/>
                      </a:cubicBezTo>
                      <a:cubicBezTo>
                        <a:pt x="3979" y="7088"/>
                        <a:pt x="4077" y="7080"/>
                        <a:pt x="4175" y="7064"/>
                      </a:cubicBezTo>
                      <a:cubicBezTo>
                        <a:pt x="4728" y="6968"/>
                        <a:pt x="5197" y="6585"/>
                        <a:pt x="5484" y="6105"/>
                      </a:cubicBezTo>
                      <a:cubicBezTo>
                        <a:pt x="5783" y="5626"/>
                        <a:pt x="5900" y="5062"/>
                        <a:pt x="5942" y="4508"/>
                      </a:cubicBezTo>
                      <a:cubicBezTo>
                        <a:pt x="6017" y="3347"/>
                        <a:pt x="5719" y="2123"/>
                        <a:pt x="4973" y="1228"/>
                      </a:cubicBezTo>
                      <a:cubicBezTo>
                        <a:pt x="4654" y="877"/>
                        <a:pt x="4260" y="568"/>
                        <a:pt x="3823" y="344"/>
                      </a:cubicBezTo>
                      <a:cubicBezTo>
                        <a:pt x="3450" y="153"/>
                        <a:pt x="3035" y="36"/>
                        <a:pt x="2609" y="4"/>
                      </a:cubicBezTo>
                      <a:cubicBezTo>
                        <a:pt x="2562" y="1"/>
                        <a:pt x="2516" y="0"/>
                        <a:pt x="2473" y="0"/>
                      </a:cubicBezTo>
                      <a:close/>
                    </a:path>
                  </a:pathLst>
                </a:custGeom>
                <a:solidFill>
                  <a:srgbClr val="CC76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 name="Google Shape;1893;p41">
                  <a:extLst>
                    <a:ext uri="{FF2B5EF4-FFF2-40B4-BE49-F238E27FC236}">
                      <a16:creationId xmlns:a16="http://schemas.microsoft.com/office/drawing/2014/main" id="{1AA6FF8B-08AE-8BC4-A915-A4FC53279B2C}"/>
                    </a:ext>
                  </a:extLst>
                </p:cNvPr>
                <p:cNvSpPr/>
                <p:nvPr/>
              </p:nvSpPr>
              <p:spPr>
                <a:xfrm>
                  <a:off x="11157885" y="1304863"/>
                  <a:ext cx="417817" cy="252793"/>
                </a:xfrm>
                <a:custGeom>
                  <a:avLst/>
                  <a:gdLst/>
                  <a:ahLst/>
                  <a:cxnLst/>
                  <a:rect l="l" t="t" r="r" b="b"/>
                  <a:pathLst>
                    <a:path w="3775" h="2284" extrusionOk="0">
                      <a:moveTo>
                        <a:pt x="1016" y="1"/>
                      </a:moveTo>
                      <a:cubicBezTo>
                        <a:pt x="749" y="1"/>
                        <a:pt x="0" y="182"/>
                        <a:pt x="197" y="555"/>
                      </a:cubicBezTo>
                      <a:cubicBezTo>
                        <a:pt x="293" y="725"/>
                        <a:pt x="537" y="715"/>
                        <a:pt x="719" y="778"/>
                      </a:cubicBezTo>
                      <a:cubicBezTo>
                        <a:pt x="942" y="874"/>
                        <a:pt x="1155" y="1002"/>
                        <a:pt x="1336" y="1151"/>
                      </a:cubicBezTo>
                      <a:cubicBezTo>
                        <a:pt x="1709" y="1449"/>
                        <a:pt x="2028" y="1801"/>
                        <a:pt x="2433" y="2046"/>
                      </a:cubicBezTo>
                      <a:cubicBezTo>
                        <a:pt x="2673" y="2188"/>
                        <a:pt x="2971" y="2283"/>
                        <a:pt x="3257" y="2283"/>
                      </a:cubicBezTo>
                      <a:cubicBezTo>
                        <a:pt x="3442" y="2283"/>
                        <a:pt x="3620" y="2244"/>
                        <a:pt x="3775" y="2152"/>
                      </a:cubicBezTo>
                      <a:cubicBezTo>
                        <a:pt x="3359" y="1481"/>
                        <a:pt x="2806" y="896"/>
                        <a:pt x="2156" y="459"/>
                      </a:cubicBezTo>
                      <a:cubicBezTo>
                        <a:pt x="1815" y="235"/>
                        <a:pt x="1432" y="33"/>
                        <a:pt x="1038" y="1"/>
                      </a:cubicBezTo>
                      <a:cubicBezTo>
                        <a:pt x="1031" y="1"/>
                        <a:pt x="1024" y="1"/>
                        <a:pt x="1016" y="1"/>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 name="Google Shape;1894;p41">
                  <a:extLst>
                    <a:ext uri="{FF2B5EF4-FFF2-40B4-BE49-F238E27FC236}">
                      <a16:creationId xmlns:a16="http://schemas.microsoft.com/office/drawing/2014/main" id="{8C8FEA6C-CEBF-4A6F-2115-06154980E03A}"/>
                    </a:ext>
                  </a:extLst>
                </p:cNvPr>
                <p:cNvSpPr/>
                <p:nvPr/>
              </p:nvSpPr>
              <p:spPr>
                <a:xfrm>
                  <a:off x="11611010" y="2120691"/>
                  <a:ext cx="353623" cy="162700"/>
                </a:xfrm>
                <a:custGeom>
                  <a:avLst/>
                  <a:gdLst/>
                  <a:ahLst/>
                  <a:cxnLst/>
                  <a:rect l="l" t="t" r="r" b="b"/>
                  <a:pathLst>
                    <a:path w="3195" h="1470" extrusionOk="0">
                      <a:moveTo>
                        <a:pt x="260" y="1"/>
                      </a:moveTo>
                      <a:cubicBezTo>
                        <a:pt x="220" y="1"/>
                        <a:pt x="185" y="9"/>
                        <a:pt x="160" y="31"/>
                      </a:cubicBezTo>
                      <a:cubicBezTo>
                        <a:pt x="0" y="201"/>
                        <a:pt x="533" y="808"/>
                        <a:pt x="650" y="925"/>
                      </a:cubicBezTo>
                      <a:cubicBezTo>
                        <a:pt x="959" y="1224"/>
                        <a:pt x="1374" y="1405"/>
                        <a:pt x="1800" y="1458"/>
                      </a:cubicBezTo>
                      <a:cubicBezTo>
                        <a:pt x="1857" y="1466"/>
                        <a:pt x="1917" y="1470"/>
                        <a:pt x="1977" y="1470"/>
                      </a:cubicBezTo>
                      <a:cubicBezTo>
                        <a:pt x="2161" y="1470"/>
                        <a:pt x="2352" y="1432"/>
                        <a:pt x="2513" y="1351"/>
                      </a:cubicBezTo>
                      <a:cubicBezTo>
                        <a:pt x="2726" y="1245"/>
                        <a:pt x="2875" y="1064"/>
                        <a:pt x="3024" y="872"/>
                      </a:cubicBezTo>
                      <a:cubicBezTo>
                        <a:pt x="3099" y="766"/>
                        <a:pt x="3195" y="649"/>
                        <a:pt x="3142" y="521"/>
                      </a:cubicBezTo>
                      <a:cubicBezTo>
                        <a:pt x="3099" y="414"/>
                        <a:pt x="2982" y="361"/>
                        <a:pt x="2865" y="329"/>
                      </a:cubicBezTo>
                      <a:cubicBezTo>
                        <a:pt x="2343" y="201"/>
                        <a:pt x="1779" y="265"/>
                        <a:pt x="1246" y="212"/>
                      </a:cubicBezTo>
                      <a:cubicBezTo>
                        <a:pt x="1033" y="180"/>
                        <a:pt x="820" y="159"/>
                        <a:pt x="607" y="95"/>
                      </a:cubicBezTo>
                      <a:cubicBezTo>
                        <a:pt x="536" y="71"/>
                        <a:pt x="377" y="1"/>
                        <a:pt x="260" y="1"/>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 name="Google Shape;1895;p41">
                  <a:extLst>
                    <a:ext uri="{FF2B5EF4-FFF2-40B4-BE49-F238E27FC236}">
                      <a16:creationId xmlns:a16="http://schemas.microsoft.com/office/drawing/2014/main" id="{C03BC9D3-F64E-6887-FC61-83FB969D5D43}"/>
                    </a:ext>
                  </a:extLst>
                </p:cNvPr>
                <p:cNvSpPr/>
                <p:nvPr/>
              </p:nvSpPr>
              <p:spPr>
                <a:xfrm>
                  <a:off x="11569727" y="1701211"/>
                  <a:ext cx="552847" cy="548198"/>
                </a:xfrm>
                <a:custGeom>
                  <a:avLst/>
                  <a:gdLst/>
                  <a:ahLst/>
                  <a:cxnLst/>
                  <a:rect l="l" t="t" r="r" b="b"/>
                  <a:pathLst>
                    <a:path w="4995" h="4953" extrusionOk="0">
                      <a:moveTo>
                        <a:pt x="2461" y="1"/>
                      </a:moveTo>
                      <a:cubicBezTo>
                        <a:pt x="2085" y="1"/>
                        <a:pt x="1728" y="98"/>
                        <a:pt x="1470" y="328"/>
                      </a:cubicBezTo>
                      <a:cubicBezTo>
                        <a:pt x="1044" y="701"/>
                        <a:pt x="650" y="1127"/>
                        <a:pt x="384" y="1617"/>
                      </a:cubicBezTo>
                      <a:cubicBezTo>
                        <a:pt x="118" y="2128"/>
                        <a:pt x="0" y="2714"/>
                        <a:pt x="139" y="3257"/>
                      </a:cubicBezTo>
                      <a:cubicBezTo>
                        <a:pt x="245" y="3693"/>
                        <a:pt x="512" y="4098"/>
                        <a:pt x="863" y="4385"/>
                      </a:cubicBezTo>
                      <a:cubicBezTo>
                        <a:pt x="1225" y="4662"/>
                        <a:pt x="1662" y="4854"/>
                        <a:pt x="2120" y="4918"/>
                      </a:cubicBezTo>
                      <a:cubicBezTo>
                        <a:pt x="2247" y="4940"/>
                        <a:pt x="2379" y="4952"/>
                        <a:pt x="2512" y="4952"/>
                      </a:cubicBezTo>
                      <a:cubicBezTo>
                        <a:pt x="2944" y="4952"/>
                        <a:pt x="3381" y="4825"/>
                        <a:pt x="3674" y="4524"/>
                      </a:cubicBezTo>
                      <a:cubicBezTo>
                        <a:pt x="3856" y="4587"/>
                        <a:pt x="4045" y="4658"/>
                        <a:pt x="4228" y="4658"/>
                      </a:cubicBezTo>
                      <a:cubicBezTo>
                        <a:pt x="4260" y="4658"/>
                        <a:pt x="4292" y="4656"/>
                        <a:pt x="4324" y="4652"/>
                      </a:cubicBezTo>
                      <a:cubicBezTo>
                        <a:pt x="4537" y="4630"/>
                        <a:pt x="4782" y="4503"/>
                        <a:pt x="4888" y="4311"/>
                      </a:cubicBezTo>
                      <a:cubicBezTo>
                        <a:pt x="4995" y="4108"/>
                        <a:pt x="4942" y="3832"/>
                        <a:pt x="4739" y="3704"/>
                      </a:cubicBezTo>
                      <a:cubicBezTo>
                        <a:pt x="4674" y="3666"/>
                        <a:pt x="4601" y="3651"/>
                        <a:pt x="4524" y="3651"/>
                      </a:cubicBezTo>
                      <a:cubicBezTo>
                        <a:pt x="4387" y="3651"/>
                        <a:pt x="4237" y="3699"/>
                        <a:pt x="4100" y="3746"/>
                      </a:cubicBezTo>
                      <a:cubicBezTo>
                        <a:pt x="4633" y="3406"/>
                        <a:pt x="4942" y="2607"/>
                        <a:pt x="4856" y="1968"/>
                      </a:cubicBezTo>
                      <a:cubicBezTo>
                        <a:pt x="4782" y="1329"/>
                        <a:pt x="4366" y="754"/>
                        <a:pt x="3823" y="403"/>
                      </a:cubicBezTo>
                      <a:cubicBezTo>
                        <a:pt x="3448" y="158"/>
                        <a:pt x="2939" y="1"/>
                        <a:pt x="2461" y="1"/>
                      </a:cubicBezTo>
                      <a:close/>
                    </a:path>
                  </a:pathLst>
                </a:custGeom>
                <a:solidFill>
                  <a:srgbClr val="CC76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 name="Google Shape;1896;p41">
                  <a:extLst>
                    <a:ext uri="{FF2B5EF4-FFF2-40B4-BE49-F238E27FC236}">
                      <a16:creationId xmlns:a16="http://schemas.microsoft.com/office/drawing/2014/main" id="{585B0036-DFA4-C27F-1180-E66FFB697F76}"/>
                    </a:ext>
                  </a:extLst>
                </p:cNvPr>
                <p:cNvSpPr/>
                <p:nvPr/>
              </p:nvSpPr>
              <p:spPr>
                <a:xfrm>
                  <a:off x="11702875" y="1763413"/>
                  <a:ext cx="341891" cy="90758"/>
                </a:xfrm>
                <a:custGeom>
                  <a:avLst/>
                  <a:gdLst/>
                  <a:ahLst/>
                  <a:cxnLst/>
                  <a:rect l="l" t="t" r="r" b="b"/>
                  <a:pathLst>
                    <a:path w="3089" h="820" extrusionOk="0">
                      <a:moveTo>
                        <a:pt x="1" y="0"/>
                      </a:moveTo>
                      <a:lnTo>
                        <a:pt x="1" y="0"/>
                      </a:lnTo>
                      <a:cubicBezTo>
                        <a:pt x="65" y="235"/>
                        <a:pt x="235" y="416"/>
                        <a:pt x="437" y="533"/>
                      </a:cubicBezTo>
                      <a:cubicBezTo>
                        <a:pt x="640" y="661"/>
                        <a:pt x="863" y="725"/>
                        <a:pt x="1098" y="767"/>
                      </a:cubicBezTo>
                      <a:cubicBezTo>
                        <a:pt x="1269" y="799"/>
                        <a:pt x="1440" y="819"/>
                        <a:pt x="1614" y="819"/>
                      </a:cubicBezTo>
                      <a:cubicBezTo>
                        <a:pt x="1732" y="819"/>
                        <a:pt x="1850" y="810"/>
                        <a:pt x="1971" y="788"/>
                      </a:cubicBezTo>
                      <a:cubicBezTo>
                        <a:pt x="2184" y="746"/>
                        <a:pt x="3089" y="405"/>
                        <a:pt x="2556" y="150"/>
                      </a:cubicBezTo>
                      <a:cubicBezTo>
                        <a:pt x="2471" y="107"/>
                        <a:pt x="2365" y="96"/>
                        <a:pt x="2269" y="96"/>
                      </a:cubicBezTo>
                      <a:cubicBezTo>
                        <a:pt x="1513" y="64"/>
                        <a:pt x="757" y="32"/>
                        <a:pt x="1" y="0"/>
                      </a:cubicBezTo>
                      <a:close/>
                    </a:path>
                  </a:pathLst>
                </a:custGeom>
                <a:solidFill>
                  <a:srgbClr val="1D1D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 name="Google Shape;1897;p41">
                  <a:extLst>
                    <a:ext uri="{FF2B5EF4-FFF2-40B4-BE49-F238E27FC236}">
                      <a16:creationId xmlns:a16="http://schemas.microsoft.com/office/drawing/2014/main" id="{6FAC45BF-DD53-915E-7B3E-FF4DB2F44D1D}"/>
                    </a:ext>
                  </a:extLst>
                </p:cNvPr>
                <p:cNvSpPr/>
                <p:nvPr/>
              </p:nvSpPr>
              <p:spPr>
                <a:xfrm>
                  <a:off x="10916822" y="1772710"/>
                  <a:ext cx="157940" cy="165799"/>
                </a:xfrm>
                <a:custGeom>
                  <a:avLst/>
                  <a:gdLst/>
                  <a:ahLst/>
                  <a:cxnLst/>
                  <a:rect l="l" t="t" r="r" b="b"/>
                  <a:pathLst>
                    <a:path w="1427" h="1498" extrusionOk="0">
                      <a:moveTo>
                        <a:pt x="467" y="1"/>
                      </a:moveTo>
                      <a:cubicBezTo>
                        <a:pt x="297" y="1"/>
                        <a:pt x="134" y="76"/>
                        <a:pt x="75" y="225"/>
                      </a:cubicBezTo>
                      <a:cubicBezTo>
                        <a:pt x="0" y="364"/>
                        <a:pt x="32" y="523"/>
                        <a:pt x="96" y="662"/>
                      </a:cubicBezTo>
                      <a:cubicBezTo>
                        <a:pt x="266" y="1077"/>
                        <a:pt x="660" y="1407"/>
                        <a:pt x="1097" y="1492"/>
                      </a:cubicBezTo>
                      <a:cubicBezTo>
                        <a:pt x="1123" y="1495"/>
                        <a:pt x="1151" y="1498"/>
                        <a:pt x="1179" y="1498"/>
                      </a:cubicBezTo>
                      <a:cubicBezTo>
                        <a:pt x="1253" y="1498"/>
                        <a:pt x="1327" y="1483"/>
                        <a:pt x="1374" y="1429"/>
                      </a:cubicBezTo>
                      <a:cubicBezTo>
                        <a:pt x="1427" y="1343"/>
                        <a:pt x="1406" y="1237"/>
                        <a:pt x="1374" y="1162"/>
                      </a:cubicBezTo>
                      <a:cubicBezTo>
                        <a:pt x="1278" y="875"/>
                        <a:pt x="1139" y="630"/>
                        <a:pt x="1012" y="364"/>
                      </a:cubicBezTo>
                      <a:cubicBezTo>
                        <a:pt x="905" y="151"/>
                        <a:pt x="724" y="12"/>
                        <a:pt x="501" y="2"/>
                      </a:cubicBezTo>
                      <a:cubicBezTo>
                        <a:pt x="489" y="1"/>
                        <a:pt x="478" y="1"/>
                        <a:pt x="467" y="1"/>
                      </a:cubicBezTo>
                      <a:close/>
                    </a:path>
                  </a:pathLst>
                </a:custGeom>
                <a:solidFill>
                  <a:srgbClr val="CC76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1898;p41">
                  <a:extLst>
                    <a:ext uri="{FF2B5EF4-FFF2-40B4-BE49-F238E27FC236}">
                      <a16:creationId xmlns:a16="http://schemas.microsoft.com/office/drawing/2014/main" id="{8148B10D-C432-6D9E-00D1-9A180DD69A59}"/>
                    </a:ext>
                  </a:extLst>
                </p:cNvPr>
                <p:cNvSpPr/>
                <p:nvPr/>
              </p:nvSpPr>
              <p:spPr>
                <a:xfrm>
                  <a:off x="10973380" y="1827497"/>
                  <a:ext cx="43719" cy="54565"/>
                </a:xfrm>
                <a:custGeom>
                  <a:avLst/>
                  <a:gdLst/>
                  <a:ahLst/>
                  <a:cxnLst/>
                  <a:rect l="l" t="t" r="r" b="b"/>
                  <a:pathLst>
                    <a:path w="395" h="493" extrusionOk="0">
                      <a:moveTo>
                        <a:pt x="196" y="0"/>
                      </a:moveTo>
                      <a:cubicBezTo>
                        <a:pt x="169" y="0"/>
                        <a:pt x="142" y="9"/>
                        <a:pt x="117" y="28"/>
                      </a:cubicBezTo>
                      <a:cubicBezTo>
                        <a:pt x="11" y="92"/>
                        <a:pt x="0" y="454"/>
                        <a:pt x="128" y="486"/>
                      </a:cubicBezTo>
                      <a:cubicBezTo>
                        <a:pt x="141" y="491"/>
                        <a:pt x="153" y="493"/>
                        <a:pt x="162" y="493"/>
                      </a:cubicBezTo>
                      <a:cubicBezTo>
                        <a:pt x="224" y="493"/>
                        <a:pt x="228" y="415"/>
                        <a:pt x="256" y="369"/>
                      </a:cubicBezTo>
                      <a:cubicBezTo>
                        <a:pt x="288" y="273"/>
                        <a:pt x="394" y="199"/>
                        <a:pt x="384" y="114"/>
                      </a:cubicBezTo>
                      <a:cubicBezTo>
                        <a:pt x="373" y="82"/>
                        <a:pt x="330" y="39"/>
                        <a:pt x="288" y="28"/>
                      </a:cubicBezTo>
                      <a:cubicBezTo>
                        <a:pt x="259" y="11"/>
                        <a:pt x="228" y="0"/>
                        <a:pt x="196" y="0"/>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 name="Google Shape;1899;p41">
                  <a:extLst>
                    <a:ext uri="{FF2B5EF4-FFF2-40B4-BE49-F238E27FC236}">
                      <a16:creationId xmlns:a16="http://schemas.microsoft.com/office/drawing/2014/main" id="{E95C24AC-3FCD-985E-F8A8-88702DD42DF2}"/>
                    </a:ext>
                  </a:extLst>
                </p:cNvPr>
                <p:cNvSpPr/>
                <p:nvPr/>
              </p:nvSpPr>
              <p:spPr>
                <a:xfrm>
                  <a:off x="10842556" y="1286601"/>
                  <a:ext cx="808628" cy="602985"/>
                </a:xfrm>
                <a:custGeom>
                  <a:avLst/>
                  <a:gdLst/>
                  <a:ahLst/>
                  <a:cxnLst/>
                  <a:rect l="l" t="t" r="r" b="b"/>
                  <a:pathLst>
                    <a:path w="7306" h="5448" extrusionOk="0">
                      <a:moveTo>
                        <a:pt x="3781" y="0"/>
                      </a:moveTo>
                      <a:cubicBezTo>
                        <a:pt x="3275" y="0"/>
                        <a:pt x="2768" y="118"/>
                        <a:pt x="2322" y="358"/>
                      </a:cubicBezTo>
                      <a:cubicBezTo>
                        <a:pt x="1768" y="656"/>
                        <a:pt x="1310" y="1135"/>
                        <a:pt x="969" y="1678"/>
                      </a:cubicBezTo>
                      <a:cubicBezTo>
                        <a:pt x="618" y="2211"/>
                        <a:pt x="394" y="2818"/>
                        <a:pt x="224" y="3435"/>
                      </a:cubicBezTo>
                      <a:cubicBezTo>
                        <a:pt x="85" y="3904"/>
                        <a:pt x="0" y="4394"/>
                        <a:pt x="107" y="4873"/>
                      </a:cubicBezTo>
                      <a:cubicBezTo>
                        <a:pt x="160" y="5096"/>
                        <a:pt x="277" y="5341"/>
                        <a:pt x="490" y="5416"/>
                      </a:cubicBezTo>
                      <a:cubicBezTo>
                        <a:pt x="548" y="5438"/>
                        <a:pt x="606" y="5447"/>
                        <a:pt x="665" y="5447"/>
                      </a:cubicBezTo>
                      <a:cubicBezTo>
                        <a:pt x="867" y="5447"/>
                        <a:pt x="1068" y="5333"/>
                        <a:pt x="1225" y="5192"/>
                      </a:cubicBezTo>
                      <a:cubicBezTo>
                        <a:pt x="1651" y="4788"/>
                        <a:pt x="1874" y="4234"/>
                        <a:pt x="2023" y="3670"/>
                      </a:cubicBezTo>
                      <a:cubicBezTo>
                        <a:pt x="2162" y="3116"/>
                        <a:pt x="2247" y="2541"/>
                        <a:pt x="2460" y="1998"/>
                      </a:cubicBezTo>
                      <a:cubicBezTo>
                        <a:pt x="2609" y="1593"/>
                        <a:pt x="2875" y="1007"/>
                        <a:pt x="3280" y="837"/>
                      </a:cubicBezTo>
                      <a:cubicBezTo>
                        <a:pt x="3390" y="784"/>
                        <a:pt x="3507" y="762"/>
                        <a:pt x="3625" y="762"/>
                      </a:cubicBezTo>
                      <a:cubicBezTo>
                        <a:pt x="3838" y="762"/>
                        <a:pt x="4054" y="833"/>
                        <a:pt x="4238" y="922"/>
                      </a:cubicBezTo>
                      <a:cubicBezTo>
                        <a:pt x="4387" y="986"/>
                        <a:pt x="4547" y="1061"/>
                        <a:pt x="4686" y="1156"/>
                      </a:cubicBezTo>
                      <a:cubicBezTo>
                        <a:pt x="4803" y="1242"/>
                        <a:pt x="4877" y="1348"/>
                        <a:pt x="4984" y="1423"/>
                      </a:cubicBezTo>
                      <a:cubicBezTo>
                        <a:pt x="5506" y="1806"/>
                        <a:pt x="6070" y="2306"/>
                        <a:pt x="6688" y="2498"/>
                      </a:cubicBezTo>
                      <a:cubicBezTo>
                        <a:pt x="6749" y="2518"/>
                        <a:pt x="6793" y="2532"/>
                        <a:pt x="6833" y="2532"/>
                      </a:cubicBezTo>
                      <a:cubicBezTo>
                        <a:pt x="6878" y="2532"/>
                        <a:pt x="6919" y="2516"/>
                        <a:pt x="6975" y="2477"/>
                      </a:cubicBezTo>
                      <a:cubicBezTo>
                        <a:pt x="7305" y="2200"/>
                        <a:pt x="5910" y="794"/>
                        <a:pt x="5644" y="603"/>
                      </a:cubicBezTo>
                      <a:cubicBezTo>
                        <a:pt x="5112" y="204"/>
                        <a:pt x="4446" y="0"/>
                        <a:pt x="3781" y="0"/>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 name="Google Shape;1900;p41">
                  <a:extLst>
                    <a:ext uri="{FF2B5EF4-FFF2-40B4-BE49-F238E27FC236}">
                      <a16:creationId xmlns:a16="http://schemas.microsoft.com/office/drawing/2014/main" id="{28B1C204-5B1F-7FA3-9EF8-E294D4D4D018}"/>
                    </a:ext>
                  </a:extLst>
                </p:cNvPr>
                <p:cNvSpPr/>
                <p:nvPr/>
              </p:nvSpPr>
              <p:spPr>
                <a:xfrm>
                  <a:off x="11305754" y="1385107"/>
                  <a:ext cx="574097" cy="241725"/>
                </a:xfrm>
                <a:custGeom>
                  <a:avLst/>
                  <a:gdLst/>
                  <a:ahLst/>
                  <a:cxnLst/>
                  <a:rect l="l" t="t" r="r" b="b"/>
                  <a:pathLst>
                    <a:path w="5187" h="2184" extrusionOk="0">
                      <a:moveTo>
                        <a:pt x="0" y="0"/>
                      </a:moveTo>
                      <a:lnTo>
                        <a:pt x="0" y="0"/>
                      </a:lnTo>
                      <a:cubicBezTo>
                        <a:pt x="415" y="352"/>
                        <a:pt x="831" y="692"/>
                        <a:pt x="1257" y="1054"/>
                      </a:cubicBezTo>
                      <a:cubicBezTo>
                        <a:pt x="1470" y="1225"/>
                        <a:pt x="1683" y="1395"/>
                        <a:pt x="1896" y="1555"/>
                      </a:cubicBezTo>
                      <a:cubicBezTo>
                        <a:pt x="2119" y="1736"/>
                        <a:pt x="2343" y="1874"/>
                        <a:pt x="2598" y="2002"/>
                      </a:cubicBezTo>
                      <a:cubicBezTo>
                        <a:pt x="2854" y="2119"/>
                        <a:pt x="3131" y="2183"/>
                        <a:pt x="3408" y="2183"/>
                      </a:cubicBezTo>
                      <a:cubicBezTo>
                        <a:pt x="3695" y="2183"/>
                        <a:pt x="3972" y="2130"/>
                        <a:pt x="4228" y="2002"/>
                      </a:cubicBezTo>
                      <a:cubicBezTo>
                        <a:pt x="4473" y="1874"/>
                        <a:pt x="4696" y="1693"/>
                        <a:pt x="4867" y="1470"/>
                      </a:cubicBezTo>
                      <a:cubicBezTo>
                        <a:pt x="5016" y="1257"/>
                        <a:pt x="5144" y="991"/>
                        <a:pt x="5186" y="724"/>
                      </a:cubicBezTo>
                      <a:lnTo>
                        <a:pt x="5186" y="724"/>
                      </a:lnTo>
                      <a:cubicBezTo>
                        <a:pt x="5101" y="969"/>
                        <a:pt x="4984" y="1225"/>
                        <a:pt x="4813" y="1427"/>
                      </a:cubicBezTo>
                      <a:cubicBezTo>
                        <a:pt x="4632" y="1629"/>
                        <a:pt x="4419" y="1800"/>
                        <a:pt x="4185" y="1906"/>
                      </a:cubicBezTo>
                      <a:cubicBezTo>
                        <a:pt x="3930" y="2013"/>
                        <a:pt x="3674" y="2066"/>
                        <a:pt x="3408" y="2066"/>
                      </a:cubicBezTo>
                      <a:cubicBezTo>
                        <a:pt x="3142" y="2055"/>
                        <a:pt x="2886" y="1981"/>
                        <a:pt x="2652" y="1874"/>
                      </a:cubicBezTo>
                      <a:cubicBezTo>
                        <a:pt x="2172" y="1661"/>
                        <a:pt x="1757" y="1289"/>
                        <a:pt x="1321" y="969"/>
                      </a:cubicBezTo>
                      <a:cubicBezTo>
                        <a:pt x="884" y="639"/>
                        <a:pt x="437" y="320"/>
                        <a:pt x="0" y="0"/>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0" name="Google Shape;1901;p41">
                  <a:extLst>
                    <a:ext uri="{FF2B5EF4-FFF2-40B4-BE49-F238E27FC236}">
                      <a16:creationId xmlns:a16="http://schemas.microsoft.com/office/drawing/2014/main" id="{8B5C313D-E72E-9BD9-C435-8D1147B995C5}"/>
                    </a:ext>
                  </a:extLst>
                </p:cNvPr>
                <p:cNvSpPr/>
                <p:nvPr/>
              </p:nvSpPr>
              <p:spPr>
                <a:xfrm>
                  <a:off x="11675759" y="1669556"/>
                  <a:ext cx="498724" cy="447590"/>
                </a:xfrm>
                <a:custGeom>
                  <a:avLst/>
                  <a:gdLst/>
                  <a:ahLst/>
                  <a:cxnLst/>
                  <a:rect l="l" t="t" r="r" b="b"/>
                  <a:pathLst>
                    <a:path w="4506" h="4044" extrusionOk="0">
                      <a:moveTo>
                        <a:pt x="1660" y="0"/>
                      </a:moveTo>
                      <a:cubicBezTo>
                        <a:pt x="1391" y="0"/>
                        <a:pt x="1119" y="33"/>
                        <a:pt x="853" y="71"/>
                      </a:cubicBezTo>
                      <a:cubicBezTo>
                        <a:pt x="682" y="92"/>
                        <a:pt x="523" y="124"/>
                        <a:pt x="363" y="188"/>
                      </a:cubicBezTo>
                      <a:cubicBezTo>
                        <a:pt x="214" y="263"/>
                        <a:pt x="75" y="391"/>
                        <a:pt x="22" y="550"/>
                      </a:cubicBezTo>
                      <a:cubicBezTo>
                        <a:pt x="54" y="508"/>
                        <a:pt x="75" y="465"/>
                        <a:pt x="97" y="423"/>
                      </a:cubicBezTo>
                      <a:lnTo>
                        <a:pt x="97" y="423"/>
                      </a:lnTo>
                      <a:lnTo>
                        <a:pt x="1" y="625"/>
                      </a:lnTo>
                      <a:cubicBezTo>
                        <a:pt x="493" y="1143"/>
                        <a:pt x="1216" y="1444"/>
                        <a:pt x="1932" y="1444"/>
                      </a:cubicBezTo>
                      <a:cubicBezTo>
                        <a:pt x="2085" y="1444"/>
                        <a:pt x="2237" y="1430"/>
                        <a:pt x="2386" y="1402"/>
                      </a:cubicBezTo>
                      <a:cubicBezTo>
                        <a:pt x="2503" y="1370"/>
                        <a:pt x="2642" y="1349"/>
                        <a:pt x="2759" y="1349"/>
                      </a:cubicBezTo>
                      <a:cubicBezTo>
                        <a:pt x="2887" y="1349"/>
                        <a:pt x="3025" y="1370"/>
                        <a:pt x="3121" y="1445"/>
                      </a:cubicBezTo>
                      <a:cubicBezTo>
                        <a:pt x="3249" y="1551"/>
                        <a:pt x="3291" y="1732"/>
                        <a:pt x="3302" y="1903"/>
                      </a:cubicBezTo>
                      <a:cubicBezTo>
                        <a:pt x="3345" y="2424"/>
                        <a:pt x="3132" y="2925"/>
                        <a:pt x="3089" y="3447"/>
                      </a:cubicBezTo>
                      <a:cubicBezTo>
                        <a:pt x="3078" y="3617"/>
                        <a:pt x="2951" y="3969"/>
                        <a:pt x="3121" y="4043"/>
                      </a:cubicBezTo>
                      <a:cubicBezTo>
                        <a:pt x="3121" y="4043"/>
                        <a:pt x="3579" y="3883"/>
                        <a:pt x="3717" y="3766"/>
                      </a:cubicBezTo>
                      <a:cubicBezTo>
                        <a:pt x="4239" y="3308"/>
                        <a:pt x="4505" y="2552"/>
                        <a:pt x="4282" y="1892"/>
                      </a:cubicBezTo>
                      <a:cubicBezTo>
                        <a:pt x="4196" y="1615"/>
                        <a:pt x="4015" y="1360"/>
                        <a:pt x="3834" y="1115"/>
                      </a:cubicBezTo>
                      <a:cubicBezTo>
                        <a:pt x="3611" y="827"/>
                        <a:pt x="3366" y="550"/>
                        <a:pt x="3057" y="359"/>
                      </a:cubicBezTo>
                      <a:cubicBezTo>
                        <a:pt x="2738" y="156"/>
                        <a:pt x="2365" y="50"/>
                        <a:pt x="1982" y="18"/>
                      </a:cubicBezTo>
                      <a:cubicBezTo>
                        <a:pt x="1875" y="6"/>
                        <a:pt x="1768" y="0"/>
                        <a:pt x="1660" y="0"/>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 name="Google Shape;1902;p41">
                  <a:extLst>
                    <a:ext uri="{FF2B5EF4-FFF2-40B4-BE49-F238E27FC236}">
                      <a16:creationId xmlns:a16="http://schemas.microsoft.com/office/drawing/2014/main" id="{DB05ADBD-91FE-4B1A-5056-6C57B64DFB67}"/>
                    </a:ext>
                  </a:extLst>
                </p:cNvPr>
                <p:cNvSpPr/>
                <p:nvPr/>
              </p:nvSpPr>
              <p:spPr>
                <a:xfrm>
                  <a:off x="11394077" y="2996286"/>
                  <a:ext cx="245267" cy="170004"/>
                </a:xfrm>
                <a:custGeom>
                  <a:avLst/>
                  <a:gdLst/>
                  <a:ahLst/>
                  <a:cxnLst/>
                  <a:rect l="l" t="t" r="r" b="b"/>
                  <a:pathLst>
                    <a:path w="2216" h="1536" extrusionOk="0">
                      <a:moveTo>
                        <a:pt x="2088" y="0"/>
                      </a:moveTo>
                      <a:cubicBezTo>
                        <a:pt x="1598" y="21"/>
                        <a:pt x="1119" y="75"/>
                        <a:pt x="661" y="181"/>
                      </a:cubicBezTo>
                      <a:cubicBezTo>
                        <a:pt x="437" y="394"/>
                        <a:pt x="267" y="618"/>
                        <a:pt x="139" y="884"/>
                      </a:cubicBezTo>
                      <a:cubicBezTo>
                        <a:pt x="107" y="937"/>
                        <a:pt x="97" y="980"/>
                        <a:pt x="75" y="1033"/>
                      </a:cubicBezTo>
                      <a:cubicBezTo>
                        <a:pt x="43" y="1108"/>
                        <a:pt x="1" y="1214"/>
                        <a:pt x="33" y="1310"/>
                      </a:cubicBezTo>
                      <a:cubicBezTo>
                        <a:pt x="75" y="1416"/>
                        <a:pt x="161" y="1480"/>
                        <a:pt x="256" y="1512"/>
                      </a:cubicBezTo>
                      <a:cubicBezTo>
                        <a:pt x="314" y="1531"/>
                        <a:pt x="375" y="1535"/>
                        <a:pt x="438" y="1535"/>
                      </a:cubicBezTo>
                      <a:cubicBezTo>
                        <a:pt x="480" y="1535"/>
                        <a:pt x="523" y="1533"/>
                        <a:pt x="565" y="1533"/>
                      </a:cubicBezTo>
                      <a:cubicBezTo>
                        <a:pt x="874" y="1523"/>
                        <a:pt x="1193" y="1512"/>
                        <a:pt x="1481" y="1406"/>
                      </a:cubicBezTo>
                      <a:cubicBezTo>
                        <a:pt x="1768" y="1299"/>
                        <a:pt x="2035" y="1086"/>
                        <a:pt x="2131" y="788"/>
                      </a:cubicBezTo>
                      <a:cubicBezTo>
                        <a:pt x="2152" y="756"/>
                        <a:pt x="2163" y="724"/>
                        <a:pt x="2163" y="703"/>
                      </a:cubicBezTo>
                      <a:cubicBezTo>
                        <a:pt x="2216" y="490"/>
                        <a:pt x="2163" y="245"/>
                        <a:pt x="2109" y="32"/>
                      </a:cubicBezTo>
                      <a:cubicBezTo>
                        <a:pt x="2109" y="21"/>
                        <a:pt x="2088" y="21"/>
                        <a:pt x="20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 name="Google Shape;1903;p41">
                  <a:extLst>
                    <a:ext uri="{FF2B5EF4-FFF2-40B4-BE49-F238E27FC236}">
                      <a16:creationId xmlns:a16="http://schemas.microsoft.com/office/drawing/2014/main" id="{680B66B9-C3E3-1089-3EF1-CA753F4FAE0D}"/>
                    </a:ext>
                  </a:extLst>
                </p:cNvPr>
                <p:cNvSpPr/>
                <p:nvPr/>
              </p:nvSpPr>
              <p:spPr>
                <a:xfrm>
                  <a:off x="11394077" y="3073984"/>
                  <a:ext cx="239401" cy="92307"/>
                </a:xfrm>
                <a:custGeom>
                  <a:avLst/>
                  <a:gdLst/>
                  <a:ahLst/>
                  <a:cxnLst/>
                  <a:rect l="l" t="t" r="r" b="b"/>
                  <a:pathLst>
                    <a:path w="2163" h="834" extrusionOk="0">
                      <a:moveTo>
                        <a:pt x="2163" y="1"/>
                      </a:moveTo>
                      <a:lnTo>
                        <a:pt x="2163" y="1"/>
                      </a:lnTo>
                      <a:cubicBezTo>
                        <a:pt x="1705" y="352"/>
                        <a:pt x="1140" y="555"/>
                        <a:pt x="523" y="565"/>
                      </a:cubicBezTo>
                      <a:cubicBezTo>
                        <a:pt x="405" y="437"/>
                        <a:pt x="267" y="320"/>
                        <a:pt x="139" y="182"/>
                      </a:cubicBezTo>
                      <a:cubicBezTo>
                        <a:pt x="107" y="235"/>
                        <a:pt x="97" y="278"/>
                        <a:pt x="75" y="331"/>
                      </a:cubicBezTo>
                      <a:cubicBezTo>
                        <a:pt x="43" y="406"/>
                        <a:pt x="1" y="512"/>
                        <a:pt x="33" y="608"/>
                      </a:cubicBezTo>
                      <a:cubicBezTo>
                        <a:pt x="75" y="714"/>
                        <a:pt x="161" y="778"/>
                        <a:pt x="256" y="810"/>
                      </a:cubicBezTo>
                      <a:cubicBezTo>
                        <a:pt x="314" y="829"/>
                        <a:pt x="375" y="833"/>
                        <a:pt x="438" y="833"/>
                      </a:cubicBezTo>
                      <a:cubicBezTo>
                        <a:pt x="480" y="833"/>
                        <a:pt x="523" y="831"/>
                        <a:pt x="565" y="831"/>
                      </a:cubicBezTo>
                      <a:cubicBezTo>
                        <a:pt x="874" y="821"/>
                        <a:pt x="1193" y="810"/>
                        <a:pt x="1481" y="704"/>
                      </a:cubicBezTo>
                      <a:cubicBezTo>
                        <a:pt x="1768" y="597"/>
                        <a:pt x="2035" y="384"/>
                        <a:pt x="2131" y="86"/>
                      </a:cubicBezTo>
                      <a:cubicBezTo>
                        <a:pt x="2152" y="54"/>
                        <a:pt x="2163" y="22"/>
                        <a:pt x="216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 name="Google Shape;1904;p41">
                  <a:extLst>
                    <a:ext uri="{FF2B5EF4-FFF2-40B4-BE49-F238E27FC236}">
                      <a16:creationId xmlns:a16="http://schemas.microsoft.com/office/drawing/2014/main" id="{275F8F58-4122-53D3-6565-E90AA46FCB9B}"/>
                    </a:ext>
                  </a:extLst>
                </p:cNvPr>
                <p:cNvSpPr/>
                <p:nvPr/>
              </p:nvSpPr>
              <p:spPr>
                <a:xfrm>
                  <a:off x="11428941" y="3059374"/>
                  <a:ext cx="34421" cy="28223"/>
                </a:xfrm>
                <a:custGeom>
                  <a:avLst/>
                  <a:gdLst/>
                  <a:ahLst/>
                  <a:cxnLst/>
                  <a:rect l="l" t="t" r="r" b="b"/>
                  <a:pathLst>
                    <a:path w="311" h="255" extrusionOk="0">
                      <a:moveTo>
                        <a:pt x="62" y="1"/>
                      </a:moveTo>
                      <a:cubicBezTo>
                        <a:pt x="27" y="1"/>
                        <a:pt x="0" y="52"/>
                        <a:pt x="37" y="80"/>
                      </a:cubicBezTo>
                      <a:cubicBezTo>
                        <a:pt x="101" y="133"/>
                        <a:pt x="165" y="186"/>
                        <a:pt x="240" y="250"/>
                      </a:cubicBezTo>
                      <a:cubicBezTo>
                        <a:pt x="243" y="253"/>
                        <a:pt x="247" y="255"/>
                        <a:pt x="252" y="255"/>
                      </a:cubicBezTo>
                      <a:cubicBezTo>
                        <a:pt x="276" y="255"/>
                        <a:pt x="311" y="215"/>
                        <a:pt x="293" y="197"/>
                      </a:cubicBezTo>
                      <a:cubicBezTo>
                        <a:pt x="218" y="133"/>
                        <a:pt x="154" y="58"/>
                        <a:pt x="80" y="5"/>
                      </a:cubicBezTo>
                      <a:cubicBezTo>
                        <a:pt x="74" y="2"/>
                        <a:pt x="68" y="1"/>
                        <a:pt x="6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 name="Google Shape;1905;p41">
                  <a:extLst>
                    <a:ext uri="{FF2B5EF4-FFF2-40B4-BE49-F238E27FC236}">
                      <a16:creationId xmlns:a16="http://schemas.microsoft.com/office/drawing/2014/main" id="{7921B4C7-28B9-FF61-65E0-92193B8BB689}"/>
                    </a:ext>
                  </a:extLst>
                </p:cNvPr>
                <p:cNvSpPr/>
                <p:nvPr/>
              </p:nvSpPr>
              <p:spPr>
                <a:xfrm>
                  <a:off x="11394077" y="2990530"/>
                  <a:ext cx="89983" cy="75373"/>
                </a:xfrm>
                <a:custGeom>
                  <a:avLst/>
                  <a:gdLst/>
                  <a:ahLst/>
                  <a:cxnLst/>
                  <a:rect l="l" t="t" r="r" b="b"/>
                  <a:pathLst>
                    <a:path w="813" h="681" extrusionOk="0">
                      <a:moveTo>
                        <a:pt x="367" y="80"/>
                      </a:moveTo>
                      <a:cubicBezTo>
                        <a:pt x="402" y="80"/>
                        <a:pt x="429" y="142"/>
                        <a:pt x="448" y="180"/>
                      </a:cubicBezTo>
                      <a:lnTo>
                        <a:pt x="448" y="308"/>
                      </a:lnTo>
                      <a:cubicBezTo>
                        <a:pt x="395" y="244"/>
                        <a:pt x="288" y="116"/>
                        <a:pt x="352" y="84"/>
                      </a:cubicBezTo>
                      <a:cubicBezTo>
                        <a:pt x="357" y="81"/>
                        <a:pt x="362" y="80"/>
                        <a:pt x="367" y="80"/>
                      </a:cubicBezTo>
                      <a:close/>
                      <a:moveTo>
                        <a:pt x="246" y="393"/>
                      </a:moveTo>
                      <a:cubicBezTo>
                        <a:pt x="299" y="393"/>
                        <a:pt x="352" y="403"/>
                        <a:pt x="405" y="414"/>
                      </a:cubicBezTo>
                      <a:cubicBezTo>
                        <a:pt x="395" y="414"/>
                        <a:pt x="374" y="435"/>
                        <a:pt x="352" y="446"/>
                      </a:cubicBezTo>
                      <a:cubicBezTo>
                        <a:pt x="314" y="465"/>
                        <a:pt x="251" y="501"/>
                        <a:pt x="200" y="501"/>
                      </a:cubicBezTo>
                      <a:cubicBezTo>
                        <a:pt x="194" y="501"/>
                        <a:pt x="188" y="500"/>
                        <a:pt x="182" y="499"/>
                      </a:cubicBezTo>
                      <a:cubicBezTo>
                        <a:pt x="179" y="500"/>
                        <a:pt x="176" y="500"/>
                        <a:pt x="174" y="500"/>
                      </a:cubicBezTo>
                      <a:cubicBezTo>
                        <a:pt x="125" y="500"/>
                        <a:pt x="99" y="414"/>
                        <a:pt x="150" y="403"/>
                      </a:cubicBezTo>
                      <a:cubicBezTo>
                        <a:pt x="182" y="393"/>
                        <a:pt x="214" y="393"/>
                        <a:pt x="246" y="393"/>
                      </a:cubicBezTo>
                      <a:close/>
                      <a:moveTo>
                        <a:pt x="355" y="1"/>
                      </a:moveTo>
                      <a:cubicBezTo>
                        <a:pt x="341" y="1"/>
                        <a:pt x="325" y="4"/>
                        <a:pt x="310" y="9"/>
                      </a:cubicBezTo>
                      <a:cubicBezTo>
                        <a:pt x="246" y="31"/>
                        <a:pt x="235" y="116"/>
                        <a:pt x="256" y="169"/>
                      </a:cubicBezTo>
                      <a:cubicBezTo>
                        <a:pt x="267" y="222"/>
                        <a:pt x="310" y="276"/>
                        <a:pt x="352" y="318"/>
                      </a:cubicBezTo>
                      <a:cubicBezTo>
                        <a:pt x="329" y="314"/>
                        <a:pt x="304" y="312"/>
                        <a:pt x="279" y="312"/>
                      </a:cubicBezTo>
                      <a:cubicBezTo>
                        <a:pt x="235" y="312"/>
                        <a:pt x="190" y="319"/>
                        <a:pt x="150" y="340"/>
                      </a:cubicBezTo>
                      <a:cubicBezTo>
                        <a:pt x="86" y="361"/>
                        <a:pt x="1" y="414"/>
                        <a:pt x="33" y="499"/>
                      </a:cubicBezTo>
                      <a:cubicBezTo>
                        <a:pt x="56" y="566"/>
                        <a:pt x="107" y="591"/>
                        <a:pt x="168" y="591"/>
                      </a:cubicBezTo>
                      <a:cubicBezTo>
                        <a:pt x="272" y="591"/>
                        <a:pt x="406" y="517"/>
                        <a:pt x="480" y="457"/>
                      </a:cubicBezTo>
                      <a:cubicBezTo>
                        <a:pt x="480" y="457"/>
                        <a:pt x="501" y="457"/>
                        <a:pt x="501" y="446"/>
                      </a:cubicBezTo>
                      <a:cubicBezTo>
                        <a:pt x="501" y="457"/>
                        <a:pt x="501" y="478"/>
                        <a:pt x="523" y="478"/>
                      </a:cubicBezTo>
                      <a:cubicBezTo>
                        <a:pt x="586" y="510"/>
                        <a:pt x="661" y="553"/>
                        <a:pt x="714" y="616"/>
                      </a:cubicBezTo>
                      <a:cubicBezTo>
                        <a:pt x="725" y="627"/>
                        <a:pt x="736" y="638"/>
                        <a:pt x="746" y="670"/>
                      </a:cubicBezTo>
                      <a:cubicBezTo>
                        <a:pt x="751" y="677"/>
                        <a:pt x="759" y="681"/>
                        <a:pt x="766" y="681"/>
                      </a:cubicBezTo>
                      <a:cubicBezTo>
                        <a:pt x="788" y="681"/>
                        <a:pt x="813" y="649"/>
                        <a:pt x="789" y="616"/>
                      </a:cubicBezTo>
                      <a:lnTo>
                        <a:pt x="746" y="574"/>
                      </a:lnTo>
                      <a:cubicBezTo>
                        <a:pt x="693" y="510"/>
                        <a:pt x="618" y="457"/>
                        <a:pt x="533" y="414"/>
                      </a:cubicBezTo>
                      <a:lnTo>
                        <a:pt x="523" y="414"/>
                      </a:lnTo>
                      <a:cubicBezTo>
                        <a:pt x="533" y="403"/>
                        <a:pt x="533" y="403"/>
                        <a:pt x="533" y="393"/>
                      </a:cubicBezTo>
                      <a:cubicBezTo>
                        <a:pt x="533" y="382"/>
                        <a:pt x="523" y="361"/>
                        <a:pt x="512" y="350"/>
                      </a:cubicBezTo>
                      <a:cubicBezTo>
                        <a:pt x="523" y="276"/>
                        <a:pt x="523" y="180"/>
                        <a:pt x="480" y="95"/>
                      </a:cubicBezTo>
                      <a:cubicBezTo>
                        <a:pt x="463" y="51"/>
                        <a:pt x="417" y="1"/>
                        <a:pt x="35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 name="Google Shape;1906;p41">
                  <a:extLst>
                    <a:ext uri="{FF2B5EF4-FFF2-40B4-BE49-F238E27FC236}">
                      <a16:creationId xmlns:a16="http://schemas.microsoft.com/office/drawing/2014/main" id="{1940E78C-3BCC-B44E-E81E-2FDDF0486891}"/>
                    </a:ext>
                  </a:extLst>
                </p:cNvPr>
                <p:cNvSpPr/>
                <p:nvPr/>
              </p:nvSpPr>
              <p:spPr>
                <a:xfrm>
                  <a:off x="12176698" y="1940170"/>
                  <a:ext cx="120309" cy="525841"/>
                </a:xfrm>
                <a:custGeom>
                  <a:avLst/>
                  <a:gdLst/>
                  <a:ahLst/>
                  <a:cxnLst/>
                  <a:rect l="l" t="t" r="r" b="b"/>
                  <a:pathLst>
                    <a:path w="1087" h="4751" extrusionOk="0">
                      <a:moveTo>
                        <a:pt x="1023" y="1"/>
                      </a:moveTo>
                      <a:lnTo>
                        <a:pt x="1023" y="1"/>
                      </a:lnTo>
                      <a:cubicBezTo>
                        <a:pt x="1055" y="235"/>
                        <a:pt x="1044" y="448"/>
                        <a:pt x="1002" y="629"/>
                      </a:cubicBezTo>
                      <a:cubicBezTo>
                        <a:pt x="959" y="842"/>
                        <a:pt x="895" y="1044"/>
                        <a:pt x="799" y="1225"/>
                      </a:cubicBezTo>
                      <a:cubicBezTo>
                        <a:pt x="757" y="1321"/>
                        <a:pt x="703" y="1417"/>
                        <a:pt x="640" y="1492"/>
                      </a:cubicBezTo>
                      <a:lnTo>
                        <a:pt x="437" y="1747"/>
                      </a:lnTo>
                      <a:cubicBezTo>
                        <a:pt x="373" y="1843"/>
                        <a:pt x="309" y="1928"/>
                        <a:pt x="267" y="2045"/>
                      </a:cubicBezTo>
                      <a:cubicBezTo>
                        <a:pt x="224" y="2141"/>
                        <a:pt x="214" y="2269"/>
                        <a:pt x="224" y="2386"/>
                      </a:cubicBezTo>
                      <a:cubicBezTo>
                        <a:pt x="256" y="2610"/>
                        <a:pt x="341" y="2812"/>
                        <a:pt x="416" y="3014"/>
                      </a:cubicBezTo>
                      <a:cubicBezTo>
                        <a:pt x="490" y="3206"/>
                        <a:pt x="533" y="3408"/>
                        <a:pt x="522" y="3621"/>
                      </a:cubicBezTo>
                      <a:cubicBezTo>
                        <a:pt x="501" y="3834"/>
                        <a:pt x="469" y="4047"/>
                        <a:pt x="373" y="4239"/>
                      </a:cubicBezTo>
                      <a:cubicBezTo>
                        <a:pt x="277" y="4431"/>
                        <a:pt x="160" y="4612"/>
                        <a:pt x="1" y="4750"/>
                      </a:cubicBezTo>
                      <a:cubicBezTo>
                        <a:pt x="171" y="4622"/>
                        <a:pt x="320" y="4452"/>
                        <a:pt x="427" y="4260"/>
                      </a:cubicBezTo>
                      <a:cubicBezTo>
                        <a:pt x="533" y="4079"/>
                        <a:pt x="597" y="3866"/>
                        <a:pt x="608" y="3643"/>
                      </a:cubicBezTo>
                      <a:cubicBezTo>
                        <a:pt x="640" y="3430"/>
                        <a:pt x="597" y="3195"/>
                        <a:pt x="533" y="2982"/>
                      </a:cubicBezTo>
                      <a:cubicBezTo>
                        <a:pt x="469" y="2791"/>
                        <a:pt x="373" y="2588"/>
                        <a:pt x="363" y="2386"/>
                      </a:cubicBezTo>
                      <a:cubicBezTo>
                        <a:pt x="331" y="2184"/>
                        <a:pt x="427" y="2003"/>
                        <a:pt x="544" y="1832"/>
                      </a:cubicBezTo>
                      <a:cubicBezTo>
                        <a:pt x="661" y="1673"/>
                        <a:pt x="799" y="1481"/>
                        <a:pt x="895" y="1279"/>
                      </a:cubicBezTo>
                      <a:cubicBezTo>
                        <a:pt x="991" y="1087"/>
                        <a:pt x="1034" y="874"/>
                        <a:pt x="1065" y="661"/>
                      </a:cubicBezTo>
                      <a:cubicBezTo>
                        <a:pt x="1087" y="427"/>
                        <a:pt x="1076" y="214"/>
                        <a:pt x="1023" y="1"/>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 name="Google Shape;1907;p41">
                  <a:extLst>
                    <a:ext uri="{FF2B5EF4-FFF2-40B4-BE49-F238E27FC236}">
                      <a16:creationId xmlns:a16="http://schemas.microsoft.com/office/drawing/2014/main" id="{1EC5CAD3-0A40-1CD9-9963-144A3DF5DAD8}"/>
                    </a:ext>
                  </a:extLst>
                </p:cNvPr>
                <p:cNvSpPr/>
                <p:nvPr/>
              </p:nvSpPr>
              <p:spPr>
                <a:xfrm>
                  <a:off x="11700551" y="1744598"/>
                  <a:ext cx="315991" cy="104925"/>
                </a:xfrm>
                <a:custGeom>
                  <a:avLst/>
                  <a:gdLst/>
                  <a:ahLst/>
                  <a:cxnLst/>
                  <a:rect l="l" t="t" r="r" b="b"/>
                  <a:pathLst>
                    <a:path w="2855" h="948" extrusionOk="0">
                      <a:moveTo>
                        <a:pt x="0" y="0"/>
                      </a:moveTo>
                      <a:cubicBezTo>
                        <a:pt x="0" y="149"/>
                        <a:pt x="64" y="277"/>
                        <a:pt x="160" y="383"/>
                      </a:cubicBezTo>
                      <a:cubicBezTo>
                        <a:pt x="256" y="490"/>
                        <a:pt x="363" y="586"/>
                        <a:pt x="480" y="650"/>
                      </a:cubicBezTo>
                      <a:cubicBezTo>
                        <a:pt x="725" y="799"/>
                        <a:pt x="991" y="895"/>
                        <a:pt x="1268" y="937"/>
                      </a:cubicBezTo>
                      <a:cubicBezTo>
                        <a:pt x="1417" y="948"/>
                        <a:pt x="1566" y="948"/>
                        <a:pt x="1694" y="948"/>
                      </a:cubicBezTo>
                      <a:cubicBezTo>
                        <a:pt x="1832" y="937"/>
                        <a:pt x="1971" y="916"/>
                        <a:pt x="2109" y="884"/>
                      </a:cubicBezTo>
                      <a:cubicBezTo>
                        <a:pt x="2386" y="809"/>
                        <a:pt x="2641" y="692"/>
                        <a:pt x="2854" y="522"/>
                      </a:cubicBezTo>
                      <a:lnTo>
                        <a:pt x="2854" y="522"/>
                      </a:lnTo>
                      <a:cubicBezTo>
                        <a:pt x="2609" y="639"/>
                        <a:pt x="2343" y="735"/>
                        <a:pt x="2109" y="777"/>
                      </a:cubicBezTo>
                      <a:cubicBezTo>
                        <a:pt x="1949" y="797"/>
                        <a:pt x="1789" y="812"/>
                        <a:pt x="1630" y="812"/>
                      </a:cubicBezTo>
                      <a:cubicBezTo>
                        <a:pt x="1523" y="812"/>
                        <a:pt x="1417" y="805"/>
                        <a:pt x="1310" y="788"/>
                      </a:cubicBezTo>
                      <a:cubicBezTo>
                        <a:pt x="1044" y="756"/>
                        <a:pt x="788" y="682"/>
                        <a:pt x="554" y="564"/>
                      </a:cubicBezTo>
                      <a:cubicBezTo>
                        <a:pt x="426" y="490"/>
                        <a:pt x="309" y="426"/>
                        <a:pt x="213" y="330"/>
                      </a:cubicBezTo>
                      <a:cubicBezTo>
                        <a:pt x="107" y="256"/>
                        <a:pt x="43" y="139"/>
                        <a:pt x="0" y="0"/>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 name="Google Shape;1908;p41">
                  <a:extLst>
                    <a:ext uri="{FF2B5EF4-FFF2-40B4-BE49-F238E27FC236}">
                      <a16:creationId xmlns:a16="http://schemas.microsoft.com/office/drawing/2014/main" id="{86047601-68C3-D1B6-CB47-E21A4EF3BB92}"/>
                    </a:ext>
                  </a:extLst>
                </p:cNvPr>
                <p:cNvSpPr/>
                <p:nvPr/>
              </p:nvSpPr>
              <p:spPr>
                <a:xfrm>
                  <a:off x="11212561" y="1695123"/>
                  <a:ext cx="150303" cy="98948"/>
                </a:xfrm>
                <a:custGeom>
                  <a:avLst/>
                  <a:gdLst/>
                  <a:ahLst/>
                  <a:cxnLst/>
                  <a:rect l="l" t="t" r="r" b="b"/>
                  <a:pathLst>
                    <a:path w="1358" h="894" extrusionOk="0">
                      <a:moveTo>
                        <a:pt x="571" y="1"/>
                      </a:moveTo>
                      <a:cubicBezTo>
                        <a:pt x="530" y="1"/>
                        <a:pt x="489" y="7"/>
                        <a:pt x="448" y="21"/>
                      </a:cubicBezTo>
                      <a:cubicBezTo>
                        <a:pt x="363" y="53"/>
                        <a:pt x="310" y="96"/>
                        <a:pt x="288" y="149"/>
                      </a:cubicBezTo>
                      <a:cubicBezTo>
                        <a:pt x="235" y="117"/>
                        <a:pt x="182" y="85"/>
                        <a:pt x="129" y="74"/>
                      </a:cubicBezTo>
                      <a:cubicBezTo>
                        <a:pt x="125" y="74"/>
                        <a:pt x="121" y="73"/>
                        <a:pt x="117" y="73"/>
                      </a:cubicBezTo>
                      <a:cubicBezTo>
                        <a:pt x="73" y="73"/>
                        <a:pt x="57" y="128"/>
                        <a:pt x="97" y="138"/>
                      </a:cubicBezTo>
                      <a:cubicBezTo>
                        <a:pt x="150" y="149"/>
                        <a:pt x="203" y="181"/>
                        <a:pt x="246" y="223"/>
                      </a:cubicBezTo>
                      <a:lnTo>
                        <a:pt x="256" y="223"/>
                      </a:lnTo>
                      <a:cubicBezTo>
                        <a:pt x="246" y="255"/>
                        <a:pt x="246" y="298"/>
                        <a:pt x="246" y="341"/>
                      </a:cubicBezTo>
                      <a:cubicBezTo>
                        <a:pt x="182" y="330"/>
                        <a:pt x="129" y="319"/>
                        <a:pt x="54" y="298"/>
                      </a:cubicBezTo>
                      <a:cubicBezTo>
                        <a:pt x="1" y="298"/>
                        <a:pt x="1" y="373"/>
                        <a:pt x="54" y="383"/>
                      </a:cubicBezTo>
                      <a:cubicBezTo>
                        <a:pt x="129" y="394"/>
                        <a:pt x="182" y="404"/>
                        <a:pt x="246" y="415"/>
                      </a:cubicBezTo>
                      <a:cubicBezTo>
                        <a:pt x="256" y="586"/>
                        <a:pt x="310" y="767"/>
                        <a:pt x="352" y="873"/>
                      </a:cubicBezTo>
                      <a:cubicBezTo>
                        <a:pt x="356" y="888"/>
                        <a:pt x="366" y="894"/>
                        <a:pt x="377" y="894"/>
                      </a:cubicBezTo>
                      <a:cubicBezTo>
                        <a:pt x="398" y="894"/>
                        <a:pt x="423" y="873"/>
                        <a:pt x="416" y="852"/>
                      </a:cubicBezTo>
                      <a:cubicBezTo>
                        <a:pt x="331" y="626"/>
                        <a:pt x="222" y="76"/>
                        <a:pt x="543" y="76"/>
                      </a:cubicBezTo>
                      <a:cubicBezTo>
                        <a:pt x="585" y="76"/>
                        <a:pt x="635" y="85"/>
                        <a:pt x="693" y="106"/>
                      </a:cubicBezTo>
                      <a:cubicBezTo>
                        <a:pt x="938" y="181"/>
                        <a:pt x="1140" y="394"/>
                        <a:pt x="1279" y="586"/>
                      </a:cubicBezTo>
                      <a:cubicBezTo>
                        <a:pt x="1288" y="601"/>
                        <a:pt x="1300" y="608"/>
                        <a:pt x="1311" y="608"/>
                      </a:cubicBezTo>
                      <a:cubicBezTo>
                        <a:pt x="1336" y="608"/>
                        <a:pt x="1358" y="573"/>
                        <a:pt x="1343" y="543"/>
                      </a:cubicBezTo>
                      <a:cubicBezTo>
                        <a:pt x="1174" y="346"/>
                        <a:pt x="873" y="1"/>
                        <a:pt x="571" y="1"/>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 name="Google Shape;1909;p41">
                  <a:extLst>
                    <a:ext uri="{FF2B5EF4-FFF2-40B4-BE49-F238E27FC236}">
                      <a16:creationId xmlns:a16="http://schemas.microsoft.com/office/drawing/2014/main" id="{EFE6DBFD-9AB5-9E92-514D-5AE63D0E8FB8}"/>
                    </a:ext>
                  </a:extLst>
                </p:cNvPr>
                <p:cNvSpPr/>
                <p:nvPr/>
              </p:nvSpPr>
              <p:spPr>
                <a:xfrm>
                  <a:off x="11482510" y="1620524"/>
                  <a:ext cx="107138" cy="109130"/>
                </a:xfrm>
                <a:custGeom>
                  <a:avLst/>
                  <a:gdLst/>
                  <a:ahLst/>
                  <a:cxnLst/>
                  <a:rect l="l" t="t" r="r" b="b"/>
                  <a:pathLst>
                    <a:path w="968" h="986" extrusionOk="0">
                      <a:moveTo>
                        <a:pt x="580" y="1"/>
                      </a:moveTo>
                      <a:cubicBezTo>
                        <a:pt x="570" y="1"/>
                        <a:pt x="560" y="5"/>
                        <a:pt x="554" y="14"/>
                      </a:cubicBezTo>
                      <a:cubicBezTo>
                        <a:pt x="522" y="67"/>
                        <a:pt x="501" y="141"/>
                        <a:pt x="501" y="205"/>
                      </a:cubicBezTo>
                      <a:cubicBezTo>
                        <a:pt x="448" y="195"/>
                        <a:pt x="373" y="195"/>
                        <a:pt x="320" y="195"/>
                      </a:cubicBezTo>
                      <a:cubicBezTo>
                        <a:pt x="0" y="259"/>
                        <a:pt x="107" y="738"/>
                        <a:pt x="160" y="951"/>
                      </a:cubicBezTo>
                      <a:cubicBezTo>
                        <a:pt x="170" y="975"/>
                        <a:pt x="190" y="986"/>
                        <a:pt x="209" y="986"/>
                      </a:cubicBezTo>
                      <a:cubicBezTo>
                        <a:pt x="231" y="986"/>
                        <a:pt x="251" y="969"/>
                        <a:pt x="245" y="940"/>
                      </a:cubicBezTo>
                      <a:cubicBezTo>
                        <a:pt x="195" y="749"/>
                        <a:pt x="88" y="264"/>
                        <a:pt x="390" y="264"/>
                      </a:cubicBezTo>
                      <a:cubicBezTo>
                        <a:pt x="407" y="264"/>
                        <a:pt x="427" y="266"/>
                        <a:pt x="448" y="269"/>
                      </a:cubicBezTo>
                      <a:cubicBezTo>
                        <a:pt x="639" y="312"/>
                        <a:pt x="788" y="482"/>
                        <a:pt x="884" y="653"/>
                      </a:cubicBezTo>
                      <a:cubicBezTo>
                        <a:pt x="889" y="682"/>
                        <a:pt x="905" y="693"/>
                        <a:pt x="920" y="693"/>
                      </a:cubicBezTo>
                      <a:cubicBezTo>
                        <a:pt x="944" y="693"/>
                        <a:pt x="967" y="668"/>
                        <a:pt x="948" y="642"/>
                      </a:cubicBezTo>
                      <a:cubicBezTo>
                        <a:pt x="906" y="546"/>
                        <a:pt x="831" y="440"/>
                        <a:pt x="735" y="354"/>
                      </a:cubicBezTo>
                      <a:cubicBezTo>
                        <a:pt x="778" y="290"/>
                        <a:pt x="799" y="248"/>
                        <a:pt x="842" y="173"/>
                      </a:cubicBezTo>
                      <a:cubicBezTo>
                        <a:pt x="864" y="151"/>
                        <a:pt x="834" y="123"/>
                        <a:pt x="807" y="123"/>
                      </a:cubicBezTo>
                      <a:cubicBezTo>
                        <a:pt x="795" y="123"/>
                        <a:pt x="784" y="129"/>
                        <a:pt x="778" y="141"/>
                      </a:cubicBezTo>
                      <a:cubicBezTo>
                        <a:pt x="735" y="195"/>
                        <a:pt x="703" y="248"/>
                        <a:pt x="671" y="301"/>
                      </a:cubicBezTo>
                      <a:cubicBezTo>
                        <a:pt x="639" y="269"/>
                        <a:pt x="607" y="259"/>
                        <a:pt x="565" y="227"/>
                      </a:cubicBezTo>
                      <a:lnTo>
                        <a:pt x="565" y="216"/>
                      </a:lnTo>
                      <a:cubicBezTo>
                        <a:pt x="565" y="163"/>
                        <a:pt x="586" y="109"/>
                        <a:pt x="618" y="56"/>
                      </a:cubicBezTo>
                      <a:cubicBezTo>
                        <a:pt x="633" y="26"/>
                        <a:pt x="605" y="1"/>
                        <a:pt x="580" y="1"/>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 name="Google Shape;1910;p41">
                  <a:extLst>
                    <a:ext uri="{FF2B5EF4-FFF2-40B4-BE49-F238E27FC236}">
                      <a16:creationId xmlns:a16="http://schemas.microsoft.com/office/drawing/2014/main" id="{B889CAB1-4290-16FE-BAC1-A99E0EB7DB30}"/>
                    </a:ext>
                  </a:extLst>
                </p:cNvPr>
                <p:cNvSpPr/>
                <p:nvPr/>
              </p:nvSpPr>
              <p:spPr>
                <a:xfrm>
                  <a:off x="11445986" y="1565516"/>
                  <a:ext cx="86552" cy="33425"/>
                </a:xfrm>
                <a:custGeom>
                  <a:avLst/>
                  <a:gdLst/>
                  <a:ahLst/>
                  <a:cxnLst/>
                  <a:rect l="l" t="t" r="r" b="b"/>
                  <a:pathLst>
                    <a:path w="782" h="302" extrusionOk="0">
                      <a:moveTo>
                        <a:pt x="585" y="0"/>
                      </a:moveTo>
                      <a:cubicBezTo>
                        <a:pt x="368" y="0"/>
                        <a:pt x="1" y="142"/>
                        <a:pt x="32" y="244"/>
                      </a:cubicBezTo>
                      <a:cubicBezTo>
                        <a:pt x="41" y="285"/>
                        <a:pt x="101" y="302"/>
                        <a:pt x="184" y="302"/>
                      </a:cubicBezTo>
                      <a:cubicBezTo>
                        <a:pt x="404" y="302"/>
                        <a:pt x="782" y="180"/>
                        <a:pt x="735" y="63"/>
                      </a:cubicBezTo>
                      <a:cubicBezTo>
                        <a:pt x="721" y="18"/>
                        <a:pt x="663" y="0"/>
                        <a:pt x="585" y="0"/>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 name="Google Shape;1911;p41">
                  <a:extLst>
                    <a:ext uri="{FF2B5EF4-FFF2-40B4-BE49-F238E27FC236}">
                      <a16:creationId xmlns:a16="http://schemas.microsoft.com/office/drawing/2014/main" id="{57D89BB6-4790-E04D-BAF3-C8202B3AEEB0}"/>
                    </a:ext>
                  </a:extLst>
                </p:cNvPr>
                <p:cNvSpPr/>
                <p:nvPr/>
              </p:nvSpPr>
              <p:spPr>
                <a:xfrm>
                  <a:off x="11147481" y="1617979"/>
                  <a:ext cx="137354" cy="50470"/>
                </a:xfrm>
                <a:custGeom>
                  <a:avLst/>
                  <a:gdLst/>
                  <a:ahLst/>
                  <a:cxnLst/>
                  <a:rect l="l" t="t" r="r" b="b"/>
                  <a:pathLst>
                    <a:path w="1241" h="456" extrusionOk="0">
                      <a:moveTo>
                        <a:pt x="1070" y="1"/>
                      </a:moveTo>
                      <a:cubicBezTo>
                        <a:pt x="753" y="1"/>
                        <a:pt x="1" y="191"/>
                        <a:pt x="35" y="388"/>
                      </a:cubicBezTo>
                      <a:cubicBezTo>
                        <a:pt x="44" y="436"/>
                        <a:pt x="100" y="456"/>
                        <a:pt x="183" y="456"/>
                      </a:cubicBezTo>
                      <a:cubicBezTo>
                        <a:pt x="506" y="456"/>
                        <a:pt x="1240" y="155"/>
                        <a:pt x="1207" y="37"/>
                      </a:cubicBezTo>
                      <a:cubicBezTo>
                        <a:pt x="1198" y="12"/>
                        <a:pt x="1147" y="1"/>
                        <a:pt x="1070" y="1"/>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 name="Google Shape;1912;p41">
                  <a:extLst>
                    <a:ext uri="{FF2B5EF4-FFF2-40B4-BE49-F238E27FC236}">
                      <a16:creationId xmlns:a16="http://schemas.microsoft.com/office/drawing/2014/main" id="{C1686D9F-4283-938B-1D30-1CD1760F7CC8}"/>
                    </a:ext>
                  </a:extLst>
                </p:cNvPr>
                <p:cNvSpPr/>
                <p:nvPr/>
              </p:nvSpPr>
              <p:spPr>
                <a:xfrm>
                  <a:off x="11907413" y="1933862"/>
                  <a:ext cx="46154" cy="56668"/>
                </a:xfrm>
                <a:custGeom>
                  <a:avLst/>
                  <a:gdLst/>
                  <a:ahLst/>
                  <a:cxnLst/>
                  <a:rect l="l" t="t" r="r" b="b"/>
                  <a:pathLst>
                    <a:path w="417" h="512" extrusionOk="0">
                      <a:moveTo>
                        <a:pt x="63" y="0"/>
                      </a:moveTo>
                      <a:cubicBezTo>
                        <a:pt x="27" y="0"/>
                        <a:pt x="1" y="52"/>
                        <a:pt x="38" y="79"/>
                      </a:cubicBezTo>
                      <a:cubicBezTo>
                        <a:pt x="187" y="186"/>
                        <a:pt x="293" y="324"/>
                        <a:pt x="346" y="484"/>
                      </a:cubicBezTo>
                      <a:cubicBezTo>
                        <a:pt x="350" y="504"/>
                        <a:pt x="362" y="512"/>
                        <a:pt x="374" y="512"/>
                      </a:cubicBezTo>
                      <a:cubicBezTo>
                        <a:pt x="394" y="512"/>
                        <a:pt x="417" y="489"/>
                        <a:pt x="410" y="462"/>
                      </a:cubicBezTo>
                      <a:cubicBezTo>
                        <a:pt x="357" y="271"/>
                        <a:pt x="240" y="132"/>
                        <a:pt x="80" y="5"/>
                      </a:cubicBezTo>
                      <a:cubicBezTo>
                        <a:pt x="74" y="2"/>
                        <a:pt x="68" y="0"/>
                        <a:pt x="63" y="0"/>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 name="Google Shape;1913;p41">
                  <a:extLst>
                    <a:ext uri="{FF2B5EF4-FFF2-40B4-BE49-F238E27FC236}">
                      <a16:creationId xmlns:a16="http://schemas.microsoft.com/office/drawing/2014/main" id="{FB7F8D4E-6E92-739F-76AB-D2746DE6D3B5}"/>
                    </a:ext>
                  </a:extLst>
                </p:cNvPr>
                <p:cNvSpPr/>
                <p:nvPr/>
              </p:nvSpPr>
              <p:spPr>
                <a:xfrm>
                  <a:off x="11703318" y="1812445"/>
                  <a:ext cx="64748" cy="41173"/>
                </a:xfrm>
                <a:custGeom>
                  <a:avLst/>
                  <a:gdLst/>
                  <a:ahLst/>
                  <a:cxnLst/>
                  <a:rect l="l" t="t" r="r" b="b"/>
                  <a:pathLst>
                    <a:path w="585" h="372" extrusionOk="0">
                      <a:moveTo>
                        <a:pt x="43" y="1"/>
                      </a:moveTo>
                      <a:cubicBezTo>
                        <a:pt x="5" y="1"/>
                        <a:pt x="1" y="59"/>
                        <a:pt x="29" y="69"/>
                      </a:cubicBezTo>
                      <a:cubicBezTo>
                        <a:pt x="220" y="122"/>
                        <a:pt x="369" y="218"/>
                        <a:pt x="497" y="356"/>
                      </a:cubicBezTo>
                      <a:cubicBezTo>
                        <a:pt x="508" y="367"/>
                        <a:pt x="520" y="372"/>
                        <a:pt x="531" y="372"/>
                      </a:cubicBezTo>
                      <a:cubicBezTo>
                        <a:pt x="562" y="372"/>
                        <a:pt x="585" y="334"/>
                        <a:pt x="561" y="303"/>
                      </a:cubicBezTo>
                      <a:cubicBezTo>
                        <a:pt x="433" y="164"/>
                        <a:pt x="263" y="58"/>
                        <a:pt x="61" y="5"/>
                      </a:cubicBezTo>
                      <a:cubicBezTo>
                        <a:pt x="54" y="2"/>
                        <a:pt x="48" y="1"/>
                        <a:pt x="43" y="1"/>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 name="Google Shape;1914;p41">
                  <a:extLst>
                    <a:ext uri="{FF2B5EF4-FFF2-40B4-BE49-F238E27FC236}">
                      <a16:creationId xmlns:a16="http://schemas.microsoft.com/office/drawing/2014/main" id="{EA05139F-2123-E205-6454-2D749145EC79}"/>
                    </a:ext>
                  </a:extLst>
                </p:cNvPr>
                <p:cNvSpPr/>
                <p:nvPr/>
              </p:nvSpPr>
              <p:spPr>
                <a:xfrm>
                  <a:off x="11844657" y="1979573"/>
                  <a:ext cx="76369" cy="53901"/>
                </a:xfrm>
                <a:custGeom>
                  <a:avLst/>
                  <a:gdLst/>
                  <a:ahLst/>
                  <a:cxnLst/>
                  <a:rect l="l" t="t" r="r" b="b"/>
                  <a:pathLst>
                    <a:path w="690" h="487" extrusionOk="0">
                      <a:moveTo>
                        <a:pt x="267" y="0"/>
                      </a:moveTo>
                      <a:cubicBezTo>
                        <a:pt x="186" y="0"/>
                        <a:pt x="95" y="28"/>
                        <a:pt x="30" y="49"/>
                      </a:cubicBezTo>
                      <a:cubicBezTo>
                        <a:pt x="0" y="59"/>
                        <a:pt x="16" y="115"/>
                        <a:pt x="52" y="115"/>
                      </a:cubicBezTo>
                      <a:cubicBezTo>
                        <a:pt x="55" y="115"/>
                        <a:pt x="58" y="114"/>
                        <a:pt x="62" y="113"/>
                      </a:cubicBezTo>
                      <a:cubicBezTo>
                        <a:pt x="99" y="103"/>
                        <a:pt x="184" y="76"/>
                        <a:pt x="256" y="76"/>
                      </a:cubicBezTo>
                      <a:cubicBezTo>
                        <a:pt x="328" y="76"/>
                        <a:pt x="386" y="103"/>
                        <a:pt x="370" y="199"/>
                      </a:cubicBezTo>
                      <a:cubicBezTo>
                        <a:pt x="349" y="284"/>
                        <a:pt x="275" y="358"/>
                        <a:pt x="211" y="422"/>
                      </a:cubicBezTo>
                      <a:cubicBezTo>
                        <a:pt x="178" y="454"/>
                        <a:pt x="201" y="487"/>
                        <a:pt x="232" y="487"/>
                      </a:cubicBezTo>
                      <a:cubicBezTo>
                        <a:pt x="242" y="487"/>
                        <a:pt x="253" y="483"/>
                        <a:pt x="264" y="475"/>
                      </a:cubicBezTo>
                      <a:cubicBezTo>
                        <a:pt x="296" y="443"/>
                        <a:pt x="338" y="390"/>
                        <a:pt x="360" y="358"/>
                      </a:cubicBezTo>
                      <a:cubicBezTo>
                        <a:pt x="434" y="380"/>
                        <a:pt x="498" y="411"/>
                        <a:pt x="562" y="422"/>
                      </a:cubicBezTo>
                      <a:cubicBezTo>
                        <a:pt x="566" y="423"/>
                        <a:pt x="570" y="423"/>
                        <a:pt x="573" y="423"/>
                      </a:cubicBezTo>
                      <a:cubicBezTo>
                        <a:pt x="617" y="423"/>
                        <a:pt x="623" y="368"/>
                        <a:pt x="594" y="358"/>
                      </a:cubicBezTo>
                      <a:cubicBezTo>
                        <a:pt x="530" y="337"/>
                        <a:pt x="477" y="316"/>
                        <a:pt x="402" y="305"/>
                      </a:cubicBezTo>
                      <a:cubicBezTo>
                        <a:pt x="424" y="273"/>
                        <a:pt x="434" y="241"/>
                        <a:pt x="434" y="230"/>
                      </a:cubicBezTo>
                      <a:cubicBezTo>
                        <a:pt x="472" y="225"/>
                        <a:pt x="503" y="222"/>
                        <a:pt x="535" y="222"/>
                      </a:cubicBezTo>
                      <a:cubicBezTo>
                        <a:pt x="567" y="222"/>
                        <a:pt x="599" y="225"/>
                        <a:pt x="637" y="230"/>
                      </a:cubicBezTo>
                      <a:cubicBezTo>
                        <a:pt x="640" y="231"/>
                        <a:pt x="643" y="231"/>
                        <a:pt x="646" y="231"/>
                      </a:cubicBezTo>
                      <a:cubicBezTo>
                        <a:pt x="690" y="231"/>
                        <a:pt x="686" y="166"/>
                        <a:pt x="637" y="156"/>
                      </a:cubicBezTo>
                      <a:cubicBezTo>
                        <a:pt x="583" y="145"/>
                        <a:pt x="509" y="145"/>
                        <a:pt x="456" y="145"/>
                      </a:cubicBezTo>
                      <a:cubicBezTo>
                        <a:pt x="456" y="124"/>
                        <a:pt x="456" y="113"/>
                        <a:pt x="445" y="103"/>
                      </a:cubicBezTo>
                      <a:cubicBezTo>
                        <a:pt x="414" y="25"/>
                        <a:pt x="345" y="0"/>
                        <a:pt x="267" y="0"/>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4" name="Google Shape;1915;p41">
                  <a:extLst>
                    <a:ext uri="{FF2B5EF4-FFF2-40B4-BE49-F238E27FC236}">
                      <a16:creationId xmlns:a16="http://schemas.microsoft.com/office/drawing/2014/main" id="{19F4EC79-ED86-3EB9-8DDE-4B980CA96562}"/>
                    </a:ext>
                  </a:extLst>
                </p:cNvPr>
                <p:cNvSpPr/>
                <p:nvPr/>
              </p:nvSpPr>
              <p:spPr>
                <a:xfrm>
                  <a:off x="11663473" y="1842550"/>
                  <a:ext cx="57222" cy="71167"/>
                </a:xfrm>
                <a:custGeom>
                  <a:avLst/>
                  <a:gdLst/>
                  <a:ahLst/>
                  <a:cxnLst/>
                  <a:rect l="l" t="t" r="r" b="b"/>
                  <a:pathLst>
                    <a:path w="517" h="643" extrusionOk="0">
                      <a:moveTo>
                        <a:pt x="337" y="0"/>
                      </a:moveTo>
                      <a:cubicBezTo>
                        <a:pt x="313" y="0"/>
                        <a:pt x="282" y="20"/>
                        <a:pt x="282" y="52"/>
                      </a:cubicBezTo>
                      <a:cubicBezTo>
                        <a:pt x="282" y="116"/>
                        <a:pt x="304" y="180"/>
                        <a:pt x="304" y="244"/>
                      </a:cubicBezTo>
                      <a:cubicBezTo>
                        <a:pt x="272" y="244"/>
                        <a:pt x="261" y="244"/>
                        <a:pt x="229" y="265"/>
                      </a:cubicBezTo>
                      <a:lnTo>
                        <a:pt x="229" y="233"/>
                      </a:lnTo>
                      <a:cubicBezTo>
                        <a:pt x="218" y="180"/>
                        <a:pt x="197" y="127"/>
                        <a:pt x="176" y="84"/>
                      </a:cubicBezTo>
                      <a:cubicBezTo>
                        <a:pt x="172" y="73"/>
                        <a:pt x="163" y="69"/>
                        <a:pt x="152" y="69"/>
                      </a:cubicBezTo>
                      <a:cubicBezTo>
                        <a:pt x="131" y="69"/>
                        <a:pt x="105" y="88"/>
                        <a:pt x="112" y="116"/>
                      </a:cubicBezTo>
                      <a:lnTo>
                        <a:pt x="165" y="265"/>
                      </a:lnTo>
                      <a:cubicBezTo>
                        <a:pt x="165" y="265"/>
                        <a:pt x="165" y="276"/>
                        <a:pt x="176" y="276"/>
                      </a:cubicBezTo>
                      <a:cubicBezTo>
                        <a:pt x="112" y="297"/>
                        <a:pt x="59" y="350"/>
                        <a:pt x="16" y="393"/>
                      </a:cubicBezTo>
                      <a:cubicBezTo>
                        <a:pt x="1" y="423"/>
                        <a:pt x="23" y="453"/>
                        <a:pt x="53" y="453"/>
                      </a:cubicBezTo>
                      <a:cubicBezTo>
                        <a:pt x="65" y="453"/>
                        <a:pt x="78" y="448"/>
                        <a:pt x="91" y="436"/>
                      </a:cubicBezTo>
                      <a:cubicBezTo>
                        <a:pt x="123" y="382"/>
                        <a:pt x="229" y="318"/>
                        <a:pt x="304" y="318"/>
                      </a:cubicBezTo>
                      <a:cubicBezTo>
                        <a:pt x="310" y="317"/>
                        <a:pt x="316" y="317"/>
                        <a:pt x="321" y="317"/>
                      </a:cubicBezTo>
                      <a:cubicBezTo>
                        <a:pt x="428" y="317"/>
                        <a:pt x="399" y="504"/>
                        <a:pt x="389" y="595"/>
                      </a:cubicBezTo>
                      <a:cubicBezTo>
                        <a:pt x="383" y="626"/>
                        <a:pt x="402" y="643"/>
                        <a:pt x="423" y="643"/>
                      </a:cubicBezTo>
                      <a:cubicBezTo>
                        <a:pt x="438" y="643"/>
                        <a:pt x="454" y="634"/>
                        <a:pt x="463" y="617"/>
                      </a:cubicBezTo>
                      <a:cubicBezTo>
                        <a:pt x="495" y="531"/>
                        <a:pt x="517" y="318"/>
                        <a:pt x="378" y="265"/>
                      </a:cubicBezTo>
                      <a:lnTo>
                        <a:pt x="378" y="244"/>
                      </a:lnTo>
                      <a:cubicBezTo>
                        <a:pt x="378" y="180"/>
                        <a:pt x="367" y="116"/>
                        <a:pt x="367" y="31"/>
                      </a:cubicBezTo>
                      <a:cubicBezTo>
                        <a:pt x="367" y="9"/>
                        <a:pt x="354" y="0"/>
                        <a:pt x="337" y="0"/>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 name="Google Shape;1916;p41">
                  <a:extLst>
                    <a:ext uri="{FF2B5EF4-FFF2-40B4-BE49-F238E27FC236}">
                      <a16:creationId xmlns:a16="http://schemas.microsoft.com/office/drawing/2014/main" id="{2746982A-0C42-D313-2A6E-ACBDAA062475}"/>
                    </a:ext>
                  </a:extLst>
                </p:cNvPr>
                <p:cNvSpPr/>
                <p:nvPr/>
              </p:nvSpPr>
              <p:spPr>
                <a:xfrm>
                  <a:off x="11410568" y="1669113"/>
                  <a:ext cx="77919" cy="125732"/>
                </a:xfrm>
                <a:custGeom>
                  <a:avLst/>
                  <a:gdLst/>
                  <a:ahLst/>
                  <a:cxnLst/>
                  <a:rect l="l" t="t" r="r" b="b"/>
                  <a:pathLst>
                    <a:path w="704" h="1136" extrusionOk="0">
                      <a:moveTo>
                        <a:pt x="1" y="1"/>
                      </a:moveTo>
                      <a:cubicBezTo>
                        <a:pt x="43" y="192"/>
                        <a:pt x="139" y="352"/>
                        <a:pt x="246" y="512"/>
                      </a:cubicBezTo>
                      <a:cubicBezTo>
                        <a:pt x="278" y="576"/>
                        <a:pt x="331" y="629"/>
                        <a:pt x="374" y="682"/>
                      </a:cubicBezTo>
                      <a:cubicBezTo>
                        <a:pt x="469" y="789"/>
                        <a:pt x="693" y="1012"/>
                        <a:pt x="416" y="1097"/>
                      </a:cubicBezTo>
                      <a:cubicBezTo>
                        <a:pt x="390" y="1106"/>
                        <a:pt x="392" y="1135"/>
                        <a:pt x="411" y="1135"/>
                      </a:cubicBezTo>
                      <a:cubicBezTo>
                        <a:pt x="415" y="1135"/>
                        <a:pt x="421" y="1133"/>
                        <a:pt x="427" y="1129"/>
                      </a:cubicBezTo>
                      <a:cubicBezTo>
                        <a:pt x="619" y="1097"/>
                        <a:pt x="704" y="980"/>
                        <a:pt x="587" y="831"/>
                      </a:cubicBezTo>
                      <a:cubicBezTo>
                        <a:pt x="480" y="682"/>
                        <a:pt x="363" y="576"/>
                        <a:pt x="256" y="427"/>
                      </a:cubicBezTo>
                      <a:cubicBezTo>
                        <a:pt x="161" y="299"/>
                        <a:pt x="86" y="150"/>
                        <a:pt x="12" y="1"/>
                      </a:cubicBezTo>
                      <a:close/>
                    </a:path>
                  </a:pathLst>
                </a:custGeom>
                <a:solidFill>
                  <a:srgbClr val="BB6B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 name="Google Shape;1917;p41">
                  <a:extLst>
                    <a:ext uri="{FF2B5EF4-FFF2-40B4-BE49-F238E27FC236}">
                      <a16:creationId xmlns:a16="http://schemas.microsoft.com/office/drawing/2014/main" id="{8820D992-87EF-E507-B93A-16DD9A8174EC}"/>
                    </a:ext>
                  </a:extLst>
                </p:cNvPr>
                <p:cNvSpPr/>
                <p:nvPr/>
              </p:nvSpPr>
              <p:spPr>
                <a:xfrm>
                  <a:off x="11741835" y="1933087"/>
                  <a:ext cx="73159" cy="65191"/>
                </a:xfrm>
                <a:custGeom>
                  <a:avLst/>
                  <a:gdLst/>
                  <a:ahLst/>
                  <a:cxnLst/>
                  <a:rect l="l" t="t" r="r" b="b"/>
                  <a:pathLst>
                    <a:path w="661" h="589" extrusionOk="0">
                      <a:moveTo>
                        <a:pt x="660" y="1"/>
                      </a:moveTo>
                      <a:lnTo>
                        <a:pt x="660" y="1"/>
                      </a:lnTo>
                      <a:cubicBezTo>
                        <a:pt x="522" y="171"/>
                        <a:pt x="309" y="246"/>
                        <a:pt x="128" y="352"/>
                      </a:cubicBezTo>
                      <a:cubicBezTo>
                        <a:pt x="0" y="416"/>
                        <a:pt x="0" y="523"/>
                        <a:pt x="128" y="587"/>
                      </a:cubicBezTo>
                      <a:cubicBezTo>
                        <a:pt x="131" y="588"/>
                        <a:pt x="134" y="589"/>
                        <a:pt x="137" y="589"/>
                      </a:cubicBezTo>
                      <a:cubicBezTo>
                        <a:pt x="157" y="589"/>
                        <a:pt x="177" y="561"/>
                        <a:pt x="149" y="533"/>
                      </a:cubicBezTo>
                      <a:cubicBezTo>
                        <a:pt x="96" y="491"/>
                        <a:pt x="96" y="427"/>
                        <a:pt x="149" y="384"/>
                      </a:cubicBezTo>
                      <a:cubicBezTo>
                        <a:pt x="181" y="374"/>
                        <a:pt x="213" y="352"/>
                        <a:pt x="245" y="331"/>
                      </a:cubicBezTo>
                      <a:cubicBezTo>
                        <a:pt x="298" y="310"/>
                        <a:pt x="362" y="267"/>
                        <a:pt x="415" y="235"/>
                      </a:cubicBezTo>
                      <a:cubicBezTo>
                        <a:pt x="522" y="171"/>
                        <a:pt x="607" y="97"/>
                        <a:pt x="660" y="1"/>
                      </a:cubicBezTo>
                      <a:close/>
                    </a:path>
                  </a:pathLst>
                </a:custGeom>
                <a:solidFill>
                  <a:srgbClr val="BB6B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 name="Google Shape;1918;p41">
                  <a:extLst>
                    <a:ext uri="{FF2B5EF4-FFF2-40B4-BE49-F238E27FC236}">
                      <a16:creationId xmlns:a16="http://schemas.microsoft.com/office/drawing/2014/main" id="{8F570215-1445-65BB-12C3-F40761BB322D}"/>
                    </a:ext>
                  </a:extLst>
                </p:cNvPr>
                <p:cNvSpPr/>
                <p:nvPr/>
              </p:nvSpPr>
              <p:spPr>
                <a:xfrm>
                  <a:off x="11335195" y="1836463"/>
                  <a:ext cx="227558" cy="116657"/>
                </a:xfrm>
                <a:custGeom>
                  <a:avLst/>
                  <a:gdLst/>
                  <a:ahLst/>
                  <a:cxnLst/>
                  <a:rect l="l" t="t" r="r" b="b"/>
                  <a:pathLst>
                    <a:path w="2056" h="1054" extrusionOk="0">
                      <a:moveTo>
                        <a:pt x="2056" y="1"/>
                      </a:moveTo>
                      <a:lnTo>
                        <a:pt x="2056" y="1"/>
                      </a:lnTo>
                      <a:cubicBezTo>
                        <a:pt x="1604" y="196"/>
                        <a:pt x="1111" y="301"/>
                        <a:pt x="616" y="301"/>
                      </a:cubicBezTo>
                      <a:cubicBezTo>
                        <a:pt x="410" y="301"/>
                        <a:pt x="204" y="283"/>
                        <a:pt x="0" y="246"/>
                      </a:cubicBezTo>
                      <a:lnTo>
                        <a:pt x="0" y="246"/>
                      </a:lnTo>
                      <a:cubicBezTo>
                        <a:pt x="192" y="491"/>
                        <a:pt x="394" y="704"/>
                        <a:pt x="639" y="853"/>
                      </a:cubicBezTo>
                      <a:cubicBezTo>
                        <a:pt x="811" y="961"/>
                        <a:pt x="1013" y="1054"/>
                        <a:pt x="1213" y="1054"/>
                      </a:cubicBezTo>
                      <a:cubicBezTo>
                        <a:pt x="1249" y="1054"/>
                        <a:pt x="1285" y="1051"/>
                        <a:pt x="1321" y="1044"/>
                      </a:cubicBezTo>
                      <a:cubicBezTo>
                        <a:pt x="1544" y="1012"/>
                        <a:pt x="1725" y="831"/>
                        <a:pt x="1843" y="650"/>
                      </a:cubicBezTo>
                      <a:cubicBezTo>
                        <a:pt x="1960" y="459"/>
                        <a:pt x="2002" y="203"/>
                        <a:pt x="205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 name="Google Shape;1919;p41">
                  <a:extLst>
                    <a:ext uri="{FF2B5EF4-FFF2-40B4-BE49-F238E27FC236}">
                      <a16:creationId xmlns:a16="http://schemas.microsoft.com/office/drawing/2014/main" id="{876B2564-B414-3F9B-A259-17ED61CFC39B}"/>
                    </a:ext>
                  </a:extLst>
                </p:cNvPr>
                <p:cNvSpPr/>
                <p:nvPr/>
              </p:nvSpPr>
              <p:spPr>
                <a:xfrm>
                  <a:off x="11694685" y="2035688"/>
                  <a:ext cx="123851" cy="80243"/>
                </a:xfrm>
                <a:custGeom>
                  <a:avLst/>
                  <a:gdLst/>
                  <a:ahLst/>
                  <a:cxnLst/>
                  <a:rect l="l" t="t" r="r" b="b"/>
                  <a:pathLst>
                    <a:path w="1119" h="725" extrusionOk="0">
                      <a:moveTo>
                        <a:pt x="0" y="0"/>
                      </a:moveTo>
                      <a:cubicBezTo>
                        <a:pt x="0" y="128"/>
                        <a:pt x="0" y="288"/>
                        <a:pt x="43" y="394"/>
                      </a:cubicBezTo>
                      <a:cubicBezTo>
                        <a:pt x="85" y="511"/>
                        <a:pt x="149" y="618"/>
                        <a:pt x="256" y="671"/>
                      </a:cubicBezTo>
                      <a:cubicBezTo>
                        <a:pt x="318" y="708"/>
                        <a:pt x="387" y="725"/>
                        <a:pt x="458" y="725"/>
                      </a:cubicBezTo>
                      <a:cubicBezTo>
                        <a:pt x="571" y="725"/>
                        <a:pt x="686" y="683"/>
                        <a:pt x="778" y="618"/>
                      </a:cubicBezTo>
                      <a:cubicBezTo>
                        <a:pt x="937" y="511"/>
                        <a:pt x="1012" y="298"/>
                        <a:pt x="1118" y="149"/>
                      </a:cubicBezTo>
                      <a:lnTo>
                        <a:pt x="1118" y="149"/>
                      </a:lnTo>
                      <a:cubicBezTo>
                        <a:pt x="1002" y="176"/>
                        <a:pt x="884" y="189"/>
                        <a:pt x="766" y="189"/>
                      </a:cubicBezTo>
                      <a:cubicBezTo>
                        <a:pt x="504" y="189"/>
                        <a:pt x="242" y="125"/>
                        <a:pt x="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 name="Google Shape;1920;p41">
                  <a:extLst>
                    <a:ext uri="{FF2B5EF4-FFF2-40B4-BE49-F238E27FC236}">
                      <a16:creationId xmlns:a16="http://schemas.microsoft.com/office/drawing/2014/main" id="{5E32FE3C-2C78-3B80-69F7-A04995EF5C38}"/>
                    </a:ext>
                  </a:extLst>
                </p:cNvPr>
                <p:cNvSpPr/>
                <p:nvPr/>
              </p:nvSpPr>
              <p:spPr>
                <a:xfrm>
                  <a:off x="11870778" y="2070608"/>
                  <a:ext cx="85666" cy="51688"/>
                </a:xfrm>
                <a:custGeom>
                  <a:avLst/>
                  <a:gdLst/>
                  <a:ahLst/>
                  <a:cxnLst/>
                  <a:rect l="l" t="t" r="r" b="b"/>
                  <a:pathLst>
                    <a:path w="774" h="467" extrusionOk="0">
                      <a:moveTo>
                        <a:pt x="329" y="1"/>
                      </a:moveTo>
                      <a:cubicBezTo>
                        <a:pt x="212" y="1"/>
                        <a:pt x="0" y="58"/>
                        <a:pt x="49" y="205"/>
                      </a:cubicBezTo>
                      <a:cubicBezTo>
                        <a:pt x="92" y="332"/>
                        <a:pt x="315" y="428"/>
                        <a:pt x="433" y="460"/>
                      </a:cubicBezTo>
                      <a:cubicBezTo>
                        <a:pt x="461" y="464"/>
                        <a:pt x="488" y="466"/>
                        <a:pt x="514" y="466"/>
                      </a:cubicBezTo>
                      <a:cubicBezTo>
                        <a:pt x="566" y="466"/>
                        <a:pt x="614" y="457"/>
                        <a:pt x="656" y="428"/>
                      </a:cubicBezTo>
                      <a:cubicBezTo>
                        <a:pt x="731" y="386"/>
                        <a:pt x="773" y="300"/>
                        <a:pt x="741" y="226"/>
                      </a:cubicBezTo>
                      <a:cubicBezTo>
                        <a:pt x="731" y="173"/>
                        <a:pt x="677" y="141"/>
                        <a:pt x="624" y="109"/>
                      </a:cubicBezTo>
                      <a:cubicBezTo>
                        <a:pt x="539" y="66"/>
                        <a:pt x="454" y="13"/>
                        <a:pt x="358" y="2"/>
                      </a:cubicBezTo>
                      <a:cubicBezTo>
                        <a:pt x="349" y="1"/>
                        <a:pt x="340" y="1"/>
                        <a:pt x="329" y="1"/>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 name="Google Shape;1921;p41">
                  <a:extLst>
                    <a:ext uri="{FF2B5EF4-FFF2-40B4-BE49-F238E27FC236}">
                      <a16:creationId xmlns:a16="http://schemas.microsoft.com/office/drawing/2014/main" id="{A662B9F5-3417-F017-6CF6-0E6406E42ECC}"/>
                    </a:ext>
                  </a:extLst>
                </p:cNvPr>
                <p:cNvSpPr/>
                <p:nvPr/>
              </p:nvSpPr>
              <p:spPr>
                <a:xfrm>
                  <a:off x="11582676" y="1904698"/>
                  <a:ext cx="80243" cy="64084"/>
                </a:xfrm>
                <a:custGeom>
                  <a:avLst/>
                  <a:gdLst/>
                  <a:ahLst/>
                  <a:cxnLst/>
                  <a:rect l="l" t="t" r="r" b="b"/>
                  <a:pathLst>
                    <a:path w="725" h="579" extrusionOk="0">
                      <a:moveTo>
                        <a:pt x="354" y="1"/>
                      </a:moveTo>
                      <a:cubicBezTo>
                        <a:pt x="321" y="1"/>
                        <a:pt x="291" y="7"/>
                        <a:pt x="267" y="21"/>
                      </a:cubicBezTo>
                      <a:cubicBezTo>
                        <a:pt x="1" y="181"/>
                        <a:pt x="373" y="490"/>
                        <a:pt x="522" y="554"/>
                      </a:cubicBezTo>
                      <a:cubicBezTo>
                        <a:pt x="554" y="569"/>
                        <a:pt x="585" y="579"/>
                        <a:pt x="612" y="579"/>
                      </a:cubicBezTo>
                      <a:cubicBezTo>
                        <a:pt x="622" y="579"/>
                        <a:pt x="631" y="578"/>
                        <a:pt x="640" y="575"/>
                      </a:cubicBezTo>
                      <a:cubicBezTo>
                        <a:pt x="682" y="554"/>
                        <a:pt x="693" y="532"/>
                        <a:pt x="714" y="490"/>
                      </a:cubicBezTo>
                      <a:cubicBezTo>
                        <a:pt x="725" y="447"/>
                        <a:pt x="714" y="415"/>
                        <a:pt x="714" y="383"/>
                      </a:cubicBezTo>
                      <a:cubicBezTo>
                        <a:pt x="693" y="309"/>
                        <a:pt x="661" y="234"/>
                        <a:pt x="618" y="170"/>
                      </a:cubicBezTo>
                      <a:cubicBezTo>
                        <a:pt x="576" y="117"/>
                        <a:pt x="522" y="64"/>
                        <a:pt x="469" y="21"/>
                      </a:cubicBezTo>
                      <a:cubicBezTo>
                        <a:pt x="434" y="9"/>
                        <a:pt x="393" y="1"/>
                        <a:pt x="354" y="1"/>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 name="Google Shape;1922;p41">
                  <a:extLst>
                    <a:ext uri="{FF2B5EF4-FFF2-40B4-BE49-F238E27FC236}">
                      <a16:creationId xmlns:a16="http://schemas.microsoft.com/office/drawing/2014/main" id="{B62868B1-2FAC-F791-CBB6-7EF89A3F7FB2}"/>
                    </a:ext>
                  </a:extLst>
                </p:cNvPr>
                <p:cNvSpPr/>
                <p:nvPr/>
              </p:nvSpPr>
              <p:spPr>
                <a:xfrm>
                  <a:off x="11540286" y="1752180"/>
                  <a:ext cx="82567" cy="57886"/>
                </a:xfrm>
                <a:custGeom>
                  <a:avLst/>
                  <a:gdLst/>
                  <a:ahLst/>
                  <a:cxnLst/>
                  <a:rect l="l" t="t" r="r" b="b"/>
                  <a:pathLst>
                    <a:path w="746" h="523" extrusionOk="0">
                      <a:moveTo>
                        <a:pt x="505" y="0"/>
                      </a:moveTo>
                      <a:cubicBezTo>
                        <a:pt x="426" y="0"/>
                        <a:pt x="351" y="16"/>
                        <a:pt x="277" y="57"/>
                      </a:cubicBezTo>
                      <a:cubicBezTo>
                        <a:pt x="171" y="111"/>
                        <a:pt x="0" y="206"/>
                        <a:pt x="53" y="366"/>
                      </a:cubicBezTo>
                      <a:cubicBezTo>
                        <a:pt x="89" y="480"/>
                        <a:pt x="186" y="522"/>
                        <a:pt x="288" y="522"/>
                      </a:cubicBezTo>
                      <a:cubicBezTo>
                        <a:pt x="339" y="522"/>
                        <a:pt x="391" y="512"/>
                        <a:pt x="437" y="494"/>
                      </a:cubicBezTo>
                      <a:cubicBezTo>
                        <a:pt x="533" y="473"/>
                        <a:pt x="618" y="398"/>
                        <a:pt x="682" y="324"/>
                      </a:cubicBezTo>
                      <a:cubicBezTo>
                        <a:pt x="703" y="270"/>
                        <a:pt x="746" y="217"/>
                        <a:pt x="735" y="153"/>
                      </a:cubicBezTo>
                      <a:cubicBezTo>
                        <a:pt x="724" y="68"/>
                        <a:pt x="639" y="15"/>
                        <a:pt x="575" y="4"/>
                      </a:cubicBezTo>
                      <a:cubicBezTo>
                        <a:pt x="551" y="2"/>
                        <a:pt x="528" y="0"/>
                        <a:pt x="505" y="0"/>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 name="Google Shape;1923;p41">
                  <a:extLst>
                    <a:ext uri="{FF2B5EF4-FFF2-40B4-BE49-F238E27FC236}">
                      <a16:creationId xmlns:a16="http://schemas.microsoft.com/office/drawing/2014/main" id="{1E3E692F-C48E-6D1A-1883-022CEAEC1F15}"/>
                    </a:ext>
                  </a:extLst>
                </p:cNvPr>
                <p:cNvSpPr/>
                <p:nvPr/>
              </p:nvSpPr>
              <p:spPr>
                <a:xfrm>
                  <a:off x="11144824" y="1811394"/>
                  <a:ext cx="141006" cy="63198"/>
                </a:xfrm>
                <a:custGeom>
                  <a:avLst/>
                  <a:gdLst/>
                  <a:ahLst/>
                  <a:cxnLst/>
                  <a:rect l="l" t="t" r="r" b="b"/>
                  <a:pathLst>
                    <a:path w="1274" h="571" extrusionOk="0">
                      <a:moveTo>
                        <a:pt x="610" y="0"/>
                      </a:moveTo>
                      <a:cubicBezTo>
                        <a:pt x="405" y="0"/>
                        <a:pt x="0" y="66"/>
                        <a:pt x="59" y="332"/>
                      </a:cubicBezTo>
                      <a:cubicBezTo>
                        <a:pt x="70" y="406"/>
                        <a:pt x="123" y="438"/>
                        <a:pt x="176" y="481"/>
                      </a:cubicBezTo>
                      <a:cubicBezTo>
                        <a:pt x="230" y="523"/>
                        <a:pt x="283" y="534"/>
                        <a:pt x="357" y="545"/>
                      </a:cubicBezTo>
                      <a:cubicBezTo>
                        <a:pt x="443" y="560"/>
                        <a:pt x="529" y="570"/>
                        <a:pt x="615" y="570"/>
                      </a:cubicBezTo>
                      <a:cubicBezTo>
                        <a:pt x="646" y="570"/>
                        <a:pt x="677" y="569"/>
                        <a:pt x="709" y="566"/>
                      </a:cubicBezTo>
                      <a:cubicBezTo>
                        <a:pt x="805" y="566"/>
                        <a:pt x="900" y="534"/>
                        <a:pt x="975" y="481"/>
                      </a:cubicBezTo>
                      <a:cubicBezTo>
                        <a:pt x="1273" y="257"/>
                        <a:pt x="868" y="33"/>
                        <a:pt x="655" y="2"/>
                      </a:cubicBezTo>
                      <a:cubicBezTo>
                        <a:pt x="642" y="1"/>
                        <a:pt x="626" y="0"/>
                        <a:pt x="610" y="0"/>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 name="Google Shape;1924;p41">
                  <a:extLst>
                    <a:ext uri="{FF2B5EF4-FFF2-40B4-BE49-F238E27FC236}">
                      <a16:creationId xmlns:a16="http://schemas.microsoft.com/office/drawing/2014/main" id="{E53793C3-B08D-82B2-A430-72274F17BF78}"/>
                    </a:ext>
                  </a:extLst>
                </p:cNvPr>
                <p:cNvSpPr/>
                <p:nvPr/>
              </p:nvSpPr>
              <p:spPr>
                <a:xfrm>
                  <a:off x="12040008" y="2131648"/>
                  <a:ext cx="41394" cy="47924"/>
                </a:xfrm>
                <a:custGeom>
                  <a:avLst/>
                  <a:gdLst/>
                  <a:ahLst/>
                  <a:cxnLst/>
                  <a:rect l="l" t="t" r="r" b="b"/>
                  <a:pathLst>
                    <a:path w="374" h="433" extrusionOk="0">
                      <a:moveTo>
                        <a:pt x="141" y="0"/>
                      </a:moveTo>
                      <a:cubicBezTo>
                        <a:pt x="104" y="0"/>
                        <a:pt x="72" y="14"/>
                        <a:pt x="54" y="49"/>
                      </a:cubicBezTo>
                      <a:cubicBezTo>
                        <a:pt x="0" y="124"/>
                        <a:pt x="181" y="166"/>
                        <a:pt x="160" y="283"/>
                      </a:cubicBezTo>
                      <a:cubicBezTo>
                        <a:pt x="149" y="337"/>
                        <a:pt x="107" y="390"/>
                        <a:pt x="75" y="432"/>
                      </a:cubicBezTo>
                      <a:cubicBezTo>
                        <a:pt x="160" y="401"/>
                        <a:pt x="224" y="390"/>
                        <a:pt x="277" y="337"/>
                      </a:cubicBezTo>
                      <a:cubicBezTo>
                        <a:pt x="330" y="294"/>
                        <a:pt x="373" y="219"/>
                        <a:pt x="362" y="156"/>
                      </a:cubicBezTo>
                      <a:cubicBezTo>
                        <a:pt x="340" y="81"/>
                        <a:pt x="228" y="0"/>
                        <a:pt x="141" y="0"/>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 name="Google Shape;1925;p41">
                  <a:extLst>
                    <a:ext uri="{FF2B5EF4-FFF2-40B4-BE49-F238E27FC236}">
                      <a16:creationId xmlns:a16="http://schemas.microsoft.com/office/drawing/2014/main" id="{A8E6E50D-35BF-DB50-71EA-A393F27C4058}"/>
                    </a:ext>
                  </a:extLst>
                </p:cNvPr>
                <p:cNvSpPr/>
                <p:nvPr/>
              </p:nvSpPr>
              <p:spPr>
                <a:xfrm>
                  <a:off x="10963862" y="1889811"/>
                  <a:ext cx="90315" cy="80686"/>
                </a:xfrm>
                <a:custGeom>
                  <a:avLst/>
                  <a:gdLst/>
                  <a:ahLst/>
                  <a:cxnLst/>
                  <a:rect l="l" t="t" r="r" b="b"/>
                  <a:pathLst>
                    <a:path w="816" h="729" extrusionOk="0">
                      <a:moveTo>
                        <a:pt x="428" y="0"/>
                      </a:moveTo>
                      <a:cubicBezTo>
                        <a:pt x="417" y="0"/>
                        <a:pt x="406" y="3"/>
                        <a:pt x="395" y="9"/>
                      </a:cubicBezTo>
                      <a:cubicBezTo>
                        <a:pt x="203" y="83"/>
                        <a:pt x="1" y="403"/>
                        <a:pt x="150" y="594"/>
                      </a:cubicBezTo>
                      <a:cubicBezTo>
                        <a:pt x="219" y="687"/>
                        <a:pt x="327" y="729"/>
                        <a:pt x="435" y="729"/>
                      </a:cubicBezTo>
                      <a:cubicBezTo>
                        <a:pt x="576" y="729"/>
                        <a:pt x="718" y="657"/>
                        <a:pt x="778" y="530"/>
                      </a:cubicBezTo>
                      <a:cubicBezTo>
                        <a:pt x="816" y="478"/>
                        <a:pt x="758" y="425"/>
                        <a:pt x="709" y="425"/>
                      </a:cubicBezTo>
                      <a:cubicBezTo>
                        <a:pt x="689" y="425"/>
                        <a:pt x="671" y="434"/>
                        <a:pt x="661" y="456"/>
                      </a:cubicBezTo>
                      <a:cubicBezTo>
                        <a:pt x="619" y="541"/>
                        <a:pt x="555" y="584"/>
                        <a:pt x="459" y="584"/>
                      </a:cubicBezTo>
                      <a:cubicBezTo>
                        <a:pt x="363" y="584"/>
                        <a:pt x="257" y="552"/>
                        <a:pt x="257" y="445"/>
                      </a:cubicBezTo>
                      <a:cubicBezTo>
                        <a:pt x="257" y="317"/>
                        <a:pt x="363" y="190"/>
                        <a:pt x="470" y="136"/>
                      </a:cubicBezTo>
                      <a:cubicBezTo>
                        <a:pt x="544" y="109"/>
                        <a:pt x="497" y="0"/>
                        <a:pt x="4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 name="Google Shape;1926;p41">
                  <a:extLst>
                    <a:ext uri="{FF2B5EF4-FFF2-40B4-BE49-F238E27FC236}">
                      <a16:creationId xmlns:a16="http://schemas.microsoft.com/office/drawing/2014/main" id="{7F2E6EBC-323F-C231-91B6-193D4F184934}"/>
                    </a:ext>
                  </a:extLst>
                </p:cNvPr>
                <p:cNvSpPr/>
                <p:nvPr/>
              </p:nvSpPr>
              <p:spPr>
                <a:xfrm>
                  <a:off x="10869673" y="1394514"/>
                  <a:ext cx="259323" cy="419699"/>
                </a:xfrm>
                <a:custGeom>
                  <a:avLst/>
                  <a:gdLst/>
                  <a:ahLst/>
                  <a:cxnLst/>
                  <a:rect l="l" t="t" r="r" b="b"/>
                  <a:pathLst>
                    <a:path w="2343" h="3792" extrusionOk="0">
                      <a:moveTo>
                        <a:pt x="2343" y="0"/>
                      </a:moveTo>
                      <a:lnTo>
                        <a:pt x="2343" y="0"/>
                      </a:lnTo>
                      <a:cubicBezTo>
                        <a:pt x="2172" y="86"/>
                        <a:pt x="2023" y="224"/>
                        <a:pt x="1906" y="352"/>
                      </a:cubicBezTo>
                      <a:cubicBezTo>
                        <a:pt x="1789" y="512"/>
                        <a:pt x="1683" y="693"/>
                        <a:pt x="1597" y="863"/>
                      </a:cubicBezTo>
                      <a:cubicBezTo>
                        <a:pt x="1427" y="1225"/>
                        <a:pt x="1352" y="1608"/>
                        <a:pt x="1257" y="1981"/>
                      </a:cubicBezTo>
                      <a:cubicBezTo>
                        <a:pt x="1161" y="2364"/>
                        <a:pt x="1054" y="2737"/>
                        <a:pt x="852" y="3057"/>
                      </a:cubicBezTo>
                      <a:cubicBezTo>
                        <a:pt x="767" y="3216"/>
                        <a:pt x="639" y="3376"/>
                        <a:pt x="501" y="3493"/>
                      </a:cubicBezTo>
                      <a:cubicBezTo>
                        <a:pt x="426" y="3568"/>
                        <a:pt x="351" y="3610"/>
                        <a:pt x="266" y="3664"/>
                      </a:cubicBezTo>
                      <a:cubicBezTo>
                        <a:pt x="192" y="3727"/>
                        <a:pt x="96" y="3759"/>
                        <a:pt x="0" y="3791"/>
                      </a:cubicBezTo>
                      <a:cubicBezTo>
                        <a:pt x="192" y="3759"/>
                        <a:pt x="373" y="3685"/>
                        <a:pt x="533" y="3568"/>
                      </a:cubicBezTo>
                      <a:cubicBezTo>
                        <a:pt x="682" y="3440"/>
                        <a:pt x="831" y="3280"/>
                        <a:pt x="937" y="3120"/>
                      </a:cubicBezTo>
                      <a:cubicBezTo>
                        <a:pt x="1161" y="2790"/>
                        <a:pt x="1278" y="2407"/>
                        <a:pt x="1374" y="2034"/>
                      </a:cubicBezTo>
                      <a:cubicBezTo>
                        <a:pt x="1470" y="1640"/>
                        <a:pt x="1544" y="1268"/>
                        <a:pt x="1683" y="916"/>
                      </a:cubicBezTo>
                      <a:cubicBezTo>
                        <a:pt x="1746" y="735"/>
                        <a:pt x="1842" y="565"/>
                        <a:pt x="1949" y="405"/>
                      </a:cubicBezTo>
                      <a:cubicBezTo>
                        <a:pt x="2055" y="245"/>
                        <a:pt x="2183" y="118"/>
                        <a:pt x="2343" y="0"/>
                      </a:cubicBezTo>
                      <a:close/>
                    </a:path>
                  </a:pathLst>
                </a:custGeom>
                <a:solidFill>
                  <a:srgbClr val="8457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 name="Google Shape;1927;p41">
                  <a:extLst>
                    <a:ext uri="{FF2B5EF4-FFF2-40B4-BE49-F238E27FC236}">
                      <a16:creationId xmlns:a16="http://schemas.microsoft.com/office/drawing/2014/main" id="{6474307B-6B70-EE0A-C495-CF8901AA7949}"/>
                    </a:ext>
                  </a:extLst>
                </p:cNvPr>
                <p:cNvSpPr/>
                <p:nvPr/>
              </p:nvSpPr>
              <p:spPr>
                <a:xfrm>
                  <a:off x="11310402" y="1307298"/>
                  <a:ext cx="501048" cy="178084"/>
                </a:xfrm>
                <a:custGeom>
                  <a:avLst/>
                  <a:gdLst/>
                  <a:ahLst/>
                  <a:cxnLst/>
                  <a:rect l="l" t="t" r="r" b="b"/>
                  <a:pathLst>
                    <a:path w="4527" h="1609" extrusionOk="0">
                      <a:moveTo>
                        <a:pt x="1" y="0"/>
                      </a:moveTo>
                      <a:cubicBezTo>
                        <a:pt x="363" y="224"/>
                        <a:pt x="746" y="426"/>
                        <a:pt x="1130" y="639"/>
                      </a:cubicBezTo>
                      <a:cubicBezTo>
                        <a:pt x="1524" y="842"/>
                        <a:pt x="1896" y="1033"/>
                        <a:pt x="2280" y="1236"/>
                      </a:cubicBezTo>
                      <a:cubicBezTo>
                        <a:pt x="2652" y="1432"/>
                        <a:pt x="3055" y="1609"/>
                        <a:pt x="3488" y="1609"/>
                      </a:cubicBezTo>
                      <a:cubicBezTo>
                        <a:pt x="3500" y="1609"/>
                        <a:pt x="3513" y="1609"/>
                        <a:pt x="3525" y="1608"/>
                      </a:cubicBezTo>
                      <a:cubicBezTo>
                        <a:pt x="3760" y="1598"/>
                        <a:pt x="3973" y="1534"/>
                        <a:pt x="4154" y="1406"/>
                      </a:cubicBezTo>
                      <a:cubicBezTo>
                        <a:pt x="4345" y="1289"/>
                        <a:pt x="4484" y="1108"/>
                        <a:pt x="4526" y="895"/>
                      </a:cubicBezTo>
                      <a:lnTo>
                        <a:pt x="4526" y="895"/>
                      </a:lnTo>
                      <a:cubicBezTo>
                        <a:pt x="4452" y="1108"/>
                        <a:pt x="4303" y="1268"/>
                        <a:pt x="4111" y="1353"/>
                      </a:cubicBezTo>
                      <a:cubicBezTo>
                        <a:pt x="3930" y="1449"/>
                        <a:pt x="3717" y="1502"/>
                        <a:pt x="3515" y="1502"/>
                      </a:cubicBezTo>
                      <a:cubicBezTo>
                        <a:pt x="3100" y="1491"/>
                        <a:pt x="2706" y="1300"/>
                        <a:pt x="2333" y="1119"/>
                      </a:cubicBezTo>
                      <a:cubicBezTo>
                        <a:pt x="1949" y="916"/>
                        <a:pt x="1555" y="735"/>
                        <a:pt x="1172" y="543"/>
                      </a:cubicBezTo>
                      <a:cubicBezTo>
                        <a:pt x="789" y="362"/>
                        <a:pt x="405" y="171"/>
                        <a:pt x="1" y="0"/>
                      </a:cubicBezTo>
                      <a:close/>
                    </a:path>
                  </a:pathLst>
                </a:custGeom>
                <a:solidFill>
                  <a:srgbClr val="8457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 name="Google Shape;1928;p41">
                  <a:extLst>
                    <a:ext uri="{FF2B5EF4-FFF2-40B4-BE49-F238E27FC236}">
                      <a16:creationId xmlns:a16="http://schemas.microsoft.com/office/drawing/2014/main" id="{192AD83C-212D-8D6A-3C2C-13CA22DD6930}"/>
                    </a:ext>
                  </a:extLst>
                </p:cNvPr>
                <p:cNvSpPr/>
                <p:nvPr/>
              </p:nvSpPr>
              <p:spPr>
                <a:xfrm>
                  <a:off x="10577365" y="1795179"/>
                  <a:ext cx="123851" cy="670278"/>
                </a:xfrm>
                <a:custGeom>
                  <a:avLst/>
                  <a:gdLst/>
                  <a:ahLst/>
                  <a:cxnLst/>
                  <a:rect l="l" t="t" r="r" b="b"/>
                  <a:pathLst>
                    <a:path w="1119" h="6056" extrusionOk="0">
                      <a:moveTo>
                        <a:pt x="905" y="1"/>
                      </a:moveTo>
                      <a:cubicBezTo>
                        <a:pt x="969" y="267"/>
                        <a:pt x="1012" y="533"/>
                        <a:pt x="980" y="800"/>
                      </a:cubicBezTo>
                      <a:cubicBezTo>
                        <a:pt x="991" y="1066"/>
                        <a:pt x="980" y="1343"/>
                        <a:pt x="937" y="1609"/>
                      </a:cubicBezTo>
                      <a:cubicBezTo>
                        <a:pt x="873" y="2152"/>
                        <a:pt x="746" y="2684"/>
                        <a:pt x="586" y="3206"/>
                      </a:cubicBezTo>
                      <a:cubicBezTo>
                        <a:pt x="426" y="3739"/>
                        <a:pt x="245" y="4260"/>
                        <a:pt x="117" y="4793"/>
                      </a:cubicBezTo>
                      <a:cubicBezTo>
                        <a:pt x="53" y="5059"/>
                        <a:pt x="0" y="5347"/>
                        <a:pt x="85" y="5624"/>
                      </a:cubicBezTo>
                      <a:cubicBezTo>
                        <a:pt x="128" y="5762"/>
                        <a:pt x="224" y="5879"/>
                        <a:pt x="341" y="5964"/>
                      </a:cubicBezTo>
                      <a:cubicBezTo>
                        <a:pt x="426" y="6018"/>
                        <a:pt x="528" y="6056"/>
                        <a:pt x="631" y="6056"/>
                      </a:cubicBezTo>
                      <a:cubicBezTo>
                        <a:pt x="669" y="6056"/>
                        <a:pt x="708" y="6050"/>
                        <a:pt x="746" y="6039"/>
                      </a:cubicBezTo>
                      <a:lnTo>
                        <a:pt x="746" y="6039"/>
                      </a:lnTo>
                      <a:cubicBezTo>
                        <a:pt x="718" y="6045"/>
                        <a:pt x="691" y="6048"/>
                        <a:pt x="664" y="6048"/>
                      </a:cubicBezTo>
                      <a:cubicBezTo>
                        <a:pt x="557" y="6048"/>
                        <a:pt x="458" y="6000"/>
                        <a:pt x="373" y="5932"/>
                      </a:cubicBezTo>
                      <a:cubicBezTo>
                        <a:pt x="266" y="5858"/>
                        <a:pt x="192" y="5730"/>
                        <a:pt x="160" y="5613"/>
                      </a:cubicBezTo>
                      <a:cubicBezTo>
                        <a:pt x="85" y="5357"/>
                        <a:pt x="139" y="5080"/>
                        <a:pt x="224" y="4825"/>
                      </a:cubicBezTo>
                      <a:cubicBezTo>
                        <a:pt x="373" y="4303"/>
                        <a:pt x="554" y="3792"/>
                        <a:pt x="714" y="3259"/>
                      </a:cubicBezTo>
                      <a:cubicBezTo>
                        <a:pt x="873" y="2727"/>
                        <a:pt x="1012" y="2195"/>
                        <a:pt x="1065" y="1630"/>
                      </a:cubicBezTo>
                      <a:cubicBezTo>
                        <a:pt x="1118" y="1087"/>
                        <a:pt x="1086" y="512"/>
                        <a:pt x="905" y="1"/>
                      </a:cubicBezTo>
                      <a:close/>
                    </a:path>
                  </a:pathLst>
                </a:custGeom>
                <a:solidFill>
                  <a:srgbClr val="8457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 name="Google Shape;1929;p41">
                  <a:extLst>
                    <a:ext uri="{FF2B5EF4-FFF2-40B4-BE49-F238E27FC236}">
                      <a16:creationId xmlns:a16="http://schemas.microsoft.com/office/drawing/2014/main" id="{02EB4A9C-B636-FECD-EC7E-84566CEFFA14}"/>
                    </a:ext>
                  </a:extLst>
                </p:cNvPr>
                <p:cNvSpPr/>
                <p:nvPr/>
              </p:nvSpPr>
              <p:spPr>
                <a:xfrm>
                  <a:off x="12058824" y="1819971"/>
                  <a:ext cx="30769" cy="244049"/>
                </a:xfrm>
                <a:custGeom>
                  <a:avLst/>
                  <a:gdLst/>
                  <a:ahLst/>
                  <a:cxnLst/>
                  <a:rect l="l" t="t" r="r" b="b"/>
                  <a:pathLst>
                    <a:path w="278" h="2205" extrusionOk="0">
                      <a:moveTo>
                        <a:pt x="1" y="1"/>
                      </a:moveTo>
                      <a:lnTo>
                        <a:pt x="1" y="1"/>
                      </a:lnTo>
                      <a:cubicBezTo>
                        <a:pt x="107" y="160"/>
                        <a:pt x="150" y="331"/>
                        <a:pt x="160" y="533"/>
                      </a:cubicBezTo>
                      <a:cubicBezTo>
                        <a:pt x="171" y="714"/>
                        <a:pt x="150" y="895"/>
                        <a:pt x="118" y="1076"/>
                      </a:cubicBezTo>
                      <a:cubicBezTo>
                        <a:pt x="86" y="1268"/>
                        <a:pt x="43" y="1449"/>
                        <a:pt x="33" y="1641"/>
                      </a:cubicBezTo>
                      <a:cubicBezTo>
                        <a:pt x="1" y="1822"/>
                        <a:pt x="11" y="2024"/>
                        <a:pt x="86" y="2205"/>
                      </a:cubicBezTo>
                      <a:cubicBezTo>
                        <a:pt x="54" y="1832"/>
                        <a:pt x="171" y="1481"/>
                        <a:pt x="246" y="1108"/>
                      </a:cubicBezTo>
                      <a:cubicBezTo>
                        <a:pt x="267" y="906"/>
                        <a:pt x="278" y="714"/>
                        <a:pt x="256" y="522"/>
                      </a:cubicBezTo>
                      <a:cubicBezTo>
                        <a:pt x="224" y="320"/>
                        <a:pt x="150" y="128"/>
                        <a:pt x="1" y="1"/>
                      </a:cubicBezTo>
                      <a:close/>
                    </a:path>
                  </a:pathLst>
                </a:custGeom>
                <a:solidFill>
                  <a:srgbClr val="8457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 name="Google Shape;1930;p41">
                  <a:extLst>
                    <a:ext uri="{FF2B5EF4-FFF2-40B4-BE49-F238E27FC236}">
                      <a16:creationId xmlns:a16="http://schemas.microsoft.com/office/drawing/2014/main" id="{F2091B8E-A1D3-CACE-833B-8A40D1647B94}"/>
                    </a:ext>
                  </a:extLst>
                </p:cNvPr>
                <p:cNvSpPr/>
                <p:nvPr/>
              </p:nvSpPr>
              <p:spPr>
                <a:xfrm>
                  <a:off x="12148475" y="1784664"/>
                  <a:ext cx="116767" cy="370114"/>
                </a:xfrm>
                <a:custGeom>
                  <a:avLst/>
                  <a:gdLst/>
                  <a:ahLst/>
                  <a:cxnLst/>
                  <a:rect l="l" t="t" r="r" b="b"/>
                  <a:pathLst>
                    <a:path w="1055" h="3344" extrusionOk="0">
                      <a:moveTo>
                        <a:pt x="0" y="0"/>
                      </a:moveTo>
                      <a:lnTo>
                        <a:pt x="0" y="0"/>
                      </a:lnTo>
                      <a:cubicBezTo>
                        <a:pt x="160" y="43"/>
                        <a:pt x="319" y="107"/>
                        <a:pt x="458" y="181"/>
                      </a:cubicBezTo>
                      <a:cubicBezTo>
                        <a:pt x="586" y="277"/>
                        <a:pt x="692" y="394"/>
                        <a:pt x="777" y="543"/>
                      </a:cubicBezTo>
                      <a:cubicBezTo>
                        <a:pt x="852" y="682"/>
                        <a:pt x="895" y="841"/>
                        <a:pt x="905" y="1001"/>
                      </a:cubicBezTo>
                      <a:cubicBezTo>
                        <a:pt x="916" y="1161"/>
                        <a:pt x="895" y="1321"/>
                        <a:pt x="841" y="1480"/>
                      </a:cubicBezTo>
                      <a:cubicBezTo>
                        <a:pt x="745" y="1778"/>
                        <a:pt x="564" y="2077"/>
                        <a:pt x="405" y="2364"/>
                      </a:cubicBezTo>
                      <a:cubicBezTo>
                        <a:pt x="319" y="2513"/>
                        <a:pt x="245" y="2673"/>
                        <a:pt x="192" y="2833"/>
                      </a:cubicBezTo>
                      <a:cubicBezTo>
                        <a:pt x="138" y="2992"/>
                        <a:pt x="96" y="3163"/>
                        <a:pt x="96" y="3344"/>
                      </a:cubicBezTo>
                      <a:cubicBezTo>
                        <a:pt x="138" y="3163"/>
                        <a:pt x="181" y="3003"/>
                        <a:pt x="256" y="2865"/>
                      </a:cubicBezTo>
                      <a:cubicBezTo>
                        <a:pt x="319" y="2705"/>
                        <a:pt x="405" y="2566"/>
                        <a:pt x="501" y="2417"/>
                      </a:cubicBezTo>
                      <a:cubicBezTo>
                        <a:pt x="682" y="2141"/>
                        <a:pt x="873" y="1853"/>
                        <a:pt x="980" y="1512"/>
                      </a:cubicBezTo>
                      <a:cubicBezTo>
                        <a:pt x="1033" y="1353"/>
                        <a:pt x="1054" y="1172"/>
                        <a:pt x="1044" y="1001"/>
                      </a:cubicBezTo>
                      <a:cubicBezTo>
                        <a:pt x="1033" y="820"/>
                        <a:pt x="980" y="650"/>
                        <a:pt x="873" y="501"/>
                      </a:cubicBezTo>
                      <a:cubicBezTo>
                        <a:pt x="671" y="213"/>
                        <a:pt x="351" y="11"/>
                        <a:pt x="0" y="0"/>
                      </a:cubicBezTo>
                      <a:close/>
                    </a:path>
                  </a:pathLst>
                </a:custGeom>
                <a:solidFill>
                  <a:srgbClr val="8457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 name="Google Shape;1931;p41">
                  <a:extLst>
                    <a:ext uri="{FF2B5EF4-FFF2-40B4-BE49-F238E27FC236}">
                      <a16:creationId xmlns:a16="http://schemas.microsoft.com/office/drawing/2014/main" id="{4C60195C-7721-5594-7CB0-6B9217AB1A2E}"/>
                    </a:ext>
                  </a:extLst>
                </p:cNvPr>
                <p:cNvSpPr/>
                <p:nvPr/>
              </p:nvSpPr>
              <p:spPr>
                <a:xfrm>
                  <a:off x="11740617" y="1730430"/>
                  <a:ext cx="245267" cy="77919"/>
                </a:xfrm>
                <a:custGeom>
                  <a:avLst/>
                  <a:gdLst/>
                  <a:ahLst/>
                  <a:cxnLst/>
                  <a:rect l="l" t="t" r="r" b="b"/>
                  <a:pathLst>
                    <a:path w="2216" h="704" extrusionOk="0">
                      <a:moveTo>
                        <a:pt x="1" y="0"/>
                      </a:moveTo>
                      <a:cubicBezTo>
                        <a:pt x="203" y="362"/>
                        <a:pt x="597" y="618"/>
                        <a:pt x="1023" y="692"/>
                      </a:cubicBezTo>
                      <a:cubicBezTo>
                        <a:pt x="1083" y="700"/>
                        <a:pt x="1144" y="704"/>
                        <a:pt x="1205" y="704"/>
                      </a:cubicBezTo>
                      <a:cubicBezTo>
                        <a:pt x="1575" y="704"/>
                        <a:pt x="1950" y="567"/>
                        <a:pt x="2215" y="320"/>
                      </a:cubicBezTo>
                      <a:lnTo>
                        <a:pt x="2215" y="320"/>
                      </a:lnTo>
                      <a:cubicBezTo>
                        <a:pt x="1928" y="489"/>
                        <a:pt x="1607" y="571"/>
                        <a:pt x="1296" y="571"/>
                      </a:cubicBezTo>
                      <a:cubicBezTo>
                        <a:pt x="1215" y="571"/>
                        <a:pt x="1134" y="565"/>
                        <a:pt x="1055" y="554"/>
                      </a:cubicBezTo>
                      <a:cubicBezTo>
                        <a:pt x="650" y="501"/>
                        <a:pt x="299" y="298"/>
                        <a:pt x="1" y="0"/>
                      </a:cubicBezTo>
                      <a:close/>
                    </a:path>
                  </a:pathLst>
                </a:custGeom>
                <a:solidFill>
                  <a:srgbClr val="8457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1" name="Google Shape;1932;p41">
                  <a:extLst>
                    <a:ext uri="{FF2B5EF4-FFF2-40B4-BE49-F238E27FC236}">
                      <a16:creationId xmlns:a16="http://schemas.microsoft.com/office/drawing/2014/main" id="{AD020C88-ED20-AFF5-480B-6D2DC6258EA9}"/>
                    </a:ext>
                  </a:extLst>
                </p:cNvPr>
                <p:cNvSpPr/>
                <p:nvPr/>
              </p:nvSpPr>
              <p:spPr>
                <a:xfrm>
                  <a:off x="12129549" y="2214769"/>
                  <a:ext cx="48478" cy="261758"/>
                </a:xfrm>
                <a:custGeom>
                  <a:avLst/>
                  <a:gdLst/>
                  <a:ahLst/>
                  <a:cxnLst/>
                  <a:rect l="l" t="t" r="r" b="b"/>
                  <a:pathLst>
                    <a:path w="438" h="2365" extrusionOk="0">
                      <a:moveTo>
                        <a:pt x="54" y="1"/>
                      </a:moveTo>
                      <a:lnTo>
                        <a:pt x="54" y="1"/>
                      </a:lnTo>
                      <a:cubicBezTo>
                        <a:pt x="33" y="203"/>
                        <a:pt x="65" y="416"/>
                        <a:pt x="118" y="608"/>
                      </a:cubicBezTo>
                      <a:cubicBezTo>
                        <a:pt x="171" y="821"/>
                        <a:pt x="224" y="1013"/>
                        <a:pt x="256" y="1215"/>
                      </a:cubicBezTo>
                      <a:cubicBezTo>
                        <a:pt x="309" y="1609"/>
                        <a:pt x="214" y="2014"/>
                        <a:pt x="1" y="2365"/>
                      </a:cubicBezTo>
                      <a:cubicBezTo>
                        <a:pt x="288" y="2077"/>
                        <a:pt x="437" y="1620"/>
                        <a:pt x="384" y="1194"/>
                      </a:cubicBezTo>
                      <a:cubicBezTo>
                        <a:pt x="320" y="768"/>
                        <a:pt x="107" y="416"/>
                        <a:pt x="54" y="1"/>
                      </a:cubicBezTo>
                      <a:close/>
                    </a:path>
                  </a:pathLst>
                </a:custGeom>
                <a:solidFill>
                  <a:srgbClr val="8457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2" name="Google Shape;1933;p41">
                  <a:extLst>
                    <a:ext uri="{FF2B5EF4-FFF2-40B4-BE49-F238E27FC236}">
                      <a16:creationId xmlns:a16="http://schemas.microsoft.com/office/drawing/2014/main" id="{F3427B34-641D-AAD4-E1EF-8776896A631E}"/>
                    </a:ext>
                  </a:extLst>
                </p:cNvPr>
                <p:cNvSpPr/>
                <p:nvPr/>
              </p:nvSpPr>
              <p:spPr>
                <a:xfrm>
                  <a:off x="10661040" y="1956662"/>
                  <a:ext cx="89651" cy="505476"/>
                </a:xfrm>
                <a:custGeom>
                  <a:avLst/>
                  <a:gdLst/>
                  <a:ahLst/>
                  <a:cxnLst/>
                  <a:rect l="l" t="t" r="r" b="b"/>
                  <a:pathLst>
                    <a:path w="810" h="4567" extrusionOk="0">
                      <a:moveTo>
                        <a:pt x="810" y="1"/>
                      </a:moveTo>
                      <a:lnTo>
                        <a:pt x="810" y="1"/>
                      </a:lnTo>
                      <a:cubicBezTo>
                        <a:pt x="692" y="406"/>
                        <a:pt x="597" y="810"/>
                        <a:pt x="501" y="1225"/>
                      </a:cubicBezTo>
                      <a:cubicBezTo>
                        <a:pt x="416" y="1641"/>
                        <a:pt x="330" y="2035"/>
                        <a:pt x="235" y="2450"/>
                      </a:cubicBezTo>
                      <a:lnTo>
                        <a:pt x="117" y="3068"/>
                      </a:lnTo>
                      <a:cubicBezTo>
                        <a:pt x="75" y="3281"/>
                        <a:pt x="22" y="3472"/>
                        <a:pt x="11" y="3685"/>
                      </a:cubicBezTo>
                      <a:cubicBezTo>
                        <a:pt x="0" y="3898"/>
                        <a:pt x="11" y="4122"/>
                        <a:pt x="149" y="4314"/>
                      </a:cubicBezTo>
                      <a:cubicBezTo>
                        <a:pt x="203" y="4409"/>
                        <a:pt x="288" y="4473"/>
                        <a:pt x="384" y="4527"/>
                      </a:cubicBezTo>
                      <a:cubicBezTo>
                        <a:pt x="442" y="4552"/>
                        <a:pt x="504" y="4566"/>
                        <a:pt x="567" y="4566"/>
                      </a:cubicBezTo>
                      <a:cubicBezTo>
                        <a:pt x="608" y="4566"/>
                        <a:pt x="650" y="4560"/>
                        <a:pt x="692" y="4548"/>
                      </a:cubicBezTo>
                      <a:lnTo>
                        <a:pt x="692" y="4548"/>
                      </a:lnTo>
                      <a:cubicBezTo>
                        <a:pt x="673" y="4551"/>
                        <a:pt x="653" y="4552"/>
                        <a:pt x="633" y="4552"/>
                      </a:cubicBezTo>
                      <a:cubicBezTo>
                        <a:pt x="452" y="4552"/>
                        <a:pt x="279" y="4425"/>
                        <a:pt x="203" y="4271"/>
                      </a:cubicBezTo>
                      <a:cubicBezTo>
                        <a:pt x="96" y="4101"/>
                        <a:pt x="96" y="3888"/>
                        <a:pt x="117" y="3685"/>
                      </a:cubicBezTo>
                      <a:cubicBezTo>
                        <a:pt x="149" y="3483"/>
                        <a:pt x="203" y="3270"/>
                        <a:pt x="235" y="3078"/>
                      </a:cubicBezTo>
                      <a:lnTo>
                        <a:pt x="373" y="2461"/>
                      </a:lnTo>
                      <a:cubicBezTo>
                        <a:pt x="447" y="2067"/>
                        <a:pt x="543" y="1651"/>
                        <a:pt x="607" y="1236"/>
                      </a:cubicBezTo>
                      <a:cubicBezTo>
                        <a:pt x="682" y="831"/>
                        <a:pt x="756" y="416"/>
                        <a:pt x="810" y="1"/>
                      </a:cubicBezTo>
                      <a:close/>
                    </a:path>
                  </a:pathLst>
                </a:custGeom>
                <a:solidFill>
                  <a:srgbClr val="8457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3" name="Google Shape;1934;p41">
                  <a:extLst>
                    <a:ext uri="{FF2B5EF4-FFF2-40B4-BE49-F238E27FC236}">
                      <a16:creationId xmlns:a16="http://schemas.microsoft.com/office/drawing/2014/main" id="{696A0BD2-E614-0B09-0B19-7EFEF006844A}"/>
                    </a:ext>
                  </a:extLst>
                </p:cNvPr>
                <p:cNvSpPr/>
                <p:nvPr/>
              </p:nvSpPr>
              <p:spPr>
                <a:xfrm>
                  <a:off x="10780021" y="2573153"/>
                  <a:ext cx="101494" cy="186274"/>
                </a:xfrm>
                <a:custGeom>
                  <a:avLst/>
                  <a:gdLst/>
                  <a:ahLst/>
                  <a:cxnLst/>
                  <a:rect l="l" t="t" r="r" b="b"/>
                  <a:pathLst>
                    <a:path w="917" h="1683" extrusionOk="0">
                      <a:moveTo>
                        <a:pt x="214" y="0"/>
                      </a:moveTo>
                      <a:cubicBezTo>
                        <a:pt x="107" y="139"/>
                        <a:pt x="43" y="320"/>
                        <a:pt x="11" y="490"/>
                      </a:cubicBezTo>
                      <a:cubicBezTo>
                        <a:pt x="1" y="671"/>
                        <a:pt x="33" y="863"/>
                        <a:pt x="97" y="1033"/>
                      </a:cubicBezTo>
                      <a:cubicBezTo>
                        <a:pt x="160" y="1203"/>
                        <a:pt x="278" y="1363"/>
                        <a:pt x="427" y="1470"/>
                      </a:cubicBezTo>
                      <a:cubicBezTo>
                        <a:pt x="576" y="1597"/>
                        <a:pt x="746" y="1661"/>
                        <a:pt x="917" y="1683"/>
                      </a:cubicBezTo>
                      <a:cubicBezTo>
                        <a:pt x="757" y="1608"/>
                        <a:pt x="618" y="1512"/>
                        <a:pt x="491" y="1395"/>
                      </a:cubicBezTo>
                      <a:cubicBezTo>
                        <a:pt x="373" y="1278"/>
                        <a:pt x="278" y="1129"/>
                        <a:pt x="214" y="980"/>
                      </a:cubicBezTo>
                      <a:cubicBezTo>
                        <a:pt x="150" y="831"/>
                        <a:pt x="118" y="671"/>
                        <a:pt x="118" y="501"/>
                      </a:cubicBezTo>
                      <a:cubicBezTo>
                        <a:pt x="118" y="330"/>
                        <a:pt x="150" y="160"/>
                        <a:pt x="214" y="0"/>
                      </a:cubicBezTo>
                      <a:close/>
                    </a:path>
                  </a:pathLst>
                </a:custGeom>
                <a:solidFill>
                  <a:srgbClr val="8457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4" name="Google Shape;1935;p41">
                  <a:extLst>
                    <a:ext uri="{FF2B5EF4-FFF2-40B4-BE49-F238E27FC236}">
                      <a16:creationId xmlns:a16="http://schemas.microsoft.com/office/drawing/2014/main" id="{77B6A805-A8F2-C3F3-D9DB-EA10A2614F70}"/>
                    </a:ext>
                  </a:extLst>
                </p:cNvPr>
                <p:cNvSpPr/>
                <p:nvPr/>
              </p:nvSpPr>
              <p:spPr>
                <a:xfrm>
                  <a:off x="11032262" y="2965627"/>
                  <a:ext cx="232317" cy="265853"/>
                </a:xfrm>
                <a:custGeom>
                  <a:avLst/>
                  <a:gdLst/>
                  <a:ahLst/>
                  <a:cxnLst/>
                  <a:rect l="l" t="t" r="r" b="b"/>
                  <a:pathLst>
                    <a:path w="2099" h="2402" extrusionOk="0">
                      <a:moveTo>
                        <a:pt x="2088" y="0"/>
                      </a:moveTo>
                      <a:lnTo>
                        <a:pt x="2088" y="0"/>
                      </a:lnTo>
                      <a:cubicBezTo>
                        <a:pt x="2045" y="309"/>
                        <a:pt x="2024" y="618"/>
                        <a:pt x="1928" y="927"/>
                      </a:cubicBezTo>
                      <a:cubicBezTo>
                        <a:pt x="1864" y="1214"/>
                        <a:pt x="1758" y="1512"/>
                        <a:pt x="1587" y="1747"/>
                      </a:cubicBezTo>
                      <a:cubicBezTo>
                        <a:pt x="1428" y="1992"/>
                        <a:pt x="1172" y="2173"/>
                        <a:pt x="895" y="2268"/>
                      </a:cubicBezTo>
                      <a:cubicBezTo>
                        <a:pt x="757" y="2311"/>
                        <a:pt x="597" y="2332"/>
                        <a:pt x="448" y="2332"/>
                      </a:cubicBezTo>
                      <a:cubicBezTo>
                        <a:pt x="309" y="2332"/>
                        <a:pt x="150" y="2311"/>
                        <a:pt x="1" y="2279"/>
                      </a:cubicBezTo>
                      <a:lnTo>
                        <a:pt x="1" y="2279"/>
                      </a:lnTo>
                      <a:cubicBezTo>
                        <a:pt x="191" y="2356"/>
                        <a:pt x="404" y="2401"/>
                        <a:pt x="613" y="2401"/>
                      </a:cubicBezTo>
                      <a:cubicBezTo>
                        <a:pt x="720" y="2401"/>
                        <a:pt x="826" y="2390"/>
                        <a:pt x="927" y="2364"/>
                      </a:cubicBezTo>
                      <a:cubicBezTo>
                        <a:pt x="1087" y="2322"/>
                        <a:pt x="1236" y="2258"/>
                        <a:pt x="1374" y="2162"/>
                      </a:cubicBezTo>
                      <a:cubicBezTo>
                        <a:pt x="1491" y="2066"/>
                        <a:pt x="1609" y="1949"/>
                        <a:pt x="1704" y="1810"/>
                      </a:cubicBezTo>
                      <a:cubicBezTo>
                        <a:pt x="1885" y="1544"/>
                        <a:pt x="1992" y="1246"/>
                        <a:pt x="2045" y="937"/>
                      </a:cubicBezTo>
                      <a:cubicBezTo>
                        <a:pt x="2098" y="628"/>
                        <a:pt x="2098" y="309"/>
                        <a:pt x="208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5" name="Google Shape;1936;p41">
                  <a:extLst>
                    <a:ext uri="{FF2B5EF4-FFF2-40B4-BE49-F238E27FC236}">
                      <a16:creationId xmlns:a16="http://schemas.microsoft.com/office/drawing/2014/main" id="{E4E53DEB-147F-858D-0707-32890F745CF7}"/>
                    </a:ext>
                  </a:extLst>
                </p:cNvPr>
                <p:cNvSpPr/>
                <p:nvPr/>
              </p:nvSpPr>
              <p:spPr>
                <a:xfrm>
                  <a:off x="11708852" y="2952678"/>
                  <a:ext cx="247591" cy="233756"/>
                </a:xfrm>
                <a:custGeom>
                  <a:avLst/>
                  <a:gdLst/>
                  <a:ahLst/>
                  <a:cxnLst/>
                  <a:rect l="l" t="t" r="r" b="b"/>
                  <a:pathLst>
                    <a:path w="2237" h="2112" extrusionOk="0">
                      <a:moveTo>
                        <a:pt x="0" y="0"/>
                      </a:moveTo>
                      <a:cubicBezTo>
                        <a:pt x="21" y="298"/>
                        <a:pt x="75" y="586"/>
                        <a:pt x="160" y="884"/>
                      </a:cubicBezTo>
                      <a:cubicBezTo>
                        <a:pt x="245" y="1161"/>
                        <a:pt x="394" y="1427"/>
                        <a:pt x="607" y="1651"/>
                      </a:cubicBezTo>
                      <a:cubicBezTo>
                        <a:pt x="809" y="1864"/>
                        <a:pt x="1076" y="2034"/>
                        <a:pt x="1384" y="2087"/>
                      </a:cubicBezTo>
                      <a:cubicBezTo>
                        <a:pt x="1454" y="2103"/>
                        <a:pt x="1528" y="2111"/>
                        <a:pt x="1604" y="2111"/>
                      </a:cubicBezTo>
                      <a:cubicBezTo>
                        <a:pt x="1680" y="2111"/>
                        <a:pt x="1757" y="2103"/>
                        <a:pt x="1832" y="2087"/>
                      </a:cubicBezTo>
                      <a:cubicBezTo>
                        <a:pt x="1981" y="2066"/>
                        <a:pt x="2108" y="2013"/>
                        <a:pt x="2236" y="1917"/>
                      </a:cubicBezTo>
                      <a:lnTo>
                        <a:pt x="2236" y="1917"/>
                      </a:lnTo>
                      <a:cubicBezTo>
                        <a:pt x="2098" y="1970"/>
                        <a:pt x="1970" y="2013"/>
                        <a:pt x="1821" y="2023"/>
                      </a:cubicBezTo>
                      <a:cubicBezTo>
                        <a:pt x="1788" y="2026"/>
                        <a:pt x="1756" y="2027"/>
                        <a:pt x="1723" y="2027"/>
                      </a:cubicBezTo>
                      <a:cubicBezTo>
                        <a:pt x="1617" y="2027"/>
                        <a:pt x="1511" y="2013"/>
                        <a:pt x="1406" y="1981"/>
                      </a:cubicBezTo>
                      <a:cubicBezTo>
                        <a:pt x="1139" y="1906"/>
                        <a:pt x="884" y="1746"/>
                        <a:pt x="703" y="1544"/>
                      </a:cubicBezTo>
                      <a:cubicBezTo>
                        <a:pt x="501" y="1331"/>
                        <a:pt x="351" y="1097"/>
                        <a:pt x="245" y="831"/>
                      </a:cubicBezTo>
                      <a:cubicBezTo>
                        <a:pt x="138" y="564"/>
                        <a:pt x="64" y="277"/>
                        <a:pt x="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6" name="Google Shape;1937;p41">
                  <a:extLst>
                    <a:ext uri="{FF2B5EF4-FFF2-40B4-BE49-F238E27FC236}">
                      <a16:creationId xmlns:a16="http://schemas.microsoft.com/office/drawing/2014/main" id="{1BEF56DE-3EDE-AC0A-5EA2-54FF9B44A576}"/>
                    </a:ext>
                  </a:extLst>
                </p:cNvPr>
                <p:cNvSpPr/>
                <p:nvPr/>
              </p:nvSpPr>
              <p:spPr>
                <a:xfrm>
                  <a:off x="11522577" y="3386325"/>
                  <a:ext cx="141560" cy="254675"/>
                </a:xfrm>
                <a:custGeom>
                  <a:avLst/>
                  <a:gdLst/>
                  <a:ahLst/>
                  <a:cxnLst/>
                  <a:rect l="l" t="t" r="r" b="b"/>
                  <a:pathLst>
                    <a:path w="1279" h="2301" extrusionOk="0">
                      <a:moveTo>
                        <a:pt x="1278" y="1"/>
                      </a:moveTo>
                      <a:lnTo>
                        <a:pt x="1278" y="1"/>
                      </a:lnTo>
                      <a:cubicBezTo>
                        <a:pt x="1065" y="65"/>
                        <a:pt x="852" y="139"/>
                        <a:pt x="639" y="235"/>
                      </a:cubicBezTo>
                      <a:cubicBezTo>
                        <a:pt x="426" y="331"/>
                        <a:pt x="224" y="437"/>
                        <a:pt x="32" y="565"/>
                      </a:cubicBezTo>
                      <a:lnTo>
                        <a:pt x="1" y="586"/>
                      </a:lnTo>
                      <a:lnTo>
                        <a:pt x="1" y="618"/>
                      </a:lnTo>
                      <a:cubicBezTo>
                        <a:pt x="11" y="1183"/>
                        <a:pt x="64" y="1758"/>
                        <a:pt x="203" y="2301"/>
                      </a:cubicBezTo>
                      <a:cubicBezTo>
                        <a:pt x="192" y="1749"/>
                        <a:pt x="151" y="1207"/>
                        <a:pt x="120" y="656"/>
                      </a:cubicBezTo>
                      <a:lnTo>
                        <a:pt x="120" y="656"/>
                      </a:lnTo>
                      <a:cubicBezTo>
                        <a:pt x="486" y="408"/>
                        <a:pt x="893" y="220"/>
                        <a:pt x="127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7" name="Google Shape;1938;p41">
                <a:extLst>
                  <a:ext uri="{FF2B5EF4-FFF2-40B4-BE49-F238E27FC236}">
                    <a16:creationId xmlns:a16="http://schemas.microsoft.com/office/drawing/2014/main" id="{3AA6ED64-3A16-4115-0DA0-BE9F108C5A06}"/>
                  </a:ext>
                </a:extLst>
              </p:cNvPr>
              <p:cNvSpPr/>
              <p:nvPr/>
            </p:nvSpPr>
            <p:spPr>
              <a:xfrm flipH="1">
                <a:off x="3928081" y="3187377"/>
                <a:ext cx="210176" cy="245325"/>
              </a:xfrm>
              <a:custGeom>
                <a:avLst/>
                <a:gdLst/>
                <a:ahLst/>
                <a:cxnLst/>
                <a:rect l="l" t="t" r="r" b="b"/>
                <a:pathLst>
                  <a:path w="2930" h="3420" extrusionOk="0">
                    <a:moveTo>
                      <a:pt x="831" y="1"/>
                    </a:moveTo>
                    <a:cubicBezTo>
                      <a:pt x="629" y="1"/>
                      <a:pt x="459" y="129"/>
                      <a:pt x="352" y="299"/>
                    </a:cubicBezTo>
                    <a:cubicBezTo>
                      <a:pt x="246" y="459"/>
                      <a:pt x="192" y="661"/>
                      <a:pt x="171" y="863"/>
                    </a:cubicBezTo>
                    <a:cubicBezTo>
                      <a:pt x="1" y="1726"/>
                      <a:pt x="235" y="2578"/>
                      <a:pt x="544" y="3419"/>
                    </a:cubicBezTo>
                    <a:cubicBezTo>
                      <a:pt x="1310" y="3185"/>
                      <a:pt x="2003" y="2737"/>
                      <a:pt x="2556" y="2152"/>
                    </a:cubicBezTo>
                    <a:cubicBezTo>
                      <a:pt x="2673" y="2024"/>
                      <a:pt x="2791" y="1875"/>
                      <a:pt x="2854" y="1715"/>
                    </a:cubicBezTo>
                    <a:cubicBezTo>
                      <a:pt x="2929" y="1545"/>
                      <a:pt x="2929" y="1353"/>
                      <a:pt x="2833" y="1193"/>
                    </a:cubicBezTo>
                    <a:cubicBezTo>
                      <a:pt x="2723" y="1024"/>
                      <a:pt x="2520" y="943"/>
                      <a:pt x="2313" y="943"/>
                    </a:cubicBezTo>
                    <a:cubicBezTo>
                      <a:pt x="2259" y="943"/>
                      <a:pt x="2204" y="948"/>
                      <a:pt x="2152" y="959"/>
                    </a:cubicBezTo>
                    <a:cubicBezTo>
                      <a:pt x="1896" y="1012"/>
                      <a:pt x="1683" y="1161"/>
                      <a:pt x="1491" y="1300"/>
                    </a:cubicBezTo>
                    <a:cubicBezTo>
                      <a:pt x="1513" y="1034"/>
                      <a:pt x="1502" y="725"/>
                      <a:pt x="1417" y="480"/>
                    </a:cubicBezTo>
                    <a:cubicBezTo>
                      <a:pt x="1332" y="224"/>
                      <a:pt x="1097" y="1"/>
                      <a:pt x="8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spTree>
    <p:extLst>
      <p:ext uri="{BB962C8B-B14F-4D97-AF65-F5344CB8AC3E}">
        <p14:creationId xmlns:p14="http://schemas.microsoft.com/office/powerpoint/2010/main" val="18184960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9A420-3764-A541-73C0-44CAE5DDC3C2}"/>
              </a:ext>
            </a:extLst>
          </p:cNvPr>
          <p:cNvSpPr>
            <a:spLocks noGrp="1"/>
          </p:cNvSpPr>
          <p:nvPr>
            <p:ph type="title"/>
          </p:nvPr>
        </p:nvSpPr>
        <p:spPr/>
        <p:txBody>
          <a:bodyPr/>
          <a:lstStyle/>
          <a:p>
            <a:pPr algn="ctr"/>
            <a:r>
              <a:rPr lang="en-US" dirty="0"/>
              <a:t>References</a:t>
            </a:r>
          </a:p>
        </p:txBody>
      </p:sp>
      <p:grpSp>
        <p:nvGrpSpPr>
          <p:cNvPr id="126" name="Google Shape;1227;p30">
            <a:extLst>
              <a:ext uri="{FF2B5EF4-FFF2-40B4-BE49-F238E27FC236}">
                <a16:creationId xmlns:a16="http://schemas.microsoft.com/office/drawing/2014/main" id="{0B1BAF21-0196-77D0-9826-9FB53659E8B4}"/>
              </a:ext>
            </a:extLst>
          </p:cNvPr>
          <p:cNvGrpSpPr/>
          <p:nvPr/>
        </p:nvGrpSpPr>
        <p:grpSpPr>
          <a:xfrm>
            <a:off x="6943678" y="715803"/>
            <a:ext cx="1981677" cy="4054416"/>
            <a:chOff x="4823225" y="3008700"/>
            <a:chExt cx="529800" cy="1157850"/>
          </a:xfrm>
        </p:grpSpPr>
        <p:sp>
          <p:nvSpPr>
            <p:cNvPr id="99" name="Google Shape;1228;p30">
              <a:extLst>
                <a:ext uri="{FF2B5EF4-FFF2-40B4-BE49-F238E27FC236}">
                  <a16:creationId xmlns:a16="http://schemas.microsoft.com/office/drawing/2014/main" id="{2F940C98-EDAB-8428-BC63-6F0C9E0E1EAF}"/>
                </a:ext>
              </a:extLst>
            </p:cNvPr>
            <p:cNvSpPr/>
            <p:nvPr/>
          </p:nvSpPr>
          <p:spPr>
            <a:xfrm>
              <a:off x="4823225" y="3008700"/>
              <a:ext cx="529800" cy="529800"/>
            </a:xfrm>
            <a:custGeom>
              <a:avLst/>
              <a:gdLst/>
              <a:ahLst/>
              <a:cxnLst/>
              <a:rect l="l" t="t" r="r" b="b"/>
              <a:pathLst>
                <a:path w="21192" h="21192" extrusionOk="0">
                  <a:moveTo>
                    <a:pt x="10596" y="1"/>
                  </a:moveTo>
                  <a:cubicBezTo>
                    <a:pt x="9957" y="1"/>
                    <a:pt x="9382" y="341"/>
                    <a:pt x="9052" y="842"/>
                  </a:cubicBezTo>
                  <a:cubicBezTo>
                    <a:pt x="8726" y="583"/>
                    <a:pt x="8313" y="432"/>
                    <a:pt x="7884" y="432"/>
                  </a:cubicBezTo>
                  <a:cubicBezTo>
                    <a:pt x="7696" y="432"/>
                    <a:pt x="7504" y="461"/>
                    <a:pt x="7316" y="522"/>
                  </a:cubicBezTo>
                  <a:cubicBezTo>
                    <a:pt x="6709" y="725"/>
                    <a:pt x="6262" y="1214"/>
                    <a:pt x="6102" y="1789"/>
                  </a:cubicBezTo>
                  <a:cubicBezTo>
                    <a:pt x="5895" y="1710"/>
                    <a:pt x="5675" y="1669"/>
                    <a:pt x="5452" y="1669"/>
                  </a:cubicBezTo>
                  <a:cubicBezTo>
                    <a:pt x="5079" y="1669"/>
                    <a:pt x="4700" y="1784"/>
                    <a:pt x="4366" y="2024"/>
                  </a:cubicBezTo>
                  <a:cubicBezTo>
                    <a:pt x="3845" y="2407"/>
                    <a:pt x="3578" y="3014"/>
                    <a:pt x="3600" y="3610"/>
                  </a:cubicBezTo>
                  <a:cubicBezTo>
                    <a:pt x="3568" y="3609"/>
                    <a:pt x="3536" y="3608"/>
                    <a:pt x="3503" y="3608"/>
                  </a:cubicBezTo>
                  <a:cubicBezTo>
                    <a:pt x="2940" y="3608"/>
                    <a:pt x="2386" y="3873"/>
                    <a:pt x="2024" y="4366"/>
                  </a:cubicBezTo>
                  <a:cubicBezTo>
                    <a:pt x="1630" y="4888"/>
                    <a:pt x="1576" y="5538"/>
                    <a:pt x="1779" y="6113"/>
                  </a:cubicBezTo>
                  <a:cubicBezTo>
                    <a:pt x="1193" y="6273"/>
                    <a:pt x="714" y="6709"/>
                    <a:pt x="511" y="7327"/>
                  </a:cubicBezTo>
                  <a:cubicBezTo>
                    <a:pt x="320" y="7934"/>
                    <a:pt x="448" y="8594"/>
                    <a:pt x="831" y="9052"/>
                  </a:cubicBezTo>
                  <a:cubicBezTo>
                    <a:pt x="330" y="9393"/>
                    <a:pt x="0" y="9957"/>
                    <a:pt x="0" y="10596"/>
                  </a:cubicBezTo>
                  <a:cubicBezTo>
                    <a:pt x="0" y="11256"/>
                    <a:pt x="330" y="11810"/>
                    <a:pt x="831" y="12140"/>
                  </a:cubicBezTo>
                  <a:cubicBezTo>
                    <a:pt x="458" y="12609"/>
                    <a:pt x="320" y="13258"/>
                    <a:pt x="511" y="13876"/>
                  </a:cubicBezTo>
                  <a:cubicBezTo>
                    <a:pt x="714" y="14483"/>
                    <a:pt x="1204" y="14930"/>
                    <a:pt x="1779" y="15090"/>
                  </a:cubicBezTo>
                  <a:cubicBezTo>
                    <a:pt x="1566" y="15644"/>
                    <a:pt x="1630" y="16293"/>
                    <a:pt x="2024" y="16826"/>
                  </a:cubicBezTo>
                  <a:cubicBezTo>
                    <a:pt x="2393" y="17328"/>
                    <a:pt x="2959" y="17593"/>
                    <a:pt x="3533" y="17593"/>
                  </a:cubicBezTo>
                  <a:cubicBezTo>
                    <a:pt x="3555" y="17593"/>
                    <a:pt x="3578" y="17593"/>
                    <a:pt x="3600" y="17592"/>
                  </a:cubicBezTo>
                  <a:lnTo>
                    <a:pt x="3600" y="17592"/>
                  </a:lnTo>
                  <a:cubicBezTo>
                    <a:pt x="3578" y="18189"/>
                    <a:pt x="3845" y="18785"/>
                    <a:pt x="4366" y="19168"/>
                  </a:cubicBezTo>
                  <a:cubicBezTo>
                    <a:pt x="4687" y="19415"/>
                    <a:pt x="5066" y="19529"/>
                    <a:pt x="5444" y="19529"/>
                  </a:cubicBezTo>
                  <a:cubicBezTo>
                    <a:pt x="5668" y="19529"/>
                    <a:pt x="5892" y="19489"/>
                    <a:pt x="6102" y="19413"/>
                  </a:cubicBezTo>
                  <a:cubicBezTo>
                    <a:pt x="6262" y="19999"/>
                    <a:pt x="6709" y="20478"/>
                    <a:pt x="7316" y="20680"/>
                  </a:cubicBezTo>
                  <a:cubicBezTo>
                    <a:pt x="7507" y="20740"/>
                    <a:pt x="7702" y="20768"/>
                    <a:pt x="7893" y="20768"/>
                  </a:cubicBezTo>
                  <a:cubicBezTo>
                    <a:pt x="8319" y="20768"/>
                    <a:pt x="8728" y="20626"/>
                    <a:pt x="9052" y="20361"/>
                  </a:cubicBezTo>
                  <a:cubicBezTo>
                    <a:pt x="9382" y="20861"/>
                    <a:pt x="9957" y="21192"/>
                    <a:pt x="10596" y="21192"/>
                  </a:cubicBezTo>
                  <a:cubicBezTo>
                    <a:pt x="11245" y="21192"/>
                    <a:pt x="11799" y="20861"/>
                    <a:pt x="12140" y="20361"/>
                  </a:cubicBezTo>
                  <a:cubicBezTo>
                    <a:pt x="12459" y="20620"/>
                    <a:pt x="12876" y="20766"/>
                    <a:pt x="13304" y="20766"/>
                  </a:cubicBezTo>
                  <a:cubicBezTo>
                    <a:pt x="13491" y="20766"/>
                    <a:pt x="13681" y="20739"/>
                    <a:pt x="13865" y="20680"/>
                  </a:cubicBezTo>
                  <a:cubicBezTo>
                    <a:pt x="14483" y="20478"/>
                    <a:pt x="14919" y="19988"/>
                    <a:pt x="15079" y="19413"/>
                  </a:cubicBezTo>
                  <a:cubicBezTo>
                    <a:pt x="15285" y="19492"/>
                    <a:pt x="15505" y="19533"/>
                    <a:pt x="15728" y="19533"/>
                  </a:cubicBezTo>
                  <a:cubicBezTo>
                    <a:pt x="16106" y="19533"/>
                    <a:pt x="16491" y="19416"/>
                    <a:pt x="16825" y="19168"/>
                  </a:cubicBezTo>
                  <a:cubicBezTo>
                    <a:pt x="17337" y="18785"/>
                    <a:pt x="17603" y="18189"/>
                    <a:pt x="17582" y="17592"/>
                  </a:cubicBezTo>
                  <a:lnTo>
                    <a:pt x="17582" y="17592"/>
                  </a:lnTo>
                  <a:cubicBezTo>
                    <a:pt x="17604" y="17593"/>
                    <a:pt x="17626" y="17593"/>
                    <a:pt x="17648" y="17593"/>
                  </a:cubicBezTo>
                  <a:cubicBezTo>
                    <a:pt x="18222" y="17593"/>
                    <a:pt x="18789" y="17328"/>
                    <a:pt x="19168" y="16826"/>
                  </a:cubicBezTo>
                  <a:cubicBezTo>
                    <a:pt x="19552" y="16314"/>
                    <a:pt x="19605" y="15654"/>
                    <a:pt x="19402" y="15090"/>
                  </a:cubicBezTo>
                  <a:cubicBezTo>
                    <a:pt x="19988" y="14930"/>
                    <a:pt x="20467" y="14483"/>
                    <a:pt x="20670" y="13876"/>
                  </a:cubicBezTo>
                  <a:cubicBezTo>
                    <a:pt x="20872" y="13258"/>
                    <a:pt x="20734" y="12609"/>
                    <a:pt x="20350" y="12140"/>
                  </a:cubicBezTo>
                  <a:cubicBezTo>
                    <a:pt x="20851" y="11810"/>
                    <a:pt x="21191" y="11256"/>
                    <a:pt x="21191" y="10596"/>
                  </a:cubicBezTo>
                  <a:cubicBezTo>
                    <a:pt x="21191" y="9946"/>
                    <a:pt x="20851" y="9393"/>
                    <a:pt x="20350" y="9052"/>
                  </a:cubicBezTo>
                  <a:cubicBezTo>
                    <a:pt x="20723" y="8594"/>
                    <a:pt x="20872" y="7934"/>
                    <a:pt x="20670" y="7327"/>
                  </a:cubicBezTo>
                  <a:cubicBezTo>
                    <a:pt x="20467" y="6709"/>
                    <a:pt x="19978" y="6273"/>
                    <a:pt x="19402" y="6113"/>
                  </a:cubicBezTo>
                  <a:cubicBezTo>
                    <a:pt x="19615" y="5549"/>
                    <a:pt x="19552" y="4899"/>
                    <a:pt x="19168" y="4366"/>
                  </a:cubicBezTo>
                  <a:cubicBezTo>
                    <a:pt x="18795" y="3873"/>
                    <a:pt x="18241" y="3608"/>
                    <a:pt x="17678" y="3608"/>
                  </a:cubicBezTo>
                  <a:cubicBezTo>
                    <a:pt x="17646" y="3608"/>
                    <a:pt x="17614" y="3609"/>
                    <a:pt x="17582" y="3610"/>
                  </a:cubicBezTo>
                  <a:cubicBezTo>
                    <a:pt x="17603" y="3014"/>
                    <a:pt x="17337" y="2407"/>
                    <a:pt x="16825" y="2024"/>
                  </a:cubicBezTo>
                  <a:cubicBezTo>
                    <a:pt x="16499" y="1784"/>
                    <a:pt x="16124" y="1674"/>
                    <a:pt x="15747" y="1674"/>
                  </a:cubicBezTo>
                  <a:cubicBezTo>
                    <a:pt x="15521" y="1674"/>
                    <a:pt x="15295" y="1714"/>
                    <a:pt x="15079" y="1789"/>
                  </a:cubicBezTo>
                  <a:cubicBezTo>
                    <a:pt x="14919" y="1204"/>
                    <a:pt x="14483" y="725"/>
                    <a:pt x="13865" y="522"/>
                  </a:cubicBezTo>
                  <a:cubicBezTo>
                    <a:pt x="13677" y="459"/>
                    <a:pt x="13483" y="430"/>
                    <a:pt x="13292" y="430"/>
                  </a:cubicBezTo>
                  <a:cubicBezTo>
                    <a:pt x="12868" y="430"/>
                    <a:pt x="12456" y="577"/>
                    <a:pt x="12140" y="842"/>
                  </a:cubicBezTo>
                  <a:cubicBezTo>
                    <a:pt x="11799" y="341"/>
                    <a:pt x="11235" y="1"/>
                    <a:pt x="10596" y="1"/>
                  </a:cubicBezTo>
                  <a:close/>
                </a:path>
              </a:pathLst>
            </a:custGeom>
            <a:solidFill>
              <a:srgbClr val="4D35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0" name="Google Shape;1229;p30">
              <a:extLst>
                <a:ext uri="{FF2B5EF4-FFF2-40B4-BE49-F238E27FC236}">
                  <a16:creationId xmlns:a16="http://schemas.microsoft.com/office/drawing/2014/main" id="{0BAB9DC4-5191-5F9E-80CF-B9EED8A20F8B}"/>
                </a:ext>
              </a:extLst>
            </p:cNvPr>
            <p:cNvSpPr/>
            <p:nvPr/>
          </p:nvSpPr>
          <p:spPr>
            <a:xfrm>
              <a:off x="4915873" y="3345477"/>
              <a:ext cx="435275" cy="751519"/>
            </a:xfrm>
            <a:custGeom>
              <a:avLst/>
              <a:gdLst/>
              <a:ahLst/>
              <a:cxnLst/>
              <a:rect l="l" t="t" r="r" b="b"/>
              <a:pathLst>
                <a:path w="17411" h="29242" extrusionOk="0">
                  <a:moveTo>
                    <a:pt x="10745" y="0"/>
                  </a:moveTo>
                  <a:lnTo>
                    <a:pt x="4984" y="6698"/>
                  </a:lnTo>
                  <a:lnTo>
                    <a:pt x="5633" y="10628"/>
                  </a:lnTo>
                  <a:cubicBezTo>
                    <a:pt x="4600" y="11554"/>
                    <a:pt x="3866" y="12789"/>
                    <a:pt x="3546" y="14152"/>
                  </a:cubicBezTo>
                  <a:lnTo>
                    <a:pt x="0" y="29242"/>
                  </a:lnTo>
                  <a:lnTo>
                    <a:pt x="14802" y="29242"/>
                  </a:lnTo>
                  <a:lnTo>
                    <a:pt x="17006" y="16751"/>
                  </a:lnTo>
                  <a:cubicBezTo>
                    <a:pt x="17411" y="14419"/>
                    <a:pt x="16591" y="12033"/>
                    <a:pt x="14834" y="10436"/>
                  </a:cubicBezTo>
                  <a:lnTo>
                    <a:pt x="14163" y="9840"/>
                  </a:lnTo>
                  <a:cubicBezTo>
                    <a:pt x="13311" y="9073"/>
                    <a:pt x="12704" y="8061"/>
                    <a:pt x="12438" y="6943"/>
                  </a:cubicBezTo>
                  <a:lnTo>
                    <a:pt x="10745" y="0"/>
                  </a:lnTo>
                  <a:close/>
                </a:path>
              </a:pathLst>
            </a:custGeom>
            <a:solidFill>
              <a:srgbClr val="6746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1" name="Google Shape;1230;p30">
              <a:extLst>
                <a:ext uri="{FF2B5EF4-FFF2-40B4-BE49-F238E27FC236}">
                  <a16:creationId xmlns:a16="http://schemas.microsoft.com/office/drawing/2014/main" id="{24821D0A-8544-E94F-36FD-95411EE9BFCD}"/>
                </a:ext>
              </a:extLst>
            </p:cNvPr>
            <p:cNvSpPr/>
            <p:nvPr/>
          </p:nvSpPr>
          <p:spPr>
            <a:xfrm>
              <a:off x="5121925" y="3763175"/>
              <a:ext cx="199675" cy="333850"/>
            </a:xfrm>
            <a:custGeom>
              <a:avLst/>
              <a:gdLst/>
              <a:ahLst/>
              <a:cxnLst/>
              <a:rect l="l" t="t" r="r" b="b"/>
              <a:pathLst>
                <a:path w="7987" h="13354" extrusionOk="0">
                  <a:moveTo>
                    <a:pt x="7987" y="0"/>
                  </a:moveTo>
                  <a:lnTo>
                    <a:pt x="0" y="13354"/>
                  </a:lnTo>
                  <a:lnTo>
                    <a:pt x="4899" y="13354"/>
                  </a:lnTo>
                  <a:lnTo>
                    <a:pt x="7987" y="0"/>
                  </a:lnTo>
                  <a:close/>
                </a:path>
              </a:pathLst>
            </a:custGeom>
            <a:solidFill>
              <a:srgbClr val="4D35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2" name="Google Shape;1231;p30">
              <a:extLst>
                <a:ext uri="{FF2B5EF4-FFF2-40B4-BE49-F238E27FC236}">
                  <a16:creationId xmlns:a16="http://schemas.microsoft.com/office/drawing/2014/main" id="{D4AB5324-3DDD-F40C-A8D2-92DB2F9C17F9}"/>
                </a:ext>
              </a:extLst>
            </p:cNvPr>
            <p:cNvSpPr/>
            <p:nvPr/>
          </p:nvSpPr>
          <p:spPr>
            <a:xfrm>
              <a:off x="5050050" y="3365700"/>
              <a:ext cx="153100" cy="229500"/>
            </a:xfrm>
            <a:custGeom>
              <a:avLst/>
              <a:gdLst/>
              <a:ahLst/>
              <a:cxnLst/>
              <a:rect l="l" t="t" r="r" b="b"/>
              <a:pathLst>
                <a:path w="6124" h="9180" extrusionOk="0">
                  <a:moveTo>
                    <a:pt x="5271" y="1"/>
                  </a:moveTo>
                  <a:lnTo>
                    <a:pt x="0" y="6113"/>
                  </a:lnTo>
                  <a:lnTo>
                    <a:pt x="522" y="9180"/>
                  </a:lnTo>
                  <a:cubicBezTo>
                    <a:pt x="639" y="9169"/>
                    <a:pt x="756" y="9126"/>
                    <a:pt x="884" y="9095"/>
                  </a:cubicBezTo>
                  <a:lnTo>
                    <a:pt x="2598" y="8583"/>
                  </a:lnTo>
                  <a:cubicBezTo>
                    <a:pt x="4750" y="7923"/>
                    <a:pt x="6123" y="5517"/>
                    <a:pt x="5836" y="2908"/>
                  </a:cubicBezTo>
                  <a:lnTo>
                    <a:pt x="5708" y="1832"/>
                  </a:lnTo>
                  <a:lnTo>
                    <a:pt x="5271" y="1"/>
                  </a:lnTo>
                  <a:close/>
                </a:path>
              </a:pathLst>
            </a:custGeom>
            <a:solidFill>
              <a:srgbClr val="4D35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3" name="Google Shape;1232;p30">
              <a:extLst>
                <a:ext uri="{FF2B5EF4-FFF2-40B4-BE49-F238E27FC236}">
                  <a16:creationId xmlns:a16="http://schemas.microsoft.com/office/drawing/2014/main" id="{E013F37F-A570-8198-495C-CA61062FF6EA}"/>
                </a:ext>
              </a:extLst>
            </p:cNvPr>
            <p:cNvSpPr/>
            <p:nvPr/>
          </p:nvSpPr>
          <p:spPr>
            <a:xfrm>
              <a:off x="4929700" y="3215575"/>
              <a:ext cx="263050" cy="341325"/>
            </a:xfrm>
            <a:custGeom>
              <a:avLst/>
              <a:gdLst/>
              <a:ahLst/>
              <a:cxnLst/>
              <a:rect l="l" t="t" r="r" b="b"/>
              <a:pathLst>
                <a:path w="10522" h="13653" extrusionOk="0">
                  <a:moveTo>
                    <a:pt x="5393" y="1"/>
                  </a:moveTo>
                  <a:cubicBezTo>
                    <a:pt x="5109" y="1"/>
                    <a:pt x="4820" y="18"/>
                    <a:pt x="4527" y="53"/>
                  </a:cubicBezTo>
                  <a:cubicBezTo>
                    <a:pt x="1896" y="351"/>
                    <a:pt x="1" y="1884"/>
                    <a:pt x="342" y="4951"/>
                  </a:cubicBezTo>
                  <a:lnTo>
                    <a:pt x="927" y="10084"/>
                  </a:lnTo>
                  <a:cubicBezTo>
                    <a:pt x="1044" y="11181"/>
                    <a:pt x="1577" y="12192"/>
                    <a:pt x="2450" y="12885"/>
                  </a:cubicBezTo>
                  <a:cubicBezTo>
                    <a:pt x="3067" y="13386"/>
                    <a:pt x="3773" y="13652"/>
                    <a:pt x="4479" y="13652"/>
                  </a:cubicBezTo>
                  <a:cubicBezTo>
                    <a:pt x="4749" y="13652"/>
                    <a:pt x="5018" y="13614"/>
                    <a:pt x="5283" y="13534"/>
                  </a:cubicBezTo>
                  <a:lnTo>
                    <a:pt x="6997" y="13012"/>
                  </a:lnTo>
                  <a:cubicBezTo>
                    <a:pt x="9159" y="12352"/>
                    <a:pt x="10522" y="9956"/>
                    <a:pt x="10245" y="7347"/>
                  </a:cubicBezTo>
                  <a:lnTo>
                    <a:pt x="9851" y="3854"/>
                  </a:lnTo>
                  <a:cubicBezTo>
                    <a:pt x="9529" y="1121"/>
                    <a:pt x="7645" y="1"/>
                    <a:pt x="5393" y="1"/>
                  </a:cubicBezTo>
                  <a:close/>
                </a:path>
              </a:pathLst>
            </a:custGeom>
            <a:solidFill>
              <a:srgbClr val="8057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4" name="Google Shape;1233;p30">
              <a:extLst>
                <a:ext uri="{FF2B5EF4-FFF2-40B4-BE49-F238E27FC236}">
                  <a16:creationId xmlns:a16="http://schemas.microsoft.com/office/drawing/2014/main" id="{11DF2292-956B-C51B-5FFC-C75103150FD1}"/>
                </a:ext>
              </a:extLst>
            </p:cNvPr>
            <p:cNvSpPr/>
            <p:nvPr/>
          </p:nvSpPr>
          <p:spPr>
            <a:xfrm>
              <a:off x="5171425" y="3319725"/>
              <a:ext cx="53825" cy="65425"/>
            </a:xfrm>
            <a:custGeom>
              <a:avLst/>
              <a:gdLst/>
              <a:ahLst/>
              <a:cxnLst/>
              <a:rect l="l" t="t" r="r" b="b"/>
              <a:pathLst>
                <a:path w="2153" h="2617" extrusionOk="0">
                  <a:moveTo>
                    <a:pt x="798" y="1"/>
                  </a:moveTo>
                  <a:cubicBezTo>
                    <a:pt x="753" y="1"/>
                    <a:pt x="707" y="3"/>
                    <a:pt x="661" y="8"/>
                  </a:cubicBezTo>
                  <a:lnTo>
                    <a:pt x="1" y="93"/>
                  </a:lnTo>
                  <a:lnTo>
                    <a:pt x="299" y="2617"/>
                  </a:lnTo>
                  <a:lnTo>
                    <a:pt x="949" y="2542"/>
                  </a:lnTo>
                  <a:cubicBezTo>
                    <a:pt x="1641" y="2457"/>
                    <a:pt x="2152" y="1818"/>
                    <a:pt x="2067" y="1126"/>
                  </a:cubicBezTo>
                  <a:cubicBezTo>
                    <a:pt x="1997" y="480"/>
                    <a:pt x="1436" y="1"/>
                    <a:pt x="798" y="1"/>
                  </a:cubicBezTo>
                  <a:close/>
                </a:path>
              </a:pathLst>
            </a:custGeom>
            <a:solidFill>
              <a:srgbClr val="8057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5" name="Google Shape;1234;p30">
              <a:extLst>
                <a:ext uri="{FF2B5EF4-FFF2-40B4-BE49-F238E27FC236}">
                  <a16:creationId xmlns:a16="http://schemas.microsoft.com/office/drawing/2014/main" id="{90C844A5-2120-F692-186D-901D2291D208}"/>
                </a:ext>
              </a:extLst>
            </p:cNvPr>
            <p:cNvSpPr/>
            <p:nvPr/>
          </p:nvSpPr>
          <p:spPr>
            <a:xfrm>
              <a:off x="4978950" y="3353200"/>
              <a:ext cx="34650" cy="85625"/>
            </a:xfrm>
            <a:custGeom>
              <a:avLst/>
              <a:gdLst/>
              <a:ahLst/>
              <a:cxnLst/>
              <a:rect l="l" t="t" r="r" b="b"/>
              <a:pathLst>
                <a:path w="1386" h="3425" extrusionOk="0">
                  <a:moveTo>
                    <a:pt x="981" y="0"/>
                  </a:moveTo>
                  <a:cubicBezTo>
                    <a:pt x="608" y="2715"/>
                    <a:pt x="1" y="2236"/>
                    <a:pt x="33" y="2928"/>
                  </a:cubicBezTo>
                  <a:cubicBezTo>
                    <a:pt x="65" y="3341"/>
                    <a:pt x="539" y="3424"/>
                    <a:pt x="918" y="3424"/>
                  </a:cubicBezTo>
                  <a:cubicBezTo>
                    <a:pt x="1174" y="3424"/>
                    <a:pt x="1385" y="3386"/>
                    <a:pt x="1385" y="3386"/>
                  </a:cubicBezTo>
                  <a:lnTo>
                    <a:pt x="981" y="0"/>
                  </a:lnTo>
                  <a:close/>
                </a:path>
              </a:pathLst>
            </a:custGeom>
            <a:solidFill>
              <a:srgbClr val="6746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6" name="Google Shape;1235;p30">
              <a:extLst>
                <a:ext uri="{FF2B5EF4-FFF2-40B4-BE49-F238E27FC236}">
                  <a16:creationId xmlns:a16="http://schemas.microsoft.com/office/drawing/2014/main" id="{4C03DD4F-5D83-FF9A-3078-F7EDED0CD393}"/>
                </a:ext>
              </a:extLst>
            </p:cNvPr>
            <p:cNvSpPr/>
            <p:nvPr/>
          </p:nvSpPr>
          <p:spPr>
            <a:xfrm>
              <a:off x="4996800" y="3463125"/>
              <a:ext cx="68700" cy="15200"/>
            </a:xfrm>
            <a:custGeom>
              <a:avLst/>
              <a:gdLst/>
              <a:ahLst/>
              <a:cxnLst/>
              <a:rect l="l" t="t" r="r" b="b"/>
              <a:pathLst>
                <a:path w="2748" h="608" fill="none" extrusionOk="0">
                  <a:moveTo>
                    <a:pt x="0" y="395"/>
                  </a:moveTo>
                  <a:cubicBezTo>
                    <a:pt x="0" y="395"/>
                    <a:pt x="1491" y="608"/>
                    <a:pt x="2748" y="1"/>
                  </a:cubicBezTo>
                </a:path>
              </a:pathLst>
            </a:custGeom>
            <a:noFill/>
            <a:ln w="28575" cap="rnd" cmpd="sng">
              <a:solidFill>
                <a:srgbClr val="67463A"/>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7" name="Google Shape;1236;p30">
              <a:extLst>
                <a:ext uri="{FF2B5EF4-FFF2-40B4-BE49-F238E27FC236}">
                  <a16:creationId xmlns:a16="http://schemas.microsoft.com/office/drawing/2014/main" id="{4DD45F8C-7D52-8163-BD6E-088B9122392A}"/>
                </a:ext>
              </a:extLst>
            </p:cNvPr>
            <p:cNvSpPr/>
            <p:nvPr/>
          </p:nvSpPr>
          <p:spPr>
            <a:xfrm>
              <a:off x="5039650" y="3340950"/>
              <a:ext cx="58075" cy="19175"/>
            </a:xfrm>
            <a:custGeom>
              <a:avLst/>
              <a:gdLst/>
              <a:ahLst/>
              <a:cxnLst/>
              <a:rect l="l" t="t" r="r" b="b"/>
              <a:pathLst>
                <a:path w="2323" h="767" fill="none" extrusionOk="0">
                  <a:moveTo>
                    <a:pt x="1" y="415"/>
                  </a:moveTo>
                  <a:cubicBezTo>
                    <a:pt x="1" y="415"/>
                    <a:pt x="1119" y="767"/>
                    <a:pt x="2322" y="0"/>
                  </a:cubicBezTo>
                </a:path>
              </a:pathLst>
            </a:custGeom>
            <a:noFill/>
            <a:ln w="28575"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8" name="Google Shape;1237;p30">
              <a:extLst>
                <a:ext uri="{FF2B5EF4-FFF2-40B4-BE49-F238E27FC236}">
                  <a16:creationId xmlns:a16="http://schemas.microsoft.com/office/drawing/2014/main" id="{05A64692-C903-2201-80E8-C361E8ABBD1A}"/>
                </a:ext>
              </a:extLst>
            </p:cNvPr>
            <p:cNvSpPr/>
            <p:nvPr/>
          </p:nvSpPr>
          <p:spPr>
            <a:xfrm>
              <a:off x="5028750" y="3278650"/>
              <a:ext cx="72950" cy="21050"/>
            </a:xfrm>
            <a:custGeom>
              <a:avLst/>
              <a:gdLst/>
              <a:ahLst/>
              <a:cxnLst/>
              <a:rect l="l" t="t" r="r" b="b"/>
              <a:pathLst>
                <a:path w="2918" h="842" fill="none" extrusionOk="0">
                  <a:moveTo>
                    <a:pt x="0" y="842"/>
                  </a:moveTo>
                  <a:cubicBezTo>
                    <a:pt x="0" y="842"/>
                    <a:pt x="1480" y="0"/>
                    <a:pt x="2918" y="511"/>
                  </a:cubicBezTo>
                </a:path>
              </a:pathLst>
            </a:custGeom>
            <a:noFill/>
            <a:ln w="13850"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9" name="Google Shape;1238;p30">
              <a:extLst>
                <a:ext uri="{FF2B5EF4-FFF2-40B4-BE49-F238E27FC236}">
                  <a16:creationId xmlns:a16="http://schemas.microsoft.com/office/drawing/2014/main" id="{345DA07A-B758-A642-506F-5BCB79854B9E}"/>
                </a:ext>
              </a:extLst>
            </p:cNvPr>
            <p:cNvSpPr/>
            <p:nvPr/>
          </p:nvSpPr>
          <p:spPr>
            <a:xfrm>
              <a:off x="4920650" y="3358250"/>
              <a:ext cx="58875" cy="15200"/>
            </a:xfrm>
            <a:custGeom>
              <a:avLst/>
              <a:gdLst/>
              <a:ahLst/>
              <a:cxnLst/>
              <a:rect l="l" t="t" r="r" b="b"/>
              <a:pathLst>
                <a:path w="2355" h="608" fill="none" extrusionOk="0">
                  <a:moveTo>
                    <a:pt x="2354" y="0"/>
                  </a:moveTo>
                  <a:cubicBezTo>
                    <a:pt x="2354" y="0"/>
                    <a:pt x="1343" y="607"/>
                    <a:pt x="1" y="128"/>
                  </a:cubicBezTo>
                </a:path>
              </a:pathLst>
            </a:custGeom>
            <a:noFill/>
            <a:ln w="28575"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0" name="Google Shape;1239;p30">
              <a:extLst>
                <a:ext uri="{FF2B5EF4-FFF2-40B4-BE49-F238E27FC236}">
                  <a16:creationId xmlns:a16="http://schemas.microsoft.com/office/drawing/2014/main" id="{7A2EC292-3A79-7BA9-70A4-5BB023E8826E}"/>
                </a:ext>
              </a:extLst>
            </p:cNvPr>
            <p:cNvSpPr/>
            <p:nvPr/>
          </p:nvSpPr>
          <p:spPr>
            <a:xfrm>
              <a:off x="4905750" y="3293300"/>
              <a:ext cx="72700" cy="20250"/>
            </a:xfrm>
            <a:custGeom>
              <a:avLst/>
              <a:gdLst/>
              <a:ahLst/>
              <a:cxnLst/>
              <a:rect l="l" t="t" r="r" b="b"/>
              <a:pathLst>
                <a:path w="2908" h="810" fill="none" extrusionOk="0">
                  <a:moveTo>
                    <a:pt x="2908" y="479"/>
                  </a:moveTo>
                  <a:cubicBezTo>
                    <a:pt x="2908" y="479"/>
                    <a:pt x="1278" y="0"/>
                    <a:pt x="0" y="809"/>
                  </a:cubicBezTo>
                </a:path>
              </a:pathLst>
            </a:custGeom>
            <a:noFill/>
            <a:ln w="13850"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1" name="Google Shape;1240;p30">
              <a:extLst>
                <a:ext uri="{FF2B5EF4-FFF2-40B4-BE49-F238E27FC236}">
                  <a16:creationId xmlns:a16="http://schemas.microsoft.com/office/drawing/2014/main" id="{BBE0F535-F3B5-F108-60D0-E62319AA3E03}"/>
                </a:ext>
              </a:extLst>
            </p:cNvPr>
            <p:cNvSpPr/>
            <p:nvPr/>
          </p:nvSpPr>
          <p:spPr>
            <a:xfrm>
              <a:off x="4847725" y="3730675"/>
              <a:ext cx="329050" cy="366343"/>
            </a:xfrm>
            <a:custGeom>
              <a:avLst/>
              <a:gdLst/>
              <a:ahLst/>
              <a:cxnLst/>
              <a:rect l="l" t="t" r="r" b="b"/>
              <a:pathLst>
                <a:path w="13162" h="12546" extrusionOk="0">
                  <a:moveTo>
                    <a:pt x="5271" y="1"/>
                  </a:moveTo>
                  <a:cubicBezTo>
                    <a:pt x="5271" y="1"/>
                    <a:pt x="3951" y="1620"/>
                    <a:pt x="2375" y="4985"/>
                  </a:cubicBezTo>
                  <a:cubicBezTo>
                    <a:pt x="799" y="8360"/>
                    <a:pt x="0" y="12545"/>
                    <a:pt x="0" y="12545"/>
                  </a:cubicBezTo>
                  <a:lnTo>
                    <a:pt x="10968" y="12545"/>
                  </a:lnTo>
                  <a:lnTo>
                    <a:pt x="13162" y="1652"/>
                  </a:lnTo>
                  <a:lnTo>
                    <a:pt x="5271" y="1"/>
                  </a:lnTo>
                  <a:close/>
                </a:path>
              </a:pathLst>
            </a:custGeom>
            <a:solidFill>
              <a:srgbClr val="8057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2" name="Google Shape;1241;p30">
              <a:extLst>
                <a:ext uri="{FF2B5EF4-FFF2-40B4-BE49-F238E27FC236}">
                  <a16:creationId xmlns:a16="http://schemas.microsoft.com/office/drawing/2014/main" id="{2B6F8FAF-E72B-9815-3A51-CB1FD4DD008C}"/>
                </a:ext>
              </a:extLst>
            </p:cNvPr>
            <p:cNvSpPr/>
            <p:nvPr/>
          </p:nvSpPr>
          <p:spPr>
            <a:xfrm>
              <a:off x="4933700" y="3869650"/>
              <a:ext cx="151250" cy="218600"/>
            </a:xfrm>
            <a:custGeom>
              <a:avLst/>
              <a:gdLst/>
              <a:ahLst/>
              <a:cxnLst/>
              <a:rect l="l" t="t" r="r" b="b"/>
              <a:pathLst>
                <a:path w="6050" h="8744" extrusionOk="0">
                  <a:moveTo>
                    <a:pt x="1" y="1"/>
                  </a:moveTo>
                  <a:lnTo>
                    <a:pt x="2035" y="8743"/>
                  </a:lnTo>
                  <a:lnTo>
                    <a:pt x="6049" y="7678"/>
                  </a:lnTo>
                  <a:lnTo>
                    <a:pt x="1" y="1"/>
                  </a:lnTo>
                  <a:close/>
                </a:path>
              </a:pathLst>
            </a:custGeom>
            <a:solidFill>
              <a:srgbClr val="4D35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3" name="Google Shape;1242;p30">
              <a:extLst>
                <a:ext uri="{FF2B5EF4-FFF2-40B4-BE49-F238E27FC236}">
                  <a16:creationId xmlns:a16="http://schemas.microsoft.com/office/drawing/2014/main" id="{D04BACA1-5573-F88E-D0E8-4E73C0F9B0E8}"/>
                </a:ext>
              </a:extLst>
            </p:cNvPr>
            <p:cNvSpPr/>
            <p:nvPr/>
          </p:nvSpPr>
          <p:spPr>
            <a:xfrm>
              <a:off x="4917200" y="3479225"/>
              <a:ext cx="328525" cy="326000"/>
            </a:xfrm>
            <a:custGeom>
              <a:avLst/>
              <a:gdLst/>
              <a:ahLst/>
              <a:cxnLst/>
              <a:rect l="l" t="t" r="r" b="b"/>
              <a:pathLst>
                <a:path w="13141" h="13040" extrusionOk="0">
                  <a:moveTo>
                    <a:pt x="5979" y="1"/>
                  </a:moveTo>
                  <a:cubicBezTo>
                    <a:pt x="5901" y="1"/>
                    <a:pt x="5821" y="6"/>
                    <a:pt x="5740" y="17"/>
                  </a:cubicBezTo>
                  <a:cubicBezTo>
                    <a:pt x="5272" y="70"/>
                    <a:pt x="4878" y="315"/>
                    <a:pt x="4601" y="635"/>
                  </a:cubicBezTo>
                  <a:cubicBezTo>
                    <a:pt x="4468" y="605"/>
                    <a:pt x="4333" y="590"/>
                    <a:pt x="4197" y="590"/>
                  </a:cubicBezTo>
                  <a:cubicBezTo>
                    <a:pt x="3896" y="590"/>
                    <a:pt x="3594" y="665"/>
                    <a:pt x="3323" y="826"/>
                  </a:cubicBezTo>
                  <a:cubicBezTo>
                    <a:pt x="2918" y="1061"/>
                    <a:pt x="2641" y="1433"/>
                    <a:pt x="2492" y="1827"/>
                  </a:cubicBezTo>
                  <a:cubicBezTo>
                    <a:pt x="2066" y="1913"/>
                    <a:pt x="1672" y="2136"/>
                    <a:pt x="1385" y="2509"/>
                  </a:cubicBezTo>
                  <a:cubicBezTo>
                    <a:pt x="1108" y="2882"/>
                    <a:pt x="991" y="3318"/>
                    <a:pt x="1012" y="3744"/>
                  </a:cubicBezTo>
                  <a:cubicBezTo>
                    <a:pt x="661" y="3989"/>
                    <a:pt x="373" y="4341"/>
                    <a:pt x="245" y="4798"/>
                  </a:cubicBezTo>
                  <a:cubicBezTo>
                    <a:pt x="128" y="5246"/>
                    <a:pt x="181" y="5704"/>
                    <a:pt x="373" y="6087"/>
                  </a:cubicBezTo>
                  <a:cubicBezTo>
                    <a:pt x="139" y="6449"/>
                    <a:pt x="0" y="6886"/>
                    <a:pt x="75" y="7354"/>
                  </a:cubicBezTo>
                  <a:cubicBezTo>
                    <a:pt x="128" y="7823"/>
                    <a:pt x="362" y="8217"/>
                    <a:pt x="682" y="8494"/>
                  </a:cubicBezTo>
                  <a:cubicBezTo>
                    <a:pt x="586" y="8920"/>
                    <a:pt x="639" y="9377"/>
                    <a:pt x="884" y="9771"/>
                  </a:cubicBezTo>
                  <a:cubicBezTo>
                    <a:pt x="1108" y="10176"/>
                    <a:pt x="1481" y="10453"/>
                    <a:pt x="1885" y="10602"/>
                  </a:cubicBezTo>
                  <a:cubicBezTo>
                    <a:pt x="1960" y="11028"/>
                    <a:pt x="2183" y="11422"/>
                    <a:pt x="2556" y="11710"/>
                  </a:cubicBezTo>
                  <a:cubicBezTo>
                    <a:pt x="2900" y="11965"/>
                    <a:pt x="3308" y="12085"/>
                    <a:pt x="3704" y="12085"/>
                  </a:cubicBezTo>
                  <a:cubicBezTo>
                    <a:pt x="3737" y="12085"/>
                    <a:pt x="3769" y="12084"/>
                    <a:pt x="3802" y="12082"/>
                  </a:cubicBezTo>
                  <a:cubicBezTo>
                    <a:pt x="4036" y="12434"/>
                    <a:pt x="4398" y="12721"/>
                    <a:pt x="4846" y="12849"/>
                  </a:cubicBezTo>
                  <a:cubicBezTo>
                    <a:pt x="5008" y="12891"/>
                    <a:pt x="5170" y="12911"/>
                    <a:pt x="5328" y="12911"/>
                  </a:cubicBezTo>
                  <a:cubicBezTo>
                    <a:pt x="5615" y="12911"/>
                    <a:pt x="5891" y="12845"/>
                    <a:pt x="6145" y="12721"/>
                  </a:cubicBezTo>
                  <a:cubicBezTo>
                    <a:pt x="6431" y="12912"/>
                    <a:pt x="6782" y="13040"/>
                    <a:pt x="7150" y="13040"/>
                  </a:cubicBezTo>
                  <a:cubicBezTo>
                    <a:pt x="7233" y="13040"/>
                    <a:pt x="7317" y="13033"/>
                    <a:pt x="7401" y="13019"/>
                  </a:cubicBezTo>
                  <a:cubicBezTo>
                    <a:pt x="7870" y="12966"/>
                    <a:pt x="8275" y="12732"/>
                    <a:pt x="8551" y="12412"/>
                  </a:cubicBezTo>
                  <a:cubicBezTo>
                    <a:pt x="8678" y="12441"/>
                    <a:pt x="8806" y="12455"/>
                    <a:pt x="8935" y="12455"/>
                  </a:cubicBezTo>
                  <a:cubicBezTo>
                    <a:pt x="9239" y="12455"/>
                    <a:pt x="9545" y="12375"/>
                    <a:pt x="9829" y="12210"/>
                  </a:cubicBezTo>
                  <a:cubicBezTo>
                    <a:pt x="10223" y="11986"/>
                    <a:pt x="10511" y="11614"/>
                    <a:pt x="10649" y="11209"/>
                  </a:cubicBezTo>
                  <a:cubicBezTo>
                    <a:pt x="11075" y="11134"/>
                    <a:pt x="11480" y="10911"/>
                    <a:pt x="11757" y="10538"/>
                  </a:cubicBezTo>
                  <a:cubicBezTo>
                    <a:pt x="12034" y="10165"/>
                    <a:pt x="12161" y="9718"/>
                    <a:pt x="12129" y="9292"/>
                  </a:cubicBezTo>
                  <a:cubicBezTo>
                    <a:pt x="12491" y="9058"/>
                    <a:pt x="12768" y="8685"/>
                    <a:pt x="12907" y="8249"/>
                  </a:cubicBezTo>
                  <a:cubicBezTo>
                    <a:pt x="13024" y="7791"/>
                    <a:pt x="12971" y="7344"/>
                    <a:pt x="12768" y="6950"/>
                  </a:cubicBezTo>
                  <a:cubicBezTo>
                    <a:pt x="13013" y="6587"/>
                    <a:pt x="13141" y="6151"/>
                    <a:pt x="13077" y="5693"/>
                  </a:cubicBezTo>
                  <a:cubicBezTo>
                    <a:pt x="13024" y="5224"/>
                    <a:pt x="12779" y="4820"/>
                    <a:pt x="12459" y="4543"/>
                  </a:cubicBezTo>
                  <a:cubicBezTo>
                    <a:pt x="12555" y="4117"/>
                    <a:pt x="12502" y="3659"/>
                    <a:pt x="12268" y="3265"/>
                  </a:cubicBezTo>
                  <a:cubicBezTo>
                    <a:pt x="12034" y="2860"/>
                    <a:pt x="11661" y="2584"/>
                    <a:pt x="11267" y="2434"/>
                  </a:cubicBezTo>
                  <a:cubicBezTo>
                    <a:pt x="11182" y="2008"/>
                    <a:pt x="10958" y="1614"/>
                    <a:pt x="10585" y="1338"/>
                  </a:cubicBezTo>
                  <a:cubicBezTo>
                    <a:pt x="10252" y="1081"/>
                    <a:pt x="9868" y="960"/>
                    <a:pt x="9486" y="960"/>
                  </a:cubicBezTo>
                  <a:cubicBezTo>
                    <a:pt x="9441" y="960"/>
                    <a:pt x="9395" y="962"/>
                    <a:pt x="9350" y="965"/>
                  </a:cubicBezTo>
                  <a:cubicBezTo>
                    <a:pt x="9105" y="603"/>
                    <a:pt x="8754" y="326"/>
                    <a:pt x="8296" y="188"/>
                  </a:cubicBezTo>
                  <a:cubicBezTo>
                    <a:pt x="8139" y="146"/>
                    <a:pt x="7980" y="126"/>
                    <a:pt x="7824" y="126"/>
                  </a:cubicBezTo>
                  <a:cubicBezTo>
                    <a:pt x="7536" y="126"/>
                    <a:pt x="7256" y="195"/>
                    <a:pt x="7007" y="326"/>
                  </a:cubicBezTo>
                  <a:cubicBezTo>
                    <a:pt x="6708" y="123"/>
                    <a:pt x="6357" y="1"/>
                    <a:pt x="5979" y="1"/>
                  </a:cubicBezTo>
                  <a:close/>
                </a:path>
              </a:pathLst>
            </a:custGeom>
            <a:solidFill>
              <a:srgbClr val="4D35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4" name="Google Shape;1243;p30">
              <a:extLst>
                <a:ext uri="{FF2B5EF4-FFF2-40B4-BE49-F238E27FC236}">
                  <a16:creationId xmlns:a16="http://schemas.microsoft.com/office/drawing/2014/main" id="{D9263B57-54DA-5D17-927D-4E5AC095B0C4}"/>
                </a:ext>
              </a:extLst>
            </p:cNvPr>
            <p:cNvSpPr/>
            <p:nvPr/>
          </p:nvSpPr>
          <p:spPr>
            <a:xfrm>
              <a:off x="4951800" y="3730675"/>
              <a:ext cx="224975" cy="133450"/>
            </a:xfrm>
            <a:custGeom>
              <a:avLst/>
              <a:gdLst/>
              <a:ahLst/>
              <a:cxnLst/>
              <a:rect l="l" t="t" r="r" b="b"/>
              <a:pathLst>
                <a:path w="8999" h="5338" extrusionOk="0">
                  <a:moveTo>
                    <a:pt x="1108" y="1"/>
                  </a:moveTo>
                  <a:cubicBezTo>
                    <a:pt x="1108" y="1"/>
                    <a:pt x="672" y="544"/>
                    <a:pt x="1" y="1630"/>
                  </a:cubicBezTo>
                  <a:cubicBezTo>
                    <a:pt x="160" y="1758"/>
                    <a:pt x="341" y="1843"/>
                    <a:pt x="512" y="1896"/>
                  </a:cubicBezTo>
                  <a:cubicBezTo>
                    <a:pt x="576" y="2290"/>
                    <a:pt x="778" y="2642"/>
                    <a:pt x="1087" y="2929"/>
                  </a:cubicBezTo>
                  <a:cubicBezTo>
                    <a:pt x="1524" y="3781"/>
                    <a:pt x="2290" y="4441"/>
                    <a:pt x="3291" y="4718"/>
                  </a:cubicBezTo>
                  <a:lnTo>
                    <a:pt x="5187" y="5240"/>
                  </a:lnTo>
                  <a:cubicBezTo>
                    <a:pt x="5432" y="5306"/>
                    <a:pt x="5679" y="5338"/>
                    <a:pt x="5922" y="5338"/>
                  </a:cubicBezTo>
                  <a:cubicBezTo>
                    <a:pt x="7090" y="5338"/>
                    <a:pt x="8166" y="4608"/>
                    <a:pt x="8562" y="3462"/>
                  </a:cubicBezTo>
                  <a:cubicBezTo>
                    <a:pt x="8594" y="3430"/>
                    <a:pt x="8626" y="3419"/>
                    <a:pt x="8658" y="3387"/>
                  </a:cubicBezTo>
                  <a:lnTo>
                    <a:pt x="8999" y="1662"/>
                  </a:lnTo>
                  <a:lnTo>
                    <a:pt x="1108" y="1"/>
                  </a:lnTo>
                  <a:close/>
                </a:path>
              </a:pathLst>
            </a:custGeom>
            <a:solidFill>
              <a:srgbClr val="4D35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5" name="Google Shape;1244;p30">
              <a:extLst>
                <a:ext uri="{FF2B5EF4-FFF2-40B4-BE49-F238E27FC236}">
                  <a16:creationId xmlns:a16="http://schemas.microsoft.com/office/drawing/2014/main" id="{09A20B2A-EA6D-5F8A-E56F-76C26E4C19E5}"/>
                </a:ext>
              </a:extLst>
            </p:cNvPr>
            <p:cNvSpPr/>
            <p:nvPr/>
          </p:nvSpPr>
          <p:spPr>
            <a:xfrm>
              <a:off x="4959250" y="3584575"/>
              <a:ext cx="244150" cy="245050"/>
            </a:xfrm>
            <a:custGeom>
              <a:avLst/>
              <a:gdLst/>
              <a:ahLst/>
              <a:cxnLst/>
              <a:rect l="l" t="t" r="r" b="b"/>
              <a:pathLst>
                <a:path w="9766" h="9802" extrusionOk="0">
                  <a:moveTo>
                    <a:pt x="4031" y="0"/>
                  </a:moveTo>
                  <a:cubicBezTo>
                    <a:pt x="2761" y="0"/>
                    <a:pt x="1602" y="843"/>
                    <a:pt x="1247" y="2129"/>
                  </a:cubicBezTo>
                  <a:lnTo>
                    <a:pt x="501" y="4855"/>
                  </a:lnTo>
                  <a:cubicBezTo>
                    <a:pt x="1" y="6729"/>
                    <a:pt x="1108" y="8667"/>
                    <a:pt x="2983" y="9178"/>
                  </a:cubicBezTo>
                  <a:lnTo>
                    <a:pt x="4867" y="9700"/>
                  </a:lnTo>
                  <a:cubicBezTo>
                    <a:pt x="5115" y="9769"/>
                    <a:pt x="5364" y="9802"/>
                    <a:pt x="5610" y="9802"/>
                  </a:cubicBezTo>
                  <a:cubicBezTo>
                    <a:pt x="6840" y="9802"/>
                    <a:pt x="7970" y="8975"/>
                    <a:pt x="8307" y="7740"/>
                  </a:cubicBezTo>
                  <a:lnTo>
                    <a:pt x="9468" y="3502"/>
                  </a:lnTo>
                  <a:cubicBezTo>
                    <a:pt x="9766" y="2416"/>
                    <a:pt x="9127" y="1287"/>
                    <a:pt x="8041" y="1000"/>
                  </a:cubicBezTo>
                  <a:lnTo>
                    <a:pt x="4804" y="105"/>
                  </a:lnTo>
                  <a:cubicBezTo>
                    <a:pt x="4545" y="34"/>
                    <a:pt x="4286" y="0"/>
                    <a:pt x="4031" y="0"/>
                  </a:cubicBezTo>
                  <a:close/>
                </a:path>
              </a:pathLst>
            </a:custGeom>
            <a:solidFill>
              <a:srgbClr val="8057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6" name="Google Shape;1245;p30">
              <a:extLst>
                <a:ext uri="{FF2B5EF4-FFF2-40B4-BE49-F238E27FC236}">
                  <a16:creationId xmlns:a16="http://schemas.microsoft.com/office/drawing/2014/main" id="{E899F417-2608-F152-2789-A90194FDEDB6}"/>
                </a:ext>
              </a:extLst>
            </p:cNvPr>
            <p:cNvSpPr/>
            <p:nvPr/>
          </p:nvSpPr>
          <p:spPr>
            <a:xfrm>
              <a:off x="4940350" y="3667725"/>
              <a:ext cx="52200" cy="52875"/>
            </a:xfrm>
            <a:custGeom>
              <a:avLst/>
              <a:gdLst/>
              <a:ahLst/>
              <a:cxnLst/>
              <a:rect l="l" t="t" r="r" b="b"/>
              <a:pathLst>
                <a:path w="2088" h="2115" extrusionOk="0">
                  <a:moveTo>
                    <a:pt x="1077" y="0"/>
                  </a:moveTo>
                  <a:cubicBezTo>
                    <a:pt x="650" y="0"/>
                    <a:pt x="263" y="287"/>
                    <a:pt x="139" y="719"/>
                  </a:cubicBezTo>
                  <a:cubicBezTo>
                    <a:pt x="1" y="1241"/>
                    <a:pt x="299" y="1774"/>
                    <a:pt x="821" y="1912"/>
                  </a:cubicBezTo>
                  <a:lnTo>
                    <a:pt x="1566" y="2114"/>
                  </a:lnTo>
                  <a:lnTo>
                    <a:pt x="2088" y="240"/>
                  </a:lnTo>
                  <a:lnTo>
                    <a:pt x="1343" y="38"/>
                  </a:lnTo>
                  <a:cubicBezTo>
                    <a:pt x="1254" y="12"/>
                    <a:pt x="1164" y="0"/>
                    <a:pt x="1077" y="0"/>
                  </a:cubicBezTo>
                  <a:close/>
                </a:path>
              </a:pathLst>
            </a:custGeom>
            <a:solidFill>
              <a:srgbClr val="8057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7" name="Google Shape;1246;p30">
              <a:extLst>
                <a:ext uri="{FF2B5EF4-FFF2-40B4-BE49-F238E27FC236}">
                  <a16:creationId xmlns:a16="http://schemas.microsoft.com/office/drawing/2014/main" id="{F60347C9-3390-898C-2EEC-18156C665455}"/>
                </a:ext>
              </a:extLst>
            </p:cNvPr>
            <p:cNvSpPr/>
            <p:nvPr/>
          </p:nvSpPr>
          <p:spPr>
            <a:xfrm>
              <a:off x="5024475" y="3672650"/>
              <a:ext cx="39700" cy="15725"/>
            </a:xfrm>
            <a:custGeom>
              <a:avLst/>
              <a:gdLst/>
              <a:ahLst/>
              <a:cxnLst/>
              <a:rect l="l" t="t" r="r" b="b"/>
              <a:pathLst>
                <a:path w="1588" h="629" fill="none" extrusionOk="0">
                  <a:moveTo>
                    <a:pt x="1" y="1"/>
                  </a:moveTo>
                  <a:cubicBezTo>
                    <a:pt x="1" y="1"/>
                    <a:pt x="608" y="629"/>
                    <a:pt x="1588" y="437"/>
                  </a:cubicBezTo>
                </a:path>
              </a:pathLst>
            </a:custGeom>
            <a:noFill/>
            <a:ln w="28575"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8" name="Google Shape;1247;p30">
              <a:extLst>
                <a:ext uri="{FF2B5EF4-FFF2-40B4-BE49-F238E27FC236}">
                  <a16:creationId xmlns:a16="http://schemas.microsoft.com/office/drawing/2014/main" id="{A1851B21-4AC0-CACB-037E-A56100FA8CF2}"/>
                </a:ext>
              </a:extLst>
            </p:cNvPr>
            <p:cNvSpPr/>
            <p:nvPr/>
          </p:nvSpPr>
          <p:spPr>
            <a:xfrm>
              <a:off x="5121925" y="3699275"/>
              <a:ext cx="38350" cy="14925"/>
            </a:xfrm>
            <a:custGeom>
              <a:avLst/>
              <a:gdLst/>
              <a:ahLst/>
              <a:cxnLst/>
              <a:rect l="l" t="t" r="r" b="b"/>
              <a:pathLst>
                <a:path w="1534" h="597" fill="none" extrusionOk="0">
                  <a:moveTo>
                    <a:pt x="0" y="0"/>
                  </a:moveTo>
                  <a:cubicBezTo>
                    <a:pt x="0" y="0"/>
                    <a:pt x="778" y="597"/>
                    <a:pt x="1534" y="426"/>
                  </a:cubicBezTo>
                </a:path>
              </a:pathLst>
            </a:custGeom>
            <a:noFill/>
            <a:ln w="28575"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9" name="Google Shape;1248;p30">
              <a:extLst>
                <a:ext uri="{FF2B5EF4-FFF2-40B4-BE49-F238E27FC236}">
                  <a16:creationId xmlns:a16="http://schemas.microsoft.com/office/drawing/2014/main" id="{3AD8DC41-D841-F14F-6280-DDEF6CA43FAB}"/>
                </a:ext>
              </a:extLst>
            </p:cNvPr>
            <p:cNvSpPr/>
            <p:nvPr/>
          </p:nvSpPr>
          <p:spPr>
            <a:xfrm>
              <a:off x="5076125" y="3696600"/>
              <a:ext cx="34900" cy="56125"/>
            </a:xfrm>
            <a:custGeom>
              <a:avLst/>
              <a:gdLst/>
              <a:ahLst/>
              <a:cxnLst/>
              <a:rect l="l" t="t" r="r" b="b"/>
              <a:pathLst>
                <a:path w="1396" h="2245" extrusionOk="0">
                  <a:moveTo>
                    <a:pt x="608" y="1"/>
                  </a:moveTo>
                  <a:lnTo>
                    <a:pt x="1" y="2216"/>
                  </a:lnTo>
                  <a:cubicBezTo>
                    <a:pt x="1" y="2216"/>
                    <a:pt x="182" y="2245"/>
                    <a:pt x="406" y="2245"/>
                  </a:cubicBezTo>
                  <a:cubicBezTo>
                    <a:pt x="729" y="2245"/>
                    <a:pt x="1142" y="2185"/>
                    <a:pt x="1236" y="1896"/>
                  </a:cubicBezTo>
                  <a:cubicBezTo>
                    <a:pt x="1396" y="1396"/>
                    <a:pt x="512" y="1023"/>
                    <a:pt x="608" y="1"/>
                  </a:cubicBezTo>
                  <a:close/>
                </a:path>
              </a:pathLst>
            </a:custGeom>
            <a:solidFill>
              <a:srgbClr val="6746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0" name="Google Shape;1249;p30">
              <a:extLst>
                <a:ext uri="{FF2B5EF4-FFF2-40B4-BE49-F238E27FC236}">
                  <a16:creationId xmlns:a16="http://schemas.microsoft.com/office/drawing/2014/main" id="{F97D5844-02AE-41D2-541F-D3EEA3170EC4}"/>
                </a:ext>
              </a:extLst>
            </p:cNvPr>
            <p:cNvSpPr/>
            <p:nvPr/>
          </p:nvSpPr>
          <p:spPr>
            <a:xfrm>
              <a:off x="5031675" y="3625800"/>
              <a:ext cx="43675" cy="23725"/>
            </a:xfrm>
            <a:custGeom>
              <a:avLst/>
              <a:gdLst/>
              <a:ahLst/>
              <a:cxnLst/>
              <a:rect l="l" t="t" r="r" b="b"/>
              <a:pathLst>
                <a:path w="1747" h="949" fill="none" extrusionOk="0">
                  <a:moveTo>
                    <a:pt x="1747" y="948"/>
                  </a:moveTo>
                  <a:cubicBezTo>
                    <a:pt x="1747" y="948"/>
                    <a:pt x="1065" y="0"/>
                    <a:pt x="0" y="469"/>
                  </a:cubicBezTo>
                </a:path>
              </a:pathLst>
            </a:custGeom>
            <a:noFill/>
            <a:ln w="13050"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1" name="Google Shape;1250;p30">
              <a:extLst>
                <a:ext uri="{FF2B5EF4-FFF2-40B4-BE49-F238E27FC236}">
                  <a16:creationId xmlns:a16="http://schemas.microsoft.com/office/drawing/2014/main" id="{6CBA7D7F-9200-A2D7-EC88-4EC9B8D4FDD5}"/>
                </a:ext>
              </a:extLst>
            </p:cNvPr>
            <p:cNvSpPr/>
            <p:nvPr/>
          </p:nvSpPr>
          <p:spPr>
            <a:xfrm>
              <a:off x="5132575" y="3655350"/>
              <a:ext cx="44200" cy="21575"/>
            </a:xfrm>
            <a:custGeom>
              <a:avLst/>
              <a:gdLst/>
              <a:ahLst/>
              <a:cxnLst/>
              <a:rect l="l" t="t" r="r" b="b"/>
              <a:pathLst>
                <a:path w="1768" h="863" fill="none" extrusionOk="0">
                  <a:moveTo>
                    <a:pt x="0" y="213"/>
                  </a:moveTo>
                  <a:cubicBezTo>
                    <a:pt x="0" y="213"/>
                    <a:pt x="1065" y="0"/>
                    <a:pt x="1768" y="863"/>
                  </a:cubicBezTo>
                </a:path>
              </a:pathLst>
            </a:custGeom>
            <a:noFill/>
            <a:ln w="13050"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2" name="Google Shape;1251;p30">
              <a:extLst>
                <a:ext uri="{FF2B5EF4-FFF2-40B4-BE49-F238E27FC236}">
                  <a16:creationId xmlns:a16="http://schemas.microsoft.com/office/drawing/2014/main" id="{582AC3F1-1F8E-8D39-22B7-F230458AD4BF}"/>
                </a:ext>
              </a:extLst>
            </p:cNvPr>
            <p:cNvSpPr/>
            <p:nvPr/>
          </p:nvSpPr>
          <p:spPr>
            <a:xfrm>
              <a:off x="5025025" y="3743475"/>
              <a:ext cx="59650" cy="29300"/>
            </a:xfrm>
            <a:custGeom>
              <a:avLst/>
              <a:gdLst/>
              <a:ahLst/>
              <a:cxnLst/>
              <a:rect l="l" t="t" r="r" b="b"/>
              <a:pathLst>
                <a:path w="2386" h="1172" fill="none" extrusionOk="0">
                  <a:moveTo>
                    <a:pt x="0" y="0"/>
                  </a:moveTo>
                  <a:cubicBezTo>
                    <a:pt x="0" y="0"/>
                    <a:pt x="831" y="980"/>
                    <a:pt x="2385" y="1171"/>
                  </a:cubicBezTo>
                </a:path>
              </a:pathLst>
            </a:custGeom>
            <a:noFill/>
            <a:ln w="28575" cap="rnd" cmpd="sng">
              <a:solidFill>
                <a:srgbClr val="67463A"/>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3" name="Google Shape;1252;p30">
              <a:extLst>
                <a:ext uri="{FF2B5EF4-FFF2-40B4-BE49-F238E27FC236}">
                  <a16:creationId xmlns:a16="http://schemas.microsoft.com/office/drawing/2014/main" id="{0A87959A-28D5-6E38-55DD-CB9373419B10}"/>
                </a:ext>
              </a:extLst>
            </p:cNvPr>
            <p:cNvSpPr/>
            <p:nvPr/>
          </p:nvSpPr>
          <p:spPr>
            <a:xfrm>
              <a:off x="4922000" y="3804400"/>
              <a:ext cx="186625" cy="252125"/>
            </a:xfrm>
            <a:custGeom>
              <a:avLst/>
              <a:gdLst/>
              <a:ahLst/>
              <a:cxnLst/>
              <a:rect l="l" t="t" r="r" b="b"/>
              <a:pathLst>
                <a:path w="7465" h="10085" extrusionOk="0">
                  <a:moveTo>
                    <a:pt x="2349" y="1"/>
                  </a:moveTo>
                  <a:cubicBezTo>
                    <a:pt x="2058" y="1"/>
                    <a:pt x="1762" y="63"/>
                    <a:pt x="1480" y="193"/>
                  </a:cubicBezTo>
                  <a:cubicBezTo>
                    <a:pt x="447" y="673"/>
                    <a:pt x="0" y="1897"/>
                    <a:pt x="479" y="2930"/>
                  </a:cubicBezTo>
                  <a:lnTo>
                    <a:pt x="3248" y="8893"/>
                  </a:lnTo>
                  <a:cubicBezTo>
                    <a:pt x="3598" y="9639"/>
                    <a:pt x="4344" y="10085"/>
                    <a:pt x="5124" y="10085"/>
                  </a:cubicBezTo>
                  <a:cubicBezTo>
                    <a:pt x="5412" y="10085"/>
                    <a:pt x="5706" y="10024"/>
                    <a:pt x="5985" y="9894"/>
                  </a:cubicBezTo>
                  <a:cubicBezTo>
                    <a:pt x="7018" y="9415"/>
                    <a:pt x="7465" y="8191"/>
                    <a:pt x="6986" y="7147"/>
                  </a:cubicBezTo>
                  <a:lnTo>
                    <a:pt x="4217" y="1184"/>
                  </a:lnTo>
                  <a:cubicBezTo>
                    <a:pt x="3868" y="440"/>
                    <a:pt x="3126" y="1"/>
                    <a:pt x="2349" y="1"/>
                  </a:cubicBezTo>
                  <a:close/>
                </a:path>
              </a:pathLst>
            </a:custGeom>
            <a:solidFill>
              <a:srgbClr val="6746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4" name="Google Shape;1253;p30">
              <a:extLst>
                <a:ext uri="{FF2B5EF4-FFF2-40B4-BE49-F238E27FC236}">
                  <a16:creationId xmlns:a16="http://schemas.microsoft.com/office/drawing/2014/main" id="{B6AB2593-91BC-E8DD-02C8-550FB980253B}"/>
                </a:ext>
              </a:extLst>
            </p:cNvPr>
            <p:cNvSpPr/>
            <p:nvPr/>
          </p:nvSpPr>
          <p:spPr>
            <a:xfrm>
              <a:off x="4990150" y="3826525"/>
              <a:ext cx="177850" cy="230150"/>
            </a:xfrm>
            <a:custGeom>
              <a:avLst/>
              <a:gdLst/>
              <a:ahLst/>
              <a:cxnLst/>
              <a:rect l="l" t="t" r="r" b="b"/>
              <a:pathLst>
                <a:path w="7114" h="9206" extrusionOk="0">
                  <a:moveTo>
                    <a:pt x="6039" y="0"/>
                  </a:moveTo>
                  <a:cubicBezTo>
                    <a:pt x="5888" y="0"/>
                    <a:pt x="4042" y="49"/>
                    <a:pt x="3184" y="2428"/>
                  </a:cubicBezTo>
                  <a:lnTo>
                    <a:pt x="405" y="6411"/>
                  </a:lnTo>
                  <a:cubicBezTo>
                    <a:pt x="0" y="7487"/>
                    <a:pt x="543" y="8679"/>
                    <a:pt x="1608" y="9073"/>
                  </a:cubicBezTo>
                  <a:cubicBezTo>
                    <a:pt x="1850" y="9163"/>
                    <a:pt x="2097" y="9206"/>
                    <a:pt x="2338" y="9206"/>
                  </a:cubicBezTo>
                  <a:cubicBezTo>
                    <a:pt x="3182" y="9206"/>
                    <a:pt x="3964" y="8687"/>
                    <a:pt x="4270" y="7859"/>
                  </a:cubicBezTo>
                  <a:lnTo>
                    <a:pt x="6102" y="2982"/>
                  </a:lnTo>
                  <a:cubicBezTo>
                    <a:pt x="6496" y="1896"/>
                    <a:pt x="7114" y="395"/>
                    <a:pt x="6049" y="1"/>
                  </a:cubicBezTo>
                  <a:cubicBezTo>
                    <a:pt x="6049" y="1"/>
                    <a:pt x="6045" y="0"/>
                    <a:pt x="6039" y="0"/>
                  </a:cubicBezTo>
                  <a:close/>
                </a:path>
              </a:pathLst>
            </a:custGeom>
            <a:solidFill>
              <a:srgbClr val="8057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5" name="Google Shape;1254;p30">
              <a:extLst>
                <a:ext uri="{FF2B5EF4-FFF2-40B4-BE49-F238E27FC236}">
                  <a16:creationId xmlns:a16="http://schemas.microsoft.com/office/drawing/2014/main" id="{4E041168-79E8-7383-E5BE-4D53596CC0F9}"/>
                </a:ext>
              </a:extLst>
            </p:cNvPr>
            <p:cNvSpPr/>
            <p:nvPr/>
          </p:nvSpPr>
          <p:spPr>
            <a:xfrm>
              <a:off x="4988800" y="3649325"/>
              <a:ext cx="358100" cy="517225"/>
            </a:xfrm>
            <a:custGeom>
              <a:avLst/>
              <a:gdLst/>
              <a:ahLst/>
              <a:cxnLst/>
              <a:rect l="l" t="t" r="r" b="b"/>
              <a:pathLst>
                <a:path w="14324" h="20689" extrusionOk="0">
                  <a:moveTo>
                    <a:pt x="10541" y="1"/>
                  </a:moveTo>
                  <a:cubicBezTo>
                    <a:pt x="9296" y="1"/>
                    <a:pt x="8127" y="659"/>
                    <a:pt x="7604" y="1775"/>
                  </a:cubicBezTo>
                  <a:lnTo>
                    <a:pt x="725" y="16406"/>
                  </a:lnTo>
                  <a:cubicBezTo>
                    <a:pt x="1" y="17929"/>
                    <a:pt x="757" y="19718"/>
                    <a:pt x="2429" y="20410"/>
                  </a:cubicBezTo>
                  <a:cubicBezTo>
                    <a:pt x="2727" y="20538"/>
                    <a:pt x="3068" y="20623"/>
                    <a:pt x="3387" y="20666"/>
                  </a:cubicBezTo>
                  <a:cubicBezTo>
                    <a:pt x="3521" y="20681"/>
                    <a:pt x="3654" y="20689"/>
                    <a:pt x="3787" y="20689"/>
                  </a:cubicBezTo>
                  <a:cubicBezTo>
                    <a:pt x="5027" y="20689"/>
                    <a:pt x="6191" y="20025"/>
                    <a:pt x="6720" y="18909"/>
                  </a:cubicBezTo>
                  <a:lnTo>
                    <a:pt x="13610" y="4277"/>
                  </a:lnTo>
                  <a:cubicBezTo>
                    <a:pt x="14324" y="2744"/>
                    <a:pt x="13567" y="965"/>
                    <a:pt x="11906" y="273"/>
                  </a:cubicBezTo>
                  <a:cubicBezTo>
                    <a:pt x="11459" y="88"/>
                    <a:pt x="10995" y="1"/>
                    <a:pt x="10541" y="1"/>
                  </a:cubicBezTo>
                  <a:close/>
                </a:path>
              </a:pathLst>
            </a:custGeom>
            <a:solidFill>
              <a:srgbClr val="6746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3" name="TextBox 2">
            <a:extLst>
              <a:ext uri="{FF2B5EF4-FFF2-40B4-BE49-F238E27FC236}">
                <a16:creationId xmlns:a16="http://schemas.microsoft.com/office/drawing/2014/main" id="{E74F5240-7EC0-FB25-C339-4D71875F99A8}"/>
              </a:ext>
            </a:extLst>
          </p:cNvPr>
          <p:cNvSpPr txBox="1"/>
          <p:nvPr/>
        </p:nvSpPr>
        <p:spPr>
          <a:xfrm>
            <a:off x="307488" y="1162670"/>
            <a:ext cx="6256918" cy="4062651"/>
          </a:xfrm>
          <a:prstGeom prst="rect">
            <a:avLst/>
          </a:prstGeom>
          <a:noFill/>
        </p:spPr>
        <p:txBody>
          <a:bodyPr wrap="square" rtlCol="0">
            <a:spAutoFit/>
          </a:bodyPr>
          <a:lstStyle/>
          <a:p>
            <a:pPr marL="356870" marR="0" indent="-356870">
              <a:lnSpc>
                <a:spcPct val="200000"/>
              </a:lnSpc>
            </a:pPr>
            <a:r>
              <a:rPr lang="en-US" sz="600" dirty="0">
                <a:solidFill>
                  <a:srgbClr val="000000"/>
                </a:solidFill>
                <a:effectLst/>
                <a:latin typeface="Times New Roman" panose="02020603050405020304" pitchFamily="18" charset="0"/>
                <a:ea typeface="Times New Roman" panose="02020603050405020304" pitchFamily="18" charset="0"/>
              </a:rPr>
              <a:t>American Nurses Association. (2018). </a:t>
            </a:r>
            <a:r>
              <a:rPr lang="en-US" sz="600" i="1" dirty="0">
                <a:solidFill>
                  <a:srgbClr val="000000"/>
                </a:solidFill>
                <a:effectLst/>
                <a:latin typeface="Times New Roman" panose="02020603050405020304" pitchFamily="18" charset="0"/>
                <a:ea typeface="Times New Roman" panose="02020603050405020304" pitchFamily="18" charset="0"/>
              </a:rPr>
              <a:t>American Academy of Nursing and American Nurses Association Statement on U.S. Opposition to World Health Assembly Resolution on Breastfeeding.</a:t>
            </a:r>
            <a:r>
              <a:rPr lang="en-US" sz="600" dirty="0">
                <a:solidFill>
                  <a:srgbClr val="000000"/>
                </a:solidFill>
                <a:effectLst/>
                <a:latin typeface="Times New Roman" panose="02020603050405020304" pitchFamily="18" charset="0"/>
                <a:ea typeface="Times New Roman" panose="02020603050405020304" pitchFamily="18" charset="0"/>
              </a:rPr>
              <a:t> Retrieved June 19, 2020, from </a:t>
            </a:r>
            <a:r>
              <a:rPr lang="en-US" sz="600" u="sng" dirty="0">
                <a:solidFill>
                  <a:srgbClr val="0000FF"/>
                </a:solidFill>
                <a:effectLst/>
                <a:latin typeface="Times New Roman" panose="02020603050405020304" pitchFamily="18" charset="0"/>
                <a:ea typeface="Times New Roman" panose="02020603050405020304" pitchFamily="18" charset="0"/>
                <a:hlinkClick r:id="rId3"/>
              </a:rPr>
              <a:t>https://www.nursingworld.org/news/news-releases/2018/aan-ana-oppose-who-breastfeeding-resolution/</a:t>
            </a:r>
            <a:endParaRPr lang="en-US" sz="600" dirty="0">
              <a:effectLst/>
              <a:latin typeface="Times New Roman" panose="02020603050405020304" pitchFamily="18" charset="0"/>
              <a:ea typeface="Times New Roman" panose="02020603050405020304" pitchFamily="18" charset="0"/>
            </a:endParaRPr>
          </a:p>
          <a:p>
            <a:pPr marL="356870" marR="0" indent="-356870">
              <a:lnSpc>
                <a:spcPct val="200000"/>
              </a:lnSpc>
            </a:pPr>
            <a:r>
              <a:rPr lang="en-US" sz="600" dirty="0">
                <a:solidFill>
                  <a:srgbClr val="000000"/>
                </a:solidFill>
                <a:effectLst/>
                <a:latin typeface="Times New Roman" panose="02020603050405020304" pitchFamily="18" charset="0"/>
                <a:ea typeface="Times New Roman" panose="02020603050405020304" pitchFamily="18" charset="0"/>
              </a:rPr>
              <a:t>Black, L. (2022, June 27). </a:t>
            </a:r>
            <a:r>
              <a:rPr lang="en-US" sz="600" i="1" dirty="0">
                <a:solidFill>
                  <a:srgbClr val="000000"/>
                </a:solidFill>
                <a:effectLst/>
                <a:latin typeface="Times New Roman" panose="02020603050405020304" pitchFamily="18" charset="0"/>
                <a:ea typeface="Times New Roman" panose="02020603050405020304" pitchFamily="18" charset="0"/>
              </a:rPr>
              <a:t>American Academy of Pediatrics calls for more support for breastfeeding mothers within updated policy recommendations</a:t>
            </a:r>
            <a:r>
              <a:rPr lang="en-US" sz="600" dirty="0">
                <a:solidFill>
                  <a:srgbClr val="000000"/>
                </a:solidFill>
                <a:effectLst/>
                <a:latin typeface="Times New Roman" panose="02020603050405020304" pitchFamily="18" charset="0"/>
                <a:ea typeface="Times New Roman" panose="02020603050405020304" pitchFamily="18" charset="0"/>
              </a:rPr>
              <a:t>. American Academy of Pediatrics. Retrieved October 12, 2022, from </a:t>
            </a:r>
            <a:r>
              <a:rPr lang="en-US" sz="600" u="sng" dirty="0">
                <a:solidFill>
                  <a:srgbClr val="0000FF"/>
                </a:solidFill>
                <a:effectLst/>
                <a:latin typeface="Times New Roman" panose="02020603050405020304" pitchFamily="18" charset="0"/>
                <a:ea typeface="Times New Roman" panose="02020603050405020304" pitchFamily="18" charset="0"/>
                <a:hlinkClick r:id="rId4"/>
              </a:rPr>
              <a:t>https://www.aap.org/en/news-room/news-releases/aap/2022/american-academy-of-pediatrics-calls-for-more-support-for-breastfeeding-mothers-within-updated-policy-recommendations/</a:t>
            </a:r>
            <a:r>
              <a:rPr lang="en-US" sz="600" dirty="0">
                <a:solidFill>
                  <a:srgbClr val="000000"/>
                </a:solidFill>
                <a:effectLst/>
                <a:latin typeface="Times New Roman" panose="02020603050405020304" pitchFamily="18" charset="0"/>
                <a:ea typeface="Times New Roman" panose="02020603050405020304" pitchFamily="18" charset="0"/>
              </a:rPr>
              <a:t> </a:t>
            </a:r>
            <a:endParaRPr lang="en-US" sz="600" dirty="0">
              <a:effectLst/>
              <a:latin typeface="Times New Roman" panose="02020603050405020304" pitchFamily="18" charset="0"/>
              <a:ea typeface="Times New Roman" panose="02020603050405020304" pitchFamily="18" charset="0"/>
            </a:endParaRPr>
          </a:p>
          <a:p>
            <a:pPr marL="356870" marR="0" indent="-356870">
              <a:lnSpc>
                <a:spcPct val="200000"/>
              </a:lnSpc>
            </a:pPr>
            <a:r>
              <a:rPr lang="en-US" sz="600" dirty="0">
                <a:solidFill>
                  <a:srgbClr val="000000"/>
                </a:solidFill>
                <a:effectLst/>
                <a:latin typeface="Times New Roman" panose="02020603050405020304" pitchFamily="18" charset="0"/>
                <a:ea typeface="Times New Roman" panose="02020603050405020304" pitchFamily="18" charset="0"/>
              </a:rPr>
              <a:t>Cavalcanti, D. S., Cabral, C. S., Toledo Vianna, R. P., &amp; Osório, M. M. (2019). Online participatory intervention to promote and support exclusive breastfeeding: Randomized clinical trial. </a:t>
            </a:r>
            <a:r>
              <a:rPr lang="en-US" sz="600" i="1" dirty="0">
                <a:solidFill>
                  <a:srgbClr val="000000"/>
                </a:solidFill>
                <a:effectLst/>
                <a:latin typeface="Times New Roman" panose="02020603050405020304" pitchFamily="18" charset="0"/>
                <a:ea typeface="Times New Roman" panose="02020603050405020304" pitchFamily="18" charset="0"/>
              </a:rPr>
              <a:t>Maternal &amp; Child Nutrition</a:t>
            </a:r>
            <a:r>
              <a:rPr lang="en-US" sz="600" dirty="0">
                <a:solidFill>
                  <a:srgbClr val="000000"/>
                </a:solidFill>
                <a:effectLst/>
                <a:latin typeface="Times New Roman" panose="02020603050405020304" pitchFamily="18" charset="0"/>
                <a:ea typeface="Times New Roman" panose="02020603050405020304" pitchFamily="18" charset="0"/>
              </a:rPr>
              <a:t>, </a:t>
            </a:r>
            <a:r>
              <a:rPr lang="en-US" sz="600" i="1" dirty="0">
                <a:solidFill>
                  <a:srgbClr val="000000"/>
                </a:solidFill>
                <a:effectLst/>
                <a:latin typeface="Times New Roman" panose="02020603050405020304" pitchFamily="18" charset="0"/>
                <a:ea typeface="Times New Roman" panose="02020603050405020304" pitchFamily="18" charset="0"/>
              </a:rPr>
              <a:t>15</a:t>
            </a:r>
            <a:r>
              <a:rPr lang="en-US" sz="600" dirty="0">
                <a:solidFill>
                  <a:srgbClr val="000000"/>
                </a:solidFill>
                <a:effectLst/>
                <a:latin typeface="Times New Roman" panose="02020603050405020304" pitchFamily="18" charset="0"/>
                <a:ea typeface="Times New Roman" panose="02020603050405020304" pitchFamily="18" charset="0"/>
              </a:rPr>
              <a:t>(3), 1–12. </a:t>
            </a:r>
            <a:r>
              <a:rPr lang="en-US" sz="600" u="sng" dirty="0">
                <a:solidFill>
                  <a:srgbClr val="0000FF"/>
                </a:solidFill>
                <a:effectLst/>
                <a:latin typeface="Times New Roman" panose="02020603050405020304" pitchFamily="18" charset="0"/>
                <a:ea typeface="Times New Roman" panose="02020603050405020304" pitchFamily="18" charset="0"/>
                <a:hlinkClick r:id="rId5"/>
              </a:rPr>
              <a:t>https://doi.org/10.1111/mcn.12806</a:t>
            </a:r>
            <a:endParaRPr lang="en-US" sz="600" dirty="0">
              <a:effectLst/>
              <a:latin typeface="Times New Roman" panose="02020603050405020304" pitchFamily="18" charset="0"/>
              <a:ea typeface="Times New Roman" panose="02020603050405020304" pitchFamily="18" charset="0"/>
            </a:endParaRPr>
          </a:p>
          <a:p>
            <a:pPr marL="356870" marR="0" indent="-356870">
              <a:lnSpc>
                <a:spcPct val="200000"/>
              </a:lnSpc>
            </a:pPr>
            <a:r>
              <a:rPr lang="en-US" sz="600" dirty="0">
                <a:solidFill>
                  <a:srgbClr val="000000"/>
                </a:solidFill>
                <a:effectLst/>
                <a:latin typeface="Times New Roman" panose="02020603050405020304" pitchFamily="18" charset="0"/>
                <a:ea typeface="Times New Roman" panose="02020603050405020304" pitchFamily="18" charset="0"/>
              </a:rPr>
              <a:t>Centers for Disease and Control and Prevention. (2018). </a:t>
            </a:r>
            <a:r>
              <a:rPr lang="en-US" sz="600" i="1" dirty="0">
                <a:solidFill>
                  <a:srgbClr val="000000"/>
                </a:solidFill>
                <a:effectLst/>
                <a:latin typeface="Times New Roman" panose="02020603050405020304" pitchFamily="18" charset="0"/>
                <a:ea typeface="Times New Roman" panose="02020603050405020304" pitchFamily="18" charset="0"/>
              </a:rPr>
              <a:t>Breastfeeding</a:t>
            </a:r>
            <a:r>
              <a:rPr lang="en-US" sz="600" dirty="0">
                <a:solidFill>
                  <a:srgbClr val="000000"/>
                </a:solidFill>
                <a:effectLst/>
                <a:latin typeface="Times New Roman" panose="02020603050405020304" pitchFamily="18" charset="0"/>
                <a:ea typeface="Times New Roman" panose="02020603050405020304" pitchFamily="18" charset="0"/>
              </a:rPr>
              <a:t> (United States, Centers for Disease and Control and Prevention, U.S. Department of Health &amp; Human Services). Retrieved June 18, 2020, from </a:t>
            </a:r>
            <a:r>
              <a:rPr lang="en-US" sz="600" u="sng" dirty="0">
                <a:solidFill>
                  <a:srgbClr val="0000FF"/>
                </a:solidFill>
                <a:effectLst/>
                <a:latin typeface="Times New Roman" panose="02020603050405020304" pitchFamily="18" charset="0"/>
                <a:ea typeface="Times New Roman" panose="02020603050405020304" pitchFamily="18" charset="0"/>
                <a:hlinkClick r:id="rId6"/>
              </a:rPr>
              <a:t>https://www.cdc.gov/breastfeeding/data/reportcard.htm</a:t>
            </a:r>
            <a:endParaRPr lang="en-US" sz="600" dirty="0">
              <a:effectLst/>
              <a:latin typeface="Times New Roman" panose="02020603050405020304" pitchFamily="18" charset="0"/>
              <a:ea typeface="Times New Roman" panose="02020603050405020304" pitchFamily="18" charset="0"/>
            </a:endParaRPr>
          </a:p>
          <a:p>
            <a:pPr marL="356870" marR="0" indent="-356870">
              <a:lnSpc>
                <a:spcPct val="200000"/>
              </a:lnSpc>
            </a:pPr>
            <a:r>
              <a:rPr lang="en-US" sz="600" dirty="0">
                <a:solidFill>
                  <a:srgbClr val="000000"/>
                </a:solidFill>
                <a:effectLst/>
                <a:latin typeface="Times New Roman" panose="02020603050405020304" pitchFamily="18" charset="0"/>
                <a:ea typeface="Times New Roman" panose="02020603050405020304" pitchFamily="18" charset="0"/>
              </a:rPr>
              <a:t>Centers for Disease Control and Prevention. (2021). </a:t>
            </a:r>
            <a:r>
              <a:rPr lang="en-US" sz="600" i="1" dirty="0">
                <a:solidFill>
                  <a:srgbClr val="000000"/>
                </a:solidFill>
                <a:effectLst/>
                <a:latin typeface="Times New Roman" panose="02020603050405020304" pitchFamily="18" charset="0"/>
                <a:ea typeface="Times New Roman" panose="02020603050405020304" pitchFamily="18" charset="0"/>
              </a:rPr>
              <a:t>Questionnaires: Breastfeeding and infant feeding practices</a:t>
            </a:r>
            <a:r>
              <a:rPr lang="en-US" sz="600" dirty="0">
                <a:solidFill>
                  <a:srgbClr val="000000"/>
                </a:solidFill>
                <a:effectLst/>
                <a:latin typeface="Times New Roman" panose="02020603050405020304" pitchFamily="18" charset="0"/>
                <a:ea typeface="Times New Roman" panose="02020603050405020304" pitchFamily="18" charset="0"/>
              </a:rPr>
              <a:t>. Centers for Disease Control and Prevention. Retrieved November 30, 2022, from https://www.cdc.gov/breastfeeding/data/ifps/questionnaires.htm </a:t>
            </a:r>
            <a:endParaRPr lang="en-US" sz="600" dirty="0">
              <a:effectLst/>
              <a:latin typeface="Times New Roman" panose="02020603050405020304" pitchFamily="18" charset="0"/>
              <a:ea typeface="Times New Roman" panose="02020603050405020304" pitchFamily="18" charset="0"/>
            </a:endParaRPr>
          </a:p>
          <a:p>
            <a:pPr marL="356870" marR="0" indent="-356870">
              <a:lnSpc>
                <a:spcPct val="200000"/>
              </a:lnSpc>
            </a:pPr>
            <a:r>
              <a:rPr lang="en-US" sz="600" dirty="0">
                <a:solidFill>
                  <a:srgbClr val="000000"/>
                </a:solidFill>
                <a:effectLst/>
                <a:latin typeface="Times New Roman" panose="02020603050405020304" pitchFamily="18" charset="0"/>
                <a:ea typeface="Times New Roman" panose="02020603050405020304" pitchFamily="18" charset="0"/>
              </a:rPr>
              <a:t>Centers for Disease Control and Prevention. (2013). </a:t>
            </a:r>
            <a:r>
              <a:rPr lang="en-US" sz="600" i="1" dirty="0">
                <a:solidFill>
                  <a:srgbClr val="000000"/>
                </a:solidFill>
                <a:effectLst/>
                <a:latin typeface="Times New Roman" panose="02020603050405020304" pitchFamily="18" charset="0"/>
                <a:ea typeface="Times New Roman" panose="02020603050405020304" pitchFamily="18" charset="0"/>
              </a:rPr>
              <a:t>The CDC Guide to strategies to support breastfeeding mothers and babies</a:t>
            </a:r>
            <a:r>
              <a:rPr lang="en-US" sz="600" dirty="0">
                <a:solidFill>
                  <a:srgbClr val="000000"/>
                </a:solidFill>
                <a:effectLst/>
                <a:latin typeface="Times New Roman" panose="02020603050405020304" pitchFamily="18" charset="0"/>
                <a:ea typeface="Times New Roman" panose="02020603050405020304" pitchFamily="18" charset="0"/>
              </a:rPr>
              <a:t>. Strategies to Prevent Obesity and Other Chronic Diseases. Retrieved November 29, 2022, from https://hdsbpc.cdc.gov/s/article/The-CDC-Guide-to-Strategies-to-Support-Breastfeeding-Mothers-and-Babies </a:t>
            </a:r>
            <a:endParaRPr lang="en-US" sz="600" dirty="0">
              <a:effectLst/>
              <a:latin typeface="Times New Roman" panose="02020603050405020304" pitchFamily="18" charset="0"/>
              <a:ea typeface="Times New Roman" panose="02020603050405020304" pitchFamily="18" charset="0"/>
            </a:endParaRPr>
          </a:p>
          <a:p>
            <a:pPr marL="356870" marR="0" indent="-356870">
              <a:lnSpc>
                <a:spcPct val="200000"/>
              </a:lnSpc>
            </a:pPr>
            <a:r>
              <a:rPr lang="en-US" sz="600" dirty="0">
                <a:solidFill>
                  <a:srgbClr val="000000"/>
                </a:solidFill>
                <a:effectLst/>
                <a:latin typeface="Times New Roman" panose="02020603050405020304" pitchFamily="18" charset="0"/>
                <a:ea typeface="Times New Roman" panose="02020603050405020304" pitchFamily="18" charset="0"/>
              </a:rPr>
              <a:t>Centers for Disease Control and Prevention. (2022, August 1). </a:t>
            </a:r>
            <a:r>
              <a:rPr lang="en-US" sz="600" i="1" dirty="0">
                <a:solidFill>
                  <a:srgbClr val="000000"/>
                </a:solidFill>
                <a:effectLst/>
                <a:latin typeface="Times New Roman" panose="02020603050405020304" pitchFamily="18" charset="0"/>
                <a:ea typeface="Times New Roman" panose="02020603050405020304" pitchFamily="18" charset="0"/>
              </a:rPr>
              <a:t>Food and nutrition insecurity and diabetes</a:t>
            </a:r>
            <a:r>
              <a:rPr lang="en-US" sz="600" dirty="0">
                <a:solidFill>
                  <a:srgbClr val="000000"/>
                </a:solidFill>
                <a:effectLst/>
                <a:latin typeface="Times New Roman" panose="02020603050405020304" pitchFamily="18" charset="0"/>
                <a:ea typeface="Times New Roman" panose="02020603050405020304" pitchFamily="18" charset="0"/>
              </a:rPr>
              <a:t>. Centers for Disease Control and Prevention. Retrieved November 29, 2022, from https://www.cdc.gov/diabetes/library/features/diabetes-and-food-insecurity.htm </a:t>
            </a:r>
            <a:endParaRPr lang="en-US" sz="600" dirty="0">
              <a:effectLst/>
              <a:latin typeface="Times New Roman" panose="02020603050405020304" pitchFamily="18" charset="0"/>
              <a:ea typeface="Times New Roman" panose="02020603050405020304" pitchFamily="18" charset="0"/>
            </a:endParaRPr>
          </a:p>
          <a:p>
            <a:pPr marL="356870" marR="0" indent="-356870">
              <a:lnSpc>
                <a:spcPct val="200000"/>
              </a:lnSpc>
            </a:pPr>
            <a:r>
              <a:rPr lang="en-US" sz="600" dirty="0">
                <a:solidFill>
                  <a:srgbClr val="000000"/>
                </a:solidFill>
                <a:effectLst/>
                <a:latin typeface="Times New Roman" panose="02020603050405020304" pitchFamily="18" charset="0"/>
                <a:ea typeface="Times New Roman" panose="02020603050405020304" pitchFamily="18" charset="0"/>
              </a:rPr>
              <a:t>Dennis, C.-L. (1999). Theoretical underpinnings of breastfeeding confidence: A self-efficacy framework. </a:t>
            </a:r>
            <a:r>
              <a:rPr lang="en-US" sz="600" i="1" dirty="0">
                <a:solidFill>
                  <a:srgbClr val="000000"/>
                </a:solidFill>
                <a:effectLst/>
                <a:latin typeface="Times New Roman" panose="02020603050405020304" pitchFamily="18" charset="0"/>
                <a:ea typeface="Times New Roman" panose="02020603050405020304" pitchFamily="18" charset="0"/>
              </a:rPr>
              <a:t>Journal of Human Lactation</a:t>
            </a:r>
            <a:r>
              <a:rPr lang="en-US" sz="600" dirty="0">
                <a:solidFill>
                  <a:srgbClr val="000000"/>
                </a:solidFill>
                <a:effectLst/>
                <a:latin typeface="Times New Roman" panose="02020603050405020304" pitchFamily="18" charset="0"/>
                <a:ea typeface="Times New Roman" panose="02020603050405020304" pitchFamily="18" charset="0"/>
              </a:rPr>
              <a:t>, </a:t>
            </a:r>
            <a:r>
              <a:rPr lang="en-US" sz="600" i="1" dirty="0">
                <a:solidFill>
                  <a:srgbClr val="000000"/>
                </a:solidFill>
                <a:effectLst/>
                <a:latin typeface="Times New Roman" panose="02020603050405020304" pitchFamily="18" charset="0"/>
                <a:ea typeface="Times New Roman" panose="02020603050405020304" pitchFamily="18" charset="0"/>
              </a:rPr>
              <a:t>15</a:t>
            </a:r>
            <a:r>
              <a:rPr lang="en-US" sz="600" dirty="0">
                <a:solidFill>
                  <a:srgbClr val="000000"/>
                </a:solidFill>
                <a:effectLst/>
                <a:latin typeface="Times New Roman" panose="02020603050405020304" pitchFamily="18" charset="0"/>
                <a:ea typeface="Times New Roman" panose="02020603050405020304" pitchFamily="18" charset="0"/>
              </a:rPr>
              <a:t>(3), 195–201. </a:t>
            </a:r>
            <a:r>
              <a:rPr lang="en-US" sz="600" u="sng" dirty="0">
                <a:solidFill>
                  <a:srgbClr val="0000FF"/>
                </a:solidFill>
                <a:effectLst/>
                <a:latin typeface="Times New Roman" panose="02020603050405020304" pitchFamily="18" charset="0"/>
                <a:ea typeface="Times New Roman" panose="02020603050405020304" pitchFamily="18" charset="0"/>
                <a:hlinkClick r:id="rId7"/>
              </a:rPr>
              <a:t>https://doi.org/10.1177/089033449901500303</a:t>
            </a:r>
            <a:r>
              <a:rPr lang="en-US" sz="600" dirty="0">
                <a:solidFill>
                  <a:srgbClr val="000000"/>
                </a:solidFill>
                <a:effectLst/>
                <a:latin typeface="Times New Roman" panose="02020603050405020304" pitchFamily="18" charset="0"/>
                <a:ea typeface="Times New Roman" panose="02020603050405020304" pitchFamily="18" charset="0"/>
              </a:rPr>
              <a:t> </a:t>
            </a:r>
            <a:endParaRPr lang="en-US" sz="600" dirty="0">
              <a:effectLst/>
              <a:latin typeface="Times New Roman" panose="02020603050405020304" pitchFamily="18" charset="0"/>
              <a:ea typeface="Times New Roman" panose="02020603050405020304" pitchFamily="18" charset="0"/>
            </a:endParaRPr>
          </a:p>
          <a:p>
            <a:pPr marL="356870" marR="0" indent="-356870">
              <a:lnSpc>
                <a:spcPct val="200000"/>
              </a:lnSpc>
            </a:pPr>
            <a:r>
              <a:rPr lang="en-US" sz="600" dirty="0">
                <a:solidFill>
                  <a:srgbClr val="000000"/>
                </a:solidFill>
                <a:effectLst/>
                <a:latin typeface="Times New Roman" panose="02020603050405020304" pitchFamily="18" charset="0"/>
                <a:ea typeface="Times New Roman" panose="02020603050405020304" pitchFamily="18" charset="0"/>
              </a:rPr>
              <a:t>Francis, J., Mildon, A., Stewart, S., Underhill, B., Ismail, S., Di Ruggiero, E., Tarasuk, V., Sellen, D. W., &amp; O’Connor, D. L. (2021). Breastfeeding rates are high in a prenatal community support program targeting vulnerable women and offering enhanced postnatal lactation support: A prospective Cohort Study. </a:t>
            </a:r>
            <a:r>
              <a:rPr lang="en-US" sz="600" i="1" dirty="0">
                <a:solidFill>
                  <a:srgbClr val="000000"/>
                </a:solidFill>
                <a:effectLst/>
                <a:latin typeface="Times New Roman" panose="02020603050405020304" pitchFamily="18" charset="0"/>
                <a:ea typeface="Times New Roman" panose="02020603050405020304" pitchFamily="18" charset="0"/>
              </a:rPr>
              <a:t>International Journal for Equity in Health</a:t>
            </a:r>
            <a:r>
              <a:rPr lang="en-US" sz="600" dirty="0">
                <a:solidFill>
                  <a:srgbClr val="000000"/>
                </a:solidFill>
                <a:effectLst/>
                <a:latin typeface="Times New Roman" panose="02020603050405020304" pitchFamily="18" charset="0"/>
                <a:ea typeface="Times New Roman" panose="02020603050405020304" pitchFamily="18" charset="0"/>
              </a:rPr>
              <a:t>, </a:t>
            </a:r>
            <a:r>
              <a:rPr lang="en-US" sz="600" i="1" dirty="0">
                <a:solidFill>
                  <a:srgbClr val="000000"/>
                </a:solidFill>
                <a:effectLst/>
                <a:latin typeface="Times New Roman" panose="02020603050405020304" pitchFamily="18" charset="0"/>
                <a:ea typeface="Times New Roman" panose="02020603050405020304" pitchFamily="18" charset="0"/>
              </a:rPr>
              <a:t>20</a:t>
            </a:r>
            <a:r>
              <a:rPr lang="en-US" sz="600" dirty="0">
                <a:solidFill>
                  <a:srgbClr val="000000"/>
                </a:solidFill>
                <a:effectLst/>
                <a:latin typeface="Times New Roman" panose="02020603050405020304" pitchFamily="18" charset="0"/>
                <a:ea typeface="Times New Roman" panose="02020603050405020304" pitchFamily="18" charset="0"/>
              </a:rPr>
              <a:t>(1), 1–13. https://doi.org/10.1186/s12939-021-01386-6 </a:t>
            </a:r>
            <a:endParaRPr lang="en-US" sz="600" dirty="0">
              <a:effectLst/>
              <a:latin typeface="Times New Roman" panose="02020603050405020304" pitchFamily="18" charset="0"/>
              <a:ea typeface="Times New Roman" panose="02020603050405020304" pitchFamily="18" charset="0"/>
            </a:endParaRPr>
          </a:p>
          <a:p>
            <a:pPr marL="356870" marR="0" indent="-356870">
              <a:lnSpc>
                <a:spcPct val="200000"/>
              </a:lnSpc>
            </a:pPr>
            <a:r>
              <a:rPr lang="en-US" sz="600" dirty="0">
                <a:solidFill>
                  <a:srgbClr val="000000"/>
                </a:solidFill>
                <a:effectLst/>
                <a:latin typeface="Times New Roman" panose="02020603050405020304" pitchFamily="18" charset="0"/>
                <a:ea typeface="Times New Roman" panose="02020603050405020304" pitchFamily="18" charset="0"/>
              </a:rPr>
              <a:t>Healthy People. (n.d.). </a:t>
            </a:r>
            <a:r>
              <a:rPr lang="en-US" sz="600" i="1" dirty="0">
                <a:solidFill>
                  <a:srgbClr val="000000"/>
                </a:solidFill>
                <a:effectLst/>
                <a:latin typeface="Times New Roman" panose="02020603050405020304" pitchFamily="18" charset="0"/>
                <a:ea typeface="Times New Roman" panose="02020603050405020304" pitchFamily="18" charset="0"/>
              </a:rPr>
              <a:t>Breastfeeding</a:t>
            </a:r>
            <a:r>
              <a:rPr lang="en-US" sz="600" dirty="0">
                <a:solidFill>
                  <a:srgbClr val="000000"/>
                </a:solidFill>
                <a:effectLst/>
                <a:latin typeface="Times New Roman" panose="02020603050405020304" pitchFamily="18" charset="0"/>
                <a:ea typeface="Times New Roman" panose="02020603050405020304" pitchFamily="18" charset="0"/>
              </a:rPr>
              <a:t>. Healthy People 2030. Retrieved November 29, 2022, from https://health.gov/healthypeople/search?query=breastfeeding </a:t>
            </a:r>
            <a:endParaRPr lang="en-US" sz="6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0418275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2"/>
          <p:cNvSpPr txBox="1">
            <a:spLocks noGrp="1"/>
          </p:cNvSpPr>
          <p:nvPr>
            <p:ph type="title"/>
          </p:nvPr>
        </p:nvSpPr>
        <p:spPr>
          <a:xfrm>
            <a:off x="311700" y="197400"/>
            <a:ext cx="6285043"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sz="4500" dirty="0">
                <a:ea typeface="Times New Roman"/>
                <a:cs typeface="Times New Roman"/>
                <a:sym typeface="Times New Roman"/>
              </a:rPr>
              <a:t>References</a:t>
            </a:r>
            <a:r>
              <a:rPr lang="en" dirty="0"/>
              <a:t> </a:t>
            </a:r>
            <a:endParaRPr dirty="0"/>
          </a:p>
        </p:txBody>
      </p:sp>
      <p:sp>
        <p:nvSpPr>
          <p:cNvPr id="112" name="Google Shape;112;p22"/>
          <p:cNvSpPr txBox="1">
            <a:spLocks noGrp="1"/>
          </p:cNvSpPr>
          <p:nvPr>
            <p:ph type="body" idx="1"/>
          </p:nvPr>
        </p:nvSpPr>
        <p:spPr>
          <a:xfrm>
            <a:off x="57150" y="770099"/>
            <a:ext cx="6767205" cy="4291757"/>
          </a:xfrm>
          <a:prstGeom prst="rect">
            <a:avLst/>
          </a:prstGeom>
        </p:spPr>
        <p:txBody>
          <a:bodyPr spcFirstLastPara="1" wrap="square" lIns="91425" tIns="91425" rIns="91425" bIns="91425" anchor="t" anchorCtr="0">
            <a:normAutofit fontScale="32500" lnSpcReduction="20000"/>
          </a:bodyPr>
          <a:lstStyle/>
          <a:p>
            <a:pPr marL="356616" marR="0" indent="-356616">
              <a:lnSpc>
                <a:spcPct val="220000"/>
              </a:lnSpc>
              <a:buNone/>
            </a:pPr>
            <a:r>
              <a:rPr lang="en-US" sz="1800" dirty="0">
                <a:solidFill>
                  <a:srgbClr val="000000"/>
                </a:solidFill>
                <a:effectLst/>
                <a:latin typeface="Times New Roman" panose="02020603050405020304" pitchFamily="18" charset="0"/>
                <a:ea typeface="Times New Roman" panose="02020603050405020304" pitchFamily="18" charset="0"/>
              </a:rPr>
              <a:t>Huang, L.-T. (2020). Maternal and early-life nutrition and health. </a:t>
            </a:r>
            <a:r>
              <a:rPr lang="en-US" sz="1800" i="1" dirty="0">
                <a:solidFill>
                  <a:srgbClr val="000000"/>
                </a:solidFill>
                <a:effectLst/>
                <a:latin typeface="Times New Roman" panose="02020603050405020304" pitchFamily="18" charset="0"/>
                <a:ea typeface="Times New Roman" panose="02020603050405020304" pitchFamily="18" charset="0"/>
              </a:rPr>
              <a:t>International Journal of Environmental Research and Public Health</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i="1" dirty="0">
                <a:solidFill>
                  <a:srgbClr val="000000"/>
                </a:solidFill>
                <a:effectLst/>
                <a:latin typeface="Times New Roman" panose="02020603050405020304" pitchFamily="18" charset="0"/>
                <a:ea typeface="Times New Roman" panose="02020603050405020304" pitchFamily="18" charset="0"/>
              </a:rPr>
              <a:t>17</a:t>
            </a:r>
            <a:r>
              <a:rPr lang="en-US" sz="1800" dirty="0">
                <a:solidFill>
                  <a:srgbClr val="000000"/>
                </a:solidFill>
                <a:effectLst/>
                <a:latin typeface="Times New Roman" panose="02020603050405020304" pitchFamily="18" charset="0"/>
                <a:ea typeface="Times New Roman" panose="02020603050405020304" pitchFamily="18" charset="0"/>
              </a:rPr>
              <a:t>(21), 7982. </a:t>
            </a:r>
            <a:r>
              <a:rPr lang="en-US" sz="1800" u="sng" dirty="0">
                <a:solidFill>
                  <a:srgbClr val="0000FF"/>
                </a:solidFill>
                <a:effectLst/>
                <a:latin typeface="Times New Roman" panose="02020603050405020304" pitchFamily="18" charset="0"/>
                <a:ea typeface="Times New Roman" panose="02020603050405020304" pitchFamily="18" charset="0"/>
                <a:hlinkClick r:id="rId3"/>
              </a:rPr>
              <a:t>https://doi.org/10.3390/ijerph17217982</a:t>
            </a:r>
            <a:r>
              <a:rPr lang="en-US" sz="1800" dirty="0">
                <a:solidFill>
                  <a:srgbClr val="000000"/>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356616" marR="0" indent="-356616">
              <a:lnSpc>
                <a:spcPct val="220000"/>
              </a:lnSpc>
              <a:buNone/>
            </a:pPr>
            <a:r>
              <a:rPr lang="en-US" sz="1800" dirty="0">
                <a:solidFill>
                  <a:srgbClr val="000000"/>
                </a:solidFill>
                <a:effectLst/>
                <a:latin typeface="Times New Roman" panose="02020603050405020304" pitchFamily="18" charset="0"/>
                <a:ea typeface="Times New Roman" panose="02020603050405020304" pitchFamily="18" charset="0"/>
              </a:rPr>
              <a:t>Jerin, I., Akter, M., Talukder, K., Talukder, M. Q., &amp; Rahman, M. A. (2020). Mobile phone support to sustain exclusive breastfeeding in the community after hospital delivery and counseling: A quasi-experimental study. </a:t>
            </a:r>
            <a:r>
              <a:rPr lang="en-US" sz="1800" i="1" dirty="0">
                <a:solidFill>
                  <a:srgbClr val="000000"/>
                </a:solidFill>
                <a:effectLst/>
                <a:latin typeface="Times New Roman" panose="02020603050405020304" pitchFamily="18" charset="0"/>
                <a:ea typeface="Times New Roman" panose="02020603050405020304" pitchFamily="18" charset="0"/>
              </a:rPr>
              <a:t>International Breastfeeding Journal</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i="1" dirty="0">
                <a:solidFill>
                  <a:srgbClr val="000000"/>
                </a:solidFill>
                <a:effectLst/>
                <a:latin typeface="Times New Roman" panose="02020603050405020304" pitchFamily="18" charset="0"/>
                <a:ea typeface="Times New Roman" panose="02020603050405020304" pitchFamily="18" charset="0"/>
              </a:rPr>
              <a:t>15</a:t>
            </a:r>
            <a:r>
              <a:rPr lang="en-US" sz="1800" dirty="0">
                <a:solidFill>
                  <a:srgbClr val="000000"/>
                </a:solidFill>
                <a:effectLst/>
                <a:latin typeface="Times New Roman" panose="02020603050405020304" pitchFamily="18" charset="0"/>
                <a:ea typeface="Times New Roman" panose="02020603050405020304" pitchFamily="18" charset="0"/>
              </a:rPr>
              <a:t>(1), 1–11. https://doi.org/10.1186/s13006-020-00258-z </a:t>
            </a:r>
            <a:endParaRPr lang="en-US" sz="1800" dirty="0">
              <a:latin typeface="Times New Roman" panose="02020603050405020304" pitchFamily="18" charset="0"/>
              <a:ea typeface="Times New Roman" panose="02020603050405020304" pitchFamily="18" charset="0"/>
            </a:endParaRPr>
          </a:p>
          <a:p>
            <a:pPr marL="356616" marR="0" indent="-356616">
              <a:lnSpc>
                <a:spcPct val="220000"/>
              </a:lnSpc>
              <a:buNone/>
            </a:pPr>
            <a:r>
              <a:rPr lang="en-US" sz="1800" dirty="0">
                <a:solidFill>
                  <a:srgbClr val="000000"/>
                </a:solidFill>
                <a:effectLst/>
                <a:latin typeface="Times New Roman" panose="02020603050405020304" pitchFamily="18" charset="0"/>
                <a:ea typeface="Times New Roman" panose="02020603050405020304" pitchFamily="18" charset="0"/>
              </a:rPr>
              <a:t>Jones, K. M., Power, M. L., Queenan, J. T., &amp; Schulkin, J. (2015). </a:t>
            </a:r>
            <a:r>
              <a:rPr lang="en-US" sz="1800" i="1" dirty="0">
                <a:solidFill>
                  <a:srgbClr val="000000"/>
                </a:solidFill>
                <a:effectLst/>
                <a:latin typeface="Times New Roman" panose="02020603050405020304" pitchFamily="18" charset="0"/>
                <a:ea typeface="Times New Roman" panose="02020603050405020304" pitchFamily="18" charset="0"/>
              </a:rPr>
              <a:t>Racial and ethnic disparities in breastfeeding</a:t>
            </a:r>
            <a:r>
              <a:rPr lang="en-US" sz="1800" dirty="0">
                <a:solidFill>
                  <a:srgbClr val="000000"/>
                </a:solidFill>
                <a:effectLst/>
                <a:latin typeface="Times New Roman" panose="02020603050405020304" pitchFamily="18" charset="0"/>
                <a:ea typeface="Times New Roman" panose="02020603050405020304" pitchFamily="18" charset="0"/>
              </a:rPr>
              <a:t>. Breastfeeding medicine: the official journal of the Academy of Breastfeeding Medicine. Retrieved August 5, 2022, from </a:t>
            </a:r>
            <a:r>
              <a:rPr lang="en-US" sz="1800" u="sng" dirty="0">
                <a:solidFill>
                  <a:srgbClr val="0000FF"/>
                </a:solidFill>
                <a:effectLst/>
                <a:latin typeface="Times New Roman" panose="02020603050405020304" pitchFamily="18" charset="0"/>
                <a:ea typeface="Times New Roman" panose="02020603050405020304" pitchFamily="18" charset="0"/>
                <a:hlinkClick r:id="rId4"/>
              </a:rPr>
              <a:t>https://www.ncbi.nlm.nih.gov/pmc/articles/PMC4410446/</a:t>
            </a:r>
            <a:r>
              <a:rPr lang="en-US" sz="1800" dirty="0">
                <a:solidFill>
                  <a:srgbClr val="000000"/>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356616" marR="0" indent="-356616">
              <a:lnSpc>
                <a:spcPct val="220000"/>
              </a:lnSpc>
              <a:buNone/>
            </a:pPr>
            <a:r>
              <a:rPr lang="en-US" sz="1800" dirty="0">
                <a:solidFill>
                  <a:srgbClr val="000000"/>
                </a:solidFill>
                <a:effectLst/>
                <a:latin typeface="Times New Roman" panose="02020603050405020304" pitchFamily="18" charset="0"/>
                <a:ea typeface="Times New Roman" panose="02020603050405020304" pitchFamily="18" charset="0"/>
              </a:rPr>
              <a:t>Jouanne, M., Oddoux, S., Noël, A., &amp; Voisin-Chiret, A. S. (2021). </a:t>
            </a:r>
            <a:r>
              <a:rPr lang="en-US" sz="1800" i="1" dirty="0">
                <a:solidFill>
                  <a:srgbClr val="000000"/>
                </a:solidFill>
                <a:effectLst/>
                <a:latin typeface="Times New Roman" panose="02020603050405020304" pitchFamily="18" charset="0"/>
                <a:ea typeface="Times New Roman" panose="02020603050405020304" pitchFamily="18" charset="0"/>
              </a:rPr>
              <a:t>Nutrient requirements during pregnancy and lactation</a:t>
            </a:r>
            <a:r>
              <a:rPr lang="en-US" sz="1800" dirty="0">
                <a:solidFill>
                  <a:srgbClr val="000000"/>
                </a:solidFill>
                <a:effectLst/>
                <a:latin typeface="Times New Roman" panose="02020603050405020304" pitchFamily="18" charset="0"/>
                <a:ea typeface="Times New Roman" panose="02020603050405020304" pitchFamily="18" charset="0"/>
              </a:rPr>
              <a:t>. MDPI. Retrieved August 5, 2022, from </a:t>
            </a:r>
            <a:r>
              <a:rPr lang="en-US" sz="1800" u="sng" dirty="0">
                <a:solidFill>
                  <a:srgbClr val="0000FF"/>
                </a:solidFill>
                <a:effectLst/>
                <a:latin typeface="Times New Roman" panose="02020603050405020304" pitchFamily="18" charset="0"/>
                <a:ea typeface="Times New Roman" panose="02020603050405020304" pitchFamily="18" charset="0"/>
                <a:hlinkClick r:id="rId5"/>
              </a:rPr>
              <a:t>https://www.mdpi.com/2072-6643/13/2/692/htm</a:t>
            </a:r>
            <a:r>
              <a:rPr lang="en-US" sz="1800" dirty="0">
                <a:solidFill>
                  <a:srgbClr val="000000"/>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356616" marR="0" indent="-356616">
              <a:lnSpc>
                <a:spcPct val="220000"/>
              </a:lnSpc>
              <a:buNone/>
            </a:pPr>
            <a:r>
              <a:rPr lang="en-US" sz="1800" dirty="0">
                <a:solidFill>
                  <a:srgbClr val="000000"/>
                </a:solidFill>
                <a:effectLst/>
                <a:latin typeface="Times New Roman" panose="02020603050405020304" pitchFamily="18" charset="0"/>
                <a:ea typeface="Times New Roman" panose="02020603050405020304" pitchFamily="18" charset="0"/>
              </a:rPr>
              <a:t>Manager, S. N. S. M., Nadeau, S., Manager, S. M., President, J. C. V., Cusick, J., President, V., Adviser, C. S. S., Seeberger, C., Adviser, S., Shepherd Director, M., Shepherd, M., Director, Director, J. P. S., Parshall, J., Director, S., Gordon Director, P., Gordon, P., Graham Griffin Research Analyst and Operations Coordinator, Griffin, G., … Higgins, T. (2017). </a:t>
            </a:r>
            <a:r>
              <a:rPr lang="en-US" sz="1800" i="1" dirty="0">
                <a:solidFill>
                  <a:srgbClr val="000000"/>
                </a:solidFill>
                <a:effectLst/>
                <a:latin typeface="Times New Roman" panose="02020603050405020304" pitchFamily="18" charset="0"/>
                <a:ea typeface="Times New Roman" panose="02020603050405020304" pitchFamily="18" charset="0"/>
              </a:rPr>
              <a:t>Exploring African americans' high maternal and infant death rates</a:t>
            </a:r>
            <a:r>
              <a:rPr lang="en-US" sz="1800" dirty="0">
                <a:solidFill>
                  <a:srgbClr val="000000"/>
                </a:solidFill>
                <a:effectLst/>
                <a:latin typeface="Times New Roman" panose="02020603050405020304" pitchFamily="18" charset="0"/>
                <a:ea typeface="Times New Roman" panose="02020603050405020304" pitchFamily="18" charset="0"/>
              </a:rPr>
              <a:t>. Center for American Progress. Retrieved August 5, 2022, from </a:t>
            </a:r>
            <a:r>
              <a:rPr lang="en-US" sz="1800" u="sng" dirty="0">
                <a:solidFill>
                  <a:srgbClr val="0000FF"/>
                </a:solidFill>
                <a:effectLst/>
                <a:latin typeface="Times New Roman" panose="02020603050405020304" pitchFamily="18" charset="0"/>
                <a:ea typeface="Times New Roman" panose="02020603050405020304" pitchFamily="18" charset="0"/>
                <a:hlinkClick r:id="rId6"/>
              </a:rPr>
              <a:t>https://www.americanprogress.org/article/exploring-african-americans-high-maternal-infant-death-rates/</a:t>
            </a:r>
            <a:r>
              <a:rPr lang="en-US" sz="1800" dirty="0">
                <a:solidFill>
                  <a:srgbClr val="000000"/>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356616" marR="0" indent="-356616">
              <a:lnSpc>
                <a:spcPct val="220000"/>
              </a:lnSpc>
              <a:buNone/>
            </a:pPr>
            <a:r>
              <a:rPr lang="en-US" sz="1800" dirty="0">
                <a:solidFill>
                  <a:srgbClr val="000000"/>
                </a:solidFill>
                <a:effectLst/>
                <a:latin typeface="Times New Roman" panose="02020603050405020304" pitchFamily="18" charset="0"/>
                <a:ea typeface="Times New Roman" panose="02020603050405020304" pitchFamily="18" charset="0"/>
              </a:rPr>
              <a:t>McKenzie-Sampson, S., Baer, R. J., Blebu, B. E., Karasek, D., Oltman, S. P., Pantell, M. S., Rand, L., Rogers, E. E., Torres, J. M., Jelliffe-Pawlowski, L. L., Scott, K. A., &amp; Chambers, B. D. (2021). </a:t>
            </a:r>
            <a:r>
              <a:rPr lang="en-US" sz="1800" i="1" dirty="0">
                <a:solidFill>
                  <a:srgbClr val="000000"/>
                </a:solidFill>
                <a:effectLst/>
                <a:latin typeface="Times New Roman" panose="02020603050405020304" pitchFamily="18" charset="0"/>
                <a:ea typeface="Times New Roman" panose="02020603050405020304" pitchFamily="18" charset="0"/>
              </a:rPr>
              <a:t>Maternal nativity and risk of adverse perinatal outcomes among black women residing in California, 2011-2017</a:t>
            </a:r>
            <a:r>
              <a:rPr lang="en-US" sz="1800" dirty="0">
                <a:solidFill>
                  <a:srgbClr val="000000"/>
                </a:solidFill>
                <a:effectLst/>
                <a:latin typeface="Times New Roman" panose="02020603050405020304" pitchFamily="18" charset="0"/>
                <a:ea typeface="Times New Roman" panose="02020603050405020304" pitchFamily="18" charset="0"/>
              </a:rPr>
              <a:t>. Journal of perinatology: official journal of the California Perinatal Association. Retrieved August 5, 2022, from</a:t>
            </a:r>
            <a:r>
              <a:rPr lang="en-US" sz="1800" u="sng" dirty="0">
                <a:solidFill>
                  <a:srgbClr val="0000FF"/>
                </a:solidFill>
                <a:effectLst/>
                <a:latin typeface="Times New Roman" panose="02020603050405020304" pitchFamily="18" charset="0"/>
                <a:ea typeface="Times New Roman" panose="02020603050405020304" pitchFamily="18" charset="0"/>
                <a:hlinkClick r:id="rId7"/>
              </a:rPr>
              <a:t>https://www.ncbi.nlm.nih.gov/pmc/articles/PMC8939260/</a:t>
            </a:r>
            <a:endParaRPr lang="en-US" sz="1800" dirty="0">
              <a:effectLst/>
              <a:latin typeface="Times New Roman" panose="02020603050405020304" pitchFamily="18" charset="0"/>
              <a:ea typeface="Times New Roman" panose="02020603050405020304" pitchFamily="18" charset="0"/>
            </a:endParaRPr>
          </a:p>
          <a:p>
            <a:pPr marL="356616" marR="0" indent="-356616">
              <a:lnSpc>
                <a:spcPct val="220000"/>
              </a:lnSpc>
              <a:buNone/>
            </a:pPr>
            <a:r>
              <a:rPr lang="en-US" sz="1800" dirty="0">
                <a:solidFill>
                  <a:srgbClr val="000000"/>
                </a:solidFill>
                <a:effectLst/>
                <a:latin typeface="Times New Roman" panose="02020603050405020304" pitchFamily="18" charset="0"/>
                <a:ea typeface="Times New Roman" panose="02020603050405020304" pitchFamily="18" charset="0"/>
              </a:rPr>
              <a:t>Morris, L., Lee, J., &amp; Williams, J. C. (2019). </a:t>
            </a:r>
            <a:r>
              <a:rPr lang="en-US" sz="1800" i="1" dirty="0">
                <a:solidFill>
                  <a:srgbClr val="000000"/>
                </a:solidFill>
                <a:effectLst/>
                <a:latin typeface="Times New Roman" panose="02020603050405020304" pitchFamily="18" charset="0"/>
                <a:ea typeface="Times New Roman" panose="02020603050405020304" pitchFamily="18" charset="0"/>
              </a:rPr>
              <a:t>EXPOSED: DISCRIMINATION AGAINST BREASTFEEDING WORKERS</a:t>
            </a:r>
            <a:r>
              <a:rPr lang="en-US" sz="1800" dirty="0">
                <a:solidFill>
                  <a:srgbClr val="000000"/>
                </a:solidFill>
                <a:effectLst/>
                <a:latin typeface="Times New Roman" panose="02020603050405020304" pitchFamily="18" charset="0"/>
                <a:ea typeface="Times New Roman" panose="02020603050405020304" pitchFamily="18" charset="0"/>
              </a:rPr>
              <a:t>. Retrieved June 19, 2020, from </a:t>
            </a:r>
            <a:r>
              <a:rPr lang="en-US" sz="1800" u="sng" dirty="0">
                <a:solidFill>
                  <a:srgbClr val="000000"/>
                </a:solidFill>
                <a:effectLst/>
                <a:latin typeface="Times New Roman" panose="02020603050405020304" pitchFamily="18" charset="0"/>
                <a:ea typeface="Times New Roman" panose="02020603050405020304" pitchFamily="18" charset="0"/>
                <a:hlinkClick r:id="rId8"/>
              </a:rPr>
              <a:t>https://www.pregnantatwork.org/wp-content/uploads/WLL-Breastfeeding-Discrimination-Report.pdf</a:t>
            </a:r>
            <a:r>
              <a:rPr lang="en-US" sz="1800" dirty="0">
                <a:solidFill>
                  <a:srgbClr val="00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356616" marR="0" indent="-356616">
              <a:lnSpc>
                <a:spcPct val="220000"/>
              </a:lnSpc>
              <a:buNone/>
            </a:pPr>
            <a:r>
              <a:rPr lang="en-US" sz="1800" dirty="0">
                <a:solidFill>
                  <a:srgbClr val="000000"/>
                </a:solidFill>
                <a:effectLst/>
                <a:latin typeface="Times New Roman" panose="02020603050405020304" pitchFamily="18" charset="0"/>
                <a:ea typeface="Times New Roman" panose="02020603050405020304" pitchFamily="18" charset="0"/>
              </a:rPr>
              <a:t>Nassar, L., Van Zandt, S. N., Nassar, G., &amp; Nassar, R. (2022). Increasing breastfeeding rates through continuity of care. </a:t>
            </a:r>
            <a:r>
              <a:rPr lang="en-US" sz="1800" i="1" dirty="0">
                <a:solidFill>
                  <a:srgbClr val="000000"/>
                </a:solidFill>
                <a:effectLst/>
                <a:latin typeface="Times New Roman" panose="02020603050405020304" pitchFamily="18" charset="0"/>
                <a:ea typeface="Times New Roman" panose="02020603050405020304" pitchFamily="18" charset="0"/>
              </a:rPr>
              <a:t>Clinical Lactation</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i="1" dirty="0">
                <a:solidFill>
                  <a:srgbClr val="000000"/>
                </a:solidFill>
                <a:effectLst/>
                <a:latin typeface="Times New Roman" panose="02020603050405020304" pitchFamily="18" charset="0"/>
                <a:ea typeface="Times New Roman" panose="02020603050405020304" pitchFamily="18" charset="0"/>
              </a:rPr>
              <a:t>13</a:t>
            </a:r>
            <a:r>
              <a:rPr lang="en-US" sz="1800" dirty="0">
                <a:solidFill>
                  <a:srgbClr val="000000"/>
                </a:solidFill>
                <a:effectLst/>
                <a:latin typeface="Times New Roman" panose="02020603050405020304" pitchFamily="18" charset="0"/>
                <a:ea typeface="Times New Roman" panose="02020603050405020304" pitchFamily="18" charset="0"/>
              </a:rPr>
              <a:t>(1), 32–38. </a:t>
            </a:r>
            <a:r>
              <a:rPr lang="en-US" sz="1800" u="sng" dirty="0">
                <a:solidFill>
                  <a:srgbClr val="0000FF"/>
                </a:solidFill>
                <a:effectLst/>
                <a:latin typeface="Times New Roman" panose="02020603050405020304" pitchFamily="18" charset="0"/>
                <a:ea typeface="Times New Roman" panose="02020603050405020304" pitchFamily="18" charset="0"/>
                <a:hlinkClick r:id="rId9"/>
              </a:rPr>
              <a:t>https://doi.org/10.1891/cl.2021-0002</a:t>
            </a:r>
            <a:r>
              <a:rPr lang="en-US" sz="1800" dirty="0">
                <a:solidFill>
                  <a:srgbClr val="000000"/>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356616" marR="0" indent="-356616">
              <a:lnSpc>
                <a:spcPct val="220000"/>
              </a:lnSpc>
              <a:buNone/>
            </a:pPr>
            <a:r>
              <a:rPr lang="en-US" sz="1800" dirty="0">
                <a:solidFill>
                  <a:srgbClr val="000000"/>
                </a:solidFill>
                <a:effectLst/>
                <a:latin typeface="Times New Roman" panose="02020603050405020304" pitchFamily="18" charset="0"/>
                <a:ea typeface="Times New Roman" panose="02020603050405020304" pitchFamily="18" charset="0"/>
              </a:rPr>
              <a:t>Tuthill, E. L., McGrath, J. M., Graber, M., Cusson, R. M., &amp; Young, S. L. (2016, February). </a:t>
            </a:r>
            <a:r>
              <a:rPr lang="en-US" sz="1800" i="1" dirty="0">
                <a:solidFill>
                  <a:srgbClr val="000000"/>
                </a:solidFill>
                <a:effectLst/>
                <a:latin typeface="Times New Roman" panose="02020603050405020304" pitchFamily="18" charset="0"/>
                <a:ea typeface="Times New Roman" panose="02020603050405020304" pitchFamily="18" charset="0"/>
              </a:rPr>
              <a:t>Breastfeeding self-efficacy: A critical review of available instruments</a:t>
            </a:r>
            <a:r>
              <a:rPr lang="en-US" sz="1800" dirty="0">
                <a:solidFill>
                  <a:srgbClr val="000000"/>
                </a:solidFill>
                <a:effectLst/>
                <a:latin typeface="Times New Roman" panose="02020603050405020304" pitchFamily="18" charset="0"/>
                <a:ea typeface="Times New Roman" panose="02020603050405020304" pitchFamily="18" charset="0"/>
              </a:rPr>
              <a:t>. Journal of human lactation : official journal of International Lactation Consultant Association. Retrieved November 26, 2022, from </a:t>
            </a:r>
            <a:r>
              <a:rPr lang="en-US" sz="1800" u="sng" dirty="0">
                <a:solidFill>
                  <a:srgbClr val="0000FF"/>
                </a:solidFill>
                <a:effectLst/>
                <a:latin typeface="Times New Roman" panose="02020603050405020304" pitchFamily="18" charset="0"/>
                <a:ea typeface="Times New Roman" panose="02020603050405020304" pitchFamily="18" charset="0"/>
                <a:hlinkClick r:id="rId10"/>
              </a:rPr>
              <a:t>https://www.ncbi.nlm.nih.gov/pmc/articles/PMC4882127/</a:t>
            </a:r>
            <a:r>
              <a:rPr lang="en-US" sz="1800" dirty="0">
                <a:solidFill>
                  <a:srgbClr val="000000"/>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356616" marR="0" indent="-356616">
              <a:lnSpc>
                <a:spcPct val="220000"/>
              </a:lnSpc>
              <a:buNone/>
            </a:pPr>
            <a:r>
              <a:rPr lang="en-US" sz="1800" dirty="0">
                <a:solidFill>
                  <a:srgbClr val="000000"/>
                </a:solidFill>
                <a:effectLst/>
                <a:latin typeface="Times New Roman" panose="02020603050405020304" pitchFamily="18" charset="0"/>
                <a:ea typeface="Times New Roman" panose="02020603050405020304" pitchFamily="18" charset="0"/>
              </a:rPr>
              <a:t>Terhune-Smith, S. (n.d.). No mom left behind clinic. [Personal Collection]. YOLO Breastfeeding Support. </a:t>
            </a:r>
            <a:endParaRPr lang="en-US" sz="1800" dirty="0">
              <a:effectLst/>
              <a:latin typeface="Times New Roman" panose="02020603050405020304" pitchFamily="18" charset="0"/>
              <a:ea typeface="Times New Roman" panose="02020603050405020304" pitchFamily="18" charset="0"/>
            </a:endParaRPr>
          </a:p>
          <a:p>
            <a:pPr marL="356616" marR="0" indent="-356616">
              <a:lnSpc>
                <a:spcPct val="220000"/>
              </a:lnSpc>
              <a:buNone/>
            </a:pPr>
            <a:r>
              <a:rPr lang="en-US" sz="1800" dirty="0">
                <a:solidFill>
                  <a:srgbClr val="000000"/>
                </a:solidFill>
                <a:effectLst/>
                <a:latin typeface="Times New Roman" panose="02020603050405020304" pitchFamily="18" charset="0"/>
                <a:ea typeface="Times New Roman" panose="02020603050405020304" pitchFamily="18" charset="0"/>
              </a:rPr>
              <a:t>The Michigan Breastfeeding Network. (n.d.). </a:t>
            </a:r>
            <a:r>
              <a:rPr lang="en-US" sz="1800" i="1" dirty="0">
                <a:solidFill>
                  <a:srgbClr val="000000"/>
                </a:solidFill>
                <a:effectLst/>
                <a:latin typeface="Times New Roman" panose="02020603050405020304" pitchFamily="18" charset="0"/>
                <a:ea typeface="Times New Roman" panose="02020603050405020304" pitchFamily="18" charset="0"/>
              </a:rPr>
              <a:t>No mom left behind Campaign</a:t>
            </a:r>
            <a:r>
              <a:rPr lang="en-US" sz="1800" dirty="0">
                <a:solidFill>
                  <a:srgbClr val="000000"/>
                </a:solidFill>
                <a:effectLst/>
                <a:latin typeface="Times New Roman" panose="02020603050405020304" pitchFamily="18" charset="0"/>
                <a:ea typeface="Times New Roman" panose="02020603050405020304" pitchFamily="18" charset="0"/>
              </a:rPr>
              <a:t>. Michigan Breastfeeding Network. Retrieved October 9, 2022, from </a:t>
            </a:r>
            <a:r>
              <a:rPr lang="en-US" sz="1800" u="sng" dirty="0">
                <a:solidFill>
                  <a:srgbClr val="0000FF"/>
                </a:solidFill>
                <a:effectLst/>
                <a:latin typeface="Times New Roman" panose="02020603050405020304" pitchFamily="18" charset="0"/>
                <a:ea typeface="Times New Roman" panose="02020603050405020304" pitchFamily="18" charset="0"/>
                <a:hlinkClick r:id="rId11"/>
              </a:rPr>
              <a:t>https://mibreastfeeding.org/no-mom-left-behind/</a:t>
            </a:r>
            <a:r>
              <a:rPr lang="en-US" sz="1800" dirty="0">
                <a:solidFill>
                  <a:srgbClr val="000000"/>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356616" marR="0" indent="-356616">
              <a:lnSpc>
                <a:spcPct val="220000"/>
              </a:lnSpc>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United States Census Bureau. (2021). QuickFacts: Flint City, Michigan. Retrieved from </a:t>
            </a:r>
            <a:r>
              <a:rPr lang="en-US" sz="1800" u="sng" dirty="0">
                <a:solidFill>
                  <a:srgbClr val="0000FF"/>
                </a:solidFill>
                <a:effectLst/>
                <a:latin typeface="Times New Roman" panose="02020603050405020304" pitchFamily="18" charset="0"/>
                <a:ea typeface="Times New Roman" panose="02020603050405020304" pitchFamily="18" charset="0"/>
                <a:hlinkClick r:id="rId12"/>
              </a:rPr>
              <a:t>https://www.census.gov/quickfacts/flintcitymichigan</a:t>
            </a:r>
            <a:endParaRPr lang="en-US" sz="1800" dirty="0">
              <a:effectLst/>
              <a:latin typeface="Times New Roman" panose="02020603050405020304" pitchFamily="18" charset="0"/>
              <a:ea typeface="Times New Roman" panose="02020603050405020304" pitchFamily="18" charset="0"/>
            </a:endParaRPr>
          </a:p>
          <a:p>
            <a:pPr marL="356616" marR="0" indent="-356616">
              <a:lnSpc>
                <a:spcPct val="220000"/>
              </a:lnSpc>
              <a:spcBef>
                <a:spcPts val="0"/>
              </a:spcBef>
              <a:spcAft>
                <a:spcPts val="0"/>
              </a:spcAft>
              <a:buNone/>
            </a:pPr>
            <a:r>
              <a:rPr lang="en-US" sz="1800" dirty="0">
                <a:solidFill>
                  <a:srgbClr val="000000"/>
                </a:solidFill>
                <a:effectLst/>
                <a:latin typeface="Times New Roman" panose="02020603050405020304" pitchFamily="18" charset="0"/>
                <a:ea typeface="Times New Roman" panose="02020603050405020304" pitchFamily="18" charset="0"/>
              </a:rPr>
              <a:t>Wood, N. K., Sanders, E. A., Lewis, F. M., Woods, N. F., &amp; Blackburn, S. T. (2017). Pilot test of a home-based program to prevent perceived insufficient milk. </a:t>
            </a:r>
            <a:r>
              <a:rPr lang="en-US" sz="1800" i="1" dirty="0">
                <a:solidFill>
                  <a:srgbClr val="000000"/>
                </a:solidFill>
                <a:effectLst/>
                <a:latin typeface="Times New Roman" panose="02020603050405020304" pitchFamily="18" charset="0"/>
                <a:ea typeface="Times New Roman" panose="02020603050405020304" pitchFamily="18" charset="0"/>
              </a:rPr>
              <a:t>Women and Birth</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i="1" dirty="0">
                <a:solidFill>
                  <a:srgbClr val="000000"/>
                </a:solidFill>
                <a:effectLst/>
                <a:latin typeface="Times New Roman" panose="02020603050405020304" pitchFamily="18" charset="0"/>
                <a:ea typeface="Times New Roman" panose="02020603050405020304" pitchFamily="18" charset="0"/>
              </a:rPr>
              <a:t>30</a:t>
            </a:r>
            <a:r>
              <a:rPr lang="en-US" sz="1800" dirty="0">
                <a:solidFill>
                  <a:srgbClr val="000000"/>
                </a:solidFill>
                <a:effectLst/>
                <a:latin typeface="Times New Roman" panose="02020603050405020304" pitchFamily="18" charset="0"/>
                <a:ea typeface="Times New Roman" panose="02020603050405020304" pitchFamily="18" charset="0"/>
              </a:rPr>
              <a:t>(6), 472–480. </a:t>
            </a:r>
            <a:r>
              <a:rPr lang="en-US" sz="1800" u="sng" dirty="0">
                <a:solidFill>
                  <a:srgbClr val="0000FF"/>
                </a:solidFill>
                <a:effectLst/>
                <a:latin typeface="Times New Roman" panose="02020603050405020304" pitchFamily="18" charset="0"/>
                <a:ea typeface="Times New Roman" panose="02020603050405020304" pitchFamily="18" charset="0"/>
                <a:hlinkClick r:id="rId13"/>
              </a:rPr>
              <a:t>https://doi.org/10.1016/j.wombi.2017.04.00</a:t>
            </a:r>
            <a:r>
              <a:rPr lang="en-US" sz="1800" dirty="0">
                <a:solidFill>
                  <a:srgbClr val="000000"/>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lvl="0" indent="0" algn="l" rtl="0">
              <a:spcBef>
                <a:spcPts val="1200"/>
              </a:spcBef>
              <a:spcAft>
                <a:spcPts val="1200"/>
              </a:spcAft>
              <a:buNone/>
            </a:pPr>
            <a:endParaRPr sz="700" dirty="0">
              <a:solidFill>
                <a:schemeClr val="tx1"/>
              </a:solidFill>
              <a:highlight>
                <a:srgbClr val="FFFFFF"/>
              </a:highlight>
              <a:latin typeface="Roboto"/>
              <a:ea typeface="Roboto"/>
              <a:cs typeface="Roboto"/>
              <a:sym typeface="Roboto"/>
            </a:endParaRPr>
          </a:p>
        </p:txBody>
      </p:sp>
      <p:grpSp>
        <p:nvGrpSpPr>
          <p:cNvPr id="2" name="Google Shape;1735;p39">
            <a:extLst>
              <a:ext uri="{FF2B5EF4-FFF2-40B4-BE49-F238E27FC236}">
                <a16:creationId xmlns:a16="http://schemas.microsoft.com/office/drawing/2014/main" id="{EEF125E5-2894-8C72-BBB5-57DF555CBA9B}"/>
              </a:ext>
            </a:extLst>
          </p:cNvPr>
          <p:cNvGrpSpPr/>
          <p:nvPr/>
        </p:nvGrpSpPr>
        <p:grpSpPr>
          <a:xfrm>
            <a:off x="6824355" y="770098"/>
            <a:ext cx="2241446" cy="4090386"/>
            <a:chOff x="6445351" y="757702"/>
            <a:chExt cx="2241446" cy="3894808"/>
          </a:xfrm>
        </p:grpSpPr>
        <p:sp>
          <p:nvSpPr>
            <p:cNvPr id="3" name="Google Shape;1736;p39">
              <a:extLst>
                <a:ext uri="{FF2B5EF4-FFF2-40B4-BE49-F238E27FC236}">
                  <a16:creationId xmlns:a16="http://schemas.microsoft.com/office/drawing/2014/main" id="{92D1FB3A-44A9-5AC3-689D-B7F824286F10}"/>
                </a:ext>
              </a:extLst>
            </p:cNvPr>
            <p:cNvSpPr/>
            <p:nvPr/>
          </p:nvSpPr>
          <p:spPr>
            <a:xfrm>
              <a:off x="6996958" y="757702"/>
              <a:ext cx="1689839" cy="1245917"/>
            </a:xfrm>
            <a:custGeom>
              <a:avLst/>
              <a:gdLst/>
              <a:ahLst/>
              <a:cxnLst/>
              <a:rect l="l" t="t" r="r" b="b"/>
              <a:pathLst>
                <a:path w="10373" h="7648" extrusionOk="0">
                  <a:moveTo>
                    <a:pt x="5071" y="0"/>
                  </a:moveTo>
                  <a:cubicBezTo>
                    <a:pt x="5060" y="0"/>
                    <a:pt x="5049" y="0"/>
                    <a:pt x="5038" y="1"/>
                  </a:cubicBezTo>
                  <a:cubicBezTo>
                    <a:pt x="4686" y="118"/>
                    <a:pt x="4814" y="437"/>
                    <a:pt x="4612" y="512"/>
                  </a:cubicBezTo>
                  <a:cubicBezTo>
                    <a:pt x="4578" y="522"/>
                    <a:pt x="4543" y="526"/>
                    <a:pt x="4507" y="526"/>
                  </a:cubicBezTo>
                  <a:cubicBezTo>
                    <a:pt x="4408" y="526"/>
                    <a:pt x="4303" y="498"/>
                    <a:pt x="4204" y="498"/>
                  </a:cubicBezTo>
                  <a:cubicBezTo>
                    <a:pt x="4119" y="498"/>
                    <a:pt x="4038" y="519"/>
                    <a:pt x="3973" y="597"/>
                  </a:cubicBezTo>
                  <a:cubicBezTo>
                    <a:pt x="3802" y="810"/>
                    <a:pt x="3930" y="959"/>
                    <a:pt x="3728" y="1097"/>
                  </a:cubicBezTo>
                  <a:cubicBezTo>
                    <a:pt x="3536" y="1225"/>
                    <a:pt x="3291" y="1097"/>
                    <a:pt x="3174" y="1289"/>
                  </a:cubicBezTo>
                  <a:cubicBezTo>
                    <a:pt x="3057" y="1491"/>
                    <a:pt x="3270" y="1811"/>
                    <a:pt x="3036" y="1960"/>
                  </a:cubicBezTo>
                  <a:cubicBezTo>
                    <a:pt x="2812" y="2109"/>
                    <a:pt x="2524" y="2088"/>
                    <a:pt x="2482" y="2546"/>
                  </a:cubicBezTo>
                  <a:cubicBezTo>
                    <a:pt x="2439" y="2982"/>
                    <a:pt x="2312" y="2823"/>
                    <a:pt x="2099" y="2908"/>
                  </a:cubicBezTo>
                  <a:cubicBezTo>
                    <a:pt x="1683" y="3046"/>
                    <a:pt x="1971" y="3493"/>
                    <a:pt x="1843" y="3760"/>
                  </a:cubicBezTo>
                  <a:cubicBezTo>
                    <a:pt x="1736" y="3951"/>
                    <a:pt x="1247" y="3685"/>
                    <a:pt x="927" y="4260"/>
                  </a:cubicBezTo>
                  <a:cubicBezTo>
                    <a:pt x="739" y="4602"/>
                    <a:pt x="476" y="4665"/>
                    <a:pt x="290" y="4665"/>
                  </a:cubicBezTo>
                  <a:cubicBezTo>
                    <a:pt x="181" y="4665"/>
                    <a:pt x="99" y="4643"/>
                    <a:pt x="75" y="4643"/>
                  </a:cubicBezTo>
                  <a:cubicBezTo>
                    <a:pt x="1" y="4643"/>
                    <a:pt x="139" y="5037"/>
                    <a:pt x="853" y="5389"/>
                  </a:cubicBezTo>
                  <a:cubicBezTo>
                    <a:pt x="1385" y="4899"/>
                    <a:pt x="1470" y="4888"/>
                    <a:pt x="1470" y="4888"/>
                  </a:cubicBezTo>
                  <a:lnTo>
                    <a:pt x="1470" y="4888"/>
                  </a:lnTo>
                  <a:lnTo>
                    <a:pt x="1012" y="5549"/>
                  </a:lnTo>
                  <a:cubicBezTo>
                    <a:pt x="1012" y="5549"/>
                    <a:pt x="1340" y="6233"/>
                    <a:pt x="2176" y="6233"/>
                  </a:cubicBezTo>
                  <a:cubicBezTo>
                    <a:pt x="2206" y="6233"/>
                    <a:pt x="2237" y="6232"/>
                    <a:pt x="2269" y="6230"/>
                  </a:cubicBezTo>
                  <a:cubicBezTo>
                    <a:pt x="2429" y="5698"/>
                    <a:pt x="2493" y="5389"/>
                    <a:pt x="2493" y="5389"/>
                  </a:cubicBezTo>
                  <a:lnTo>
                    <a:pt x="2493" y="5389"/>
                  </a:lnTo>
                  <a:lnTo>
                    <a:pt x="2439" y="6443"/>
                  </a:lnTo>
                  <a:cubicBezTo>
                    <a:pt x="2439" y="6443"/>
                    <a:pt x="3430" y="7274"/>
                    <a:pt x="4676" y="7444"/>
                  </a:cubicBezTo>
                  <a:lnTo>
                    <a:pt x="4676" y="7455"/>
                  </a:lnTo>
                  <a:cubicBezTo>
                    <a:pt x="5093" y="7598"/>
                    <a:pt x="5521" y="7648"/>
                    <a:pt x="5910" y="7648"/>
                  </a:cubicBezTo>
                  <a:cubicBezTo>
                    <a:pt x="6762" y="7648"/>
                    <a:pt x="7434" y="7412"/>
                    <a:pt x="7434" y="7412"/>
                  </a:cubicBezTo>
                  <a:lnTo>
                    <a:pt x="7764" y="6422"/>
                  </a:lnTo>
                  <a:lnTo>
                    <a:pt x="7764" y="6422"/>
                  </a:lnTo>
                  <a:cubicBezTo>
                    <a:pt x="7764" y="6422"/>
                    <a:pt x="7710" y="6741"/>
                    <a:pt x="7668" y="7284"/>
                  </a:cubicBezTo>
                  <a:cubicBezTo>
                    <a:pt x="7880" y="7380"/>
                    <a:pt x="8076" y="7415"/>
                    <a:pt x="8251" y="7415"/>
                  </a:cubicBezTo>
                  <a:cubicBezTo>
                    <a:pt x="8760" y="7415"/>
                    <a:pt x="9084" y="7114"/>
                    <a:pt x="9084" y="7114"/>
                  </a:cubicBezTo>
                  <a:lnTo>
                    <a:pt x="8914" y="6326"/>
                  </a:lnTo>
                  <a:lnTo>
                    <a:pt x="8914" y="6326"/>
                  </a:lnTo>
                  <a:cubicBezTo>
                    <a:pt x="8914" y="6326"/>
                    <a:pt x="8988" y="6369"/>
                    <a:pt x="9308" y="7018"/>
                  </a:cubicBezTo>
                  <a:cubicBezTo>
                    <a:pt x="10117" y="6922"/>
                    <a:pt x="10373" y="6603"/>
                    <a:pt x="10319" y="6592"/>
                  </a:cubicBezTo>
                  <a:cubicBezTo>
                    <a:pt x="10266" y="6582"/>
                    <a:pt x="9744" y="6539"/>
                    <a:pt x="9670" y="5932"/>
                  </a:cubicBezTo>
                  <a:cubicBezTo>
                    <a:pt x="9574" y="5272"/>
                    <a:pt x="9020" y="5346"/>
                    <a:pt x="8988" y="5112"/>
                  </a:cubicBezTo>
                  <a:cubicBezTo>
                    <a:pt x="8946" y="4824"/>
                    <a:pt x="9393" y="4516"/>
                    <a:pt x="9052" y="4239"/>
                  </a:cubicBezTo>
                  <a:cubicBezTo>
                    <a:pt x="8882" y="4090"/>
                    <a:pt x="8701" y="4196"/>
                    <a:pt x="8818" y="3770"/>
                  </a:cubicBezTo>
                  <a:cubicBezTo>
                    <a:pt x="8935" y="3344"/>
                    <a:pt x="8658" y="3238"/>
                    <a:pt x="8498" y="3025"/>
                  </a:cubicBezTo>
                  <a:cubicBezTo>
                    <a:pt x="8339" y="2812"/>
                    <a:pt x="8658" y="2599"/>
                    <a:pt x="8616" y="2365"/>
                  </a:cubicBezTo>
                  <a:cubicBezTo>
                    <a:pt x="8573" y="2120"/>
                    <a:pt x="8296" y="2162"/>
                    <a:pt x="8168" y="1960"/>
                  </a:cubicBezTo>
                  <a:cubicBezTo>
                    <a:pt x="8030" y="1758"/>
                    <a:pt x="8222" y="1662"/>
                    <a:pt x="8126" y="1417"/>
                  </a:cubicBezTo>
                  <a:cubicBezTo>
                    <a:pt x="8030" y="1161"/>
                    <a:pt x="7710" y="1236"/>
                    <a:pt x="7551" y="1097"/>
                  </a:cubicBezTo>
                  <a:cubicBezTo>
                    <a:pt x="7391" y="959"/>
                    <a:pt x="7604" y="693"/>
                    <a:pt x="7338" y="469"/>
                  </a:cubicBezTo>
                  <a:cubicBezTo>
                    <a:pt x="7200" y="411"/>
                    <a:pt x="7063" y="389"/>
                    <a:pt x="6932" y="389"/>
                  </a:cubicBezTo>
                  <a:cubicBezTo>
                    <a:pt x="6556" y="389"/>
                    <a:pt x="6234" y="574"/>
                    <a:pt x="6124" y="629"/>
                  </a:cubicBezTo>
                  <a:lnTo>
                    <a:pt x="6124" y="618"/>
                  </a:lnTo>
                  <a:cubicBezTo>
                    <a:pt x="6071" y="576"/>
                    <a:pt x="5690" y="0"/>
                    <a:pt x="5071" y="0"/>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 name="Google Shape;1737;p39">
              <a:extLst>
                <a:ext uri="{FF2B5EF4-FFF2-40B4-BE49-F238E27FC236}">
                  <a16:creationId xmlns:a16="http://schemas.microsoft.com/office/drawing/2014/main" id="{CB4D8DB0-1B14-1F1D-C821-60865AAE2A12}"/>
                </a:ext>
              </a:extLst>
            </p:cNvPr>
            <p:cNvSpPr/>
            <p:nvPr/>
          </p:nvSpPr>
          <p:spPr>
            <a:xfrm>
              <a:off x="6445351" y="1696055"/>
              <a:ext cx="1283874" cy="1404588"/>
            </a:xfrm>
            <a:custGeom>
              <a:avLst/>
              <a:gdLst/>
              <a:ahLst/>
              <a:cxnLst/>
              <a:rect l="l" t="t" r="r" b="b"/>
              <a:pathLst>
                <a:path w="7881" h="8622" extrusionOk="0">
                  <a:moveTo>
                    <a:pt x="3019" y="1"/>
                  </a:moveTo>
                  <a:cubicBezTo>
                    <a:pt x="2794" y="1"/>
                    <a:pt x="2631" y="76"/>
                    <a:pt x="2631" y="76"/>
                  </a:cubicBezTo>
                  <a:lnTo>
                    <a:pt x="2535" y="172"/>
                  </a:lnTo>
                  <a:cubicBezTo>
                    <a:pt x="2077" y="672"/>
                    <a:pt x="0" y="3207"/>
                    <a:pt x="373" y="5816"/>
                  </a:cubicBezTo>
                  <a:cubicBezTo>
                    <a:pt x="639" y="7720"/>
                    <a:pt x="2190" y="8621"/>
                    <a:pt x="3639" y="8621"/>
                  </a:cubicBezTo>
                  <a:cubicBezTo>
                    <a:pt x="4393" y="8621"/>
                    <a:pt x="5120" y="8377"/>
                    <a:pt x="5623" y="7903"/>
                  </a:cubicBezTo>
                  <a:cubicBezTo>
                    <a:pt x="7103" y="6529"/>
                    <a:pt x="7881" y="4037"/>
                    <a:pt x="6283" y="1056"/>
                  </a:cubicBezTo>
                  <a:cubicBezTo>
                    <a:pt x="6038" y="609"/>
                    <a:pt x="5644" y="76"/>
                    <a:pt x="5644" y="76"/>
                  </a:cubicBezTo>
                  <a:cubicBezTo>
                    <a:pt x="5644" y="76"/>
                    <a:pt x="5644" y="76"/>
                    <a:pt x="5643" y="76"/>
                  </a:cubicBezTo>
                  <a:cubicBezTo>
                    <a:pt x="5610" y="76"/>
                    <a:pt x="4573" y="86"/>
                    <a:pt x="4185" y="1365"/>
                  </a:cubicBezTo>
                  <a:cubicBezTo>
                    <a:pt x="3951" y="215"/>
                    <a:pt x="3399" y="1"/>
                    <a:pt x="3019" y="1"/>
                  </a:cubicBezTo>
                  <a:close/>
                </a:path>
              </a:pathLst>
            </a:custGeom>
            <a:solidFill>
              <a:schemeClr val="accent2">
                <a:lumMod val="60000"/>
                <a:lumOff val="4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 name="Google Shape;1738;p39">
              <a:extLst>
                <a:ext uri="{FF2B5EF4-FFF2-40B4-BE49-F238E27FC236}">
                  <a16:creationId xmlns:a16="http://schemas.microsoft.com/office/drawing/2014/main" id="{FA1B3F80-FC70-A206-10E1-1060B92C4AF3}"/>
                </a:ext>
              </a:extLst>
            </p:cNvPr>
            <p:cNvSpPr/>
            <p:nvPr/>
          </p:nvSpPr>
          <p:spPr>
            <a:xfrm>
              <a:off x="7111319" y="1912886"/>
              <a:ext cx="152970" cy="866179"/>
            </a:xfrm>
            <a:custGeom>
              <a:avLst/>
              <a:gdLst/>
              <a:ahLst/>
              <a:cxnLst/>
              <a:rect l="l" t="t" r="r" b="b"/>
              <a:pathLst>
                <a:path w="939" h="5317" extrusionOk="0">
                  <a:moveTo>
                    <a:pt x="67" y="1"/>
                  </a:moveTo>
                  <a:cubicBezTo>
                    <a:pt x="36" y="1"/>
                    <a:pt x="0" y="39"/>
                    <a:pt x="23" y="76"/>
                  </a:cubicBezTo>
                  <a:cubicBezTo>
                    <a:pt x="385" y="790"/>
                    <a:pt x="523" y="1631"/>
                    <a:pt x="672" y="2419"/>
                  </a:cubicBezTo>
                  <a:cubicBezTo>
                    <a:pt x="758" y="2824"/>
                    <a:pt x="832" y="3239"/>
                    <a:pt x="843" y="3665"/>
                  </a:cubicBezTo>
                  <a:cubicBezTo>
                    <a:pt x="864" y="4219"/>
                    <a:pt x="758" y="4751"/>
                    <a:pt x="513" y="5241"/>
                  </a:cubicBezTo>
                  <a:cubicBezTo>
                    <a:pt x="498" y="5279"/>
                    <a:pt x="530" y="5316"/>
                    <a:pt x="562" y="5316"/>
                  </a:cubicBezTo>
                  <a:cubicBezTo>
                    <a:pt x="576" y="5316"/>
                    <a:pt x="589" y="5310"/>
                    <a:pt x="598" y="5294"/>
                  </a:cubicBezTo>
                  <a:cubicBezTo>
                    <a:pt x="822" y="4826"/>
                    <a:pt x="928" y="4304"/>
                    <a:pt x="939" y="3793"/>
                  </a:cubicBezTo>
                  <a:cubicBezTo>
                    <a:pt x="939" y="3345"/>
                    <a:pt x="864" y="2909"/>
                    <a:pt x="779" y="2483"/>
                  </a:cubicBezTo>
                  <a:cubicBezTo>
                    <a:pt x="619" y="1663"/>
                    <a:pt x="470" y="779"/>
                    <a:pt x="97" y="23"/>
                  </a:cubicBezTo>
                  <a:cubicBezTo>
                    <a:pt x="91" y="7"/>
                    <a:pt x="79" y="1"/>
                    <a:pt x="6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 name="Google Shape;1739;p39">
              <a:extLst>
                <a:ext uri="{FF2B5EF4-FFF2-40B4-BE49-F238E27FC236}">
                  <a16:creationId xmlns:a16="http://schemas.microsoft.com/office/drawing/2014/main" id="{46454EC0-FFF6-E5CF-7DA7-EA3A2A0F186F}"/>
                </a:ext>
              </a:extLst>
            </p:cNvPr>
            <p:cNvSpPr/>
            <p:nvPr/>
          </p:nvSpPr>
          <p:spPr>
            <a:xfrm>
              <a:off x="6931143" y="2896038"/>
              <a:ext cx="53922" cy="78521"/>
            </a:xfrm>
            <a:custGeom>
              <a:avLst/>
              <a:gdLst/>
              <a:ahLst/>
              <a:cxnLst/>
              <a:rect l="l" t="t" r="r" b="b"/>
              <a:pathLst>
                <a:path w="331" h="482" extrusionOk="0">
                  <a:moveTo>
                    <a:pt x="269" y="0"/>
                  </a:moveTo>
                  <a:cubicBezTo>
                    <a:pt x="251" y="0"/>
                    <a:pt x="234" y="10"/>
                    <a:pt x="234" y="26"/>
                  </a:cubicBezTo>
                  <a:cubicBezTo>
                    <a:pt x="192" y="175"/>
                    <a:pt x="128" y="313"/>
                    <a:pt x="11" y="399"/>
                  </a:cubicBezTo>
                  <a:cubicBezTo>
                    <a:pt x="0" y="420"/>
                    <a:pt x="0" y="452"/>
                    <a:pt x="11" y="473"/>
                  </a:cubicBezTo>
                  <a:cubicBezTo>
                    <a:pt x="16" y="478"/>
                    <a:pt x="29" y="481"/>
                    <a:pt x="43" y="481"/>
                  </a:cubicBezTo>
                  <a:cubicBezTo>
                    <a:pt x="56" y="481"/>
                    <a:pt x="69" y="478"/>
                    <a:pt x="75" y="473"/>
                  </a:cubicBezTo>
                  <a:cubicBezTo>
                    <a:pt x="192" y="367"/>
                    <a:pt x="288" y="218"/>
                    <a:pt x="330" y="58"/>
                  </a:cubicBezTo>
                  <a:cubicBezTo>
                    <a:pt x="330" y="26"/>
                    <a:pt x="320" y="5"/>
                    <a:pt x="288" y="5"/>
                  </a:cubicBezTo>
                  <a:cubicBezTo>
                    <a:pt x="282" y="2"/>
                    <a:pt x="275" y="0"/>
                    <a:pt x="269"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 name="Google Shape;1740;p39">
              <a:extLst>
                <a:ext uri="{FF2B5EF4-FFF2-40B4-BE49-F238E27FC236}">
                  <a16:creationId xmlns:a16="http://schemas.microsoft.com/office/drawing/2014/main" id="{687D04F9-9417-7D49-6B21-06A938370512}"/>
                </a:ext>
              </a:extLst>
            </p:cNvPr>
            <p:cNvSpPr/>
            <p:nvPr/>
          </p:nvSpPr>
          <p:spPr>
            <a:xfrm>
              <a:off x="6953624" y="2937417"/>
              <a:ext cx="60927" cy="72983"/>
            </a:xfrm>
            <a:custGeom>
              <a:avLst/>
              <a:gdLst/>
              <a:ahLst/>
              <a:cxnLst/>
              <a:rect l="l" t="t" r="r" b="b"/>
              <a:pathLst>
                <a:path w="374" h="448" extrusionOk="0">
                  <a:moveTo>
                    <a:pt x="321" y="0"/>
                  </a:moveTo>
                  <a:cubicBezTo>
                    <a:pt x="306" y="0"/>
                    <a:pt x="295" y="14"/>
                    <a:pt x="288" y="27"/>
                  </a:cubicBezTo>
                  <a:cubicBezTo>
                    <a:pt x="192" y="145"/>
                    <a:pt x="107" y="251"/>
                    <a:pt x="22" y="379"/>
                  </a:cubicBezTo>
                  <a:cubicBezTo>
                    <a:pt x="1" y="400"/>
                    <a:pt x="22" y="432"/>
                    <a:pt x="32" y="443"/>
                  </a:cubicBezTo>
                  <a:cubicBezTo>
                    <a:pt x="39" y="446"/>
                    <a:pt x="46" y="447"/>
                    <a:pt x="53" y="447"/>
                  </a:cubicBezTo>
                  <a:cubicBezTo>
                    <a:pt x="71" y="447"/>
                    <a:pt x="89" y="440"/>
                    <a:pt x="96" y="432"/>
                  </a:cubicBezTo>
                  <a:cubicBezTo>
                    <a:pt x="192" y="304"/>
                    <a:pt x="267" y="198"/>
                    <a:pt x="363" y="81"/>
                  </a:cubicBezTo>
                  <a:cubicBezTo>
                    <a:pt x="373" y="59"/>
                    <a:pt x="363" y="27"/>
                    <a:pt x="352" y="17"/>
                  </a:cubicBezTo>
                  <a:cubicBezTo>
                    <a:pt x="340" y="5"/>
                    <a:pt x="330" y="0"/>
                    <a:pt x="321"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 name="Google Shape;1741;p39">
              <a:extLst>
                <a:ext uri="{FF2B5EF4-FFF2-40B4-BE49-F238E27FC236}">
                  <a16:creationId xmlns:a16="http://schemas.microsoft.com/office/drawing/2014/main" id="{FC0618AC-4191-E1B9-E4D0-81CE202DF21C}"/>
                </a:ext>
              </a:extLst>
            </p:cNvPr>
            <p:cNvSpPr/>
            <p:nvPr/>
          </p:nvSpPr>
          <p:spPr>
            <a:xfrm>
              <a:off x="7399504" y="2240984"/>
              <a:ext cx="198096" cy="588259"/>
            </a:xfrm>
            <a:custGeom>
              <a:avLst/>
              <a:gdLst/>
              <a:ahLst/>
              <a:cxnLst/>
              <a:rect l="l" t="t" r="r" b="b"/>
              <a:pathLst>
                <a:path w="1216" h="3611" extrusionOk="0">
                  <a:moveTo>
                    <a:pt x="1148" y="0"/>
                  </a:moveTo>
                  <a:cubicBezTo>
                    <a:pt x="1135" y="0"/>
                    <a:pt x="1124" y="7"/>
                    <a:pt x="1118" y="22"/>
                  </a:cubicBezTo>
                  <a:cubicBezTo>
                    <a:pt x="959" y="341"/>
                    <a:pt x="618" y="501"/>
                    <a:pt x="373" y="735"/>
                  </a:cubicBezTo>
                  <a:cubicBezTo>
                    <a:pt x="117" y="980"/>
                    <a:pt x="11" y="1299"/>
                    <a:pt x="0" y="1651"/>
                  </a:cubicBezTo>
                  <a:cubicBezTo>
                    <a:pt x="0" y="1853"/>
                    <a:pt x="32" y="2056"/>
                    <a:pt x="64" y="2258"/>
                  </a:cubicBezTo>
                  <a:cubicBezTo>
                    <a:pt x="107" y="2503"/>
                    <a:pt x="85" y="2716"/>
                    <a:pt x="75" y="2971"/>
                  </a:cubicBezTo>
                  <a:cubicBezTo>
                    <a:pt x="53" y="3238"/>
                    <a:pt x="128" y="3589"/>
                    <a:pt x="458" y="3610"/>
                  </a:cubicBezTo>
                  <a:cubicBezTo>
                    <a:pt x="533" y="3610"/>
                    <a:pt x="533" y="3514"/>
                    <a:pt x="458" y="3514"/>
                  </a:cubicBezTo>
                  <a:cubicBezTo>
                    <a:pt x="11" y="3493"/>
                    <a:pt x="224" y="2769"/>
                    <a:pt x="192" y="2492"/>
                  </a:cubicBezTo>
                  <a:cubicBezTo>
                    <a:pt x="171" y="2130"/>
                    <a:pt x="43" y="1779"/>
                    <a:pt x="117" y="1417"/>
                  </a:cubicBezTo>
                  <a:cubicBezTo>
                    <a:pt x="181" y="1086"/>
                    <a:pt x="384" y="852"/>
                    <a:pt x="629" y="661"/>
                  </a:cubicBezTo>
                  <a:cubicBezTo>
                    <a:pt x="842" y="501"/>
                    <a:pt x="1054" y="341"/>
                    <a:pt x="1193" y="96"/>
                  </a:cubicBezTo>
                  <a:cubicBezTo>
                    <a:pt x="1216" y="43"/>
                    <a:pt x="1178" y="0"/>
                    <a:pt x="1148"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 name="Google Shape;1742;p39">
              <a:extLst>
                <a:ext uri="{FF2B5EF4-FFF2-40B4-BE49-F238E27FC236}">
                  <a16:creationId xmlns:a16="http://schemas.microsoft.com/office/drawing/2014/main" id="{849B0AF9-D2F1-B504-CCB4-B0E18C13D66C}"/>
                </a:ext>
              </a:extLst>
            </p:cNvPr>
            <p:cNvSpPr/>
            <p:nvPr/>
          </p:nvSpPr>
          <p:spPr>
            <a:xfrm>
              <a:off x="7354216" y="2612252"/>
              <a:ext cx="106053" cy="74775"/>
            </a:xfrm>
            <a:custGeom>
              <a:avLst/>
              <a:gdLst/>
              <a:ahLst/>
              <a:cxnLst/>
              <a:rect l="l" t="t" r="r" b="b"/>
              <a:pathLst>
                <a:path w="651" h="459" extrusionOk="0">
                  <a:moveTo>
                    <a:pt x="598" y="0"/>
                  </a:moveTo>
                  <a:cubicBezTo>
                    <a:pt x="353" y="43"/>
                    <a:pt x="150" y="192"/>
                    <a:pt x="23" y="383"/>
                  </a:cubicBezTo>
                  <a:cubicBezTo>
                    <a:pt x="0" y="421"/>
                    <a:pt x="36" y="459"/>
                    <a:pt x="67" y="459"/>
                  </a:cubicBezTo>
                  <a:cubicBezTo>
                    <a:pt x="79" y="459"/>
                    <a:pt x="91" y="452"/>
                    <a:pt x="97" y="437"/>
                  </a:cubicBezTo>
                  <a:cubicBezTo>
                    <a:pt x="204" y="256"/>
                    <a:pt x="395" y="139"/>
                    <a:pt x="608" y="96"/>
                  </a:cubicBezTo>
                  <a:cubicBezTo>
                    <a:pt x="630" y="96"/>
                    <a:pt x="651" y="53"/>
                    <a:pt x="651" y="43"/>
                  </a:cubicBezTo>
                  <a:cubicBezTo>
                    <a:pt x="651" y="11"/>
                    <a:pt x="619" y="0"/>
                    <a:pt x="598"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 name="Google Shape;1743;p39">
              <a:extLst>
                <a:ext uri="{FF2B5EF4-FFF2-40B4-BE49-F238E27FC236}">
                  <a16:creationId xmlns:a16="http://schemas.microsoft.com/office/drawing/2014/main" id="{6C0E184E-6E02-FCEF-3A88-C10F2B4C251E}"/>
                </a:ext>
              </a:extLst>
            </p:cNvPr>
            <p:cNvSpPr/>
            <p:nvPr/>
          </p:nvSpPr>
          <p:spPr>
            <a:xfrm>
              <a:off x="7371973" y="2655586"/>
              <a:ext cx="124787" cy="64837"/>
            </a:xfrm>
            <a:custGeom>
              <a:avLst/>
              <a:gdLst/>
              <a:ahLst/>
              <a:cxnLst/>
              <a:rect l="l" t="t" r="r" b="b"/>
              <a:pathLst>
                <a:path w="766" h="398" extrusionOk="0">
                  <a:moveTo>
                    <a:pt x="712" y="0"/>
                  </a:moveTo>
                  <a:cubicBezTo>
                    <a:pt x="457" y="32"/>
                    <a:pt x="233" y="128"/>
                    <a:pt x="41" y="309"/>
                  </a:cubicBezTo>
                  <a:cubicBezTo>
                    <a:pt x="0" y="350"/>
                    <a:pt x="35" y="398"/>
                    <a:pt x="78" y="398"/>
                  </a:cubicBezTo>
                  <a:cubicBezTo>
                    <a:pt x="91" y="398"/>
                    <a:pt x="104" y="393"/>
                    <a:pt x="116" y="384"/>
                  </a:cubicBezTo>
                  <a:cubicBezTo>
                    <a:pt x="276" y="224"/>
                    <a:pt x="489" y="128"/>
                    <a:pt x="712" y="107"/>
                  </a:cubicBezTo>
                  <a:cubicBezTo>
                    <a:pt x="734" y="107"/>
                    <a:pt x="766" y="86"/>
                    <a:pt x="766" y="54"/>
                  </a:cubicBezTo>
                  <a:cubicBezTo>
                    <a:pt x="766" y="32"/>
                    <a:pt x="734" y="0"/>
                    <a:pt x="712"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 name="Google Shape;1744;p39">
              <a:extLst>
                <a:ext uri="{FF2B5EF4-FFF2-40B4-BE49-F238E27FC236}">
                  <a16:creationId xmlns:a16="http://schemas.microsoft.com/office/drawing/2014/main" id="{0A12055E-C6FC-A063-17D6-707D40F8571C}"/>
                </a:ext>
              </a:extLst>
            </p:cNvPr>
            <p:cNvSpPr/>
            <p:nvPr/>
          </p:nvSpPr>
          <p:spPr>
            <a:xfrm>
              <a:off x="6606630" y="1170675"/>
              <a:ext cx="996016" cy="767131"/>
            </a:xfrm>
            <a:custGeom>
              <a:avLst/>
              <a:gdLst/>
              <a:ahLst/>
              <a:cxnLst/>
              <a:rect l="l" t="t" r="r" b="b"/>
              <a:pathLst>
                <a:path w="6114" h="4709" extrusionOk="0">
                  <a:moveTo>
                    <a:pt x="2783" y="0"/>
                  </a:moveTo>
                  <a:cubicBezTo>
                    <a:pt x="2214" y="0"/>
                    <a:pt x="1703" y="286"/>
                    <a:pt x="948" y="969"/>
                  </a:cubicBezTo>
                  <a:cubicBezTo>
                    <a:pt x="1" y="1832"/>
                    <a:pt x="1151" y="3855"/>
                    <a:pt x="1215" y="3940"/>
                  </a:cubicBezTo>
                  <a:cubicBezTo>
                    <a:pt x="1681" y="4506"/>
                    <a:pt x="2347" y="4709"/>
                    <a:pt x="2968" y="4709"/>
                  </a:cubicBezTo>
                  <a:cubicBezTo>
                    <a:pt x="3679" y="4709"/>
                    <a:pt x="4331" y="4443"/>
                    <a:pt x="4558" y="4153"/>
                  </a:cubicBezTo>
                  <a:cubicBezTo>
                    <a:pt x="6113" y="969"/>
                    <a:pt x="4260" y="330"/>
                    <a:pt x="3398" y="96"/>
                  </a:cubicBezTo>
                  <a:cubicBezTo>
                    <a:pt x="3178" y="34"/>
                    <a:pt x="2977" y="0"/>
                    <a:pt x="2783" y="0"/>
                  </a:cubicBezTo>
                  <a:close/>
                </a:path>
              </a:pathLst>
            </a:custGeom>
            <a:solidFill>
              <a:schemeClr val="accent2">
                <a:lumMod val="60000"/>
                <a:lumOff val="4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1745;p39">
              <a:extLst>
                <a:ext uri="{FF2B5EF4-FFF2-40B4-BE49-F238E27FC236}">
                  <a16:creationId xmlns:a16="http://schemas.microsoft.com/office/drawing/2014/main" id="{B6422CE1-068F-3A70-B8A6-FCE0C9F82C06}"/>
                </a:ext>
              </a:extLst>
            </p:cNvPr>
            <p:cNvSpPr/>
            <p:nvPr/>
          </p:nvSpPr>
          <p:spPr>
            <a:xfrm>
              <a:off x="6778987" y="1280801"/>
              <a:ext cx="677532" cy="666617"/>
            </a:xfrm>
            <a:custGeom>
              <a:avLst/>
              <a:gdLst/>
              <a:ahLst/>
              <a:cxnLst/>
              <a:rect l="l" t="t" r="r" b="b"/>
              <a:pathLst>
                <a:path w="4159" h="4092" extrusionOk="0">
                  <a:moveTo>
                    <a:pt x="1636" y="1"/>
                  </a:moveTo>
                  <a:cubicBezTo>
                    <a:pt x="1479" y="1"/>
                    <a:pt x="1325" y="22"/>
                    <a:pt x="1179" y="69"/>
                  </a:cubicBezTo>
                  <a:cubicBezTo>
                    <a:pt x="263" y="357"/>
                    <a:pt x="412" y="1773"/>
                    <a:pt x="412" y="1773"/>
                  </a:cubicBezTo>
                  <a:lnTo>
                    <a:pt x="391" y="1816"/>
                  </a:lnTo>
                  <a:cubicBezTo>
                    <a:pt x="391" y="1816"/>
                    <a:pt x="370" y="1954"/>
                    <a:pt x="380" y="2189"/>
                  </a:cubicBezTo>
                  <a:cubicBezTo>
                    <a:pt x="362" y="2185"/>
                    <a:pt x="342" y="2183"/>
                    <a:pt x="320" y="2183"/>
                  </a:cubicBezTo>
                  <a:cubicBezTo>
                    <a:pt x="204" y="2183"/>
                    <a:pt x="54" y="2242"/>
                    <a:pt x="18" y="2476"/>
                  </a:cubicBezTo>
                  <a:cubicBezTo>
                    <a:pt x="0" y="2647"/>
                    <a:pt x="149" y="2862"/>
                    <a:pt x="355" y="2862"/>
                  </a:cubicBezTo>
                  <a:cubicBezTo>
                    <a:pt x="394" y="2862"/>
                    <a:pt x="434" y="2855"/>
                    <a:pt x="476" y="2838"/>
                  </a:cubicBezTo>
                  <a:cubicBezTo>
                    <a:pt x="487" y="2859"/>
                    <a:pt x="487" y="2891"/>
                    <a:pt x="497" y="2913"/>
                  </a:cubicBezTo>
                  <a:cubicBezTo>
                    <a:pt x="632" y="3349"/>
                    <a:pt x="1292" y="4091"/>
                    <a:pt x="2104" y="4091"/>
                  </a:cubicBezTo>
                  <a:cubicBezTo>
                    <a:pt x="2382" y="4091"/>
                    <a:pt x="2679" y="4004"/>
                    <a:pt x="2979" y="3786"/>
                  </a:cubicBezTo>
                  <a:cubicBezTo>
                    <a:pt x="3522" y="3381"/>
                    <a:pt x="3713" y="2859"/>
                    <a:pt x="3735" y="2380"/>
                  </a:cubicBezTo>
                  <a:cubicBezTo>
                    <a:pt x="3745" y="2381"/>
                    <a:pt x="3754" y="2381"/>
                    <a:pt x="3764" y="2381"/>
                  </a:cubicBezTo>
                  <a:cubicBezTo>
                    <a:pt x="4031" y="2381"/>
                    <a:pt x="4158" y="2097"/>
                    <a:pt x="4086" y="1922"/>
                  </a:cubicBezTo>
                  <a:cubicBezTo>
                    <a:pt x="4011" y="1749"/>
                    <a:pt x="3904" y="1699"/>
                    <a:pt x="3803" y="1699"/>
                  </a:cubicBezTo>
                  <a:cubicBezTo>
                    <a:pt x="3760" y="1699"/>
                    <a:pt x="3719" y="1707"/>
                    <a:pt x="3681" y="1720"/>
                  </a:cubicBezTo>
                  <a:cubicBezTo>
                    <a:pt x="3628" y="1454"/>
                    <a:pt x="3564" y="1209"/>
                    <a:pt x="3511" y="1049"/>
                  </a:cubicBezTo>
                  <a:cubicBezTo>
                    <a:pt x="3368" y="593"/>
                    <a:pt x="2465" y="1"/>
                    <a:pt x="1636" y="1"/>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 name="Google Shape;1746;p39">
              <a:extLst>
                <a:ext uri="{FF2B5EF4-FFF2-40B4-BE49-F238E27FC236}">
                  <a16:creationId xmlns:a16="http://schemas.microsoft.com/office/drawing/2014/main" id="{777E38E9-31D5-DC42-05B7-9EB6601A1261}"/>
                </a:ext>
              </a:extLst>
            </p:cNvPr>
            <p:cNvSpPr/>
            <p:nvPr/>
          </p:nvSpPr>
          <p:spPr>
            <a:xfrm>
              <a:off x="7201408" y="1607921"/>
              <a:ext cx="131955" cy="39912"/>
            </a:xfrm>
            <a:custGeom>
              <a:avLst/>
              <a:gdLst/>
              <a:ahLst/>
              <a:cxnLst/>
              <a:rect l="l" t="t" r="r" b="b"/>
              <a:pathLst>
                <a:path w="810" h="245" extrusionOk="0">
                  <a:moveTo>
                    <a:pt x="66" y="1"/>
                  </a:moveTo>
                  <a:cubicBezTo>
                    <a:pt x="28" y="1"/>
                    <a:pt x="0" y="46"/>
                    <a:pt x="24" y="85"/>
                  </a:cubicBezTo>
                  <a:cubicBezTo>
                    <a:pt x="119" y="191"/>
                    <a:pt x="258" y="244"/>
                    <a:pt x="386" y="244"/>
                  </a:cubicBezTo>
                  <a:cubicBezTo>
                    <a:pt x="524" y="244"/>
                    <a:pt x="663" y="181"/>
                    <a:pt x="769" y="85"/>
                  </a:cubicBezTo>
                  <a:cubicBezTo>
                    <a:pt x="809" y="53"/>
                    <a:pt x="777" y="2"/>
                    <a:pt x="740" y="2"/>
                  </a:cubicBezTo>
                  <a:cubicBezTo>
                    <a:pt x="728" y="2"/>
                    <a:pt x="716" y="8"/>
                    <a:pt x="705" y="21"/>
                  </a:cubicBezTo>
                  <a:cubicBezTo>
                    <a:pt x="620" y="95"/>
                    <a:pt x="503" y="149"/>
                    <a:pt x="386" y="149"/>
                  </a:cubicBezTo>
                  <a:cubicBezTo>
                    <a:pt x="279" y="149"/>
                    <a:pt x="173" y="106"/>
                    <a:pt x="109" y="21"/>
                  </a:cubicBezTo>
                  <a:cubicBezTo>
                    <a:pt x="95" y="7"/>
                    <a:pt x="80" y="1"/>
                    <a:pt x="66"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 name="Google Shape;1747;p39">
              <a:extLst>
                <a:ext uri="{FF2B5EF4-FFF2-40B4-BE49-F238E27FC236}">
                  <a16:creationId xmlns:a16="http://schemas.microsoft.com/office/drawing/2014/main" id="{65C742FE-CE5C-A805-A5EC-90FA0CB00C32}"/>
                </a:ext>
              </a:extLst>
            </p:cNvPr>
            <p:cNvSpPr/>
            <p:nvPr/>
          </p:nvSpPr>
          <p:spPr>
            <a:xfrm>
              <a:off x="7245067" y="1631217"/>
              <a:ext cx="21015" cy="27857"/>
            </a:xfrm>
            <a:custGeom>
              <a:avLst/>
              <a:gdLst/>
              <a:ahLst/>
              <a:cxnLst/>
              <a:rect l="l" t="t" r="r" b="b"/>
              <a:pathLst>
                <a:path w="129" h="171" extrusionOk="0">
                  <a:moveTo>
                    <a:pt x="78" y="1"/>
                  </a:moveTo>
                  <a:cubicBezTo>
                    <a:pt x="73" y="1"/>
                    <a:pt x="68" y="2"/>
                    <a:pt x="64" y="6"/>
                  </a:cubicBezTo>
                  <a:lnTo>
                    <a:pt x="43" y="38"/>
                  </a:lnTo>
                  <a:cubicBezTo>
                    <a:pt x="22" y="59"/>
                    <a:pt x="11" y="69"/>
                    <a:pt x="1" y="101"/>
                  </a:cubicBezTo>
                  <a:lnTo>
                    <a:pt x="1" y="112"/>
                  </a:lnTo>
                  <a:lnTo>
                    <a:pt x="1" y="144"/>
                  </a:lnTo>
                  <a:cubicBezTo>
                    <a:pt x="1" y="144"/>
                    <a:pt x="1" y="155"/>
                    <a:pt x="11" y="155"/>
                  </a:cubicBezTo>
                  <a:lnTo>
                    <a:pt x="22" y="165"/>
                  </a:lnTo>
                  <a:cubicBezTo>
                    <a:pt x="36" y="165"/>
                    <a:pt x="45" y="170"/>
                    <a:pt x="53" y="170"/>
                  </a:cubicBezTo>
                  <a:cubicBezTo>
                    <a:pt x="57" y="170"/>
                    <a:pt x="61" y="169"/>
                    <a:pt x="64" y="165"/>
                  </a:cubicBezTo>
                  <a:cubicBezTo>
                    <a:pt x="75" y="165"/>
                    <a:pt x="96" y="155"/>
                    <a:pt x="96" y="144"/>
                  </a:cubicBezTo>
                  <a:cubicBezTo>
                    <a:pt x="107" y="112"/>
                    <a:pt x="118" y="101"/>
                    <a:pt x="128" y="69"/>
                  </a:cubicBezTo>
                  <a:lnTo>
                    <a:pt x="128" y="59"/>
                  </a:lnTo>
                  <a:lnTo>
                    <a:pt x="128" y="38"/>
                  </a:lnTo>
                  <a:cubicBezTo>
                    <a:pt x="128" y="38"/>
                    <a:pt x="128" y="16"/>
                    <a:pt x="118" y="16"/>
                  </a:cubicBezTo>
                  <a:lnTo>
                    <a:pt x="107" y="6"/>
                  </a:lnTo>
                  <a:cubicBezTo>
                    <a:pt x="100" y="6"/>
                    <a:pt x="88" y="1"/>
                    <a:pt x="78"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 name="Google Shape;1748;p39">
              <a:extLst>
                <a:ext uri="{FF2B5EF4-FFF2-40B4-BE49-F238E27FC236}">
                  <a16:creationId xmlns:a16="http://schemas.microsoft.com/office/drawing/2014/main" id="{42546117-D062-3DA9-0B3C-937F0D26658D}"/>
                </a:ext>
              </a:extLst>
            </p:cNvPr>
            <p:cNvSpPr/>
            <p:nvPr/>
          </p:nvSpPr>
          <p:spPr>
            <a:xfrm>
              <a:off x="7288401" y="1629588"/>
              <a:ext cx="19223" cy="26880"/>
            </a:xfrm>
            <a:custGeom>
              <a:avLst/>
              <a:gdLst/>
              <a:ahLst/>
              <a:cxnLst/>
              <a:rect l="l" t="t" r="r" b="b"/>
              <a:pathLst>
                <a:path w="118" h="165" extrusionOk="0">
                  <a:moveTo>
                    <a:pt x="35" y="0"/>
                  </a:moveTo>
                  <a:cubicBezTo>
                    <a:pt x="30" y="0"/>
                    <a:pt x="26" y="1"/>
                    <a:pt x="22" y="5"/>
                  </a:cubicBezTo>
                  <a:cubicBezTo>
                    <a:pt x="11" y="5"/>
                    <a:pt x="1" y="16"/>
                    <a:pt x="1" y="26"/>
                  </a:cubicBezTo>
                  <a:lnTo>
                    <a:pt x="1" y="48"/>
                  </a:lnTo>
                  <a:cubicBezTo>
                    <a:pt x="1" y="69"/>
                    <a:pt x="11" y="111"/>
                    <a:pt x="22" y="133"/>
                  </a:cubicBezTo>
                  <a:cubicBezTo>
                    <a:pt x="22" y="154"/>
                    <a:pt x="43" y="165"/>
                    <a:pt x="54" y="165"/>
                  </a:cubicBezTo>
                  <a:lnTo>
                    <a:pt x="97" y="165"/>
                  </a:lnTo>
                  <a:cubicBezTo>
                    <a:pt x="107" y="154"/>
                    <a:pt x="118" y="154"/>
                    <a:pt x="118" y="133"/>
                  </a:cubicBezTo>
                  <a:lnTo>
                    <a:pt x="118" y="122"/>
                  </a:lnTo>
                  <a:cubicBezTo>
                    <a:pt x="118" y="111"/>
                    <a:pt x="118" y="111"/>
                    <a:pt x="107" y="101"/>
                  </a:cubicBezTo>
                  <a:cubicBezTo>
                    <a:pt x="86" y="69"/>
                    <a:pt x="86" y="58"/>
                    <a:pt x="86" y="26"/>
                  </a:cubicBezTo>
                  <a:cubicBezTo>
                    <a:pt x="86" y="26"/>
                    <a:pt x="86" y="16"/>
                    <a:pt x="75" y="16"/>
                  </a:cubicBezTo>
                  <a:lnTo>
                    <a:pt x="65" y="5"/>
                  </a:lnTo>
                  <a:cubicBezTo>
                    <a:pt x="58" y="5"/>
                    <a:pt x="46" y="0"/>
                    <a:pt x="35"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 name="Google Shape;1749;p39">
              <a:extLst>
                <a:ext uri="{FF2B5EF4-FFF2-40B4-BE49-F238E27FC236}">
                  <a16:creationId xmlns:a16="http://schemas.microsoft.com/office/drawing/2014/main" id="{F7DB93F1-AC02-344C-C2B4-4F78CFC7C43D}"/>
                </a:ext>
              </a:extLst>
            </p:cNvPr>
            <p:cNvSpPr/>
            <p:nvPr/>
          </p:nvSpPr>
          <p:spPr>
            <a:xfrm>
              <a:off x="7314466" y="1605967"/>
              <a:ext cx="33070" cy="23622"/>
            </a:xfrm>
            <a:custGeom>
              <a:avLst/>
              <a:gdLst/>
              <a:ahLst/>
              <a:cxnLst/>
              <a:rect l="l" t="t" r="r" b="b"/>
              <a:pathLst>
                <a:path w="203" h="145" extrusionOk="0">
                  <a:moveTo>
                    <a:pt x="22" y="1"/>
                  </a:moveTo>
                  <a:cubicBezTo>
                    <a:pt x="11" y="1"/>
                    <a:pt x="0" y="11"/>
                    <a:pt x="0" y="33"/>
                  </a:cubicBezTo>
                  <a:lnTo>
                    <a:pt x="0" y="65"/>
                  </a:lnTo>
                  <a:cubicBezTo>
                    <a:pt x="11" y="97"/>
                    <a:pt x="22" y="107"/>
                    <a:pt x="43" y="107"/>
                  </a:cubicBezTo>
                  <a:cubicBezTo>
                    <a:pt x="54" y="107"/>
                    <a:pt x="64" y="118"/>
                    <a:pt x="96" y="118"/>
                  </a:cubicBezTo>
                  <a:lnTo>
                    <a:pt x="75" y="118"/>
                  </a:lnTo>
                  <a:cubicBezTo>
                    <a:pt x="96" y="118"/>
                    <a:pt x="107" y="139"/>
                    <a:pt x="118" y="139"/>
                  </a:cubicBezTo>
                  <a:cubicBezTo>
                    <a:pt x="125" y="139"/>
                    <a:pt x="132" y="144"/>
                    <a:pt x="142" y="144"/>
                  </a:cubicBezTo>
                  <a:cubicBezTo>
                    <a:pt x="147" y="144"/>
                    <a:pt x="153" y="143"/>
                    <a:pt x="160" y="139"/>
                  </a:cubicBezTo>
                  <a:cubicBezTo>
                    <a:pt x="171" y="139"/>
                    <a:pt x="181" y="118"/>
                    <a:pt x="181" y="107"/>
                  </a:cubicBezTo>
                  <a:cubicBezTo>
                    <a:pt x="181" y="97"/>
                    <a:pt x="203" y="86"/>
                    <a:pt x="181" y="65"/>
                  </a:cubicBezTo>
                  <a:cubicBezTo>
                    <a:pt x="181" y="54"/>
                    <a:pt x="171" y="43"/>
                    <a:pt x="160" y="43"/>
                  </a:cubicBezTo>
                  <a:cubicBezTo>
                    <a:pt x="128" y="33"/>
                    <a:pt x="107" y="11"/>
                    <a:pt x="64"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1750;p39">
              <a:extLst>
                <a:ext uri="{FF2B5EF4-FFF2-40B4-BE49-F238E27FC236}">
                  <a16:creationId xmlns:a16="http://schemas.microsoft.com/office/drawing/2014/main" id="{69D0884D-D80B-38DC-A88D-F46BFF104677}"/>
                </a:ext>
              </a:extLst>
            </p:cNvPr>
            <p:cNvSpPr/>
            <p:nvPr/>
          </p:nvSpPr>
          <p:spPr>
            <a:xfrm>
              <a:off x="6963562" y="1625027"/>
              <a:ext cx="132281" cy="52293"/>
            </a:xfrm>
            <a:custGeom>
              <a:avLst/>
              <a:gdLst/>
              <a:ahLst/>
              <a:cxnLst/>
              <a:rect l="l" t="t" r="r" b="b"/>
              <a:pathLst>
                <a:path w="812" h="321" extrusionOk="0">
                  <a:moveTo>
                    <a:pt x="743" y="0"/>
                  </a:moveTo>
                  <a:cubicBezTo>
                    <a:pt x="729" y="0"/>
                    <a:pt x="715" y="7"/>
                    <a:pt x="706" y="22"/>
                  </a:cubicBezTo>
                  <a:cubicBezTo>
                    <a:pt x="653" y="107"/>
                    <a:pt x="557" y="182"/>
                    <a:pt x="440" y="203"/>
                  </a:cubicBezTo>
                  <a:cubicBezTo>
                    <a:pt x="422" y="205"/>
                    <a:pt x="404" y="206"/>
                    <a:pt x="384" y="206"/>
                  </a:cubicBezTo>
                  <a:cubicBezTo>
                    <a:pt x="289" y="206"/>
                    <a:pt x="179" y="184"/>
                    <a:pt x="99" y="139"/>
                  </a:cubicBezTo>
                  <a:cubicBezTo>
                    <a:pt x="91" y="135"/>
                    <a:pt x="83" y="132"/>
                    <a:pt x="75" y="132"/>
                  </a:cubicBezTo>
                  <a:cubicBezTo>
                    <a:pt x="32" y="132"/>
                    <a:pt x="1" y="199"/>
                    <a:pt x="46" y="235"/>
                  </a:cubicBezTo>
                  <a:cubicBezTo>
                    <a:pt x="144" y="284"/>
                    <a:pt x="248" y="321"/>
                    <a:pt x="358" y="321"/>
                  </a:cubicBezTo>
                  <a:cubicBezTo>
                    <a:pt x="392" y="321"/>
                    <a:pt x="426" y="317"/>
                    <a:pt x="461" y="310"/>
                  </a:cubicBezTo>
                  <a:cubicBezTo>
                    <a:pt x="600" y="288"/>
                    <a:pt x="717" y="203"/>
                    <a:pt x="781" y="86"/>
                  </a:cubicBezTo>
                  <a:cubicBezTo>
                    <a:pt x="811" y="41"/>
                    <a:pt x="777" y="0"/>
                    <a:pt x="743"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 name="Google Shape;1751;p39">
              <a:extLst>
                <a:ext uri="{FF2B5EF4-FFF2-40B4-BE49-F238E27FC236}">
                  <a16:creationId xmlns:a16="http://schemas.microsoft.com/office/drawing/2014/main" id="{5ADC8D57-0870-123F-C0CA-630B3DA55B55}"/>
                </a:ext>
              </a:extLst>
            </p:cNvPr>
            <p:cNvSpPr/>
            <p:nvPr/>
          </p:nvSpPr>
          <p:spPr>
            <a:xfrm>
              <a:off x="7036870" y="1658097"/>
              <a:ext cx="21015" cy="26228"/>
            </a:xfrm>
            <a:custGeom>
              <a:avLst/>
              <a:gdLst/>
              <a:ahLst/>
              <a:cxnLst/>
              <a:rect l="l" t="t" r="r" b="b"/>
              <a:pathLst>
                <a:path w="129" h="161" extrusionOk="0">
                  <a:moveTo>
                    <a:pt x="22" y="0"/>
                  </a:moveTo>
                  <a:cubicBezTo>
                    <a:pt x="22" y="0"/>
                    <a:pt x="11" y="0"/>
                    <a:pt x="11" y="11"/>
                  </a:cubicBezTo>
                  <a:cubicBezTo>
                    <a:pt x="1" y="32"/>
                    <a:pt x="1" y="43"/>
                    <a:pt x="1" y="54"/>
                  </a:cubicBezTo>
                  <a:lnTo>
                    <a:pt x="1" y="64"/>
                  </a:lnTo>
                  <a:cubicBezTo>
                    <a:pt x="1" y="85"/>
                    <a:pt x="1" y="96"/>
                    <a:pt x="11" y="96"/>
                  </a:cubicBezTo>
                  <a:lnTo>
                    <a:pt x="65" y="149"/>
                  </a:lnTo>
                  <a:lnTo>
                    <a:pt x="75" y="160"/>
                  </a:lnTo>
                  <a:lnTo>
                    <a:pt x="107" y="160"/>
                  </a:lnTo>
                  <a:cubicBezTo>
                    <a:pt x="107" y="160"/>
                    <a:pt x="118" y="160"/>
                    <a:pt x="118" y="149"/>
                  </a:cubicBezTo>
                  <a:cubicBezTo>
                    <a:pt x="128" y="139"/>
                    <a:pt x="128" y="117"/>
                    <a:pt x="128" y="107"/>
                  </a:cubicBezTo>
                  <a:lnTo>
                    <a:pt x="128" y="96"/>
                  </a:lnTo>
                  <a:cubicBezTo>
                    <a:pt x="128" y="85"/>
                    <a:pt x="118" y="85"/>
                    <a:pt x="118" y="64"/>
                  </a:cubicBezTo>
                  <a:lnTo>
                    <a:pt x="65" y="11"/>
                  </a:lnTo>
                  <a:lnTo>
                    <a:pt x="54" y="0"/>
                  </a:ln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 name="Google Shape;1752;p39">
              <a:extLst>
                <a:ext uri="{FF2B5EF4-FFF2-40B4-BE49-F238E27FC236}">
                  <a16:creationId xmlns:a16="http://schemas.microsoft.com/office/drawing/2014/main" id="{10FC28AD-AEDE-862D-699C-D3DFEEDC4B6A}"/>
                </a:ext>
              </a:extLst>
            </p:cNvPr>
            <p:cNvSpPr/>
            <p:nvPr/>
          </p:nvSpPr>
          <p:spPr>
            <a:xfrm>
              <a:off x="6996958" y="1663310"/>
              <a:ext cx="17594" cy="27857"/>
            </a:xfrm>
            <a:custGeom>
              <a:avLst/>
              <a:gdLst/>
              <a:ahLst/>
              <a:cxnLst/>
              <a:rect l="l" t="t" r="r" b="b"/>
              <a:pathLst>
                <a:path w="108" h="171" extrusionOk="0">
                  <a:moveTo>
                    <a:pt x="54" y="0"/>
                  </a:moveTo>
                  <a:cubicBezTo>
                    <a:pt x="43" y="0"/>
                    <a:pt x="33" y="0"/>
                    <a:pt x="22" y="11"/>
                  </a:cubicBezTo>
                  <a:cubicBezTo>
                    <a:pt x="22" y="11"/>
                    <a:pt x="1" y="22"/>
                    <a:pt x="1" y="32"/>
                  </a:cubicBezTo>
                  <a:lnTo>
                    <a:pt x="1" y="85"/>
                  </a:lnTo>
                  <a:lnTo>
                    <a:pt x="1" y="107"/>
                  </a:lnTo>
                  <a:lnTo>
                    <a:pt x="1" y="139"/>
                  </a:lnTo>
                  <a:cubicBezTo>
                    <a:pt x="1" y="160"/>
                    <a:pt x="22" y="171"/>
                    <a:pt x="33" y="171"/>
                  </a:cubicBezTo>
                  <a:lnTo>
                    <a:pt x="75" y="171"/>
                  </a:lnTo>
                  <a:cubicBezTo>
                    <a:pt x="86" y="160"/>
                    <a:pt x="97" y="160"/>
                    <a:pt x="97" y="139"/>
                  </a:cubicBezTo>
                  <a:cubicBezTo>
                    <a:pt x="107" y="117"/>
                    <a:pt x="107" y="75"/>
                    <a:pt x="107" y="53"/>
                  </a:cubicBezTo>
                  <a:cubicBezTo>
                    <a:pt x="107" y="32"/>
                    <a:pt x="107" y="22"/>
                    <a:pt x="97" y="11"/>
                  </a:cubicBezTo>
                  <a:cubicBezTo>
                    <a:pt x="86" y="0"/>
                    <a:pt x="75" y="0"/>
                    <a:pt x="54"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 name="Google Shape;1753;p39">
              <a:extLst>
                <a:ext uri="{FF2B5EF4-FFF2-40B4-BE49-F238E27FC236}">
                  <a16:creationId xmlns:a16="http://schemas.microsoft.com/office/drawing/2014/main" id="{015BCC62-0B35-00E5-FB8E-AB8782B912AF}"/>
                </a:ext>
              </a:extLst>
            </p:cNvPr>
            <p:cNvSpPr/>
            <p:nvPr/>
          </p:nvSpPr>
          <p:spPr>
            <a:xfrm>
              <a:off x="6958837" y="1648974"/>
              <a:ext cx="27857" cy="24925"/>
            </a:xfrm>
            <a:custGeom>
              <a:avLst/>
              <a:gdLst/>
              <a:ahLst/>
              <a:cxnLst/>
              <a:rect l="l" t="t" r="r" b="b"/>
              <a:pathLst>
                <a:path w="171" h="153" extrusionOk="0">
                  <a:moveTo>
                    <a:pt x="104" y="0"/>
                  </a:moveTo>
                  <a:cubicBezTo>
                    <a:pt x="99" y="0"/>
                    <a:pt x="96" y="3"/>
                    <a:pt x="96" y="3"/>
                  </a:cubicBezTo>
                  <a:cubicBezTo>
                    <a:pt x="64" y="14"/>
                    <a:pt x="43" y="35"/>
                    <a:pt x="11" y="56"/>
                  </a:cubicBezTo>
                  <a:cubicBezTo>
                    <a:pt x="0" y="67"/>
                    <a:pt x="0" y="88"/>
                    <a:pt x="0" y="99"/>
                  </a:cubicBezTo>
                  <a:cubicBezTo>
                    <a:pt x="0" y="110"/>
                    <a:pt x="0" y="120"/>
                    <a:pt x="11" y="131"/>
                  </a:cubicBezTo>
                  <a:cubicBezTo>
                    <a:pt x="22" y="152"/>
                    <a:pt x="43" y="152"/>
                    <a:pt x="54" y="152"/>
                  </a:cubicBezTo>
                  <a:cubicBezTo>
                    <a:pt x="64" y="152"/>
                    <a:pt x="75" y="152"/>
                    <a:pt x="96" y="131"/>
                  </a:cubicBezTo>
                  <a:cubicBezTo>
                    <a:pt x="107" y="120"/>
                    <a:pt x="128" y="110"/>
                    <a:pt x="150" y="110"/>
                  </a:cubicBezTo>
                  <a:lnTo>
                    <a:pt x="160" y="99"/>
                  </a:lnTo>
                  <a:lnTo>
                    <a:pt x="171" y="78"/>
                  </a:lnTo>
                  <a:lnTo>
                    <a:pt x="171" y="56"/>
                  </a:lnTo>
                  <a:lnTo>
                    <a:pt x="171" y="46"/>
                  </a:lnTo>
                  <a:cubicBezTo>
                    <a:pt x="160" y="24"/>
                    <a:pt x="160" y="14"/>
                    <a:pt x="150" y="14"/>
                  </a:cubicBezTo>
                  <a:lnTo>
                    <a:pt x="128" y="14"/>
                  </a:lnTo>
                  <a:cubicBezTo>
                    <a:pt x="118" y="3"/>
                    <a:pt x="110" y="0"/>
                    <a:pt x="104"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 name="Google Shape;1754;p39">
              <a:extLst>
                <a:ext uri="{FF2B5EF4-FFF2-40B4-BE49-F238E27FC236}">
                  <a16:creationId xmlns:a16="http://schemas.microsoft.com/office/drawing/2014/main" id="{F58F57F3-B347-3224-B624-A929F1E75342}"/>
                </a:ext>
              </a:extLst>
            </p:cNvPr>
            <p:cNvSpPr/>
            <p:nvPr/>
          </p:nvSpPr>
          <p:spPr>
            <a:xfrm>
              <a:off x="6947108" y="1565077"/>
              <a:ext cx="150201" cy="53434"/>
            </a:xfrm>
            <a:custGeom>
              <a:avLst/>
              <a:gdLst/>
              <a:ahLst/>
              <a:cxnLst/>
              <a:rect l="l" t="t" r="r" b="b"/>
              <a:pathLst>
                <a:path w="922" h="328" extrusionOk="0">
                  <a:moveTo>
                    <a:pt x="606" y="0"/>
                  </a:moveTo>
                  <a:cubicBezTo>
                    <a:pt x="385" y="0"/>
                    <a:pt x="168" y="70"/>
                    <a:pt x="30" y="262"/>
                  </a:cubicBezTo>
                  <a:cubicBezTo>
                    <a:pt x="0" y="292"/>
                    <a:pt x="38" y="327"/>
                    <a:pt x="78" y="327"/>
                  </a:cubicBezTo>
                  <a:cubicBezTo>
                    <a:pt x="95" y="327"/>
                    <a:pt x="113" y="321"/>
                    <a:pt x="126" y="305"/>
                  </a:cubicBezTo>
                  <a:cubicBezTo>
                    <a:pt x="236" y="150"/>
                    <a:pt x="419" y="97"/>
                    <a:pt x="598" y="97"/>
                  </a:cubicBezTo>
                  <a:cubicBezTo>
                    <a:pt x="678" y="97"/>
                    <a:pt x="757" y="108"/>
                    <a:pt x="829" y="124"/>
                  </a:cubicBezTo>
                  <a:cubicBezTo>
                    <a:pt x="832" y="125"/>
                    <a:pt x="835" y="125"/>
                    <a:pt x="838" y="125"/>
                  </a:cubicBezTo>
                  <a:cubicBezTo>
                    <a:pt x="896" y="125"/>
                    <a:pt x="921" y="38"/>
                    <a:pt x="860" y="28"/>
                  </a:cubicBezTo>
                  <a:cubicBezTo>
                    <a:pt x="778" y="10"/>
                    <a:pt x="692" y="0"/>
                    <a:pt x="606" y="0"/>
                  </a:cubicBezTo>
                  <a:close/>
                </a:path>
              </a:pathLst>
            </a:custGeom>
            <a:solidFill>
              <a:srgbClr val="873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 name="Google Shape;1755;p39">
              <a:extLst>
                <a:ext uri="{FF2B5EF4-FFF2-40B4-BE49-F238E27FC236}">
                  <a16:creationId xmlns:a16="http://schemas.microsoft.com/office/drawing/2014/main" id="{A9DCCE62-14D4-A7B6-4052-F52B2BFFAE89}"/>
                </a:ext>
              </a:extLst>
            </p:cNvPr>
            <p:cNvSpPr/>
            <p:nvPr/>
          </p:nvSpPr>
          <p:spPr>
            <a:xfrm>
              <a:off x="7194891" y="1542758"/>
              <a:ext cx="141730" cy="40727"/>
            </a:xfrm>
            <a:custGeom>
              <a:avLst/>
              <a:gdLst/>
              <a:ahLst/>
              <a:cxnLst/>
              <a:rect l="l" t="t" r="r" b="b"/>
              <a:pathLst>
                <a:path w="870" h="250" extrusionOk="0">
                  <a:moveTo>
                    <a:pt x="485" y="0"/>
                  </a:moveTo>
                  <a:cubicBezTo>
                    <a:pt x="314" y="0"/>
                    <a:pt x="149" y="35"/>
                    <a:pt x="32" y="165"/>
                  </a:cubicBezTo>
                  <a:cubicBezTo>
                    <a:pt x="0" y="204"/>
                    <a:pt x="26" y="249"/>
                    <a:pt x="59" y="249"/>
                  </a:cubicBezTo>
                  <a:cubicBezTo>
                    <a:pt x="71" y="249"/>
                    <a:pt x="84" y="243"/>
                    <a:pt x="96" y="229"/>
                  </a:cubicBezTo>
                  <a:cubicBezTo>
                    <a:pt x="196" y="122"/>
                    <a:pt x="341" y="90"/>
                    <a:pt x="490" y="90"/>
                  </a:cubicBezTo>
                  <a:cubicBezTo>
                    <a:pt x="592" y="90"/>
                    <a:pt x="696" y="105"/>
                    <a:pt x="788" y="123"/>
                  </a:cubicBezTo>
                  <a:cubicBezTo>
                    <a:pt x="791" y="123"/>
                    <a:pt x="795" y="124"/>
                    <a:pt x="798" y="124"/>
                  </a:cubicBezTo>
                  <a:cubicBezTo>
                    <a:pt x="854" y="124"/>
                    <a:pt x="869" y="47"/>
                    <a:pt x="809" y="27"/>
                  </a:cubicBezTo>
                  <a:cubicBezTo>
                    <a:pt x="706" y="14"/>
                    <a:pt x="594" y="0"/>
                    <a:pt x="485" y="0"/>
                  </a:cubicBezTo>
                  <a:close/>
                </a:path>
              </a:pathLst>
            </a:custGeom>
            <a:solidFill>
              <a:srgbClr val="873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 name="Google Shape;1756;p39">
              <a:extLst>
                <a:ext uri="{FF2B5EF4-FFF2-40B4-BE49-F238E27FC236}">
                  <a16:creationId xmlns:a16="http://schemas.microsoft.com/office/drawing/2014/main" id="{A448BDEE-4461-011F-5EF8-E24B993C72C3}"/>
                </a:ext>
              </a:extLst>
            </p:cNvPr>
            <p:cNvSpPr/>
            <p:nvPr/>
          </p:nvSpPr>
          <p:spPr>
            <a:xfrm>
              <a:off x="7160029" y="1660867"/>
              <a:ext cx="41867" cy="73634"/>
            </a:xfrm>
            <a:custGeom>
              <a:avLst/>
              <a:gdLst/>
              <a:ahLst/>
              <a:cxnLst/>
              <a:rect l="l" t="t" r="r" b="b"/>
              <a:pathLst>
                <a:path w="257" h="452" extrusionOk="0">
                  <a:moveTo>
                    <a:pt x="129" y="0"/>
                  </a:moveTo>
                  <a:cubicBezTo>
                    <a:pt x="118" y="0"/>
                    <a:pt x="106" y="6"/>
                    <a:pt x="97" y="15"/>
                  </a:cubicBezTo>
                  <a:cubicBezTo>
                    <a:pt x="86" y="26"/>
                    <a:pt x="65" y="47"/>
                    <a:pt x="86" y="79"/>
                  </a:cubicBezTo>
                  <a:cubicBezTo>
                    <a:pt x="107" y="100"/>
                    <a:pt x="118" y="143"/>
                    <a:pt x="139" y="175"/>
                  </a:cubicBezTo>
                  <a:cubicBezTo>
                    <a:pt x="150" y="186"/>
                    <a:pt x="150" y="207"/>
                    <a:pt x="150" y="228"/>
                  </a:cubicBezTo>
                  <a:cubicBezTo>
                    <a:pt x="150" y="239"/>
                    <a:pt x="160" y="250"/>
                    <a:pt x="160" y="281"/>
                  </a:cubicBezTo>
                  <a:lnTo>
                    <a:pt x="160" y="313"/>
                  </a:lnTo>
                  <a:lnTo>
                    <a:pt x="160" y="335"/>
                  </a:lnTo>
                  <a:lnTo>
                    <a:pt x="97" y="335"/>
                  </a:lnTo>
                  <a:cubicBezTo>
                    <a:pt x="75" y="335"/>
                    <a:pt x="54" y="345"/>
                    <a:pt x="43" y="345"/>
                  </a:cubicBezTo>
                  <a:cubicBezTo>
                    <a:pt x="11" y="345"/>
                    <a:pt x="1" y="388"/>
                    <a:pt x="1" y="409"/>
                  </a:cubicBezTo>
                  <a:cubicBezTo>
                    <a:pt x="11" y="441"/>
                    <a:pt x="43" y="452"/>
                    <a:pt x="65" y="452"/>
                  </a:cubicBezTo>
                  <a:cubicBezTo>
                    <a:pt x="107" y="441"/>
                    <a:pt x="150" y="441"/>
                    <a:pt x="182" y="409"/>
                  </a:cubicBezTo>
                  <a:cubicBezTo>
                    <a:pt x="224" y="388"/>
                    <a:pt x="256" y="335"/>
                    <a:pt x="256" y="292"/>
                  </a:cubicBezTo>
                  <a:cubicBezTo>
                    <a:pt x="256" y="250"/>
                    <a:pt x="235" y="196"/>
                    <a:pt x="224" y="154"/>
                  </a:cubicBezTo>
                  <a:cubicBezTo>
                    <a:pt x="214" y="122"/>
                    <a:pt x="182" y="68"/>
                    <a:pt x="160" y="26"/>
                  </a:cubicBezTo>
                  <a:cubicBezTo>
                    <a:pt x="155" y="8"/>
                    <a:pt x="142" y="0"/>
                    <a:pt x="129" y="0"/>
                  </a:cubicBezTo>
                  <a:close/>
                </a:path>
              </a:pathLst>
            </a:custGeom>
            <a:solidFill>
              <a:srgbClr val="873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 name="Google Shape;1757;p39">
              <a:extLst>
                <a:ext uri="{FF2B5EF4-FFF2-40B4-BE49-F238E27FC236}">
                  <a16:creationId xmlns:a16="http://schemas.microsoft.com/office/drawing/2014/main" id="{3F7BA32A-52DE-A515-A77D-ACA4272DAEE0}"/>
                </a:ext>
              </a:extLst>
            </p:cNvPr>
            <p:cNvSpPr/>
            <p:nvPr/>
          </p:nvSpPr>
          <p:spPr>
            <a:xfrm>
              <a:off x="7148788" y="1768712"/>
              <a:ext cx="94649" cy="56040"/>
            </a:xfrm>
            <a:custGeom>
              <a:avLst/>
              <a:gdLst/>
              <a:ahLst/>
              <a:cxnLst/>
              <a:rect l="l" t="t" r="r" b="b"/>
              <a:pathLst>
                <a:path w="581" h="344" extrusionOk="0">
                  <a:moveTo>
                    <a:pt x="528" y="0"/>
                  </a:moveTo>
                  <a:cubicBezTo>
                    <a:pt x="501" y="0"/>
                    <a:pt x="474" y="19"/>
                    <a:pt x="474" y="56"/>
                  </a:cubicBezTo>
                  <a:cubicBezTo>
                    <a:pt x="474" y="131"/>
                    <a:pt x="421" y="195"/>
                    <a:pt x="336" y="226"/>
                  </a:cubicBezTo>
                  <a:cubicBezTo>
                    <a:pt x="317" y="232"/>
                    <a:pt x="297" y="234"/>
                    <a:pt x="275" y="234"/>
                  </a:cubicBezTo>
                  <a:cubicBezTo>
                    <a:pt x="210" y="234"/>
                    <a:pt x="136" y="210"/>
                    <a:pt x="80" y="163"/>
                  </a:cubicBezTo>
                  <a:cubicBezTo>
                    <a:pt x="77" y="157"/>
                    <a:pt x="72" y="155"/>
                    <a:pt x="66" y="155"/>
                  </a:cubicBezTo>
                  <a:cubicBezTo>
                    <a:pt x="40" y="155"/>
                    <a:pt x="1" y="211"/>
                    <a:pt x="27" y="237"/>
                  </a:cubicBezTo>
                  <a:cubicBezTo>
                    <a:pt x="96" y="299"/>
                    <a:pt x="188" y="344"/>
                    <a:pt x="278" y="344"/>
                  </a:cubicBezTo>
                  <a:cubicBezTo>
                    <a:pt x="312" y="344"/>
                    <a:pt x="346" y="337"/>
                    <a:pt x="379" y="322"/>
                  </a:cubicBezTo>
                  <a:cubicBezTo>
                    <a:pt x="496" y="280"/>
                    <a:pt x="581" y="173"/>
                    <a:pt x="581" y="56"/>
                  </a:cubicBezTo>
                  <a:cubicBezTo>
                    <a:pt x="581" y="19"/>
                    <a:pt x="554" y="0"/>
                    <a:pt x="528" y="0"/>
                  </a:cubicBezTo>
                  <a:close/>
                </a:path>
              </a:pathLst>
            </a:custGeom>
            <a:solidFill>
              <a:srgbClr val="873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 name="Google Shape;1758;p39">
              <a:extLst>
                <a:ext uri="{FF2B5EF4-FFF2-40B4-BE49-F238E27FC236}">
                  <a16:creationId xmlns:a16="http://schemas.microsoft.com/office/drawing/2014/main" id="{8DE3289B-EF25-E219-190F-CE5F2C0B0BE4}"/>
                </a:ext>
              </a:extLst>
            </p:cNvPr>
            <p:cNvSpPr/>
            <p:nvPr/>
          </p:nvSpPr>
          <p:spPr>
            <a:xfrm>
              <a:off x="7140969" y="1784677"/>
              <a:ext cx="19223" cy="15802"/>
            </a:xfrm>
            <a:custGeom>
              <a:avLst/>
              <a:gdLst/>
              <a:ahLst/>
              <a:cxnLst/>
              <a:rect l="l" t="t" r="r" b="b"/>
              <a:pathLst>
                <a:path w="118" h="97" extrusionOk="0">
                  <a:moveTo>
                    <a:pt x="54" y="1"/>
                  </a:moveTo>
                  <a:cubicBezTo>
                    <a:pt x="22" y="1"/>
                    <a:pt x="22" y="1"/>
                    <a:pt x="11" y="11"/>
                  </a:cubicBezTo>
                  <a:cubicBezTo>
                    <a:pt x="1" y="22"/>
                    <a:pt x="1" y="22"/>
                    <a:pt x="1" y="33"/>
                  </a:cubicBezTo>
                  <a:lnTo>
                    <a:pt x="1" y="43"/>
                  </a:lnTo>
                  <a:lnTo>
                    <a:pt x="1" y="65"/>
                  </a:lnTo>
                  <a:cubicBezTo>
                    <a:pt x="1" y="65"/>
                    <a:pt x="1" y="75"/>
                    <a:pt x="11" y="75"/>
                  </a:cubicBezTo>
                  <a:cubicBezTo>
                    <a:pt x="11" y="75"/>
                    <a:pt x="22" y="75"/>
                    <a:pt x="22" y="86"/>
                  </a:cubicBezTo>
                  <a:cubicBezTo>
                    <a:pt x="43" y="86"/>
                    <a:pt x="43" y="97"/>
                    <a:pt x="54" y="97"/>
                  </a:cubicBezTo>
                  <a:lnTo>
                    <a:pt x="64" y="97"/>
                  </a:lnTo>
                  <a:cubicBezTo>
                    <a:pt x="75" y="97"/>
                    <a:pt x="75" y="86"/>
                    <a:pt x="96" y="86"/>
                  </a:cubicBezTo>
                  <a:lnTo>
                    <a:pt x="107" y="75"/>
                  </a:lnTo>
                  <a:lnTo>
                    <a:pt x="118" y="65"/>
                  </a:lnTo>
                  <a:lnTo>
                    <a:pt x="118" y="43"/>
                  </a:lnTo>
                  <a:lnTo>
                    <a:pt x="118" y="33"/>
                  </a:lnTo>
                  <a:cubicBezTo>
                    <a:pt x="118" y="33"/>
                    <a:pt x="118" y="22"/>
                    <a:pt x="107" y="22"/>
                  </a:cubicBezTo>
                  <a:cubicBezTo>
                    <a:pt x="107" y="22"/>
                    <a:pt x="96" y="22"/>
                    <a:pt x="96" y="11"/>
                  </a:cubicBezTo>
                  <a:cubicBezTo>
                    <a:pt x="75" y="11"/>
                    <a:pt x="75" y="1"/>
                    <a:pt x="64" y="1"/>
                  </a:cubicBezTo>
                  <a:close/>
                </a:path>
              </a:pathLst>
            </a:custGeom>
            <a:solidFill>
              <a:srgbClr val="873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 name="Google Shape;1759;p39">
              <a:extLst>
                <a:ext uri="{FF2B5EF4-FFF2-40B4-BE49-F238E27FC236}">
                  <a16:creationId xmlns:a16="http://schemas.microsoft.com/office/drawing/2014/main" id="{EE6B4ED1-3991-67AA-394D-268ABA7E8480}"/>
                </a:ext>
              </a:extLst>
            </p:cNvPr>
            <p:cNvSpPr/>
            <p:nvPr/>
          </p:nvSpPr>
          <p:spPr>
            <a:xfrm>
              <a:off x="7231220" y="1751770"/>
              <a:ext cx="21015" cy="17431"/>
            </a:xfrm>
            <a:custGeom>
              <a:avLst/>
              <a:gdLst/>
              <a:ahLst/>
              <a:cxnLst/>
              <a:rect l="l" t="t" r="r" b="b"/>
              <a:pathLst>
                <a:path w="129" h="107" extrusionOk="0">
                  <a:moveTo>
                    <a:pt x="54" y="0"/>
                  </a:moveTo>
                  <a:cubicBezTo>
                    <a:pt x="0" y="0"/>
                    <a:pt x="0" y="107"/>
                    <a:pt x="54" y="107"/>
                  </a:cubicBezTo>
                  <a:cubicBezTo>
                    <a:pt x="128" y="107"/>
                    <a:pt x="128" y="0"/>
                    <a:pt x="54" y="0"/>
                  </a:cubicBezTo>
                  <a:close/>
                </a:path>
              </a:pathLst>
            </a:custGeom>
            <a:solidFill>
              <a:srgbClr val="873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 name="Google Shape;1762;p39">
              <a:extLst>
                <a:ext uri="{FF2B5EF4-FFF2-40B4-BE49-F238E27FC236}">
                  <a16:creationId xmlns:a16="http://schemas.microsoft.com/office/drawing/2014/main" id="{D2B82FDB-63DA-53AD-7C5C-509828EEF96C}"/>
                </a:ext>
              </a:extLst>
            </p:cNvPr>
            <p:cNvSpPr/>
            <p:nvPr/>
          </p:nvSpPr>
          <p:spPr>
            <a:xfrm>
              <a:off x="7383539" y="1590490"/>
              <a:ext cx="43822" cy="43985"/>
            </a:xfrm>
            <a:custGeom>
              <a:avLst/>
              <a:gdLst/>
              <a:ahLst/>
              <a:cxnLst/>
              <a:rect l="l" t="t" r="r" b="b"/>
              <a:pathLst>
                <a:path w="269" h="270" extrusionOk="0">
                  <a:moveTo>
                    <a:pt x="173" y="0"/>
                  </a:moveTo>
                  <a:cubicBezTo>
                    <a:pt x="13" y="21"/>
                    <a:pt x="2" y="256"/>
                    <a:pt x="2" y="256"/>
                  </a:cubicBezTo>
                  <a:cubicBezTo>
                    <a:pt x="1" y="266"/>
                    <a:pt x="1" y="270"/>
                    <a:pt x="3" y="270"/>
                  </a:cubicBezTo>
                  <a:cubicBezTo>
                    <a:pt x="15" y="270"/>
                    <a:pt x="76" y="147"/>
                    <a:pt x="130" y="138"/>
                  </a:cubicBezTo>
                  <a:cubicBezTo>
                    <a:pt x="269" y="106"/>
                    <a:pt x="237" y="0"/>
                    <a:pt x="173" y="0"/>
                  </a:cubicBezTo>
                  <a:close/>
                </a:path>
              </a:pathLst>
            </a:custGeom>
            <a:solidFill>
              <a:srgbClr val="8939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 name="Google Shape;1763;p39">
              <a:extLst>
                <a:ext uri="{FF2B5EF4-FFF2-40B4-BE49-F238E27FC236}">
                  <a16:creationId xmlns:a16="http://schemas.microsoft.com/office/drawing/2014/main" id="{330C3C80-93F8-54A0-B132-EAD9E1619EA2}"/>
                </a:ext>
              </a:extLst>
            </p:cNvPr>
            <p:cNvSpPr/>
            <p:nvPr/>
          </p:nvSpPr>
          <p:spPr>
            <a:xfrm>
              <a:off x="6804400" y="1668523"/>
              <a:ext cx="43822" cy="43496"/>
            </a:xfrm>
            <a:custGeom>
              <a:avLst/>
              <a:gdLst/>
              <a:ahLst/>
              <a:cxnLst/>
              <a:rect l="l" t="t" r="r" b="b"/>
              <a:pathLst>
                <a:path w="269" h="267" extrusionOk="0">
                  <a:moveTo>
                    <a:pt x="97" y="0"/>
                  </a:moveTo>
                  <a:cubicBezTo>
                    <a:pt x="33" y="0"/>
                    <a:pt x="1" y="107"/>
                    <a:pt x="139" y="139"/>
                  </a:cubicBezTo>
                  <a:cubicBezTo>
                    <a:pt x="194" y="148"/>
                    <a:pt x="257" y="267"/>
                    <a:pt x="267" y="267"/>
                  </a:cubicBezTo>
                  <a:cubicBezTo>
                    <a:pt x="268" y="267"/>
                    <a:pt x="268" y="263"/>
                    <a:pt x="267" y="256"/>
                  </a:cubicBezTo>
                  <a:cubicBezTo>
                    <a:pt x="267" y="256"/>
                    <a:pt x="256" y="21"/>
                    <a:pt x="97" y="0"/>
                  </a:cubicBezTo>
                  <a:close/>
                </a:path>
              </a:pathLst>
            </a:custGeom>
            <a:solidFill>
              <a:srgbClr val="8939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 name="Google Shape;1764;p39">
              <a:extLst>
                <a:ext uri="{FF2B5EF4-FFF2-40B4-BE49-F238E27FC236}">
                  <a16:creationId xmlns:a16="http://schemas.microsoft.com/office/drawing/2014/main" id="{BE207372-35DB-F87C-15E0-8A5AFF4BB7CB}"/>
                </a:ext>
              </a:extLst>
            </p:cNvPr>
            <p:cNvSpPr/>
            <p:nvPr/>
          </p:nvSpPr>
          <p:spPr>
            <a:xfrm>
              <a:off x="6788761" y="1037090"/>
              <a:ext cx="597056" cy="678673"/>
            </a:xfrm>
            <a:custGeom>
              <a:avLst/>
              <a:gdLst/>
              <a:ahLst/>
              <a:cxnLst/>
              <a:rect l="l" t="t" r="r" b="b"/>
              <a:pathLst>
                <a:path w="3665" h="4166" extrusionOk="0">
                  <a:moveTo>
                    <a:pt x="1385" y="2162"/>
                  </a:moveTo>
                  <a:cubicBezTo>
                    <a:pt x="1385" y="2204"/>
                    <a:pt x="1407" y="2247"/>
                    <a:pt x="1385" y="2279"/>
                  </a:cubicBezTo>
                  <a:cubicBezTo>
                    <a:pt x="1375" y="2481"/>
                    <a:pt x="1225" y="2652"/>
                    <a:pt x="1034" y="2747"/>
                  </a:cubicBezTo>
                  <a:cubicBezTo>
                    <a:pt x="1021" y="2754"/>
                    <a:pt x="1008" y="2756"/>
                    <a:pt x="998" y="2762"/>
                  </a:cubicBezTo>
                  <a:lnTo>
                    <a:pt x="998" y="2762"/>
                  </a:lnTo>
                  <a:cubicBezTo>
                    <a:pt x="1231" y="2524"/>
                    <a:pt x="1333" y="2318"/>
                    <a:pt x="1385" y="2162"/>
                  </a:cubicBezTo>
                  <a:close/>
                  <a:moveTo>
                    <a:pt x="1375" y="1778"/>
                  </a:moveTo>
                  <a:lnTo>
                    <a:pt x="1375" y="1778"/>
                  </a:lnTo>
                  <a:cubicBezTo>
                    <a:pt x="1588" y="2098"/>
                    <a:pt x="1896" y="2460"/>
                    <a:pt x="2386" y="2598"/>
                  </a:cubicBezTo>
                  <a:cubicBezTo>
                    <a:pt x="2631" y="2684"/>
                    <a:pt x="2823" y="2747"/>
                    <a:pt x="2983" y="2790"/>
                  </a:cubicBezTo>
                  <a:cubicBezTo>
                    <a:pt x="2716" y="2790"/>
                    <a:pt x="2439" y="2790"/>
                    <a:pt x="2184" y="2684"/>
                  </a:cubicBezTo>
                  <a:cubicBezTo>
                    <a:pt x="1811" y="2534"/>
                    <a:pt x="1577" y="2194"/>
                    <a:pt x="1385" y="1842"/>
                  </a:cubicBezTo>
                  <a:cubicBezTo>
                    <a:pt x="1375" y="1800"/>
                    <a:pt x="1375" y="1778"/>
                    <a:pt x="1375" y="1778"/>
                  </a:cubicBezTo>
                  <a:close/>
                  <a:moveTo>
                    <a:pt x="1194" y="0"/>
                  </a:moveTo>
                  <a:cubicBezTo>
                    <a:pt x="1194" y="0"/>
                    <a:pt x="1268" y="213"/>
                    <a:pt x="1162" y="554"/>
                  </a:cubicBezTo>
                  <a:cubicBezTo>
                    <a:pt x="981" y="1033"/>
                    <a:pt x="1151" y="1320"/>
                    <a:pt x="1247" y="1459"/>
                  </a:cubicBezTo>
                  <a:cubicBezTo>
                    <a:pt x="374" y="1470"/>
                    <a:pt x="288" y="2002"/>
                    <a:pt x="150" y="2385"/>
                  </a:cubicBezTo>
                  <a:cubicBezTo>
                    <a:pt x="1" y="2769"/>
                    <a:pt x="129" y="3397"/>
                    <a:pt x="214" y="3493"/>
                  </a:cubicBezTo>
                  <a:cubicBezTo>
                    <a:pt x="310" y="3589"/>
                    <a:pt x="427" y="4132"/>
                    <a:pt x="427" y="4164"/>
                  </a:cubicBezTo>
                  <a:cubicBezTo>
                    <a:pt x="427" y="4165"/>
                    <a:pt x="427" y="4166"/>
                    <a:pt x="428" y="4166"/>
                  </a:cubicBezTo>
                  <a:cubicBezTo>
                    <a:pt x="438" y="4166"/>
                    <a:pt x="553" y="3840"/>
                    <a:pt x="523" y="3525"/>
                  </a:cubicBezTo>
                  <a:cubicBezTo>
                    <a:pt x="501" y="3227"/>
                    <a:pt x="672" y="3046"/>
                    <a:pt x="885" y="2843"/>
                  </a:cubicBezTo>
                  <a:lnTo>
                    <a:pt x="959" y="2801"/>
                  </a:lnTo>
                  <a:cubicBezTo>
                    <a:pt x="1055" y="2758"/>
                    <a:pt x="1151" y="2737"/>
                    <a:pt x="1225" y="2673"/>
                  </a:cubicBezTo>
                  <a:cubicBezTo>
                    <a:pt x="1364" y="2566"/>
                    <a:pt x="1428" y="2407"/>
                    <a:pt x="1438" y="2247"/>
                  </a:cubicBezTo>
                  <a:cubicBezTo>
                    <a:pt x="1438" y="2162"/>
                    <a:pt x="1438" y="2098"/>
                    <a:pt x="1417" y="2013"/>
                  </a:cubicBezTo>
                  <a:lnTo>
                    <a:pt x="1417" y="1938"/>
                  </a:lnTo>
                  <a:cubicBezTo>
                    <a:pt x="1588" y="2258"/>
                    <a:pt x="1811" y="2545"/>
                    <a:pt x="2163" y="2694"/>
                  </a:cubicBezTo>
                  <a:cubicBezTo>
                    <a:pt x="2399" y="2800"/>
                    <a:pt x="2647" y="2813"/>
                    <a:pt x="2899" y="2813"/>
                  </a:cubicBezTo>
                  <a:cubicBezTo>
                    <a:pt x="2976" y="2813"/>
                    <a:pt x="3054" y="2811"/>
                    <a:pt x="3132" y="2811"/>
                  </a:cubicBezTo>
                  <a:cubicBezTo>
                    <a:pt x="3387" y="2907"/>
                    <a:pt x="3547" y="3014"/>
                    <a:pt x="3664" y="3269"/>
                  </a:cubicBezTo>
                  <a:cubicBezTo>
                    <a:pt x="3600" y="3078"/>
                    <a:pt x="3653" y="2428"/>
                    <a:pt x="3174" y="1629"/>
                  </a:cubicBezTo>
                  <a:cubicBezTo>
                    <a:pt x="2900" y="1218"/>
                    <a:pt x="2380" y="1149"/>
                    <a:pt x="2066" y="1149"/>
                  </a:cubicBezTo>
                  <a:cubicBezTo>
                    <a:pt x="1966" y="1149"/>
                    <a:pt x="1887" y="1156"/>
                    <a:pt x="1843" y="1161"/>
                  </a:cubicBezTo>
                  <a:cubicBezTo>
                    <a:pt x="1811" y="1161"/>
                    <a:pt x="1801" y="1182"/>
                    <a:pt x="1779" y="1182"/>
                  </a:cubicBezTo>
                  <a:cubicBezTo>
                    <a:pt x="2077" y="277"/>
                    <a:pt x="1194" y="0"/>
                    <a:pt x="11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 name="Google Shape;1765;p39">
              <a:extLst>
                <a:ext uri="{FF2B5EF4-FFF2-40B4-BE49-F238E27FC236}">
                  <a16:creationId xmlns:a16="http://schemas.microsoft.com/office/drawing/2014/main" id="{73D3F9EF-06ED-43D6-AFAB-63B91A8527E9}"/>
                </a:ext>
              </a:extLst>
            </p:cNvPr>
            <p:cNvSpPr/>
            <p:nvPr/>
          </p:nvSpPr>
          <p:spPr>
            <a:xfrm>
              <a:off x="7227799" y="1640666"/>
              <a:ext cx="973209" cy="1004651"/>
            </a:xfrm>
            <a:custGeom>
              <a:avLst/>
              <a:gdLst/>
              <a:ahLst/>
              <a:cxnLst/>
              <a:rect l="l" t="t" r="r" b="b"/>
              <a:pathLst>
                <a:path w="5974" h="6167" extrusionOk="0">
                  <a:moveTo>
                    <a:pt x="5452" y="1"/>
                  </a:moveTo>
                  <a:lnTo>
                    <a:pt x="5452" y="1"/>
                  </a:lnTo>
                  <a:cubicBezTo>
                    <a:pt x="5452" y="1"/>
                    <a:pt x="3748" y="1257"/>
                    <a:pt x="3046" y="1470"/>
                  </a:cubicBezTo>
                  <a:cubicBezTo>
                    <a:pt x="3216" y="2674"/>
                    <a:pt x="2471" y="3355"/>
                    <a:pt x="1938" y="3866"/>
                  </a:cubicBezTo>
                  <a:cubicBezTo>
                    <a:pt x="373" y="5325"/>
                    <a:pt x="0" y="6166"/>
                    <a:pt x="0" y="6166"/>
                  </a:cubicBezTo>
                  <a:cubicBezTo>
                    <a:pt x="0" y="6166"/>
                    <a:pt x="575" y="5357"/>
                    <a:pt x="2258" y="4111"/>
                  </a:cubicBezTo>
                  <a:cubicBezTo>
                    <a:pt x="3393" y="3158"/>
                    <a:pt x="4168" y="2926"/>
                    <a:pt x="4767" y="2926"/>
                  </a:cubicBezTo>
                  <a:cubicBezTo>
                    <a:pt x="5252" y="2926"/>
                    <a:pt x="5621" y="3078"/>
                    <a:pt x="5974" y="3121"/>
                  </a:cubicBezTo>
                  <a:cubicBezTo>
                    <a:pt x="4835" y="1801"/>
                    <a:pt x="5452" y="1"/>
                    <a:pt x="5452" y="1"/>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 name="Google Shape;1766;p39">
              <a:extLst>
                <a:ext uri="{FF2B5EF4-FFF2-40B4-BE49-F238E27FC236}">
                  <a16:creationId xmlns:a16="http://schemas.microsoft.com/office/drawing/2014/main" id="{F3FB6CD1-4920-1F95-C3A3-93A6E2E2B637}"/>
                </a:ext>
              </a:extLst>
            </p:cNvPr>
            <p:cNvSpPr/>
            <p:nvPr/>
          </p:nvSpPr>
          <p:spPr>
            <a:xfrm>
              <a:off x="7720433" y="1632032"/>
              <a:ext cx="392118" cy="402707"/>
            </a:xfrm>
            <a:custGeom>
              <a:avLst/>
              <a:gdLst/>
              <a:ahLst/>
              <a:cxnLst/>
              <a:rect l="l" t="t" r="r" b="b"/>
              <a:pathLst>
                <a:path w="2407" h="2472" extrusionOk="0">
                  <a:moveTo>
                    <a:pt x="2407" y="1"/>
                  </a:moveTo>
                  <a:cubicBezTo>
                    <a:pt x="991" y="1310"/>
                    <a:pt x="11" y="1481"/>
                    <a:pt x="11" y="1481"/>
                  </a:cubicBezTo>
                  <a:cubicBezTo>
                    <a:pt x="11" y="1481"/>
                    <a:pt x="107" y="1981"/>
                    <a:pt x="0" y="2343"/>
                  </a:cubicBezTo>
                  <a:cubicBezTo>
                    <a:pt x="49" y="2433"/>
                    <a:pt x="152" y="2472"/>
                    <a:pt x="289" y="2472"/>
                  </a:cubicBezTo>
                  <a:cubicBezTo>
                    <a:pt x="836" y="2472"/>
                    <a:pt x="1926" y="1853"/>
                    <a:pt x="2300" y="1385"/>
                  </a:cubicBezTo>
                  <a:cubicBezTo>
                    <a:pt x="2237" y="895"/>
                    <a:pt x="2311" y="544"/>
                    <a:pt x="2407" y="1"/>
                  </a:cubicBezTo>
                  <a:close/>
                </a:path>
              </a:pathLst>
            </a:custGeom>
            <a:solidFill>
              <a:srgbClr val="7B27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 name="Google Shape;1767;p39">
              <a:extLst>
                <a:ext uri="{FF2B5EF4-FFF2-40B4-BE49-F238E27FC236}">
                  <a16:creationId xmlns:a16="http://schemas.microsoft.com/office/drawing/2014/main" id="{1DE90201-1E89-E61E-5683-1F4A83E079BC}"/>
                </a:ext>
              </a:extLst>
            </p:cNvPr>
            <p:cNvSpPr/>
            <p:nvPr/>
          </p:nvSpPr>
          <p:spPr>
            <a:xfrm>
              <a:off x="7340531" y="3441456"/>
              <a:ext cx="1164137" cy="1211054"/>
            </a:xfrm>
            <a:custGeom>
              <a:avLst/>
              <a:gdLst/>
              <a:ahLst/>
              <a:cxnLst/>
              <a:rect l="l" t="t" r="r" b="b"/>
              <a:pathLst>
                <a:path w="7146" h="7434" extrusionOk="0">
                  <a:moveTo>
                    <a:pt x="5325" y="0"/>
                  </a:moveTo>
                  <a:lnTo>
                    <a:pt x="384" y="235"/>
                  </a:lnTo>
                  <a:lnTo>
                    <a:pt x="0" y="7433"/>
                  </a:lnTo>
                  <a:lnTo>
                    <a:pt x="0" y="7433"/>
                  </a:lnTo>
                  <a:lnTo>
                    <a:pt x="6432" y="7412"/>
                  </a:lnTo>
                  <a:cubicBezTo>
                    <a:pt x="6432" y="7412"/>
                    <a:pt x="7146" y="5165"/>
                    <a:pt x="6869" y="3706"/>
                  </a:cubicBezTo>
                  <a:cubicBezTo>
                    <a:pt x="6666" y="2694"/>
                    <a:pt x="5325" y="0"/>
                    <a:pt x="5325" y="0"/>
                  </a:cubicBezTo>
                  <a:close/>
                </a:path>
              </a:pathLst>
            </a:custGeom>
            <a:solidFill>
              <a:srgbClr val="0020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 name="Google Shape;1768;p39">
              <a:extLst>
                <a:ext uri="{FF2B5EF4-FFF2-40B4-BE49-F238E27FC236}">
                  <a16:creationId xmlns:a16="http://schemas.microsoft.com/office/drawing/2014/main" id="{5A4C5DBB-AC8F-96E6-1541-62901E0886A4}"/>
                </a:ext>
              </a:extLst>
            </p:cNvPr>
            <p:cNvSpPr/>
            <p:nvPr/>
          </p:nvSpPr>
          <p:spPr>
            <a:xfrm>
              <a:off x="7513537" y="3902646"/>
              <a:ext cx="183434" cy="62927"/>
            </a:xfrm>
            <a:custGeom>
              <a:avLst/>
              <a:gdLst/>
              <a:ahLst/>
              <a:cxnLst/>
              <a:rect l="l" t="t" r="r" b="b"/>
              <a:pathLst>
                <a:path w="1126" h="414" extrusionOk="0">
                  <a:moveTo>
                    <a:pt x="1056" y="0"/>
                  </a:moveTo>
                  <a:cubicBezTo>
                    <a:pt x="1050" y="0"/>
                    <a:pt x="1043" y="1"/>
                    <a:pt x="1036" y="3"/>
                  </a:cubicBezTo>
                  <a:cubicBezTo>
                    <a:pt x="706" y="110"/>
                    <a:pt x="386" y="216"/>
                    <a:pt x="56" y="301"/>
                  </a:cubicBezTo>
                  <a:cubicBezTo>
                    <a:pt x="1" y="329"/>
                    <a:pt x="10" y="414"/>
                    <a:pt x="55" y="414"/>
                  </a:cubicBezTo>
                  <a:cubicBezTo>
                    <a:pt x="62" y="414"/>
                    <a:pt x="69" y="412"/>
                    <a:pt x="78" y="408"/>
                  </a:cubicBezTo>
                  <a:cubicBezTo>
                    <a:pt x="418" y="301"/>
                    <a:pt x="738" y="195"/>
                    <a:pt x="1068" y="110"/>
                  </a:cubicBezTo>
                  <a:cubicBezTo>
                    <a:pt x="1126" y="81"/>
                    <a:pt x="1114" y="0"/>
                    <a:pt x="105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 name="Google Shape;1769;p39">
              <a:extLst>
                <a:ext uri="{FF2B5EF4-FFF2-40B4-BE49-F238E27FC236}">
                  <a16:creationId xmlns:a16="http://schemas.microsoft.com/office/drawing/2014/main" id="{5BA4AB17-DC1A-7797-3167-DF5ED9A74894}"/>
                </a:ext>
              </a:extLst>
            </p:cNvPr>
            <p:cNvSpPr/>
            <p:nvPr/>
          </p:nvSpPr>
          <p:spPr>
            <a:xfrm>
              <a:off x="7519238" y="3926813"/>
              <a:ext cx="107682" cy="695389"/>
            </a:xfrm>
            <a:custGeom>
              <a:avLst/>
              <a:gdLst/>
              <a:ahLst/>
              <a:cxnLst/>
              <a:rect l="l" t="t" r="r" b="b"/>
              <a:pathLst>
                <a:path w="661" h="4575" extrusionOk="0">
                  <a:moveTo>
                    <a:pt x="588" y="1"/>
                  </a:moveTo>
                  <a:cubicBezTo>
                    <a:pt x="569" y="1"/>
                    <a:pt x="554" y="11"/>
                    <a:pt x="554" y="36"/>
                  </a:cubicBezTo>
                  <a:cubicBezTo>
                    <a:pt x="341" y="1527"/>
                    <a:pt x="149" y="3017"/>
                    <a:pt x="11" y="4519"/>
                  </a:cubicBezTo>
                  <a:cubicBezTo>
                    <a:pt x="0" y="4556"/>
                    <a:pt x="21" y="4575"/>
                    <a:pt x="48" y="4575"/>
                  </a:cubicBezTo>
                  <a:cubicBezTo>
                    <a:pt x="75" y="4575"/>
                    <a:pt x="107" y="4556"/>
                    <a:pt x="117" y="4519"/>
                  </a:cubicBezTo>
                  <a:cubicBezTo>
                    <a:pt x="277" y="3039"/>
                    <a:pt x="447" y="1537"/>
                    <a:pt x="660" y="68"/>
                  </a:cubicBezTo>
                  <a:cubicBezTo>
                    <a:pt x="660" y="28"/>
                    <a:pt x="620" y="1"/>
                    <a:pt x="588" y="1"/>
                  </a:cubicBezTo>
                  <a:close/>
                </a:path>
              </a:pathLst>
            </a:custGeom>
            <a:solidFill>
              <a:schemeClr val="accent4"/>
            </a:solidFill>
            <a:ln>
              <a:solidFill>
                <a:schemeClr val="accent2">
                  <a:lumMod val="75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1770;p39">
              <a:extLst>
                <a:ext uri="{FF2B5EF4-FFF2-40B4-BE49-F238E27FC236}">
                  <a16:creationId xmlns:a16="http://schemas.microsoft.com/office/drawing/2014/main" id="{F4B6EC30-BB6F-D73C-F8DB-36FA6F9D2B53}"/>
                </a:ext>
              </a:extLst>
            </p:cNvPr>
            <p:cNvSpPr/>
            <p:nvPr/>
          </p:nvSpPr>
          <p:spPr>
            <a:xfrm>
              <a:off x="7248485" y="3446499"/>
              <a:ext cx="952520" cy="77986"/>
            </a:xfrm>
            <a:custGeom>
              <a:avLst/>
              <a:gdLst/>
              <a:ahLst/>
              <a:cxnLst/>
              <a:rect l="l" t="t" r="r" b="b"/>
              <a:pathLst>
                <a:path w="6444" h="513" extrusionOk="0">
                  <a:moveTo>
                    <a:pt x="6388" y="0"/>
                  </a:moveTo>
                  <a:cubicBezTo>
                    <a:pt x="6385" y="0"/>
                    <a:pt x="6382" y="1"/>
                    <a:pt x="6379" y="1"/>
                  </a:cubicBezTo>
                  <a:cubicBezTo>
                    <a:pt x="4362" y="258"/>
                    <a:pt x="2315" y="406"/>
                    <a:pt x="286" y="406"/>
                  </a:cubicBezTo>
                  <a:cubicBezTo>
                    <a:pt x="216" y="406"/>
                    <a:pt x="146" y="406"/>
                    <a:pt x="75" y="406"/>
                  </a:cubicBezTo>
                  <a:cubicBezTo>
                    <a:pt x="1" y="406"/>
                    <a:pt x="1" y="512"/>
                    <a:pt x="75" y="512"/>
                  </a:cubicBezTo>
                  <a:cubicBezTo>
                    <a:pt x="156" y="513"/>
                    <a:pt x="236" y="513"/>
                    <a:pt x="317" y="513"/>
                  </a:cubicBezTo>
                  <a:cubicBezTo>
                    <a:pt x="2336" y="513"/>
                    <a:pt x="4383" y="384"/>
                    <a:pt x="6379" y="108"/>
                  </a:cubicBezTo>
                  <a:cubicBezTo>
                    <a:pt x="6440" y="98"/>
                    <a:pt x="6443" y="0"/>
                    <a:pt x="638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 name="Google Shape;1771;p39">
              <a:extLst>
                <a:ext uri="{FF2B5EF4-FFF2-40B4-BE49-F238E27FC236}">
                  <a16:creationId xmlns:a16="http://schemas.microsoft.com/office/drawing/2014/main" id="{6780B6C3-101D-9126-3DF1-4A31D9EB26BB}"/>
                </a:ext>
              </a:extLst>
            </p:cNvPr>
            <p:cNvSpPr/>
            <p:nvPr/>
          </p:nvSpPr>
          <p:spPr>
            <a:xfrm>
              <a:off x="7939704" y="3487691"/>
              <a:ext cx="139938" cy="1136637"/>
            </a:xfrm>
            <a:custGeom>
              <a:avLst/>
              <a:gdLst/>
              <a:ahLst/>
              <a:cxnLst/>
              <a:rect l="l" t="t" r="r" b="b"/>
              <a:pathLst>
                <a:path w="859" h="7478" extrusionOk="0">
                  <a:moveTo>
                    <a:pt x="60" y="0"/>
                  </a:moveTo>
                  <a:cubicBezTo>
                    <a:pt x="30" y="0"/>
                    <a:pt x="0" y="23"/>
                    <a:pt x="7" y="60"/>
                  </a:cubicBezTo>
                  <a:cubicBezTo>
                    <a:pt x="273" y="1040"/>
                    <a:pt x="539" y="2009"/>
                    <a:pt x="656" y="3010"/>
                  </a:cubicBezTo>
                  <a:cubicBezTo>
                    <a:pt x="763" y="3894"/>
                    <a:pt x="741" y="4788"/>
                    <a:pt x="592" y="5672"/>
                  </a:cubicBezTo>
                  <a:cubicBezTo>
                    <a:pt x="497" y="6258"/>
                    <a:pt x="358" y="6844"/>
                    <a:pt x="198" y="7408"/>
                  </a:cubicBezTo>
                  <a:cubicBezTo>
                    <a:pt x="186" y="7452"/>
                    <a:pt x="214" y="7478"/>
                    <a:pt x="246" y="7478"/>
                  </a:cubicBezTo>
                  <a:cubicBezTo>
                    <a:pt x="268" y="7478"/>
                    <a:pt x="292" y="7466"/>
                    <a:pt x="305" y="7440"/>
                  </a:cubicBezTo>
                  <a:cubicBezTo>
                    <a:pt x="571" y="6482"/>
                    <a:pt x="784" y="5491"/>
                    <a:pt x="816" y="4501"/>
                  </a:cubicBezTo>
                  <a:cubicBezTo>
                    <a:pt x="859" y="3606"/>
                    <a:pt x="752" y="2701"/>
                    <a:pt x="571" y="1839"/>
                  </a:cubicBezTo>
                  <a:cubicBezTo>
                    <a:pt x="433" y="1221"/>
                    <a:pt x="273" y="625"/>
                    <a:pt x="113" y="39"/>
                  </a:cubicBezTo>
                  <a:cubicBezTo>
                    <a:pt x="104" y="12"/>
                    <a:pt x="82" y="0"/>
                    <a:pt x="60" y="0"/>
                  </a:cubicBezTo>
                  <a:close/>
                </a:path>
              </a:pathLst>
            </a:custGeom>
            <a:solidFill>
              <a:schemeClr val="accent4"/>
            </a:solidFill>
            <a:ln>
              <a:solidFill>
                <a:schemeClr val="accent2">
                  <a:lumMod val="75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 name="Google Shape;1772;p39">
              <a:extLst>
                <a:ext uri="{FF2B5EF4-FFF2-40B4-BE49-F238E27FC236}">
                  <a16:creationId xmlns:a16="http://schemas.microsoft.com/office/drawing/2014/main" id="{12EA11B5-4ADA-0DD9-25A7-25F86A1C7080}"/>
                </a:ext>
              </a:extLst>
            </p:cNvPr>
            <p:cNvSpPr/>
            <p:nvPr/>
          </p:nvSpPr>
          <p:spPr>
            <a:xfrm>
              <a:off x="7968376" y="3480851"/>
              <a:ext cx="152970" cy="1166125"/>
            </a:xfrm>
            <a:custGeom>
              <a:avLst/>
              <a:gdLst/>
              <a:ahLst/>
              <a:cxnLst/>
              <a:rect l="l" t="t" r="r" b="b"/>
              <a:pathLst>
                <a:path w="939" h="7672" extrusionOk="0">
                  <a:moveTo>
                    <a:pt x="83" y="1"/>
                  </a:moveTo>
                  <a:cubicBezTo>
                    <a:pt x="44" y="1"/>
                    <a:pt x="0" y="30"/>
                    <a:pt x="22" y="73"/>
                  </a:cubicBezTo>
                  <a:cubicBezTo>
                    <a:pt x="342" y="1042"/>
                    <a:pt x="619" y="2043"/>
                    <a:pt x="736" y="3066"/>
                  </a:cubicBezTo>
                  <a:cubicBezTo>
                    <a:pt x="842" y="3971"/>
                    <a:pt x="821" y="4887"/>
                    <a:pt x="693" y="5781"/>
                  </a:cubicBezTo>
                  <a:cubicBezTo>
                    <a:pt x="619" y="6399"/>
                    <a:pt x="502" y="7006"/>
                    <a:pt x="363" y="7602"/>
                  </a:cubicBezTo>
                  <a:cubicBezTo>
                    <a:pt x="357" y="7646"/>
                    <a:pt x="392" y="7672"/>
                    <a:pt x="424" y="7672"/>
                  </a:cubicBezTo>
                  <a:cubicBezTo>
                    <a:pt x="445" y="7672"/>
                    <a:pt x="465" y="7660"/>
                    <a:pt x="470" y="7634"/>
                  </a:cubicBezTo>
                  <a:cubicBezTo>
                    <a:pt x="683" y="6622"/>
                    <a:pt x="874" y="5611"/>
                    <a:pt x="906" y="4567"/>
                  </a:cubicBezTo>
                  <a:cubicBezTo>
                    <a:pt x="938" y="3651"/>
                    <a:pt x="842" y="2746"/>
                    <a:pt x="640" y="1841"/>
                  </a:cubicBezTo>
                  <a:cubicBezTo>
                    <a:pt x="512" y="1234"/>
                    <a:pt x="321" y="616"/>
                    <a:pt x="129" y="20"/>
                  </a:cubicBezTo>
                  <a:cubicBezTo>
                    <a:pt x="119" y="7"/>
                    <a:pt x="101" y="1"/>
                    <a:pt x="83" y="1"/>
                  </a:cubicBezTo>
                  <a:close/>
                </a:path>
              </a:pathLst>
            </a:custGeom>
            <a:solidFill>
              <a:schemeClr val="accent4"/>
            </a:solidFill>
            <a:ln>
              <a:solidFill>
                <a:schemeClr val="accent2">
                  <a:lumMod val="75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0" name="Google Shape;1773;p39">
              <a:extLst>
                <a:ext uri="{FF2B5EF4-FFF2-40B4-BE49-F238E27FC236}">
                  <a16:creationId xmlns:a16="http://schemas.microsoft.com/office/drawing/2014/main" id="{B3D651D0-4311-9933-8019-CF18EE931299}"/>
                </a:ext>
              </a:extLst>
            </p:cNvPr>
            <p:cNvSpPr/>
            <p:nvPr/>
          </p:nvSpPr>
          <p:spPr>
            <a:xfrm>
              <a:off x="7748124" y="3494379"/>
              <a:ext cx="261629" cy="198053"/>
            </a:xfrm>
            <a:custGeom>
              <a:avLst/>
              <a:gdLst/>
              <a:ahLst/>
              <a:cxnLst/>
              <a:rect l="l" t="t" r="r" b="b"/>
              <a:pathLst>
                <a:path w="1606" h="1303" extrusionOk="0">
                  <a:moveTo>
                    <a:pt x="69" y="0"/>
                  </a:moveTo>
                  <a:cubicBezTo>
                    <a:pt x="38" y="0"/>
                    <a:pt x="11" y="16"/>
                    <a:pt x="11" y="48"/>
                  </a:cubicBezTo>
                  <a:cubicBezTo>
                    <a:pt x="1" y="251"/>
                    <a:pt x="43" y="432"/>
                    <a:pt x="118" y="623"/>
                  </a:cubicBezTo>
                  <a:cubicBezTo>
                    <a:pt x="182" y="783"/>
                    <a:pt x="278" y="953"/>
                    <a:pt x="416" y="1071"/>
                  </a:cubicBezTo>
                  <a:cubicBezTo>
                    <a:pt x="544" y="1209"/>
                    <a:pt x="703" y="1262"/>
                    <a:pt x="895" y="1283"/>
                  </a:cubicBezTo>
                  <a:cubicBezTo>
                    <a:pt x="979" y="1296"/>
                    <a:pt x="1065" y="1302"/>
                    <a:pt x="1151" y="1302"/>
                  </a:cubicBezTo>
                  <a:cubicBezTo>
                    <a:pt x="1283" y="1302"/>
                    <a:pt x="1416" y="1288"/>
                    <a:pt x="1545" y="1262"/>
                  </a:cubicBezTo>
                  <a:cubicBezTo>
                    <a:pt x="1606" y="1252"/>
                    <a:pt x="1589" y="1155"/>
                    <a:pt x="1523" y="1155"/>
                  </a:cubicBezTo>
                  <a:cubicBezTo>
                    <a:pt x="1520" y="1155"/>
                    <a:pt x="1516" y="1155"/>
                    <a:pt x="1513" y="1156"/>
                  </a:cubicBezTo>
                  <a:cubicBezTo>
                    <a:pt x="1407" y="1181"/>
                    <a:pt x="1297" y="1191"/>
                    <a:pt x="1188" y="1191"/>
                  </a:cubicBezTo>
                  <a:cubicBezTo>
                    <a:pt x="1111" y="1191"/>
                    <a:pt x="1034" y="1186"/>
                    <a:pt x="959" y="1177"/>
                  </a:cubicBezTo>
                  <a:cubicBezTo>
                    <a:pt x="767" y="1166"/>
                    <a:pt x="608" y="1113"/>
                    <a:pt x="491" y="985"/>
                  </a:cubicBezTo>
                  <a:cubicBezTo>
                    <a:pt x="267" y="740"/>
                    <a:pt x="118" y="368"/>
                    <a:pt x="150" y="48"/>
                  </a:cubicBezTo>
                  <a:cubicBezTo>
                    <a:pt x="134" y="16"/>
                    <a:pt x="99" y="0"/>
                    <a:pt x="69" y="0"/>
                  </a:cubicBezTo>
                  <a:close/>
                </a:path>
              </a:pathLst>
            </a:custGeom>
            <a:solidFill>
              <a:schemeClr val="accent4"/>
            </a:solidFill>
            <a:ln>
              <a:solidFill>
                <a:schemeClr val="accent2">
                  <a:lumMod val="75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 name="Google Shape;1774;p39">
              <a:extLst>
                <a:ext uri="{FF2B5EF4-FFF2-40B4-BE49-F238E27FC236}">
                  <a16:creationId xmlns:a16="http://schemas.microsoft.com/office/drawing/2014/main" id="{8F0DBD75-083A-FAA4-B96E-257ED5DABA40}"/>
                </a:ext>
              </a:extLst>
            </p:cNvPr>
            <p:cNvSpPr/>
            <p:nvPr/>
          </p:nvSpPr>
          <p:spPr>
            <a:xfrm>
              <a:off x="7531294" y="3452276"/>
              <a:ext cx="24436" cy="245780"/>
            </a:xfrm>
            <a:custGeom>
              <a:avLst/>
              <a:gdLst/>
              <a:ahLst/>
              <a:cxnLst/>
              <a:rect l="l" t="t" r="r" b="b"/>
              <a:pathLst>
                <a:path w="150" h="1617" extrusionOk="0">
                  <a:moveTo>
                    <a:pt x="75" y="0"/>
                  </a:moveTo>
                  <a:cubicBezTo>
                    <a:pt x="48" y="0"/>
                    <a:pt x="22" y="16"/>
                    <a:pt x="22" y="48"/>
                  </a:cubicBezTo>
                  <a:cubicBezTo>
                    <a:pt x="43" y="549"/>
                    <a:pt x="22" y="1060"/>
                    <a:pt x="1" y="1560"/>
                  </a:cubicBezTo>
                  <a:cubicBezTo>
                    <a:pt x="1" y="1598"/>
                    <a:pt x="27" y="1616"/>
                    <a:pt x="54" y="1616"/>
                  </a:cubicBezTo>
                  <a:cubicBezTo>
                    <a:pt x="80" y="1616"/>
                    <a:pt x="107" y="1598"/>
                    <a:pt x="107" y="1560"/>
                  </a:cubicBezTo>
                  <a:cubicBezTo>
                    <a:pt x="128" y="1060"/>
                    <a:pt x="150" y="549"/>
                    <a:pt x="128" y="48"/>
                  </a:cubicBezTo>
                  <a:cubicBezTo>
                    <a:pt x="128" y="16"/>
                    <a:pt x="102" y="0"/>
                    <a:pt x="7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 name="Google Shape;1775;p39">
              <a:extLst>
                <a:ext uri="{FF2B5EF4-FFF2-40B4-BE49-F238E27FC236}">
                  <a16:creationId xmlns:a16="http://schemas.microsoft.com/office/drawing/2014/main" id="{223188D5-91FD-8DCF-E162-2F976169882F}"/>
                </a:ext>
              </a:extLst>
            </p:cNvPr>
            <p:cNvSpPr/>
            <p:nvPr/>
          </p:nvSpPr>
          <p:spPr>
            <a:xfrm>
              <a:off x="7187804" y="2082619"/>
              <a:ext cx="1171142" cy="1400353"/>
            </a:xfrm>
            <a:custGeom>
              <a:avLst/>
              <a:gdLst/>
              <a:ahLst/>
              <a:cxnLst/>
              <a:rect l="l" t="t" r="r" b="b"/>
              <a:pathLst>
                <a:path w="7189" h="8596" extrusionOk="0">
                  <a:moveTo>
                    <a:pt x="5381" y="0"/>
                  </a:moveTo>
                  <a:cubicBezTo>
                    <a:pt x="4812" y="0"/>
                    <a:pt x="3970" y="166"/>
                    <a:pt x="3046" y="907"/>
                  </a:cubicBezTo>
                  <a:cubicBezTo>
                    <a:pt x="1981" y="1685"/>
                    <a:pt x="905" y="2238"/>
                    <a:pt x="586" y="2611"/>
                  </a:cubicBezTo>
                  <a:cubicBezTo>
                    <a:pt x="266" y="2984"/>
                    <a:pt x="0" y="3218"/>
                    <a:pt x="96" y="4539"/>
                  </a:cubicBezTo>
                  <a:cubicBezTo>
                    <a:pt x="192" y="5859"/>
                    <a:pt x="1321" y="8596"/>
                    <a:pt x="1321" y="8596"/>
                  </a:cubicBezTo>
                  <a:cubicBezTo>
                    <a:pt x="1321" y="8596"/>
                    <a:pt x="2588" y="8521"/>
                    <a:pt x="3035" y="8511"/>
                  </a:cubicBezTo>
                  <a:cubicBezTo>
                    <a:pt x="4313" y="8457"/>
                    <a:pt x="5378" y="8457"/>
                    <a:pt x="6230" y="8330"/>
                  </a:cubicBezTo>
                  <a:cubicBezTo>
                    <a:pt x="6155" y="7552"/>
                    <a:pt x="6176" y="5614"/>
                    <a:pt x="6656" y="3953"/>
                  </a:cubicBezTo>
                  <a:cubicBezTo>
                    <a:pt x="6751" y="3495"/>
                    <a:pt x="7188" y="950"/>
                    <a:pt x="6123" y="109"/>
                  </a:cubicBezTo>
                  <a:cubicBezTo>
                    <a:pt x="6123" y="109"/>
                    <a:pt x="5842" y="0"/>
                    <a:pt x="5381" y="0"/>
                  </a:cubicBezTo>
                  <a:close/>
                </a:path>
              </a:pathLst>
            </a:custGeom>
            <a:solidFill>
              <a:schemeClr val="accent5">
                <a:lumMod val="60000"/>
                <a:lumOff val="4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 name="Google Shape;1776;p39">
              <a:extLst>
                <a:ext uri="{FF2B5EF4-FFF2-40B4-BE49-F238E27FC236}">
                  <a16:creationId xmlns:a16="http://schemas.microsoft.com/office/drawing/2014/main" id="{8B4AF831-3213-656B-C064-1667FCCEDA7E}"/>
                </a:ext>
              </a:extLst>
            </p:cNvPr>
            <p:cNvSpPr/>
            <p:nvPr/>
          </p:nvSpPr>
          <p:spPr>
            <a:xfrm>
              <a:off x="6542444" y="2100394"/>
              <a:ext cx="1500704" cy="1536218"/>
            </a:xfrm>
            <a:custGeom>
              <a:avLst/>
              <a:gdLst/>
              <a:ahLst/>
              <a:cxnLst/>
              <a:rect l="l" t="t" r="r" b="b"/>
              <a:pathLst>
                <a:path w="9212" h="9430" extrusionOk="0">
                  <a:moveTo>
                    <a:pt x="1971" y="1"/>
                  </a:moveTo>
                  <a:cubicBezTo>
                    <a:pt x="1971" y="1"/>
                    <a:pt x="1651" y="246"/>
                    <a:pt x="2013" y="810"/>
                  </a:cubicBezTo>
                  <a:cubicBezTo>
                    <a:pt x="2301" y="1281"/>
                    <a:pt x="2246" y="1323"/>
                    <a:pt x="2217" y="1323"/>
                  </a:cubicBezTo>
                  <a:cubicBezTo>
                    <a:pt x="2210" y="1323"/>
                    <a:pt x="2205" y="1321"/>
                    <a:pt x="2205" y="1321"/>
                  </a:cubicBezTo>
                  <a:cubicBezTo>
                    <a:pt x="2205" y="1321"/>
                    <a:pt x="2161" y="1338"/>
                    <a:pt x="2084" y="1338"/>
                  </a:cubicBezTo>
                  <a:cubicBezTo>
                    <a:pt x="1915" y="1338"/>
                    <a:pt x="1587" y="1258"/>
                    <a:pt x="1215" y="746"/>
                  </a:cubicBezTo>
                  <a:cubicBezTo>
                    <a:pt x="928" y="549"/>
                    <a:pt x="633" y="351"/>
                    <a:pt x="242" y="351"/>
                  </a:cubicBezTo>
                  <a:cubicBezTo>
                    <a:pt x="169" y="351"/>
                    <a:pt x="92" y="358"/>
                    <a:pt x="11" y="373"/>
                  </a:cubicBezTo>
                  <a:cubicBezTo>
                    <a:pt x="1" y="1076"/>
                    <a:pt x="171" y="2769"/>
                    <a:pt x="1992" y="3440"/>
                  </a:cubicBezTo>
                  <a:cubicBezTo>
                    <a:pt x="1992" y="4580"/>
                    <a:pt x="2013" y="8467"/>
                    <a:pt x="3941" y="9382"/>
                  </a:cubicBezTo>
                  <a:cubicBezTo>
                    <a:pt x="4011" y="9413"/>
                    <a:pt x="4096" y="9429"/>
                    <a:pt x="4193" y="9429"/>
                  </a:cubicBezTo>
                  <a:cubicBezTo>
                    <a:pt x="5224" y="9429"/>
                    <a:pt x="7645" y="7655"/>
                    <a:pt x="9212" y="3781"/>
                  </a:cubicBezTo>
                  <a:cubicBezTo>
                    <a:pt x="8654" y="3223"/>
                    <a:pt x="7574" y="2589"/>
                    <a:pt x="6773" y="2589"/>
                  </a:cubicBezTo>
                  <a:cubicBezTo>
                    <a:pt x="6672" y="2589"/>
                    <a:pt x="6576" y="2599"/>
                    <a:pt x="6486" y="2620"/>
                  </a:cubicBezTo>
                  <a:cubicBezTo>
                    <a:pt x="6486" y="2620"/>
                    <a:pt x="5112" y="4409"/>
                    <a:pt x="4335" y="5911"/>
                  </a:cubicBezTo>
                  <a:cubicBezTo>
                    <a:pt x="4260" y="5261"/>
                    <a:pt x="4122" y="4505"/>
                    <a:pt x="2972" y="3014"/>
                  </a:cubicBezTo>
                  <a:cubicBezTo>
                    <a:pt x="3142" y="2439"/>
                    <a:pt x="3185" y="1555"/>
                    <a:pt x="2514" y="693"/>
                  </a:cubicBezTo>
                  <a:cubicBezTo>
                    <a:pt x="2280" y="267"/>
                    <a:pt x="1971" y="1"/>
                    <a:pt x="1971" y="1"/>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 name="Google Shape;1777;p39">
              <a:extLst>
                <a:ext uri="{FF2B5EF4-FFF2-40B4-BE49-F238E27FC236}">
                  <a16:creationId xmlns:a16="http://schemas.microsoft.com/office/drawing/2014/main" id="{7676B30A-8346-4D4A-F542-26A070BBC008}"/>
                </a:ext>
              </a:extLst>
            </p:cNvPr>
            <p:cNvSpPr/>
            <p:nvPr/>
          </p:nvSpPr>
          <p:spPr>
            <a:xfrm>
              <a:off x="7408138" y="2129880"/>
              <a:ext cx="893548" cy="706204"/>
            </a:xfrm>
            <a:custGeom>
              <a:avLst/>
              <a:gdLst/>
              <a:ahLst/>
              <a:cxnLst/>
              <a:rect l="l" t="t" r="r" b="b"/>
              <a:pathLst>
                <a:path w="5485" h="4335" extrusionOk="0">
                  <a:moveTo>
                    <a:pt x="3712" y="0"/>
                  </a:moveTo>
                  <a:cubicBezTo>
                    <a:pt x="3035" y="0"/>
                    <a:pt x="2133" y="585"/>
                    <a:pt x="1236" y="1779"/>
                  </a:cubicBezTo>
                  <a:cubicBezTo>
                    <a:pt x="820" y="2141"/>
                    <a:pt x="0" y="3078"/>
                    <a:pt x="0" y="3078"/>
                  </a:cubicBezTo>
                  <a:cubicBezTo>
                    <a:pt x="0" y="3078"/>
                    <a:pt x="3334" y="3238"/>
                    <a:pt x="4388" y="4335"/>
                  </a:cubicBezTo>
                  <a:cubicBezTo>
                    <a:pt x="4388" y="4335"/>
                    <a:pt x="5485" y="1587"/>
                    <a:pt x="4537" y="448"/>
                  </a:cubicBezTo>
                  <a:cubicBezTo>
                    <a:pt x="4340" y="151"/>
                    <a:pt x="4055" y="0"/>
                    <a:pt x="3712" y="0"/>
                  </a:cubicBezTo>
                  <a:close/>
                </a:path>
              </a:pathLst>
            </a:custGeom>
            <a:solidFill>
              <a:schemeClr val="accent5">
                <a:lumMod val="60000"/>
                <a:lumOff val="40000"/>
              </a:schemeClr>
            </a:solidFill>
            <a:ln>
              <a:solidFill>
                <a:schemeClr val="accent5">
                  <a:lumMod val="75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 name="Google Shape;1778;p39">
              <a:extLst>
                <a:ext uri="{FF2B5EF4-FFF2-40B4-BE49-F238E27FC236}">
                  <a16:creationId xmlns:a16="http://schemas.microsoft.com/office/drawing/2014/main" id="{4CA92536-74C6-DE87-0668-338F5A6A51CD}"/>
                </a:ext>
              </a:extLst>
            </p:cNvPr>
            <p:cNvSpPr/>
            <p:nvPr/>
          </p:nvSpPr>
          <p:spPr>
            <a:xfrm>
              <a:off x="6455777" y="2603455"/>
              <a:ext cx="402544" cy="510389"/>
            </a:xfrm>
            <a:custGeom>
              <a:avLst/>
              <a:gdLst/>
              <a:ahLst/>
              <a:cxnLst/>
              <a:rect l="l" t="t" r="r" b="b"/>
              <a:pathLst>
                <a:path w="2471" h="3133" extrusionOk="0">
                  <a:moveTo>
                    <a:pt x="522" y="1"/>
                  </a:moveTo>
                  <a:cubicBezTo>
                    <a:pt x="522" y="1"/>
                    <a:pt x="75" y="778"/>
                    <a:pt x="32" y="1257"/>
                  </a:cubicBezTo>
                  <a:cubicBezTo>
                    <a:pt x="0" y="1737"/>
                    <a:pt x="11" y="2546"/>
                    <a:pt x="927" y="2983"/>
                  </a:cubicBezTo>
                  <a:cubicBezTo>
                    <a:pt x="1160" y="3099"/>
                    <a:pt x="1410" y="3132"/>
                    <a:pt x="1617" y="3132"/>
                  </a:cubicBezTo>
                  <a:cubicBezTo>
                    <a:pt x="1882" y="3132"/>
                    <a:pt x="2077" y="3078"/>
                    <a:pt x="2077" y="3078"/>
                  </a:cubicBezTo>
                  <a:lnTo>
                    <a:pt x="2471" y="2354"/>
                  </a:lnTo>
                  <a:cubicBezTo>
                    <a:pt x="2471" y="2354"/>
                    <a:pt x="1289" y="1950"/>
                    <a:pt x="1118" y="1364"/>
                  </a:cubicBezTo>
                  <a:cubicBezTo>
                    <a:pt x="927" y="778"/>
                    <a:pt x="1033" y="438"/>
                    <a:pt x="1033" y="437"/>
                  </a:cubicBezTo>
                  <a:lnTo>
                    <a:pt x="1033" y="437"/>
                  </a:lnTo>
                  <a:cubicBezTo>
                    <a:pt x="1033" y="437"/>
                    <a:pt x="1283" y="500"/>
                    <a:pt x="1569" y="500"/>
                  </a:cubicBezTo>
                  <a:cubicBezTo>
                    <a:pt x="1740" y="500"/>
                    <a:pt x="1925" y="477"/>
                    <a:pt x="2077" y="406"/>
                  </a:cubicBezTo>
                  <a:cubicBezTo>
                    <a:pt x="1395" y="33"/>
                    <a:pt x="522" y="1"/>
                    <a:pt x="522" y="1"/>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 name="Google Shape;1779;p39">
              <a:extLst>
                <a:ext uri="{FF2B5EF4-FFF2-40B4-BE49-F238E27FC236}">
                  <a16:creationId xmlns:a16="http://schemas.microsoft.com/office/drawing/2014/main" id="{6160AF48-73A6-DFBB-75EC-F6079FD8C401}"/>
                </a:ext>
              </a:extLst>
            </p:cNvPr>
            <p:cNvSpPr/>
            <p:nvPr/>
          </p:nvSpPr>
          <p:spPr>
            <a:xfrm>
              <a:off x="6613961" y="2920800"/>
              <a:ext cx="239148" cy="106216"/>
            </a:xfrm>
            <a:custGeom>
              <a:avLst/>
              <a:gdLst/>
              <a:ahLst/>
              <a:cxnLst/>
              <a:rect l="l" t="t" r="r" b="b"/>
              <a:pathLst>
                <a:path w="1468" h="652" extrusionOk="0">
                  <a:moveTo>
                    <a:pt x="76" y="1"/>
                  </a:moveTo>
                  <a:cubicBezTo>
                    <a:pt x="39" y="1"/>
                    <a:pt x="0" y="39"/>
                    <a:pt x="30" y="76"/>
                  </a:cubicBezTo>
                  <a:cubicBezTo>
                    <a:pt x="350" y="513"/>
                    <a:pt x="893" y="609"/>
                    <a:pt x="1393" y="651"/>
                  </a:cubicBezTo>
                  <a:cubicBezTo>
                    <a:pt x="1468" y="651"/>
                    <a:pt x="1468" y="545"/>
                    <a:pt x="1393" y="545"/>
                  </a:cubicBezTo>
                  <a:cubicBezTo>
                    <a:pt x="935" y="502"/>
                    <a:pt x="414" y="428"/>
                    <a:pt x="115" y="23"/>
                  </a:cubicBezTo>
                  <a:cubicBezTo>
                    <a:pt x="106" y="7"/>
                    <a:pt x="91" y="1"/>
                    <a:pt x="76"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 name="Google Shape;1780;p39">
              <a:extLst>
                <a:ext uri="{FF2B5EF4-FFF2-40B4-BE49-F238E27FC236}">
                  <a16:creationId xmlns:a16="http://schemas.microsoft.com/office/drawing/2014/main" id="{9542BC3B-9639-C0D2-5E5A-DB67E251A092}"/>
                </a:ext>
              </a:extLst>
            </p:cNvPr>
            <p:cNvSpPr/>
            <p:nvPr/>
          </p:nvSpPr>
          <p:spPr>
            <a:xfrm>
              <a:off x="6606467" y="3003069"/>
              <a:ext cx="221391" cy="72983"/>
            </a:xfrm>
            <a:custGeom>
              <a:avLst/>
              <a:gdLst/>
              <a:ahLst/>
              <a:cxnLst/>
              <a:rect l="l" t="t" r="r" b="b"/>
              <a:pathLst>
                <a:path w="1359" h="448" extrusionOk="0">
                  <a:moveTo>
                    <a:pt x="88" y="0"/>
                  </a:moveTo>
                  <a:cubicBezTo>
                    <a:pt x="52" y="0"/>
                    <a:pt x="0" y="58"/>
                    <a:pt x="44" y="93"/>
                  </a:cubicBezTo>
                  <a:cubicBezTo>
                    <a:pt x="215" y="242"/>
                    <a:pt x="417" y="359"/>
                    <a:pt x="630" y="412"/>
                  </a:cubicBezTo>
                  <a:cubicBezTo>
                    <a:pt x="731" y="436"/>
                    <a:pt x="832" y="447"/>
                    <a:pt x="931" y="447"/>
                  </a:cubicBezTo>
                  <a:cubicBezTo>
                    <a:pt x="1053" y="447"/>
                    <a:pt x="1173" y="431"/>
                    <a:pt x="1290" y="402"/>
                  </a:cubicBezTo>
                  <a:cubicBezTo>
                    <a:pt x="1358" y="382"/>
                    <a:pt x="1338" y="292"/>
                    <a:pt x="1285" y="292"/>
                  </a:cubicBezTo>
                  <a:cubicBezTo>
                    <a:pt x="1280" y="292"/>
                    <a:pt x="1275" y="293"/>
                    <a:pt x="1269" y="295"/>
                  </a:cubicBezTo>
                  <a:cubicBezTo>
                    <a:pt x="1148" y="314"/>
                    <a:pt x="1022" y="330"/>
                    <a:pt x="898" y="330"/>
                  </a:cubicBezTo>
                  <a:cubicBezTo>
                    <a:pt x="815" y="330"/>
                    <a:pt x="732" y="323"/>
                    <a:pt x="651" y="306"/>
                  </a:cubicBezTo>
                  <a:cubicBezTo>
                    <a:pt x="460" y="253"/>
                    <a:pt x="268" y="146"/>
                    <a:pt x="108" y="8"/>
                  </a:cubicBezTo>
                  <a:cubicBezTo>
                    <a:pt x="103" y="2"/>
                    <a:pt x="96" y="0"/>
                    <a:pt x="88"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 name="Google Shape;1781;p39">
              <a:extLst>
                <a:ext uri="{FF2B5EF4-FFF2-40B4-BE49-F238E27FC236}">
                  <a16:creationId xmlns:a16="http://schemas.microsoft.com/office/drawing/2014/main" id="{94AF8586-79BF-9071-C202-74A4521FA8C7}"/>
                </a:ext>
              </a:extLst>
            </p:cNvPr>
            <p:cNvSpPr/>
            <p:nvPr/>
          </p:nvSpPr>
          <p:spPr>
            <a:xfrm>
              <a:off x="6597833" y="3058295"/>
              <a:ext cx="212431" cy="59135"/>
            </a:xfrm>
            <a:custGeom>
              <a:avLst/>
              <a:gdLst/>
              <a:ahLst/>
              <a:cxnLst/>
              <a:rect l="l" t="t" r="r" b="b"/>
              <a:pathLst>
                <a:path w="1304" h="363" extrusionOk="0">
                  <a:moveTo>
                    <a:pt x="86" y="1"/>
                  </a:moveTo>
                  <a:cubicBezTo>
                    <a:pt x="49" y="1"/>
                    <a:pt x="1" y="49"/>
                    <a:pt x="44" y="84"/>
                  </a:cubicBezTo>
                  <a:cubicBezTo>
                    <a:pt x="214" y="222"/>
                    <a:pt x="406" y="308"/>
                    <a:pt x="619" y="350"/>
                  </a:cubicBezTo>
                  <a:cubicBezTo>
                    <a:pt x="675" y="359"/>
                    <a:pt x="730" y="363"/>
                    <a:pt x="786" y="363"/>
                  </a:cubicBezTo>
                  <a:cubicBezTo>
                    <a:pt x="943" y="363"/>
                    <a:pt x="1098" y="331"/>
                    <a:pt x="1247" y="276"/>
                  </a:cubicBezTo>
                  <a:cubicBezTo>
                    <a:pt x="1303" y="248"/>
                    <a:pt x="1286" y="163"/>
                    <a:pt x="1238" y="163"/>
                  </a:cubicBezTo>
                  <a:cubicBezTo>
                    <a:pt x="1231" y="163"/>
                    <a:pt x="1224" y="165"/>
                    <a:pt x="1215" y="169"/>
                  </a:cubicBezTo>
                  <a:cubicBezTo>
                    <a:pt x="1082" y="224"/>
                    <a:pt x="942" y="256"/>
                    <a:pt x="797" y="256"/>
                  </a:cubicBezTo>
                  <a:cubicBezTo>
                    <a:pt x="745" y="256"/>
                    <a:pt x="693" y="252"/>
                    <a:pt x="640" y="244"/>
                  </a:cubicBezTo>
                  <a:cubicBezTo>
                    <a:pt x="449" y="222"/>
                    <a:pt x="268" y="127"/>
                    <a:pt x="108" y="10"/>
                  </a:cubicBezTo>
                  <a:cubicBezTo>
                    <a:pt x="102" y="3"/>
                    <a:pt x="94" y="1"/>
                    <a:pt x="86"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 name="Google Shape;1782;p39">
              <a:extLst>
                <a:ext uri="{FF2B5EF4-FFF2-40B4-BE49-F238E27FC236}">
                  <a16:creationId xmlns:a16="http://schemas.microsoft.com/office/drawing/2014/main" id="{22FFC9EA-5F1D-4196-ED2E-E79C6AB2A474}"/>
                </a:ext>
              </a:extLst>
            </p:cNvPr>
            <p:cNvSpPr/>
            <p:nvPr/>
          </p:nvSpPr>
          <p:spPr>
            <a:xfrm>
              <a:off x="7390704" y="975350"/>
              <a:ext cx="903974" cy="923523"/>
            </a:xfrm>
            <a:custGeom>
              <a:avLst/>
              <a:gdLst/>
              <a:ahLst/>
              <a:cxnLst/>
              <a:rect l="l" t="t" r="r" b="b"/>
              <a:pathLst>
                <a:path w="5549" h="5669" extrusionOk="0">
                  <a:moveTo>
                    <a:pt x="2673" y="1"/>
                  </a:moveTo>
                  <a:cubicBezTo>
                    <a:pt x="2673" y="1"/>
                    <a:pt x="2321" y="1"/>
                    <a:pt x="1725" y="214"/>
                  </a:cubicBezTo>
                  <a:cubicBezTo>
                    <a:pt x="1097" y="448"/>
                    <a:pt x="863" y="1460"/>
                    <a:pt x="863" y="1460"/>
                  </a:cubicBezTo>
                  <a:cubicBezTo>
                    <a:pt x="863" y="1460"/>
                    <a:pt x="0" y="4345"/>
                    <a:pt x="1406" y="5346"/>
                  </a:cubicBezTo>
                  <a:cubicBezTo>
                    <a:pt x="1688" y="5542"/>
                    <a:pt x="1998" y="5669"/>
                    <a:pt x="2338" y="5669"/>
                  </a:cubicBezTo>
                  <a:cubicBezTo>
                    <a:pt x="2959" y="5669"/>
                    <a:pt x="3678" y="5245"/>
                    <a:pt x="4504" y="4047"/>
                  </a:cubicBezTo>
                  <a:cubicBezTo>
                    <a:pt x="4603" y="4068"/>
                    <a:pt x="4714" y="4082"/>
                    <a:pt x="4826" y="4082"/>
                  </a:cubicBezTo>
                  <a:cubicBezTo>
                    <a:pt x="5171" y="4082"/>
                    <a:pt x="5524" y="3950"/>
                    <a:pt x="5548" y="3483"/>
                  </a:cubicBezTo>
                  <a:cubicBezTo>
                    <a:pt x="5548" y="3376"/>
                    <a:pt x="5516" y="3249"/>
                    <a:pt x="5484" y="3110"/>
                  </a:cubicBezTo>
                  <a:cubicBezTo>
                    <a:pt x="5037" y="2961"/>
                    <a:pt x="4632" y="3078"/>
                    <a:pt x="4270" y="1896"/>
                  </a:cubicBezTo>
                  <a:cubicBezTo>
                    <a:pt x="4121" y="1332"/>
                    <a:pt x="4217" y="1012"/>
                    <a:pt x="3589" y="714"/>
                  </a:cubicBezTo>
                  <a:cubicBezTo>
                    <a:pt x="2960" y="416"/>
                    <a:pt x="2673" y="1"/>
                    <a:pt x="2673" y="1"/>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 name="Google Shape;1783;p39">
              <a:extLst>
                <a:ext uri="{FF2B5EF4-FFF2-40B4-BE49-F238E27FC236}">
                  <a16:creationId xmlns:a16="http://schemas.microsoft.com/office/drawing/2014/main" id="{5FDB3BB9-31BD-115C-6B84-5E0DF7ECFC8F}"/>
                </a:ext>
              </a:extLst>
            </p:cNvPr>
            <p:cNvSpPr/>
            <p:nvPr/>
          </p:nvSpPr>
          <p:spPr>
            <a:xfrm>
              <a:off x="7817526" y="1467169"/>
              <a:ext cx="43496" cy="43659"/>
            </a:xfrm>
            <a:custGeom>
              <a:avLst/>
              <a:gdLst/>
              <a:ahLst/>
              <a:cxnLst/>
              <a:rect l="l" t="t" r="r" b="b"/>
              <a:pathLst>
                <a:path w="267" h="268" extrusionOk="0">
                  <a:moveTo>
                    <a:pt x="128" y="1"/>
                  </a:moveTo>
                  <a:cubicBezTo>
                    <a:pt x="65" y="1"/>
                    <a:pt x="1" y="54"/>
                    <a:pt x="1" y="139"/>
                  </a:cubicBezTo>
                  <a:cubicBezTo>
                    <a:pt x="1" y="203"/>
                    <a:pt x="54" y="267"/>
                    <a:pt x="128" y="267"/>
                  </a:cubicBezTo>
                  <a:cubicBezTo>
                    <a:pt x="203" y="267"/>
                    <a:pt x="267" y="214"/>
                    <a:pt x="267" y="139"/>
                  </a:cubicBezTo>
                  <a:cubicBezTo>
                    <a:pt x="267" y="54"/>
                    <a:pt x="214" y="1"/>
                    <a:pt x="128"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 name="Google Shape;1784;p39">
              <a:extLst>
                <a:ext uri="{FF2B5EF4-FFF2-40B4-BE49-F238E27FC236}">
                  <a16:creationId xmlns:a16="http://schemas.microsoft.com/office/drawing/2014/main" id="{5B31F3D6-4FB9-7A1E-79F5-E8D02B795935}"/>
                </a:ext>
              </a:extLst>
            </p:cNvPr>
            <p:cNvSpPr/>
            <p:nvPr/>
          </p:nvSpPr>
          <p:spPr>
            <a:xfrm>
              <a:off x="7783804" y="1356554"/>
              <a:ext cx="224975" cy="53597"/>
            </a:xfrm>
            <a:custGeom>
              <a:avLst/>
              <a:gdLst/>
              <a:ahLst/>
              <a:cxnLst/>
              <a:rect l="l" t="t" r="r" b="b"/>
              <a:pathLst>
                <a:path w="1381" h="329" extrusionOk="0">
                  <a:moveTo>
                    <a:pt x="548" y="1"/>
                  </a:moveTo>
                  <a:cubicBezTo>
                    <a:pt x="383" y="1"/>
                    <a:pt x="217" y="28"/>
                    <a:pt x="59" y="84"/>
                  </a:cubicBezTo>
                  <a:cubicBezTo>
                    <a:pt x="0" y="103"/>
                    <a:pt x="13" y="193"/>
                    <a:pt x="72" y="193"/>
                  </a:cubicBezTo>
                  <a:cubicBezTo>
                    <a:pt x="77" y="193"/>
                    <a:pt x="84" y="192"/>
                    <a:pt x="90" y="190"/>
                  </a:cubicBezTo>
                  <a:cubicBezTo>
                    <a:pt x="240" y="133"/>
                    <a:pt x="396" y="106"/>
                    <a:pt x="551" y="106"/>
                  </a:cubicBezTo>
                  <a:cubicBezTo>
                    <a:pt x="805" y="106"/>
                    <a:pt x="1059" y="179"/>
                    <a:pt x="1283" y="318"/>
                  </a:cubicBezTo>
                  <a:cubicBezTo>
                    <a:pt x="1293" y="325"/>
                    <a:pt x="1302" y="329"/>
                    <a:pt x="1311" y="329"/>
                  </a:cubicBezTo>
                  <a:cubicBezTo>
                    <a:pt x="1352" y="329"/>
                    <a:pt x="1380" y="259"/>
                    <a:pt x="1336" y="233"/>
                  </a:cubicBezTo>
                  <a:cubicBezTo>
                    <a:pt x="1102" y="79"/>
                    <a:pt x="826" y="1"/>
                    <a:pt x="548" y="1"/>
                  </a:cubicBezTo>
                  <a:close/>
                </a:path>
              </a:pathLst>
            </a:custGeom>
            <a:solidFill>
              <a:srgbClr val="7D1F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 name="Google Shape;1785;p39">
              <a:extLst>
                <a:ext uri="{FF2B5EF4-FFF2-40B4-BE49-F238E27FC236}">
                  <a16:creationId xmlns:a16="http://schemas.microsoft.com/office/drawing/2014/main" id="{C1417EF9-F8BF-3E63-6B12-67DE5F3F7E45}"/>
                </a:ext>
              </a:extLst>
            </p:cNvPr>
            <p:cNvSpPr/>
            <p:nvPr/>
          </p:nvSpPr>
          <p:spPr>
            <a:xfrm>
              <a:off x="7535858" y="1309310"/>
              <a:ext cx="177895" cy="57995"/>
            </a:xfrm>
            <a:custGeom>
              <a:avLst/>
              <a:gdLst/>
              <a:ahLst/>
              <a:cxnLst/>
              <a:rect l="l" t="t" r="r" b="b"/>
              <a:pathLst>
                <a:path w="1092" h="356" extrusionOk="0">
                  <a:moveTo>
                    <a:pt x="395" y="0"/>
                  </a:moveTo>
                  <a:cubicBezTo>
                    <a:pt x="285" y="0"/>
                    <a:pt x="173" y="18"/>
                    <a:pt x="68" y="54"/>
                  </a:cubicBezTo>
                  <a:cubicBezTo>
                    <a:pt x="1" y="74"/>
                    <a:pt x="21" y="163"/>
                    <a:pt x="73" y="163"/>
                  </a:cubicBezTo>
                  <a:cubicBezTo>
                    <a:pt x="78" y="163"/>
                    <a:pt x="84" y="163"/>
                    <a:pt x="90" y="161"/>
                  </a:cubicBezTo>
                  <a:cubicBezTo>
                    <a:pt x="187" y="124"/>
                    <a:pt x="289" y="106"/>
                    <a:pt x="389" y="106"/>
                  </a:cubicBezTo>
                  <a:cubicBezTo>
                    <a:pt x="605" y="106"/>
                    <a:pt x="817" y="189"/>
                    <a:pt x="984" y="342"/>
                  </a:cubicBezTo>
                  <a:cubicBezTo>
                    <a:pt x="996" y="351"/>
                    <a:pt x="1009" y="356"/>
                    <a:pt x="1021" y="356"/>
                  </a:cubicBezTo>
                  <a:cubicBezTo>
                    <a:pt x="1061" y="356"/>
                    <a:pt x="1092" y="308"/>
                    <a:pt x="1059" y="267"/>
                  </a:cubicBezTo>
                  <a:cubicBezTo>
                    <a:pt x="889" y="90"/>
                    <a:pt x="643" y="0"/>
                    <a:pt x="395" y="0"/>
                  </a:cubicBezTo>
                  <a:close/>
                </a:path>
              </a:pathLst>
            </a:custGeom>
            <a:solidFill>
              <a:srgbClr val="7D1F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 name="Google Shape;1786;p39">
              <a:extLst>
                <a:ext uri="{FF2B5EF4-FFF2-40B4-BE49-F238E27FC236}">
                  <a16:creationId xmlns:a16="http://schemas.microsoft.com/office/drawing/2014/main" id="{6420B8AE-64A6-AF3F-FA75-C8ADD63B76F3}"/>
                </a:ext>
              </a:extLst>
            </p:cNvPr>
            <p:cNvSpPr/>
            <p:nvPr/>
          </p:nvSpPr>
          <p:spPr>
            <a:xfrm>
              <a:off x="7569417" y="1418622"/>
              <a:ext cx="52293" cy="46266"/>
            </a:xfrm>
            <a:custGeom>
              <a:avLst/>
              <a:gdLst/>
              <a:ahLst/>
              <a:cxnLst/>
              <a:rect l="l" t="t" r="r" b="b"/>
              <a:pathLst>
                <a:path w="321" h="284" extrusionOk="0">
                  <a:moveTo>
                    <a:pt x="157" y="1"/>
                  </a:moveTo>
                  <a:cubicBezTo>
                    <a:pt x="104" y="1"/>
                    <a:pt x="49" y="39"/>
                    <a:pt x="33" y="97"/>
                  </a:cubicBezTo>
                  <a:cubicBezTo>
                    <a:pt x="1" y="171"/>
                    <a:pt x="43" y="246"/>
                    <a:pt x="129" y="278"/>
                  </a:cubicBezTo>
                  <a:cubicBezTo>
                    <a:pt x="140" y="281"/>
                    <a:pt x="151" y="283"/>
                    <a:pt x="163" y="283"/>
                  </a:cubicBezTo>
                  <a:cubicBezTo>
                    <a:pt x="217" y="283"/>
                    <a:pt x="273" y="243"/>
                    <a:pt x="299" y="182"/>
                  </a:cubicBezTo>
                  <a:cubicBezTo>
                    <a:pt x="320" y="107"/>
                    <a:pt x="288" y="33"/>
                    <a:pt x="203" y="11"/>
                  </a:cubicBezTo>
                  <a:cubicBezTo>
                    <a:pt x="189" y="4"/>
                    <a:pt x="173" y="1"/>
                    <a:pt x="157"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4" name="Google Shape;1787;p39">
              <a:extLst>
                <a:ext uri="{FF2B5EF4-FFF2-40B4-BE49-F238E27FC236}">
                  <a16:creationId xmlns:a16="http://schemas.microsoft.com/office/drawing/2014/main" id="{DADEDBAC-84D2-1AC3-C8CE-3525AA2B16BF}"/>
                </a:ext>
              </a:extLst>
            </p:cNvPr>
            <p:cNvSpPr/>
            <p:nvPr/>
          </p:nvSpPr>
          <p:spPr>
            <a:xfrm>
              <a:off x="7654455" y="1400050"/>
              <a:ext cx="92206" cy="215038"/>
            </a:xfrm>
            <a:custGeom>
              <a:avLst/>
              <a:gdLst/>
              <a:ahLst/>
              <a:cxnLst/>
              <a:rect l="l" t="t" r="r" b="b"/>
              <a:pathLst>
                <a:path w="566" h="1320" extrusionOk="0">
                  <a:moveTo>
                    <a:pt x="500" y="1"/>
                  </a:moveTo>
                  <a:cubicBezTo>
                    <a:pt x="484" y="1"/>
                    <a:pt x="469" y="9"/>
                    <a:pt x="459" y="30"/>
                  </a:cubicBezTo>
                  <a:cubicBezTo>
                    <a:pt x="331" y="285"/>
                    <a:pt x="224" y="530"/>
                    <a:pt x="139" y="786"/>
                  </a:cubicBezTo>
                  <a:lnTo>
                    <a:pt x="54" y="988"/>
                  </a:lnTo>
                  <a:cubicBezTo>
                    <a:pt x="33" y="1041"/>
                    <a:pt x="1" y="1105"/>
                    <a:pt x="1" y="1169"/>
                  </a:cubicBezTo>
                  <a:cubicBezTo>
                    <a:pt x="10" y="1282"/>
                    <a:pt x="119" y="1320"/>
                    <a:pt x="218" y="1320"/>
                  </a:cubicBezTo>
                  <a:cubicBezTo>
                    <a:pt x="231" y="1320"/>
                    <a:pt x="244" y="1319"/>
                    <a:pt x="256" y="1318"/>
                  </a:cubicBezTo>
                  <a:cubicBezTo>
                    <a:pt x="317" y="1308"/>
                    <a:pt x="301" y="1211"/>
                    <a:pt x="235" y="1211"/>
                  </a:cubicBezTo>
                  <a:cubicBezTo>
                    <a:pt x="231" y="1211"/>
                    <a:pt x="228" y="1211"/>
                    <a:pt x="224" y="1212"/>
                  </a:cubicBezTo>
                  <a:cubicBezTo>
                    <a:pt x="192" y="1212"/>
                    <a:pt x="118" y="1201"/>
                    <a:pt x="107" y="1158"/>
                  </a:cubicBezTo>
                  <a:cubicBezTo>
                    <a:pt x="96" y="1116"/>
                    <a:pt x="150" y="1041"/>
                    <a:pt x="160" y="999"/>
                  </a:cubicBezTo>
                  <a:cubicBezTo>
                    <a:pt x="203" y="892"/>
                    <a:pt x="246" y="775"/>
                    <a:pt x="299" y="669"/>
                  </a:cubicBezTo>
                  <a:cubicBezTo>
                    <a:pt x="373" y="466"/>
                    <a:pt x="459" y="264"/>
                    <a:pt x="544" y="83"/>
                  </a:cubicBezTo>
                  <a:cubicBezTo>
                    <a:pt x="565" y="39"/>
                    <a:pt x="533" y="1"/>
                    <a:pt x="500" y="1"/>
                  </a:cubicBezTo>
                  <a:close/>
                </a:path>
              </a:pathLst>
            </a:custGeom>
            <a:solidFill>
              <a:srgbClr val="7D1F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 name="Google Shape;1788;p39">
              <a:extLst>
                <a:ext uri="{FF2B5EF4-FFF2-40B4-BE49-F238E27FC236}">
                  <a16:creationId xmlns:a16="http://schemas.microsoft.com/office/drawing/2014/main" id="{9BF9646E-2492-C0A1-E0C5-29B69270B50A}"/>
                </a:ext>
              </a:extLst>
            </p:cNvPr>
            <p:cNvSpPr/>
            <p:nvPr/>
          </p:nvSpPr>
          <p:spPr>
            <a:xfrm>
              <a:off x="7792601" y="1456580"/>
              <a:ext cx="127394" cy="42682"/>
            </a:xfrm>
            <a:custGeom>
              <a:avLst/>
              <a:gdLst/>
              <a:ahLst/>
              <a:cxnLst/>
              <a:rect l="l" t="t" r="r" b="b"/>
              <a:pathLst>
                <a:path w="782" h="262" extrusionOk="0">
                  <a:moveTo>
                    <a:pt x="366" y="1"/>
                  </a:moveTo>
                  <a:cubicBezTo>
                    <a:pt x="251" y="1"/>
                    <a:pt x="144" y="51"/>
                    <a:pt x="47" y="119"/>
                  </a:cubicBezTo>
                  <a:cubicBezTo>
                    <a:pt x="0" y="147"/>
                    <a:pt x="36" y="208"/>
                    <a:pt x="81" y="208"/>
                  </a:cubicBezTo>
                  <a:cubicBezTo>
                    <a:pt x="87" y="208"/>
                    <a:pt x="94" y="207"/>
                    <a:pt x="100" y="204"/>
                  </a:cubicBezTo>
                  <a:cubicBezTo>
                    <a:pt x="182" y="141"/>
                    <a:pt x="271" y="93"/>
                    <a:pt x="361" y="93"/>
                  </a:cubicBezTo>
                  <a:cubicBezTo>
                    <a:pt x="377" y="93"/>
                    <a:pt x="393" y="95"/>
                    <a:pt x="409" y="98"/>
                  </a:cubicBezTo>
                  <a:cubicBezTo>
                    <a:pt x="516" y="109"/>
                    <a:pt x="622" y="183"/>
                    <a:pt x="697" y="258"/>
                  </a:cubicBezTo>
                  <a:cubicBezTo>
                    <a:pt x="705" y="260"/>
                    <a:pt x="713" y="262"/>
                    <a:pt x="720" y="262"/>
                  </a:cubicBezTo>
                  <a:cubicBezTo>
                    <a:pt x="739" y="262"/>
                    <a:pt x="753" y="252"/>
                    <a:pt x="761" y="236"/>
                  </a:cubicBezTo>
                  <a:cubicBezTo>
                    <a:pt x="782" y="215"/>
                    <a:pt x="761" y="183"/>
                    <a:pt x="750" y="172"/>
                  </a:cubicBezTo>
                  <a:cubicBezTo>
                    <a:pt x="643" y="98"/>
                    <a:pt x="537" y="13"/>
                    <a:pt x="399" y="2"/>
                  </a:cubicBezTo>
                  <a:cubicBezTo>
                    <a:pt x="388" y="1"/>
                    <a:pt x="377" y="1"/>
                    <a:pt x="366" y="1"/>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 name="Google Shape;1789;p39">
              <a:extLst>
                <a:ext uri="{FF2B5EF4-FFF2-40B4-BE49-F238E27FC236}">
                  <a16:creationId xmlns:a16="http://schemas.microsoft.com/office/drawing/2014/main" id="{B57C250A-35B4-25DC-DD53-63E5FED9D9CA}"/>
                </a:ext>
              </a:extLst>
            </p:cNvPr>
            <p:cNvSpPr/>
            <p:nvPr/>
          </p:nvSpPr>
          <p:spPr>
            <a:xfrm>
              <a:off x="7532600" y="1409662"/>
              <a:ext cx="127394" cy="52619"/>
            </a:xfrm>
            <a:custGeom>
              <a:avLst/>
              <a:gdLst/>
              <a:ahLst/>
              <a:cxnLst/>
              <a:rect l="l" t="t" r="r" b="b"/>
              <a:pathLst>
                <a:path w="782" h="323" extrusionOk="0">
                  <a:moveTo>
                    <a:pt x="343" y="0"/>
                  </a:moveTo>
                  <a:cubicBezTo>
                    <a:pt x="238" y="0"/>
                    <a:pt x="131" y="28"/>
                    <a:pt x="46" y="66"/>
                  </a:cubicBezTo>
                  <a:cubicBezTo>
                    <a:pt x="0" y="85"/>
                    <a:pt x="33" y="158"/>
                    <a:pt x="77" y="158"/>
                  </a:cubicBezTo>
                  <a:cubicBezTo>
                    <a:pt x="84" y="158"/>
                    <a:pt x="92" y="156"/>
                    <a:pt x="99" y="152"/>
                  </a:cubicBezTo>
                  <a:cubicBezTo>
                    <a:pt x="162" y="112"/>
                    <a:pt x="255" y="90"/>
                    <a:pt x="342" y="90"/>
                  </a:cubicBezTo>
                  <a:cubicBezTo>
                    <a:pt x="372" y="90"/>
                    <a:pt x="402" y="93"/>
                    <a:pt x="429" y="98"/>
                  </a:cubicBezTo>
                  <a:cubicBezTo>
                    <a:pt x="536" y="130"/>
                    <a:pt x="631" y="194"/>
                    <a:pt x="685" y="301"/>
                  </a:cubicBezTo>
                  <a:cubicBezTo>
                    <a:pt x="688" y="316"/>
                    <a:pt x="698" y="323"/>
                    <a:pt x="711" y="323"/>
                  </a:cubicBezTo>
                  <a:cubicBezTo>
                    <a:pt x="741" y="323"/>
                    <a:pt x="782" y="285"/>
                    <a:pt x="759" y="247"/>
                  </a:cubicBezTo>
                  <a:cubicBezTo>
                    <a:pt x="695" y="130"/>
                    <a:pt x="589" y="34"/>
                    <a:pt x="461" y="13"/>
                  </a:cubicBezTo>
                  <a:cubicBezTo>
                    <a:pt x="423" y="4"/>
                    <a:pt x="383" y="0"/>
                    <a:pt x="343" y="0"/>
                  </a:cubicBezTo>
                  <a:close/>
                </a:path>
              </a:pathLst>
            </a:custGeom>
            <a:solidFill>
              <a:srgbClr val="1513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 name="Google Shape;1790;p39">
              <a:extLst>
                <a:ext uri="{FF2B5EF4-FFF2-40B4-BE49-F238E27FC236}">
                  <a16:creationId xmlns:a16="http://schemas.microsoft.com/office/drawing/2014/main" id="{C147718F-A1E1-2F3A-114D-C61EADAB2E64}"/>
                </a:ext>
              </a:extLst>
            </p:cNvPr>
            <p:cNvSpPr/>
            <p:nvPr/>
          </p:nvSpPr>
          <p:spPr>
            <a:xfrm>
              <a:off x="7524292" y="1395326"/>
              <a:ext cx="24599" cy="39098"/>
            </a:xfrm>
            <a:custGeom>
              <a:avLst/>
              <a:gdLst/>
              <a:ahLst/>
              <a:cxnLst/>
              <a:rect l="l" t="t" r="r" b="b"/>
              <a:pathLst>
                <a:path w="151" h="240" extrusionOk="0">
                  <a:moveTo>
                    <a:pt x="44" y="1"/>
                  </a:moveTo>
                  <a:cubicBezTo>
                    <a:pt x="40" y="1"/>
                    <a:pt x="36" y="2"/>
                    <a:pt x="33" y="5"/>
                  </a:cubicBezTo>
                  <a:cubicBezTo>
                    <a:pt x="12" y="5"/>
                    <a:pt x="1" y="16"/>
                    <a:pt x="1" y="27"/>
                  </a:cubicBezTo>
                  <a:lnTo>
                    <a:pt x="1" y="48"/>
                  </a:lnTo>
                  <a:lnTo>
                    <a:pt x="1" y="69"/>
                  </a:lnTo>
                  <a:cubicBezTo>
                    <a:pt x="12" y="122"/>
                    <a:pt x="33" y="176"/>
                    <a:pt x="44" y="218"/>
                  </a:cubicBezTo>
                  <a:cubicBezTo>
                    <a:pt x="44" y="229"/>
                    <a:pt x="54" y="240"/>
                    <a:pt x="65" y="240"/>
                  </a:cubicBezTo>
                  <a:lnTo>
                    <a:pt x="107" y="240"/>
                  </a:lnTo>
                  <a:cubicBezTo>
                    <a:pt x="118" y="229"/>
                    <a:pt x="139" y="229"/>
                    <a:pt x="139" y="218"/>
                  </a:cubicBezTo>
                  <a:cubicBezTo>
                    <a:pt x="150" y="165"/>
                    <a:pt x="150" y="165"/>
                    <a:pt x="139" y="154"/>
                  </a:cubicBezTo>
                  <a:lnTo>
                    <a:pt x="131" y="129"/>
                  </a:lnTo>
                  <a:lnTo>
                    <a:pt x="131" y="129"/>
                  </a:lnTo>
                  <a:cubicBezTo>
                    <a:pt x="139" y="135"/>
                    <a:pt x="139" y="139"/>
                    <a:pt x="139" y="154"/>
                  </a:cubicBezTo>
                  <a:lnTo>
                    <a:pt x="139" y="154"/>
                  </a:lnTo>
                  <a:cubicBezTo>
                    <a:pt x="139" y="138"/>
                    <a:pt x="139" y="128"/>
                    <a:pt x="129" y="124"/>
                  </a:cubicBezTo>
                  <a:lnTo>
                    <a:pt x="129" y="124"/>
                  </a:lnTo>
                  <a:lnTo>
                    <a:pt x="131" y="129"/>
                  </a:lnTo>
                  <a:lnTo>
                    <a:pt x="131" y="129"/>
                  </a:lnTo>
                  <a:cubicBezTo>
                    <a:pt x="128" y="127"/>
                    <a:pt x="124" y="125"/>
                    <a:pt x="118" y="122"/>
                  </a:cubicBezTo>
                  <a:cubicBezTo>
                    <a:pt x="123" y="122"/>
                    <a:pt x="126" y="123"/>
                    <a:pt x="129" y="124"/>
                  </a:cubicBezTo>
                  <a:lnTo>
                    <a:pt x="129" y="124"/>
                  </a:lnTo>
                  <a:lnTo>
                    <a:pt x="97" y="27"/>
                  </a:lnTo>
                  <a:cubicBezTo>
                    <a:pt x="97" y="16"/>
                    <a:pt x="76" y="5"/>
                    <a:pt x="65" y="5"/>
                  </a:cubicBezTo>
                  <a:cubicBezTo>
                    <a:pt x="58" y="5"/>
                    <a:pt x="51" y="1"/>
                    <a:pt x="44" y="1"/>
                  </a:cubicBezTo>
                  <a:close/>
                </a:path>
              </a:pathLst>
            </a:custGeom>
            <a:solidFill>
              <a:srgbClr val="1412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 name="Google Shape;1791;p39">
              <a:extLst>
                <a:ext uri="{FF2B5EF4-FFF2-40B4-BE49-F238E27FC236}">
                  <a16:creationId xmlns:a16="http://schemas.microsoft.com/office/drawing/2014/main" id="{A0F68F86-4540-A560-C7E1-10F81577FD03}"/>
                </a:ext>
              </a:extLst>
            </p:cNvPr>
            <p:cNvSpPr/>
            <p:nvPr/>
          </p:nvSpPr>
          <p:spPr>
            <a:xfrm>
              <a:off x="7548728" y="1387506"/>
              <a:ext cx="20852" cy="42519"/>
            </a:xfrm>
            <a:custGeom>
              <a:avLst/>
              <a:gdLst/>
              <a:ahLst/>
              <a:cxnLst/>
              <a:rect l="l" t="t" r="r" b="b"/>
              <a:pathLst>
                <a:path w="128" h="261" extrusionOk="0">
                  <a:moveTo>
                    <a:pt x="53" y="0"/>
                  </a:moveTo>
                  <a:cubicBezTo>
                    <a:pt x="21" y="0"/>
                    <a:pt x="0" y="21"/>
                    <a:pt x="0" y="53"/>
                  </a:cubicBezTo>
                  <a:cubicBezTo>
                    <a:pt x="0" y="107"/>
                    <a:pt x="11" y="170"/>
                    <a:pt x="43" y="224"/>
                  </a:cubicBezTo>
                  <a:cubicBezTo>
                    <a:pt x="43" y="234"/>
                    <a:pt x="53" y="256"/>
                    <a:pt x="64" y="256"/>
                  </a:cubicBezTo>
                  <a:cubicBezTo>
                    <a:pt x="71" y="256"/>
                    <a:pt x="83" y="260"/>
                    <a:pt x="93" y="260"/>
                  </a:cubicBezTo>
                  <a:cubicBezTo>
                    <a:pt x="98" y="260"/>
                    <a:pt x="103" y="259"/>
                    <a:pt x="107" y="256"/>
                  </a:cubicBezTo>
                  <a:cubicBezTo>
                    <a:pt x="117" y="256"/>
                    <a:pt x="128" y="234"/>
                    <a:pt x="128" y="224"/>
                  </a:cubicBezTo>
                  <a:lnTo>
                    <a:pt x="128" y="181"/>
                  </a:lnTo>
                  <a:cubicBezTo>
                    <a:pt x="117" y="149"/>
                    <a:pt x="107" y="117"/>
                    <a:pt x="107" y="75"/>
                  </a:cubicBezTo>
                  <a:lnTo>
                    <a:pt x="107" y="53"/>
                  </a:lnTo>
                  <a:cubicBezTo>
                    <a:pt x="107" y="21"/>
                    <a:pt x="75" y="0"/>
                    <a:pt x="53" y="0"/>
                  </a:cubicBezTo>
                  <a:close/>
                </a:path>
              </a:pathLst>
            </a:custGeom>
            <a:solidFill>
              <a:srgbClr val="1412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 name="Google Shape;1792;p39">
              <a:extLst>
                <a:ext uri="{FF2B5EF4-FFF2-40B4-BE49-F238E27FC236}">
                  <a16:creationId xmlns:a16="http://schemas.microsoft.com/office/drawing/2014/main" id="{614782D9-E43F-1E30-C43B-392F9807E09A}"/>
                </a:ext>
              </a:extLst>
            </p:cNvPr>
            <p:cNvSpPr/>
            <p:nvPr/>
          </p:nvSpPr>
          <p:spPr>
            <a:xfrm>
              <a:off x="7573001" y="1385714"/>
              <a:ext cx="22644" cy="39098"/>
            </a:xfrm>
            <a:custGeom>
              <a:avLst/>
              <a:gdLst/>
              <a:ahLst/>
              <a:cxnLst/>
              <a:rect l="l" t="t" r="r" b="b"/>
              <a:pathLst>
                <a:path w="139" h="240" extrusionOk="0">
                  <a:moveTo>
                    <a:pt x="53" y="0"/>
                  </a:moveTo>
                  <a:cubicBezTo>
                    <a:pt x="21" y="0"/>
                    <a:pt x="0" y="22"/>
                    <a:pt x="0" y="54"/>
                  </a:cubicBezTo>
                  <a:cubicBezTo>
                    <a:pt x="0" y="107"/>
                    <a:pt x="11" y="160"/>
                    <a:pt x="21" y="213"/>
                  </a:cubicBezTo>
                  <a:cubicBezTo>
                    <a:pt x="21" y="224"/>
                    <a:pt x="32" y="235"/>
                    <a:pt x="53" y="235"/>
                  </a:cubicBezTo>
                  <a:cubicBezTo>
                    <a:pt x="60" y="235"/>
                    <a:pt x="68" y="239"/>
                    <a:pt x="75" y="239"/>
                  </a:cubicBezTo>
                  <a:cubicBezTo>
                    <a:pt x="78" y="239"/>
                    <a:pt x="82" y="238"/>
                    <a:pt x="85" y="235"/>
                  </a:cubicBezTo>
                  <a:cubicBezTo>
                    <a:pt x="128" y="235"/>
                    <a:pt x="139" y="213"/>
                    <a:pt x="128" y="181"/>
                  </a:cubicBezTo>
                  <a:cubicBezTo>
                    <a:pt x="117" y="160"/>
                    <a:pt x="117" y="118"/>
                    <a:pt x="107" y="75"/>
                  </a:cubicBezTo>
                  <a:lnTo>
                    <a:pt x="107" y="54"/>
                  </a:lnTo>
                  <a:cubicBezTo>
                    <a:pt x="107" y="32"/>
                    <a:pt x="107" y="22"/>
                    <a:pt x="85" y="11"/>
                  </a:cubicBezTo>
                  <a:cubicBezTo>
                    <a:pt x="75" y="0"/>
                    <a:pt x="64" y="0"/>
                    <a:pt x="53" y="0"/>
                  </a:cubicBezTo>
                  <a:close/>
                </a:path>
              </a:pathLst>
            </a:custGeom>
            <a:solidFill>
              <a:srgbClr val="1412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 name="Google Shape;1793;p39">
              <a:extLst>
                <a:ext uri="{FF2B5EF4-FFF2-40B4-BE49-F238E27FC236}">
                  <a16:creationId xmlns:a16="http://schemas.microsoft.com/office/drawing/2014/main" id="{2320294D-1AA0-0F00-F0FD-C5C6A60E6577}"/>
                </a:ext>
              </a:extLst>
            </p:cNvPr>
            <p:cNvSpPr/>
            <p:nvPr/>
          </p:nvSpPr>
          <p:spPr>
            <a:xfrm>
              <a:off x="7614217" y="1660215"/>
              <a:ext cx="175777" cy="72005"/>
            </a:xfrm>
            <a:custGeom>
              <a:avLst/>
              <a:gdLst/>
              <a:ahLst/>
              <a:cxnLst/>
              <a:rect l="l" t="t" r="r" b="b"/>
              <a:pathLst>
                <a:path w="1079" h="442" extrusionOk="0">
                  <a:moveTo>
                    <a:pt x="59" y="0"/>
                  </a:moveTo>
                  <a:cubicBezTo>
                    <a:pt x="28" y="0"/>
                    <a:pt x="1" y="29"/>
                    <a:pt x="13" y="72"/>
                  </a:cubicBezTo>
                  <a:cubicBezTo>
                    <a:pt x="67" y="285"/>
                    <a:pt x="248" y="413"/>
                    <a:pt x="461" y="435"/>
                  </a:cubicBezTo>
                  <a:cubicBezTo>
                    <a:pt x="486" y="439"/>
                    <a:pt x="512" y="441"/>
                    <a:pt x="539" y="441"/>
                  </a:cubicBezTo>
                  <a:cubicBezTo>
                    <a:pt x="633" y="441"/>
                    <a:pt x="729" y="415"/>
                    <a:pt x="812" y="381"/>
                  </a:cubicBezTo>
                  <a:cubicBezTo>
                    <a:pt x="897" y="349"/>
                    <a:pt x="1004" y="264"/>
                    <a:pt x="1057" y="168"/>
                  </a:cubicBezTo>
                  <a:cubicBezTo>
                    <a:pt x="1079" y="125"/>
                    <a:pt x="1041" y="86"/>
                    <a:pt x="1008" y="86"/>
                  </a:cubicBezTo>
                  <a:cubicBezTo>
                    <a:pt x="993" y="86"/>
                    <a:pt x="979" y="95"/>
                    <a:pt x="972" y="115"/>
                  </a:cubicBezTo>
                  <a:cubicBezTo>
                    <a:pt x="929" y="200"/>
                    <a:pt x="833" y="254"/>
                    <a:pt x="759" y="296"/>
                  </a:cubicBezTo>
                  <a:cubicBezTo>
                    <a:pt x="674" y="328"/>
                    <a:pt x="567" y="349"/>
                    <a:pt x="471" y="349"/>
                  </a:cubicBezTo>
                  <a:cubicBezTo>
                    <a:pt x="312" y="328"/>
                    <a:pt x="152" y="211"/>
                    <a:pt x="120" y="51"/>
                  </a:cubicBezTo>
                  <a:cubicBezTo>
                    <a:pt x="106" y="15"/>
                    <a:pt x="82" y="0"/>
                    <a:pt x="59" y="0"/>
                  </a:cubicBezTo>
                  <a:close/>
                </a:path>
              </a:pathLst>
            </a:custGeom>
            <a:solidFill>
              <a:srgbClr val="7D1F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 name="Google Shape;1794;p39">
              <a:extLst>
                <a:ext uri="{FF2B5EF4-FFF2-40B4-BE49-F238E27FC236}">
                  <a16:creationId xmlns:a16="http://schemas.microsoft.com/office/drawing/2014/main" id="{099959EC-B502-96F2-3F24-6EAEBFABBD85}"/>
                </a:ext>
              </a:extLst>
            </p:cNvPr>
            <p:cNvSpPr/>
            <p:nvPr/>
          </p:nvSpPr>
          <p:spPr>
            <a:xfrm>
              <a:off x="7777614" y="1651092"/>
              <a:ext cx="24436" cy="26228"/>
            </a:xfrm>
            <a:custGeom>
              <a:avLst/>
              <a:gdLst/>
              <a:ahLst/>
              <a:cxnLst/>
              <a:rect l="l" t="t" r="r" b="b"/>
              <a:pathLst>
                <a:path w="150" h="161" extrusionOk="0">
                  <a:moveTo>
                    <a:pt x="86" y="1"/>
                  </a:moveTo>
                  <a:cubicBezTo>
                    <a:pt x="75" y="1"/>
                    <a:pt x="75" y="11"/>
                    <a:pt x="54" y="11"/>
                  </a:cubicBezTo>
                  <a:lnTo>
                    <a:pt x="22" y="54"/>
                  </a:lnTo>
                  <a:lnTo>
                    <a:pt x="1" y="65"/>
                  </a:lnTo>
                  <a:lnTo>
                    <a:pt x="1" y="97"/>
                  </a:lnTo>
                  <a:lnTo>
                    <a:pt x="1" y="128"/>
                  </a:lnTo>
                  <a:cubicBezTo>
                    <a:pt x="1" y="128"/>
                    <a:pt x="1" y="139"/>
                    <a:pt x="22" y="139"/>
                  </a:cubicBezTo>
                  <a:cubicBezTo>
                    <a:pt x="22" y="139"/>
                    <a:pt x="33" y="139"/>
                    <a:pt x="33" y="150"/>
                  </a:cubicBezTo>
                  <a:cubicBezTo>
                    <a:pt x="43" y="150"/>
                    <a:pt x="43" y="160"/>
                    <a:pt x="54" y="160"/>
                  </a:cubicBezTo>
                  <a:lnTo>
                    <a:pt x="75" y="160"/>
                  </a:lnTo>
                  <a:cubicBezTo>
                    <a:pt x="86" y="160"/>
                    <a:pt x="86" y="160"/>
                    <a:pt x="97" y="150"/>
                  </a:cubicBezTo>
                  <a:lnTo>
                    <a:pt x="139" y="107"/>
                  </a:lnTo>
                  <a:lnTo>
                    <a:pt x="150" y="97"/>
                  </a:lnTo>
                  <a:lnTo>
                    <a:pt x="150" y="75"/>
                  </a:lnTo>
                  <a:lnTo>
                    <a:pt x="150" y="43"/>
                  </a:lnTo>
                  <a:cubicBezTo>
                    <a:pt x="150" y="43"/>
                    <a:pt x="150" y="33"/>
                    <a:pt x="139" y="33"/>
                  </a:cubicBezTo>
                  <a:cubicBezTo>
                    <a:pt x="139" y="33"/>
                    <a:pt x="128" y="33"/>
                    <a:pt x="128" y="11"/>
                  </a:cubicBezTo>
                  <a:cubicBezTo>
                    <a:pt x="107" y="11"/>
                    <a:pt x="107" y="1"/>
                    <a:pt x="97" y="1"/>
                  </a:cubicBezTo>
                  <a:close/>
                </a:path>
              </a:pathLst>
            </a:custGeom>
            <a:solidFill>
              <a:srgbClr val="7D1F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 name="Google Shape;1795;p39">
              <a:extLst>
                <a:ext uri="{FF2B5EF4-FFF2-40B4-BE49-F238E27FC236}">
                  <a16:creationId xmlns:a16="http://schemas.microsoft.com/office/drawing/2014/main" id="{78ABF6ED-8636-DD0F-B669-8BF8A11B5DFF}"/>
                </a:ext>
              </a:extLst>
            </p:cNvPr>
            <p:cNvSpPr/>
            <p:nvPr/>
          </p:nvSpPr>
          <p:spPr>
            <a:xfrm>
              <a:off x="7602488" y="1635453"/>
              <a:ext cx="22644" cy="29649"/>
            </a:xfrm>
            <a:custGeom>
              <a:avLst/>
              <a:gdLst/>
              <a:ahLst/>
              <a:cxnLst/>
              <a:rect l="l" t="t" r="r" b="b"/>
              <a:pathLst>
                <a:path w="139" h="182" extrusionOk="0">
                  <a:moveTo>
                    <a:pt x="64" y="1"/>
                  </a:moveTo>
                  <a:cubicBezTo>
                    <a:pt x="53" y="1"/>
                    <a:pt x="43" y="1"/>
                    <a:pt x="21" y="22"/>
                  </a:cubicBezTo>
                  <a:cubicBezTo>
                    <a:pt x="21" y="22"/>
                    <a:pt x="21" y="33"/>
                    <a:pt x="11" y="33"/>
                  </a:cubicBezTo>
                  <a:cubicBezTo>
                    <a:pt x="11" y="43"/>
                    <a:pt x="0" y="43"/>
                    <a:pt x="0" y="54"/>
                  </a:cubicBezTo>
                  <a:lnTo>
                    <a:pt x="0" y="107"/>
                  </a:lnTo>
                  <a:cubicBezTo>
                    <a:pt x="0" y="129"/>
                    <a:pt x="11" y="139"/>
                    <a:pt x="11" y="150"/>
                  </a:cubicBezTo>
                  <a:lnTo>
                    <a:pt x="21" y="161"/>
                  </a:lnTo>
                  <a:lnTo>
                    <a:pt x="43" y="182"/>
                  </a:lnTo>
                  <a:lnTo>
                    <a:pt x="85" y="182"/>
                  </a:lnTo>
                  <a:cubicBezTo>
                    <a:pt x="96" y="161"/>
                    <a:pt x="107" y="161"/>
                    <a:pt x="107" y="150"/>
                  </a:cubicBezTo>
                  <a:cubicBezTo>
                    <a:pt x="139" y="139"/>
                    <a:pt x="139" y="118"/>
                    <a:pt x="139" y="97"/>
                  </a:cubicBezTo>
                  <a:cubicBezTo>
                    <a:pt x="139" y="86"/>
                    <a:pt x="117" y="75"/>
                    <a:pt x="117" y="75"/>
                  </a:cubicBezTo>
                  <a:lnTo>
                    <a:pt x="117" y="54"/>
                  </a:lnTo>
                  <a:lnTo>
                    <a:pt x="117" y="33"/>
                  </a:lnTo>
                  <a:cubicBezTo>
                    <a:pt x="117" y="33"/>
                    <a:pt x="117" y="22"/>
                    <a:pt x="107" y="22"/>
                  </a:cubicBezTo>
                  <a:lnTo>
                    <a:pt x="96" y="1"/>
                  </a:lnTo>
                  <a:close/>
                </a:path>
              </a:pathLst>
            </a:custGeom>
            <a:solidFill>
              <a:srgbClr val="7D1F0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 name="Google Shape;1796;p39">
              <a:extLst>
                <a:ext uri="{FF2B5EF4-FFF2-40B4-BE49-F238E27FC236}">
                  <a16:creationId xmlns:a16="http://schemas.microsoft.com/office/drawing/2014/main" id="{D896A5E8-B554-B22E-D6F3-6E43B01CAC32}"/>
                </a:ext>
              </a:extLst>
            </p:cNvPr>
            <p:cNvSpPr/>
            <p:nvPr/>
          </p:nvSpPr>
          <p:spPr>
            <a:xfrm>
              <a:off x="8153280" y="1503660"/>
              <a:ext cx="91228" cy="94323"/>
            </a:xfrm>
            <a:custGeom>
              <a:avLst/>
              <a:gdLst/>
              <a:ahLst/>
              <a:cxnLst/>
              <a:rect l="l" t="t" r="r" b="b"/>
              <a:pathLst>
                <a:path w="560" h="579" extrusionOk="0">
                  <a:moveTo>
                    <a:pt x="357" y="1"/>
                  </a:moveTo>
                  <a:cubicBezTo>
                    <a:pt x="27" y="33"/>
                    <a:pt x="5" y="554"/>
                    <a:pt x="5" y="554"/>
                  </a:cubicBezTo>
                  <a:cubicBezTo>
                    <a:pt x="1" y="571"/>
                    <a:pt x="0" y="578"/>
                    <a:pt x="3" y="578"/>
                  </a:cubicBezTo>
                  <a:cubicBezTo>
                    <a:pt x="21" y="578"/>
                    <a:pt x="164" y="317"/>
                    <a:pt x="282" y="299"/>
                  </a:cubicBezTo>
                  <a:cubicBezTo>
                    <a:pt x="559" y="245"/>
                    <a:pt x="517" y="1"/>
                    <a:pt x="357" y="1"/>
                  </a:cubicBezTo>
                  <a:close/>
                </a:path>
              </a:pathLst>
            </a:custGeom>
            <a:solidFill>
              <a:srgbClr val="7B27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 name="Google Shape;1797;p39">
              <a:extLst>
                <a:ext uri="{FF2B5EF4-FFF2-40B4-BE49-F238E27FC236}">
                  <a16:creationId xmlns:a16="http://schemas.microsoft.com/office/drawing/2014/main" id="{8B3A6448-4188-9105-72C7-6A719D5032D9}"/>
                </a:ext>
              </a:extLst>
            </p:cNvPr>
            <p:cNvSpPr/>
            <p:nvPr/>
          </p:nvSpPr>
          <p:spPr>
            <a:xfrm>
              <a:off x="7905986" y="1464725"/>
              <a:ext cx="33233" cy="33885"/>
            </a:xfrm>
            <a:custGeom>
              <a:avLst/>
              <a:gdLst/>
              <a:ahLst/>
              <a:cxnLst/>
              <a:rect l="l" t="t" r="r" b="b"/>
              <a:pathLst>
                <a:path w="204" h="208" extrusionOk="0">
                  <a:moveTo>
                    <a:pt x="77" y="49"/>
                  </a:moveTo>
                  <a:cubicBezTo>
                    <a:pt x="65" y="51"/>
                    <a:pt x="65" y="59"/>
                    <a:pt x="65" y="59"/>
                  </a:cubicBezTo>
                  <a:cubicBezTo>
                    <a:pt x="70" y="56"/>
                    <a:pt x="74" y="52"/>
                    <a:pt x="77" y="49"/>
                  </a:cubicBezTo>
                  <a:close/>
                  <a:moveTo>
                    <a:pt x="140" y="1"/>
                  </a:moveTo>
                  <a:cubicBezTo>
                    <a:pt x="122" y="1"/>
                    <a:pt x="104" y="8"/>
                    <a:pt x="97" y="16"/>
                  </a:cubicBezTo>
                  <a:cubicBezTo>
                    <a:pt x="89" y="24"/>
                    <a:pt x="87" y="38"/>
                    <a:pt x="77" y="49"/>
                  </a:cubicBezTo>
                  <a:lnTo>
                    <a:pt x="77" y="49"/>
                  </a:lnTo>
                  <a:cubicBezTo>
                    <a:pt x="80" y="48"/>
                    <a:pt x="83" y="48"/>
                    <a:pt x="86" y="48"/>
                  </a:cubicBezTo>
                  <a:cubicBezTo>
                    <a:pt x="65" y="69"/>
                    <a:pt x="43" y="101"/>
                    <a:pt x="11" y="112"/>
                  </a:cubicBezTo>
                  <a:cubicBezTo>
                    <a:pt x="1" y="122"/>
                    <a:pt x="1" y="133"/>
                    <a:pt x="1" y="154"/>
                  </a:cubicBezTo>
                  <a:cubicBezTo>
                    <a:pt x="1" y="165"/>
                    <a:pt x="1" y="176"/>
                    <a:pt x="11" y="186"/>
                  </a:cubicBezTo>
                  <a:cubicBezTo>
                    <a:pt x="33" y="208"/>
                    <a:pt x="43" y="208"/>
                    <a:pt x="54" y="208"/>
                  </a:cubicBezTo>
                  <a:lnTo>
                    <a:pt x="65" y="208"/>
                  </a:lnTo>
                  <a:lnTo>
                    <a:pt x="86" y="186"/>
                  </a:lnTo>
                  <a:cubicBezTo>
                    <a:pt x="118" y="165"/>
                    <a:pt x="150" y="122"/>
                    <a:pt x="192" y="69"/>
                  </a:cubicBezTo>
                  <a:cubicBezTo>
                    <a:pt x="203" y="59"/>
                    <a:pt x="203" y="48"/>
                    <a:pt x="192" y="27"/>
                  </a:cubicBezTo>
                  <a:cubicBezTo>
                    <a:pt x="192" y="16"/>
                    <a:pt x="171" y="5"/>
                    <a:pt x="160" y="5"/>
                  </a:cubicBezTo>
                  <a:cubicBezTo>
                    <a:pt x="154" y="2"/>
                    <a:pt x="147" y="1"/>
                    <a:pt x="140" y="1"/>
                  </a:cubicBezTo>
                  <a:close/>
                </a:path>
              </a:pathLst>
            </a:custGeom>
            <a:solidFill>
              <a:srgbClr val="1412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 name="Google Shape;1798;p39">
              <a:extLst>
                <a:ext uri="{FF2B5EF4-FFF2-40B4-BE49-F238E27FC236}">
                  <a16:creationId xmlns:a16="http://schemas.microsoft.com/office/drawing/2014/main" id="{E5EC5BCA-F2E8-5D49-93B6-7C4DE26A2BC3}"/>
                </a:ext>
              </a:extLst>
            </p:cNvPr>
            <p:cNvSpPr/>
            <p:nvPr/>
          </p:nvSpPr>
          <p:spPr>
            <a:xfrm>
              <a:off x="7885133" y="1449086"/>
              <a:ext cx="34862" cy="36817"/>
            </a:xfrm>
            <a:custGeom>
              <a:avLst/>
              <a:gdLst/>
              <a:ahLst/>
              <a:cxnLst/>
              <a:rect l="l" t="t" r="r" b="b"/>
              <a:pathLst>
                <a:path w="214" h="226" extrusionOk="0">
                  <a:moveTo>
                    <a:pt x="63" y="101"/>
                  </a:moveTo>
                  <a:cubicBezTo>
                    <a:pt x="54" y="102"/>
                    <a:pt x="54" y="112"/>
                    <a:pt x="54" y="112"/>
                  </a:cubicBezTo>
                  <a:cubicBezTo>
                    <a:pt x="57" y="109"/>
                    <a:pt x="60" y="105"/>
                    <a:pt x="63" y="101"/>
                  </a:cubicBezTo>
                  <a:close/>
                  <a:moveTo>
                    <a:pt x="142" y="1"/>
                  </a:moveTo>
                  <a:cubicBezTo>
                    <a:pt x="137" y="1"/>
                    <a:pt x="132" y="2"/>
                    <a:pt x="129" y="5"/>
                  </a:cubicBezTo>
                  <a:cubicBezTo>
                    <a:pt x="118" y="5"/>
                    <a:pt x="107" y="16"/>
                    <a:pt x="107" y="37"/>
                  </a:cubicBezTo>
                  <a:cubicBezTo>
                    <a:pt x="89" y="55"/>
                    <a:pt x="79" y="81"/>
                    <a:pt x="63" y="101"/>
                  </a:cubicBezTo>
                  <a:lnTo>
                    <a:pt x="63" y="101"/>
                  </a:lnTo>
                  <a:cubicBezTo>
                    <a:pt x="64" y="101"/>
                    <a:pt x="64" y="101"/>
                    <a:pt x="65" y="101"/>
                  </a:cubicBezTo>
                  <a:cubicBezTo>
                    <a:pt x="54" y="112"/>
                    <a:pt x="33" y="144"/>
                    <a:pt x="12" y="155"/>
                  </a:cubicBezTo>
                  <a:cubicBezTo>
                    <a:pt x="1" y="165"/>
                    <a:pt x="1" y="208"/>
                    <a:pt x="12" y="218"/>
                  </a:cubicBezTo>
                  <a:cubicBezTo>
                    <a:pt x="29" y="223"/>
                    <a:pt x="43" y="225"/>
                    <a:pt x="54" y="225"/>
                  </a:cubicBezTo>
                  <a:cubicBezTo>
                    <a:pt x="70" y="225"/>
                    <a:pt x="80" y="220"/>
                    <a:pt x="86" y="208"/>
                  </a:cubicBezTo>
                  <a:cubicBezTo>
                    <a:pt x="129" y="165"/>
                    <a:pt x="171" y="123"/>
                    <a:pt x="193" y="69"/>
                  </a:cubicBezTo>
                  <a:cubicBezTo>
                    <a:pt x="193" y="59"/>
                    <a:pt x="214" y="48"/>
                    <a:pt x="193" y="37"/>
                  </a:cubicBezTo>
                  <a:cubicBezTo>
                    <a:pt x="193" y="16"/>
                    <a:pt x="182" y="5"/>
                    <a:pt x="171" y="5"/>
                  </a:cubicBezTo>
                  <a:cubicBezTo>
                    <a:pt x="164" y="5"/>
                    <a:pt x="152" y="1"/>
                    <a:pt x="142" y="1"/>
                  </a:cubicBezTo>
                  <a:close/>
                </a:path>
              </a:pathLst>
            </a:custGeom>
            <a:solidFill>
              <a:srgbClr val="1412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 name="Google Shape;1799;p39">
              <a:extLst>
                <a:ext uri="{FF2B5EF4-FFF2-40B4-BE49-F238E27FC236}">
                  <a16:creationId xmlns:a16="http://schemas.microsoft.com/office/drawing/2014/main" id="{FAF2041C-A08A-8504-5F86-DE705679ADD2}"/>
                </a:ext>
              </a:extLst>
            </p:cNvPr>
            <p:cNvSpPr/>
            <p:nvPr/>
          </p:nvSpPr>
          <p:spPr>
            <a:xfrm>
              <a:off x="7862652" y="1435401"/>
              <a:ext cx="33070" cy="36654"/>
            </a:xfrm>
            <a:custGeom>
              <a:avLst/>
              <a:gdLst/>
              <a:ahLst/>
              <a:cxnLst/>
              <a:rect l="l" t="t" r="r" b="b"/>
              <a:pathLst>
                <a:path w="203" h="225" extrusionOk="0">
                  <a:moveTo>
                    <a:pt x="128" y="0"/>
                  </a:moveTo>
                  <a:cubicBezTo>
                    <a:pt x="114" y="0"/>
                    <a:pt x="102" y="8"/>
                    <a:pt x="96" y="26"/>
                  </a:cubicBezTo>
                  <a:cubicBezTo>
                    <a:pt x="87" y="44"/>
                    <a:pt x="71" y="69"/>
                    <a:pt x="53" y="89"/>
                  </a:cubicBezTo>
                  <a:lnTo>
                    <a:pt x="53" y="89"/>
                  </a:lnTo>
                  <a:cubicBezTo>
                    <a:pt x="53" y="89"/>
                    <a:pt x="53" y="89"/>
                    <a:pt x="54" y="89"/>
                  </a:cubicBezTo>
                  <a:lnTo>
                    <a:pt x="43" y="100"/>
                  </a:lnTo>
                  <a:cubicBezTo>
                    <a:pt x="46" y="97"/>
                    <a:pt x="50" y="93"/>
                    <a:pt x="53" y="89"/>
                  </a:cubicBezTo>
                  <a:lnTo>
                    <a:pt x="53" y="89"/>
                  </a:lnTo>
                  <a:cubicBezTo>
                    <a:pt x="43" y="90"/>
                    <a:pt x="43" y="100"/>
                    <a:pt x="43" y="100"/>
                  </a:cubicBezTo>
                  <a:lnTo>
                    <a:pt x="43" y="100"/>
                  </a:lnTo>
                  <a:lnTo>
                    <a:pt x="11" y="132"/>
                  </a:lnTo>
                  <a:cubicBezTo>
                    <a:pt x="0" y="143"/>
                    <a:pt x="0" y="153"/>
                    <a:pt x="0" y="175"/>
                  </a:cubicBezTo>
                  <a:cubicBezTo>
                    <a:pt x="0" y="185"/>
                    <a:pt x="0" y="196"/>
                    <a:pt x="11" y="207"/>
                  </a:cubicBezTo>
                  <a:cubicBezTo>
                    <a:pt x="32" y="217"/>
                    <a:pt x="43" y="217"/>
                    <a:pt x="54" y="217"/>
                  </a:cubicBezTo>
                  <a:cubicBezTo>
                    <a:pt x="67" y="222"/>
                    <a:pt x="77" y="224"/>
                    <a:pt x="83" y="224"/>
                  </a:cubicBezTo>
                  <a:cubicBezTo>
                    <a:pt x="93" y="224"/>
                    <a:pt x="96" y="219"/>
                    <a:pt x="96" y="207"/>
                  </a:cubicBezTo>
                  <a:cubicBezTo>
                    <a:pt x="139" y="175"/>
                    <a:pt x="160" y="132"/>
                    <a:pt x="192" y="79"/>
                  </a:cubicBezTo>
                  <a:cubicBezTo>
                    <a:pt x="192" y="68"/>
                    <a:pt x="203" y="47"/>
                    <a:pt x="192" y="36"/>
                  </a:cubicBezTo>
                  <a:cubicBezTo>
                    <a:pt x="192" y="26"/>
                    <a:pt x="171" y="15"/>
                    <a:pt x="160" y="15"/>
                  </a:cubicBezTo>
                  <a:cubicBezTo>
                    <a:pt x="151" y="5"/>
                    <a:pt x="139" y="0"/>
                    <a:pt x="128" y="0"/>
                  </a:cubicBezTo>
                  <a:close/>
                </a:path>
              </a:pathLst>
            </a:custGeom>
            <a:solidFill>
              <a:srgbClr val="14121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 name="Google Shape;1802;p39">
              <a:extLst>
                <a:ext uri="{FF2B5EF4-FFF2-40B4-BE49-F238E27FC236}">
                  <a16:creationId xmlns:a16="http://schemas.microsoft.com/office/drawing/2014/main" id="{C57F8C03-B22D-5CE4-ACDA-7E9F1B3633AB}"/>
                </a:ext>
              </a:extLst>
            </p:cNvPr>
            <p:cNvSpPr/>
            <p:nvPr/>
          </p:nvSpPr>
          <p:spPr>
            <a:xfrm>
              <a:off x="7465319" y="908881"/>
              <a:ext cx="976956" cy="672971"/>
            </a:xfrm>
            <a:custGeom>
              <a:avLst/>
              <a:gdLst/>
              <a:ahLst/>
              <a:cxnLst/>
              <a:rect l="l" t="t" r="r" b="b"/>
              <a:pathLst>
                <a:path w="5997" h="4131" extrusionOk="0">
                  <a:moveTo>
                    <a:pt x="1417" y="1469"/>
                  </a:moveTo>
                  <a:lnTo>
                    <a:pt x="1417" y="1469"/>
                  </a:lnTo>
                  <a:cubicBezTo>
                    <a:pt x="1332" y="1735"/>
                    <a:pt x="1194" y="1980"/>
                    <a:pt x="991" y="2161"/>
                  </a:cubicBezTo>
                  <a:cubicBezTo>
                    <a:pt x="895" y="2246"/>
                    <a:pt x="800" y="2310"/>
                    <a:pt x="693" y="2374"/>
                  </a:cubicBezTo>
                  <a:cubicBezTo>
                    <a:pt x="1098" y="2022"/>
                    <a:pt x="1311" y="1703"/>
                    <a:pt x="1417" y="1469"/>
                  </a:cubicBezTo>
                  <a:close/>
                  <a:moveTo>
                    <a:pt x="1577" y="1628"/>
                  </a:moveTo>
                  <a:cubicBezTo>
                    <a:pt x="1843" y="2246"/>
                    <a:pt x="2280" y="2959"/>
                    <a:pt x="2983" y="3204"/>
                  </a:cubicBezTo>
                  <a:cubicBezTo>
                    <a:pt x="3025" y="3215"/>
                    <a:pt x="3078" y="3226"/>
                    <a:pt x="3132" y="3258"/>
                  </a:cubicBezTo>
                  <a:cubicBezTo>
                    <a:pt x="3025" y="3258"/>
                    <a:pt x="2929" y="3226"/>
                    <a:pt x="2844" y="3204"/>
                  </a:cubicBezTo>
                  <a:cubicBezTo>
                    <a:pt x="2578" y="3119"/>
                    <a:pt x="2333" y="3013"/>
                    <a:pt x="2152" y="2800"/>
                  </a:cubicBezTo>
                  <a:cubicBezTo>
                    <a:pt x="1971" y="2619"/>
                    <a:pt x="1832" y="2406"/>
                    <a:pt x="1726" y="2182"/>
                  </a:cubicBezTo>
                  <a:cubicBezTo>
                    <a:pt x="1673" y="2054"/>
                    <a:pt x="1630" y="1937"/>
                    <a:pt x="1598" y="1820"/>
                  </a:cubicBezTo>
                  <a:cubicBezTo>
                    <a:pt x="1588" y="1745"/>
                    <a:pt x="1588" y="1703"/>
                    <a:pt x="1577" y="1628"/>
                  </a:cubicBezTo>
                  <a:close/>
                  <a:moveTo>
                    <a:pt x="2629" y="1"/>
                  </a:moveTo>
                  <a:cubicBezTo>
                    <a:pt x="1993" y="1"/>
                    <a:pt x="1484" y="386"/>
                    <a:pt x="1311" y="542"/>
                  </a:cubicBezTo>
                  <a:cubicBezTo>
                    <a:pt x="565" y="808"/>
                    <a:pt x="86" y="1703"/>
                    <a:pt x="1" y="2906"/>
                  </a:cubicBezTo>
                  <a:cubicBezTo>
                    <a:pt x="214" y="2778"/>
                    <a:pt x="406" y="2629"/>
                    <a:pt x="565" y="2502"/>
                  </a:cubicBezTo>
                  <a:cubicBezTo>
                    <a:pt x="736" y="2416"/>
                    <a:pt x="895" y="2310"/>
                    <a:pt x="1044" y="2182"/>
                  </a:cubicBezTo>
                  <a:cubicBezTo>
                    <a:pt x="1268" y="1969"/>
                    <a:pt x="1417" y="1703"/>
                    <a:pt x="1481" y="1394"/>
                  </a:cubicBezTo>
                  <a:cubicBezTo>
                    <a:pt x="1481" y="1394"/>
                    <a:pt x="1481" y="1405"/>
                    <a:pt x="1492" y="1405"/>
                  </a:cubicBezTo>
                  <a:cubicBezTo>
                    <a:pt x="1492" y="1405"/>
                    <a:pt x="1481" y="1415"/>
                    <a:pt x="1492" y="1437"/>
                  </a:cubicBezTo>
                  <a:cubicBezTo>
                    <a:pt x="1534" y="1543"/>
                    <a:pt x="1545" y="1660"/>
                    <a:pt x="1566" y="1777"/>
                  </a:cubicBezTo>
                  <a:cubicBezTo>
                    <a:pt x="1577" y="1884"/>
                    <a:pt x="1598" y="1980"/>
                    <a:pt x="1641" y="2086"/>
                  </a:cubicBezTo>
                  <a:cubicBezTo>
                    <a:pt x="1726" y="2289"/>
                    <a:pt x="1832" y="2459"/>
                    <a:pt x="1950" y="2619"/>
                  </a:cubicBezTo>
                  <a:cubicBezTo>
                    <a:pt x="2067" y="2778"/>
                    <a:pt x="2216" y="2938"/>
                    <a:pt x="2386" y="3055"/>
                  </a:cubicBezTo>
                  <a:cubicBezTo>
                    <a:pt x="2578" y="3162"/>
                    <a:pt x="2791" y="3247"/>
                    <a:pt x="2983" y="3279"/>
                  </a:cubicBezTo>
                  <a:cubicBezTo>
                    <a:pt x="3050" y="3299"/>
                    <a:pt x="3118" y="3307"/>
                    <a:pt x="3185" y="3307"/>
                  </a:cubicBezTo>
                  <a:cubicBezTo>
                    <a:pt x="3224" y="3307"/>
                    <a:pt x="3263" y="3304"/>
                    <a:pt x="3302" y="3300"/>
                  </a:cubicBezTo>
                  <a:cubicBezTo>
                    <a:pt x="3409" y="3321"/>
                    <a:pt x="3547" y="3353"/>
                    <a:pt x="3675" y="3364"/>
                  </a:cubicBezTo>
                  <a:cubicBezTo>
                    <a:pt x="3653" y="3417"/>
                    <a:pt x="3824" y="3598"/>
                    <a:pt x="3834" y="4131"/>
                  </a:cubicBezTo>
                  <a:cubicBezTo>
                    <a:pt x="3909" y="3737"/>
                    <a:pt x="3920" y="3620"/>
                    <a:pt x="4186" y="3428"/>
                  </a:cubicBezTo>
                  <a:cubicBezTo>
                    <a:pt x="4686" y="3492"/>
                    <a:pt x="5155" y="3524"/>
                    <a:pt x="5155" y="3524"/>
                  </a:cubicBezTo>
                  <a:cubicBezTo>
                    <a:pt x="5155" y="3524"/>
                    <a:pt x="5996" y="1085"/>
                    <a:pt x="3217" y="116"/>
                  </a:cubicBezTo>
                  <a:cubicBezTo>
                    <a:pt x="3014" y="34"/>
                    <a:pt x="2816" y="1"/>
                    <a:pt x="26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0"/>
          <p:cNvSpPr txBox="1">
            <a:spLocks noGrp="1"/>
          </p:cNvSpPr>
          <p:nvPr>
            <p:ph type="title"/>
          </p:nvPr>
        </p:nvSpPr>
        <p:spPr>
          <a:xfrm>
            <a:off x="311700" y="211550"/>
            <a:ext cx="5897714" cy="1002020"/>
          </a:xfrm>
          <a:prstGeom prst="rect">
            <a:avLst/>
          </a:prstGeom>
        </p:spPr>
        <p:txBody>
          <a:bodyPr spcFirstLastPara="1" wrap="square" lIns="91425" tIns="91425" rIns="91425" bIns="91425" anchor="t" anchorCtr="0">
            <a:normAutofit/>
          </a:bodyPr>
          <a:lstStyle/>
          <a:p>
            <a:r>
              <a:rPr lang="en" dirty="0"/>
              <a:t>Introduction</a:t>
            </a:r>
            <a:endParaRPr lang="en-US" dirty="0"/>
          </a:p>
        </p:txBody>
      </p:sp>
      <p:grpSp>
        <p:nvGrpSpPr>
          <p:cNvPr id="2" name="Google Shape;1349;p32">
            <a:extLst>
              <a:ext uri="{FF2B5EF4-FFF2-40B4-BE49-F238E27FC236}">
                <a16:creationId xmlns:a16="http://schemas.microsoft.com/office/drawing/2014/main" id="{38632F81-3F18-C446-54CF-2D062D943684}"/>
              </a:ext>
            </a:extLst>
          </p:cNvPr>
          <p:cNvGrpSpPr/>
          <p:nvPr/>
        </p:nvGrpSpPr>
        <p:grpSpPr>
          <a:xfrm>
            <a:off x="6290187" y="873675"/>
            <a:ext cx="2736112" cy="3833808"/>
            <a:chOff x="5245950" y="977425"/>
            <a:chExt cx="3514135" cy="4166088"/>
          </a:xfrm>
        </p:grpSpPr>
        <p:sp>
          <p:nvSpPr>
            <p:cNvPr id="3" name="Google Shape;1350;p32">
              <a:extLst>
                <a:ext uri="{FF2B5EF4-FFF2-40B4-BE49-F238E27FC236}">
                  <a16:creationId xmlns:a16="http://schemas.microsoft.com/office/drawing/2014/main" id="{7533995A-E918-6731-C452-CF9B8CD3A538}"/>
                </a:ext>
              </a:extLst>
            </p:cNvPr>
            <p:cNvSpPr/>
            <p:nvPr/>
          </p:nvSpPr>
          <p:spPr>
            <a:xfrm flipH="1">
              <a:off x="6869018" y="2071633"/>
              <a:ext cx="803794" cy="935602"/>
            </a:xfrm>
            <a:custGeom>
              <a:avLst/>
              <a:gdLst/>
              <a:ahLst/>
              <a:cxnLst/>
              <a:rect l="l" t="t" r="r" b="b"/>
              <a:pathLst>
                <a:path w="4409" h="5132" extrusionOk="0">
                  <a:moveTo>
                    <a:pt x="1365" y="0"/>
                  </a:moveTo>
                  <a:cubicBezTo>
                    <a:pt x="1149" y="0"/>
                    <a:pt x="993" y="40"/>
                    <a:pt x="948" y="120"/>
                  </a:cubicBezTo>
                  <a:cubicBezTo>
                    <a:pt x="746" y="482"/>
                    <a:pt x="43" y="2750"/>
                    <a:pt x="0" y="3251"/>
                  </a:cubicBezTo>
                  <a:cubicBezTo>
                    <a:pt x="582" y="4303"/>
                    <a:pt x="988" y="5132"/>
                    <a:pt x="2120" y="5132"/>
                  </a:cubicBezTo>
                  <a:cubicBezTo>
                    <a:pt x="2293" y="5132"/>
                    <a:pt x="2484" y="5113"/>
                    <a:pt x="2694" y="5072"/>
                  </a:cubicBezTo>
                  <a:cubicBezTo>
                    <a:pt x="4270" y="4784"/>
                    <a:pt x="4409" y="3272"/>
                    <a:pt x="4100" y="2729"/>
                  </a:cubicBezTo>
                  <a:cubicBezTo>
                    <a:pt x="3781" y="2186"/>
                    <a:pt x="3514" y="2569"/>
                    <a:pt x="3568" y="1398"/>
                  </a:cubicBezTo>
                  <a:cubicBezTo>
                    <a:pt x="3609" y="486"/>
                    <a:pt x="2122" y="0"/>
                    <a:pt x="1365" y="0"/>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 name="Google Shape;1351;p32">
              <a:extLst>
                <a:ext uri="{FF2B5EF4-FFF2-40B4-BE49-F238E27FC236}">
                  <a16:creationId xmlns:a16="http://schemas.microsoft.com/office/drawing/2014/main" id="{F94FE39D-B023-FBC8-8D55-28C9DFCB0DB7}"/>
                </a:ext>
              </a:extLst>
            </p:cNvPr>
            <p:cNvSpPr/>
            <p:nvPr/>
          </p:nvSpPr>
          <p:spPr>
            <a:xfrm flipH="1">
              <a:off x="6298205" y="2486199"/>
              <a:ext cx="2461880" cy="2657314"/>
            </a:xfrm>
            <a:custGeom>
              <a:avLst/>
              <a:gdLst/>
              <a:ahLst/>
              <a:cxnLst/>
              <a:rect l="l" t="t" r="r" b="b"/>
              <a:pathLst>
                <a:path w="13504" h="14576" extrusionOk="0">
                  <a:moveTo>
                    <a:pt x="10330" y="1"/>
                  </a:moveTo>
                  <a:cubicBezTo>
                    <a:pt x="10030" y="1"/>
                    <a:pt x="9886" y="60"/>
                    <a:pt x="9659" y="114"/>
                  </a:cubicBezTo>
                  <a:cubicBezTo>
                    <a:pt x="9787" y="828"/>
                    <a:pt x="9574" y="1456"/>
                    <a:pt x="8850" y="1733"/>
                  </a:cubicBezTo>
                  <a:cubicBezTo>
                    <a:pt x="8686" y="1797"/>
                    <a:pt x="8472" y="1830"/>
                    <a:pt x="8235" y="1830"/>
                  </a:cubicBezTo>
                  <a:cubicBezTo>
                    <a:pt x="7380" y="1830"/>
                    <a:pt x="6213" y="1412"/>
                    <a:pt x="5922" y="604"/>
                  </a:cubicBezTo>
                  <a:cubicBezTo>
                    <a:pt x="5775" y="443"/>
                    <a:pt x="5468" y="329"/>
                    <a:pt x="4977" y="329"/>
                  </a:cubicBezTo>
                  <a:cubicBezTo>
                    <a:pt x="4719" y="329"/>
                    <a:pt x="4411" y="360"/>
                    <a:pt x="4048" y="434"/>
                  </a:cubicBezTo>
                  <a:cubicBezTo>
                    <a:pt x="3366" y="604"/>
                    <a:pt x="2386" y="1136"/>
                    <a:pt x="1886" y="2798"/>
                  </a:cubicBezTo>
                  <a:cubicBezTo>
                    <a:pt x="1396" y="4459"/>
                    <a:pt x="800" y="6770"/>
                    <a:pt x="682" y="7728"/>
                  </a:cubicBezTo>
                  <a:cubicBezTo>
                    <a:pt x="555" y="8665"/>
                    <a:pt x="1" y="10678"/>
                    <a:pt x="3611" y="11040"/>
                  </a:cubicBezTo>
                  <a:cubicBezTo>
                    <a:pt x="3345" y="11902"/>
                    <a:pt x="2706" y="13766"/>
                    <a:pt x="2631" y="14575"/>
                  </a:cubicBezTo>
                  <a:lnTo>
                    <a:pt x="13259" y="14575"/>
                  </a:lnTo>
                  <a:cubicBezTo>
                    <a:pt x="13174" y="13713"/>
                    <a:pt x="12364" y="10209"/>
                    <a:pt x="12343" y="9645"/>
                  </a:cubicBezTo>
                  <a:cubicBezTo>
                    <a:pt x="12322" y="8963"/>
                    <a:pt x="12780" y="8601"/>
                    <a:pt x="12801" y="8367"/>
                  </a:cubicBezTo>
                  <a:cubicBezTo>
                    <a:pt x="12822" y="8122"/>
                    <a:pt x="13099" y="3703"/>
                    <a:pt x="13301" y="2702"/>
                  </a:cubicBezTo>
                  <a:cubicBezTo>
                    <a:pt x="13472" y="1690"/>
                    <a:pt x="13504" y="593"/>
                    <a:pt x="11874" y="231"/>
                  </a:cubicBezTo>
                  <a:cubicBezTo>
                    <a:pt x="11064" y="58"/>
                    <a:pt x="10623" y="1"/>
                    <a:pt x="10330" y="1"/>
                  </a:cubicBezTo>
                  <a:close/>
                </a:path>
              </a:pathLst>
            </a:custGeom>
            <a:solidFill>
              <a:srgbClr val="C7AB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 name="Google Shape;1352;p32">
              <a:extLst>
                <a:ext uri="{FF2B5EF4-FFF2-40B4-BE49-F238E27FC236}">
                  <a16:creationId xmlns:a16="http://schemas.microsoft.com/office/drawing/2014/main" id="{9F415097-FE9A-F7C6-6EB6-B85D0C39EFE4}"/>
                </a:ext>
              </a:extLst>
            </p:cNvPr>
            <p:cNvSpPr/>
            <p:nvPr/>
          </p:nvSpPr>
          <p:spPr>
            <a:xfrm flipH="1">
              <a:off x="6496203" y="1785410"/>
              <a:ext cx="640811" cy="840073"/>
            </a:xfrm>
            <a:custGeom>
              <a:avLst/>
              <a:gdLst/>
              <a:ahLst/>
              <a:cxnLst/>
              <a:rect l="l" t="t" r="r" b="b"/>
              <a:pathLst>
                <a:path w="3515" h="4608" extrusionOk="0">
                  <a:moveTo>
                    <a:pt x="2712" y="1"/>
                  </a:moveTo>
                  <a:cubicBezTo>
                    <a:pt x="2675" y="1"/>
                    <a:pt x="2637" y="7"/>
                    <a:pt x="2599" y="18"/>
                  </a:cubicBezTo>
                  <a:cubicBezTo>
                    <a:pt x="2428" y="61"/>
                    <a:pt x="0" y="2499"/>
                    <a:pt x="724" y="3915"/>
                  </a:cubicBezTo>
                  <a:cubicBezTo>
                    <a:pt x="787" y="4072"/>
                    <a:pt x="940" y="4111"/>
                    <a:pt x="1098" y="4111"/>
                  </a:cubicBezTo>
                  <a:cubicBezTo>
                    <a:pt x="1252" y="4111"/>
                    <a:pt x="1411" y="4075"/>
                    <a:pt x="1497" y="4075"/>
                  </a:cubicBezTo>
                  <a:cubicBezTo>
                    <a:pt x="1502" y="4075"/>
                    <a:pt x="1508" y="4075"/>
                    <a:pt x="1512" y="4075"/>
                  </a:cubicBezTo>
                  <a:cubicBezTo>
                    <a:pt x="1683" y="4086"/>
                    <a:pt x="1576" y="4469"/>
                    <a:pt x="1960" y="4522"/>
                  </a:cubicBezTo>
                  <a:cubicBezTo>
                    <a:pt x="2027" y="4532"/>
                    <a:pt x="2085" y="4535"/>
                    <a:pt x="2136" y="4535"/>
                  </a:cubicBezTo>
                  <a:cubicBezTo>
                    <a:pt x="2311" y="4535"/>
                    <a:pt x="2403" y="4494"/>
                    <a:pt x="2488" y="4494"/>
                  </a:cubicBezTo>
                  <a:cubicBezTo>
                    <a:pt x="2524" y="4494"/>
                    <a:pt x="2559" y="4501"/>
                    <a:pt x="2599" y="4522"/>
                  </a:cubicBezTo>
                  <a:cubicBezTo>
                    <a:pt x="2662" y="4563"/>
                    <a:pt x="2766" y="4607"/>
                    <a:pt x="2880" y="4607"/>
                  </a:cubicBezTo>
                  <a:cubicBezTo>
                    <a:pt x="3035" y="4607"/>
                    <a:pt x="3208" y="4524"/>
                    <a:pt x="3312" y="4235"/>
                  </a:cubicBezTo>
                  <a:cubicBezTo>
                    <a:pt x="3514" y="3724"/>
                    <a:pt x="2982" y="2084"/>
                    <a:pt x="3089" y="1583"/>
                  </a:cubicBezTo>
                  <a:cubicBezTo>
                    <a:pt x="3195" y="1083"/>
                    <a:pt x="3291" y="529"/>
                    <a:pt x="3120" y="284"/>
                  </a:cubicBezTo>
                  <a:cubicBezTo>
                    <a:pt x="2978" y="83"/>
                    <a:pt x="2849" y="1"/>
                    <a:pt x="2712" y="1"/>
                  </a:cubicBezTo>
                  <a:close/>
                </a:path>
              </a:pathLst>
            </a:custGeom>
            <a:solidFill>
              <a:srgbClr val="1705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 name="Google Shape;1353;p32">
              <a:extLst>
                <a:ext uri="{FF2B5EF4-FFF2-40B4-BE49-F238E27FC236}">
                  <a16:creationId xmlns:a16="http://schemas.microsoft.com/office/drawing/2014/main" id="{83AFBFEB-0012-13E7-C124-158E281C9E4C}"/>
                </a:ext>
              </a:extLst>
            </p:cNvPr>
            <p:cNvSpPr/>
            <p:nvPr/>
          </p:nvSpPr>
          <p:spPr>
            <a:xfrm flipH="1">
              <a:off x="5603264" y="2730308"/>
              <a:ext cx="1118274" cy="914819"/>
            </a:xfrm>
            <a:custGeom>
              <a:avLst/>
              <a:gdLst/>
              <a:ahLst/>
              <a:cxnLst/>
              <a:rect l="l" t="t" r="r" b="b"/>
              <a:pathLst>
                <a:path w="6134" h="5018" extrusionOk="0">
                  <a:moveTo>
                    <a:pt x="3099" y="1"/>
                  </a:moveTo>
                  <a:cubicBezTo>
                    <a:pt x="2797" y="1"/>
                    <a:pt x="2503" y="54"/>
                    <a:pt x="2226" y="159"/>
                  </a:cubicBezTo>
                  <a:cubicBezTo>
                    <a:pt x="1289" y="500"/>
                    <a:pt x="1001" y="1246"/>
                    <a:pt x="895" y="1672"/>
                  </a:cubicBezTo>
                  <a:cubicBezTo>
                    <a:pt x="788" y="2087"/>
                    <a:pt x="810" y="2140"/>
                    <a:pt x="586" y="2406"/>
                  </a:cubicBezTo>
                  <a:cubicBezTo>
                    <a:pt x="362" y="2673"/>
                    <a:pt x="0" y="3162"/>
                    <a:pt x="160" y="3642"/>
                  </a:cubicBezTo>
                  <a:cubicBezTo>
                    <a:pt x="706" y="4700"/>
                    <a:pt x="1667" y="5017"/>
                    <a:pt x="2608" y="5017"/>
                  </a:cubicBezTo>
                  <a:cubicBezTo>
                    <a:pt x="3760" y="5017"/>
                    <a:pt x="4882" y="4541"/>
                    <a:pt x="5176" y="4366"/>
                  </a:cubicBezTo>
                  <a:cubicBezTo>
                    <a:pt x="5708" y="4057"/>
                    <a:pt x="5697" y="3716"/>
                    <a:pt x="5484" y="3429"/>
                  </a:cubicBezTo>
                  <a:cubicBezTo>
                    <a:pt x="5580" y="3258"/>
                    <a:pt x="6134" y="1757"/>
                    <a:pt x="5229" y="915"/>
                  </a:cubicBezTo>
                  <a:cubicBezTo>
                    <a:pt x="4557" y="296"/>
                    <a:pt x="3806" y="1"/>
                    <a:pt x="3099" y="1"/>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 name="Google Shape;1354;p32">
              <a:extLst>
                <a:ext uri="{FF2B5EF4-FFF2-40B4-BE49-F238E27FC236}">
                  <a16:creationId xmlns:a16="http://schemas.microsoft.com/office/drawing/2014/main" id="{1D20943B-986E-AD6C-4683-082D12B8F687}"/>
                </a:ext>
              </a:extLst>
            </p:cNvPr>
            <p:cNvSpPr/>
            <p:nvPr/>
          </p:nvSpPr>
          <p:spPr>
            <a:xfrm flipH="1">
              <a:off x="5605089" y="2730308"/>
              <a:ext cx="832598" cy="694956"/>
            </a:xfrm>
            <a:custGeom>
              <a:avLst/>
              <a:gdLst/>
              <a:ahLst/>
              <a:cxnLst/>
              <a:rect l="l" t="t" r="r" b="b"/>
              <a:pathLst>
                <a:path w="4567" h="3812" extrusionOk="0">
                  <a:moveTo>
                    <a:pt x="1536" y="1"/>
                  </a:moveTo>
                  <a:cubicBezTo>
                    <a:pt x="1234" y="1"/>
                    <a:pt x="938" y="54"/>
                    <a:pt x="658" y="159"/>
                  </a:cubicBezTo>
                  <a:cubicBezTo>
                    <a:pt x="403" y="245"/>
                    <a:pt x="200" y="372"/>
                    <a:pt x="30" y="500"/>
                  </a:cubicBezTo>
                  <a:cubicBezTo>
                    <a:pt x="0" y="614"/>
                    <a:pt x="106" y="686"/>
                    <a:pt x="244" y="686"/>
                  </a:cubicBezTo>
                  <a:cubicBezTo>
                    <a:pt x="403" y="686"/>
                    <a:pt x="605" y="590"/>
                    <a:pt x="690" y="351"/>
                  </a:cubicBezTo>
                  <a:cubicBezTo>
                    <a:pt x="779" y="465"/>
                    <a:pt x="877" y="514"/>
                    <a:pt x="970" y="514"/>
                  </a:cubicBezTo>
                  <a:cubicBezTo>
                    <a:pt x="1077" y="514"/>
                    <a:pt x="1175" y="449"/>
                    <a:pt x="1244" y="340"/>
                  </a:cubicBezTo>
                  <a:lnTo>
                    <a:pt x="1244" y="340"/>
                  </a:lnTo>
                  <a:cubicBezTo>
                    <a:pt x="1232" y="539"/>
                    <a:pt x="1409" y="584"/>
                    <a:pt x="1572" y="584"/>
                  </a:cubicBezTo>
                  <a:cubicBezTo>
                    <a:pt x="1706" y="584"/>
                    <a:pt x="1829" y="553"/>
                    <a:pt x="1830" y="553"/>
                  </a:cubicBezTo>
                  <a:lnTo>
                    <a:pt x="1830" y="553"/>
                  </a:lnTo>
                  <a:cubicBezTo>
                    <a:pt x="1613" y="845"/>
                    <a:pt x="1929" y="1021"/>
                    <a:pt x="2248" y="1021"/>
                  </a:cubicBezTo>
                  <a:cubicBezTo>
                    <a:pt x="2290" y="1021"/>
                    <a:pt x="2332" y="1017"/>
                    <a:pt x="2373" y="1011"/>
                  </a:cubicBezTo>
                  <a:lnTo>
                    <a:pt x="2373" y="1011"/>
                  </a:lnTo>
                  <a:cubicBezTo>
                    <a:pt x="2191" y="1193"/>
                    <a:pt x="2459" y="1461"/>
                    <a:pt x="2705" y="1461"/>
                  </a:cubicBezTo>
                  <a:cubicBezTo>
                    <a:pt x="2719" y="1461"/>
                    <a:pt x="2732" y="1460"/>
                    <a:pt x="2745" y="1459"/>
                  </a:cubicBezTo>
                  <a:lnTo>
                    <a:pt x="2745" y="1459"/>
                  </a:lnTo>
                  <a:cubicBezTo>
                    <a:pt x="2479" y="1714"/>
                    <a:pt x="2735" y="2023"/>
                    <a:pt x="2926" y="2023"/>
                  </a:cubicBezTo>
                  <a:cubicBezTo>
                    <a:pt x="2596" y="2193"/>
                    <a:pt x="2756" y="2523"/>
                    <a:pt x="3012" y="2577"/>
                  </a:cubicBezTo>
                  <a:cubicBezTo>
                    <a:pt x="2660" y="2726"/>
                    <a:pt x="2820" y="3035"/>
                    <a:pt x="3054" y="3045"/>
                  </a:cubicBezTo>
                  <a:cubicBezTo>
                    <a:pt x="2575" y="3279"/>
                    <a:pt x="2767" y="3780"/>
                    <a:pt x="3086" y="3812"/>
                  </a:cubicBezTo>
                  <a:cubicBezTo>
                    <a:pt x="3213" y="3492"/>
                    <a:pt x="3459" y="3359"/>
                    <a:pt x="3672" y="3359"/>
                  </a:cubicBezTo>
                  <a:cubicBezTo>
                    <a:pt x="3764" y="3359"/>
                    <a:pt x="3849" y="3384"/>
                    <a:pt x="3917" y="3429"/>
                  </a:cubicBezTo>
                  <a:cubicBezTo>
                    <a:pt x="4013" y="3258"/>
                    <a:pt x="4566" y="1757"/>
                    <a:pt x="3661" y="915"/>
                  </a:cubicBezTo>
                  <a:cubicBezTo>
                    <a:pt x="2989" y="296"/>
                    <a:pt x="2244" y="1"/>
                    <a:pt x="1536" y="1"/>
                  </a:cubicBezTo>
                  <a:close/>
                </a:path>
              </a:pathLst>
            </a:custGeom>
            <a:solidFill>
              <a:srgbClr val="3D1C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 name="Google Shape;1355;p32">
              <a:extLst>
                <a:ext uri="{FF2B5EF4-FFF2-40B4-BE49-F238E27FC236}">
                  <a16:creationId xmlns:a16="http://schemas.microsoft.com/office/drawing/2014/main" id="{EC745E1D-F9D5-05B1-00B3-E28860842325}"/>
                </a:ext>
              </a:extLst>
            </p:cNvPr>
            <p:cNvSpPr/>
            <p:nvPr/>
          </p:nvSpPr>
          <p:spPr>
            <a:xfrm flipH="1">
              <a:off x="6803755" y="2815628"/>
              <a:ext cx="366256" cy="256324"/>
            </a:xfrm>
            <a:custGeom>
              <a:avLst/>
              <a:gdLst/>
              <a:ahLst/>
              <a:cxnLst/>
              <a:rect l="l" t="t" r="r" b="b"/>
              <a:pathLst>
                <a:path w="2009" h="1406" extrusionOk="0">
                  <a:moveTo>
                    <a:pt x="837" y="0"/>
                  </a:moveTo>
                  <a:cubicBezTo>
                    <a:pt x="746" y="0"/>
                    <a:pt x="696" y="74"/>
                    <a:pt x="735" y="213"/>
                  </a:cubicBezTo>
                  <a:cubicBezTo>
                    <a:pt x="640" y="118"/>
                    <a:pt x="542" y="70"/>
                    <a:pt x="472" y="70"/>
                  </a:cubicBezTo>
                  <a:cubicBezTo>
                    <a:pt x="370" y="70"/>
                    <a:pt x="325" y="171"/>
                    <a:pt x="426" y="373"/>
                  </a:cubicBezTo>
                  <a:cubicBezTo>
                    <a:pt x="426" y="373"/>
                    <a:pt x="225" y="227"/>
                    <a:pt x="114" y="227"/>
                  </a:cubicBezTo>
                  <a:cubicBezTo>
                    <a:pt x="87" y="227"/>
                    <a:pt x="66" y="235"/>
                    <a:pt x="54" y="256"/>
                  </a:cubicBezTo>
                  <a:cubicBezTo>
                    <a:pt x="0" y="362"/>
                    <a:pt x="235" y="671"/>
                    <a:pt x="448" y="895"/>
                  </a:cubicBezTo>
                  <a:cubicBezTo>
                    <a:pt x="448" y="895"/>
                    <a:pt x="426" y="1193"/>
                    <a:pt x="416" y="1406"/>
                  </a:cubicBezTo>
                  <a:lnTo>
                    <a:pt x="1438" y="1331"/>
                  </a:lnTo>
                  <a:cubicBezTo>
                    <a:pt x="1438" y="1331"/>
                    <a:pt x="1459" y="1172"/>
                    <a:pt x="1555" y="799"/>
                  </a:cubicBezTo>
                  <a:cubicBezTo>
                    <a:pt x="2008" y="499"/>
                    <a:pt x="1936" y="304"/>
                    <a:pt x="1728" y="304"/>
                  </a:cubicBezTo>
                  <a:cubicBezTo>
                    <a:pt x="1618" y="304"/>
                    <a:pt x="1471" y="358"/>
                    <a:pt x="1342" y="479"/>
                  </a:cubicBezTo>
                  <a:cubicBezTo>
                    <a:pt x="1185" y="153"/>
                    <a:pt x="968" y="0"/>
                    <a:pt x="837" y="0"/>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 name="Google Shape;1356;p32">
              <a:extLst>
                <a:ext uri="{FF2B5EF4-FFF2-40B4-BE49-F238E27FC236}">
                  <a16:creationId xmlns:a16="http://schemas.microsoft.com/office/drawing/2014/main" id="{B4979A43-6C29-6246-329D-B3589AD6DD7B}"/>
                </a:ext>
              </a:extLst>
            </p:cNvPr>
            <p:cNvSpPr/>
            <p:nvPr/>
          </p:nvSpPr>
          <p:spPr>
            <a:xfrm flipH="1">
              <a:off x="5245950" y="3187717"/>
              <a:ext cx="347660" cy="282394"/>
            </a:xfrm>
            <a:custGeom>
              <a:avLst/>
              <a:gdLst/>
              <a:ahLst/>
              <a:cxnLst/>
              <a:rect l="l" t="t" r="r" b="b"/>
              <a:pathLst>
                <a:path w="1907" h="1549" extrusionOk="0">
                  <a:moveTo>
                    <a:pt x="865" y="0"/>
                  </a:moveTo>
                  <a:cubicBezTo>
                    <a:pt x="852" y="0"/>
                    <a:pt x="837" y="2"/>
                    <a:pt x="820" y="4"/>
                  </a:cubicBezTo>
                  <a:cubicBezTo>
                    <a:pt x="511" y="25"/>
                    <a:pt x="149" y="600"/>
                    <a:pt x="0" y="802"/>
                  </a:cubicBezTo>
                  <a:cubicBezTo>
                    <a:pt x="0" y="802"/>
                    <a:pt x="228" y="1548"/>
                    <a:pt x="469" y="1548"/>
                  </a:cubicBezTo>
                  <a:cubicBezTo>
                    <a:pt x="473" y="1548"/>
                    <a:pt x="476" y="1548"/>
                    <a:pt x="479" y="1548"/>
                  </a:cubicBezTo>
                  <a:cubicBezTo>
                    <a:pt x="628" y="1409"/>
                    <a:pt x="884" y="1037"/>
                    <a:pt x="1374" y="1015"/>
                  </a:cubicBezTo>
                  <a:cubicBezTo>
                    <a:pt x="1864" y="983"/>
                    <a:pt x="1906" y="824"/>
                    <a:pt x="1427" y="696"/>
                  </a:cubicBezTo>
                  <a:lnTo>
                    <a:pt x="1427" y="696"/>
                  </a:lnTo>
                  <a:cubicBezTo>
                    <a:pt x="1435" y="696"/>
                    <a:pt x="1442" y="696"/>
                    <a:pt x="1449" y="696"/>
                  </a:cubicBezTo>
                  <a:cubicBezTo>
                    <a:pt x="1803" y="696"/>
                    <a:pt x="1792" y="451"/>
                    <a:pt x="1388" y="451"/>
                  </a:cubicBezTo>
                  <a:cubicBezTo>
                    <a:pt x="1380" y="451"/>
                    <a:pt x="1372" y="451"/>
                    <a:pt x="1363" y="451"/>
                  </a:cubicBezTo>
                  <a:cubicBezTo>
                    <a:pt x="1602" y="312"/>
                    <a:pt x="1543" y="198"/>
                    <a:pt x="1330" y="198"/>
                  </a:cubicBezTo>
                  <a:cubicBezTo>
                    <a:pt x="1200" y="198"/>
                    <a:pt x="1012" y="240"/>
                    <a:pt x="799" y="345"/>
                  </a:cubicBezTo>
                  <a:cubicBezTo>
                    <a:pt x="799" y="345"/>
                    <a:pt x="1105" y="0"/>
                    <a:pt x="865" y="0"/>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 name="Google Shape;1357;p32">
              <a:extLst>
                <a:ext uri="{FF2B5EF4-FFF2-40B4-BE49-F238E27FC236}">
                  <a16:creationId xmlns:a16="http://schemas.microsoft.com/office/drawing/2014/main" id="{609DF545-D90C-E39D-0747-5AE2FBB3CE2A}"/>
                </a:ext>
              </a:extLst>
            </p:cNvPr>
            <p:cNvSpPr/>
            <p:nvPr/>
          </p:nvSpPr>
          <p:spPr>
            <a:xfrm flipH="1">
              <a:off x="5469255" y="3034214"/>
              <a:ext cx="2886110" cy="1360925"/>
            </a:xfrm>
            <a:custGeom>
              <a:avLst/>
              <a:gdLst/>
              <a:ahLst/>
              <a:cxnLst/>
              <a:rect l="l" t="t" r="r" b="b"/>
              <a:pathLst>
                <a:path w="15831" h="7465" extrusionOk="0">
                  <a:moveTo>
                    <a:pt x="7696" y="1"/>
                  </a:moveTo>
                  <a:cubicBezTo>
                    <a:pt x="7375" y="1"/>
                    <a:pt x="6915" y="70"/>
                    <a:pt x="6843" y="207"/>
                  </a:cubicBezTo>
                  <a:cubicBezTo>
                    <a:pt x="6715" y="697"/>
                    <a:pt x="7077" y="1985"/>
                    <a:pt x="7312" y="2443"/>
                  </a:cubicBezTo>
                  <a:cubicBezTo>
                    <a:pt x="7277" y="2441"/>
                    <a:pt x="7243" y="2440"/>
                    <a:pt x="7208" y="2440"/>
                  </a:cubicBezTo>
                  <a:cubicBezTo>
                    <a:pt x="6320" y="2440"/>
                    <a:pt x="5239" y="3189"/>
                    <a:pt x="5054" y="3210"/>
                  </a:cubicBezTo>
                  <a:cubicBezTo>
                    <a:pt x="4847" y="3164"/>
                    <a:pt x="4089" y="2727"/>
                    <a:pt x="3387" y="2727"/>
                  </a:cubicBezTo>
                  <a:cubicBezTo>
                    <a:pt x="3113" y="2727"/>
                    <a:pt x="2847" y="2793"/>
                    <a:pt x="2626" y="2976"/>
                  </a:cubicBezTo>
                  <a:cubicBezTo>
                    <a:pt x="1838" y="3625"/>
                    <a:pt x="1604" y="4349"/>
                    <a:pt x="1284" y="4349"/>
                  </a:cubicBezTo>
                  <a:cubicBezTo>
                    <a:pt x="1015" y="4349"/>
                    <a:pt x="829" y="3987"/>
                    <a:pt x="549" y="3987"/>
                  </a:cubicBezTo>
                  <a:cubicBezTo>
                    <a:pt x="496" y="3987"/>
                    <a:pt x="440" y="3999"/>
                    <a:pt x="379" y="4030"/>
                  </a:cubicBezTo>
                  <a:cubicBezTo>
                    <a:pt x="0" y="4199"/>
                    <a:pt x="172" y="6059"/>
                    <a:pt x="1428" y="6059"/>
                  </a:cubicBezTo>
                  <a:cubicBezTo>
                    <a:pt x="1514" y="6059"/>
                    <a:pt x="1604" y="6050"/>
                    <a:pt x="1700" y="6032"/>
                  </a:cubicBezTo>
                  <a:cubicBezTo>
                    <a:pt x="2067" y="6426"/>
                    <a:pt x="2397" y="6737"/>
                    <a:pt x="2847" y="6737"/>
                  </a:cubicBezTo>
                  <a:cubicBezTo>
                    <a:pt x="2932" y="6737"/>
                    <a:pt x="3021" y="6726"/>
                    <a:pt x="3116" y="6703"/>
                  </a:cubicBezTo>
                  <a:cubicBezTo>
                    <a:pt x="3641" y="6571"/>
                    <a:pt x="4421" y="6383"/>
                    <a:pt x="4695" y="6383"/>
                  </a:cubicBezTo>
                  <a:cubicBezTo>
                    <a:pt x="4733" y="6383"/>
                    <a:pt x="4761" y="6386"/>
                    <a:pt x="4777" y="6394"/>
                  </a:cubicBezTo>
                  <a:cubicBezTo>
                    <a:pt x="4926" y="6458"/>
                    <a:pt x="5640" y="7011"/>
                    <a:pt x="6236" y="7203"/>
                  </a:cubicBezTo>
                  <a:cubicBezTo>
                    <a:pt x="6548" y="7339"/>
                    <a:pt x="7110" y="7464"/>
                    <a:pt x="7750" y="7464"/>
                  </a:cubicBezTo>
                  <a:cubicBezTo>
                    <a:pt x="8770" y="7464"/>
                    <a:pt x="9989" y="7144"/>
                    <a:pt x="10709" y="6032"/>
                  </a:cubicBezTo>
                  <a:cubicBezTo>
                    <a:pt x="12114" y="5105"/>
                    <a:pt x="13062" y="4796"/>
                    <a:pt x="13467" y="4477"/>
                  </a:cubicBezTo>
                  <a:cubicBezTo>
                    <a:pt x="13871" y="4158"/>
                    <a:pt x="15458" y="3827"/>
                    <a:pt x="15777" y="2400"/>
                  </a:cubicBezTo>
                  <a:cubicBezTo>
                    <a:pt x="15831" y="2283"/>
                    <a:pt x="15660" y="1666"/>
                    <a:pt x="15192" y="1581"/>
                  </a:cubicBezTo>
                  <a:cubicBezTo>
                    <a:pt x="14904" y="1634"/>
                    <a:pt x="13754" y="2677"/>
                    <a:pt x="12199" y="3242"/>
                  </a:cubicBezTo>
                  <a:cubicBezTo>
                    <a:pt x="12174" y="3242"/>
                    <a:pt x="12149" y="3242"/>
                    <a:pt x="12124" y="3242"/>
                  </a:cubicBezTo>
                  <a:cubicBezTo>
                    <a:pt x="10910" y="3242"/>
                    <a:pt x="9372" y="2743"/>
                    <a:pt x="9111" y="1825"/>
                  </a:cubicBezTo>
                  <a:cubicBezTo>
                    <a:pt x="8632" y="1612"/>
                    <a:pt x="8089" y="1112"/>
                    <a:pt x="8004" y="47"/>
                  </a:cubicBezTo>
                  <a:cubicBezTo>
                    <a:pt x="7970" y="16"/>
                    <a:pt x="7848" y="1"/>
                    <a:pt x="769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 name="Google Shape;1358;p32">
              <a:extLst>
                <a:ext uri="{FF2B5EF4-FFF2-40B4-BE49-F238E27FC236}">
                  <a16:creationId xmlns:a16="http://schemas.microsoft.com/office/drawing/2014/main" id="{5C82BEFF-7051-FF3F-44F7-277E37F99F5A}"/>
                </a:ext>
              </a:extLst>
            </p:cNvPr>
            <p:cNvSpPr/>
            <p:nvPr/>
          </p:nvSpPr>
          <p:spPr>
            <a:xfrm flipH="1">
              <a:off x="7424505" y="3629447"/>
              <a:ext cx="716286" cy="600339"/>
            </a:xfrm>
            <a:custGeom>
              <a:avLst/>
              <a:gdLst/>
              <a:ahLst/>
              <a:cxnLst/>
              <a:rect l="l" t="t" r="r" b="b"/>
              <a:pathLst>
                <a:path w="3929" h="3293" extrusionOk="0">
                  <a:moveTo>
                    <a:pt x="3224" y="1"/>
                  </a:moveTo>
                  <a:cubicBezTo>
                    <a:pt x="2985" y="1"/>
                    <a:pt x="2740" y="65"/>
                    <a:pt x="2514" y="158"/>
                  </a:cubicBezTo>
                  <a:cubicBezTo>
                    <a:pt x="2024" y="360"/>
                    <a:pt x="1620" y="658"/>
                    <a:pt x="1407" y="1148"/>
                  </a:cubicBezTo>
                  <a:cubicBezTo>
                    <a:pt x="1343" y="1318"/>
                    <a:pt x="1300" y="1489"/>
                    <a:pt x="1226" y="1670"/>
                  </a:cubicBezTo>
                  <a:cubicBezTo>
                    <a:pt x="1159" y="1817"/>
                    <a:pt x="1058" y="1863"/>
                    <a:pt x="931" y="1863"/>
                  </a:cubicBezTo>
                  <a:cubicBezTo>
                    <a:pt x="874" y="1863"/>
                    <a:pt x="812" y="1853"/>
                    <a:pt x="746" y="1840"/>
                  </a:cubicBezTo>
                  <a:cubicBezTo>
                    <a:pt x="681" y="1828"/>
                    <a:pt x="617" y="1819"/>
                    <a:pt x="555" y="1819"/>
                  </a:cubicBezTo>
                  <a:cubicBezTo>
                    <a:pt x="455" y="1819"/>
                    <a:pt x="359" y="1843"/>
                    <a:pt x="267" y="1915"/>
                  </a:cubicBezTo>
                  <a:cubicBezTo>
                    <a:pt x="182" y="2000"/>
                    <a:pt x="118" y="2096"/>
                    <a:pt x="97" y="2213"/>
                  </a:cubicBezTo>
                  <a:cubicBezTo>
                    <a:pt x="1" y="2682"/>
                    <a:pt x="491" y="3054"/>
                    <a:pt x="821" y="3278"/>
                  </a:cubicBezTo>
                  <a:cubicBezTo>
                    <a:pt x="843" y="3288"/>
                    <a:pt x="865" y="3293"/>
                    <a:pt x="885" y="3293"/>
                  </a:cubicBezTo>
                  <a:cubicBezTo>
                    <a:pt x="1014" y="3293"/>
                    <a:pt x="1098" y="3115"/>
                    <a:pt x="970" y="3033"/>
                  </a:cubicBezTo>
                  <a:cubicBezTo>
                    <a:pt x="746" y="2895"/>
                    <a:pt x="288" y="2586"/>
                    <a:pt x="374" y="2256"/>
                  </a:cubicBezTo>
                  <a:cubicBezTo>
                    <a:pt x="402" y="2114"/>
                    <a:pt x="489" y="2077"/>
                    <a:pt x="597" y="2077"/>
                  </a:cubicBezTo>
                  <a:cubicBezTo>
                    <a:pt x="714" y="2077"/>
                    <a:pt x="855" y="2121"/>
                    <a:pt x="972" y="2121"/>
                  </a:cubicBezTo>
                  <a:cubicBezTo>
                    <a:pt x="989" y="2121"/>
                    <a:pt x="1007" y="2120"/>
                    <a:pt x="1023" y="2117"/>
                  </a:cubicBezTo>
                  <a:cubicBezTo>
                    <a:pt x="1375" y="2096"/>
                    <a:pt x="1470" y="1787"/>
                    <a:pt x="1566" y="1489"/>
                  </a:cubicBezTo>
                  <a:cubicBezTo>
                    <a:pt x="1715" y="1063"/>
                    <a:pt x="1907" y="765"/>
                    <a:pt x="2301" y="552"/>
                  </a:cubicBezTo>
                  <a:cubicBezTo>
                    <a:pt x="2571" y="410"/>
                    <a:pt x="2902" y="268"/>
                    <a:pt x="3219" y="268"/>
                  </a:cubicBezTo>
                  <a:cubicBezTo>
                    <a:pt x="3378" y="268"/>
                    <a:pt x="3533" y="303"/>
                    <a:pt x="3675" y="392"/>
                  </a:cubicBezTo>
                  <a:cubicBezTo>
                    <a:pt x="3698" y="405"/>
                    <a:pt x="3720" y="411"/>
                    <a:pt x="3742" y="411"/>
                  </a:cubicBezTo>
                  <a:cubicBezTo>
                    <a:pt x="3857" y="411"/>
                    <a:pt x="3929" y="239"/>
                    <a:pt x="3803" y="158"/>
                  </a:cubicBezTo>
                  <a:cubicBezTo>
                    <a:pt x="3623" y="46"/>
                    <a:pt x="3425" y="1"/>
                    <a:pt x="3224" y="1"/>
                  </a:cubicBezTo>
                  <a:close/>
                </a:path>
              </a:pathLst>
            </a:custGeom>
            <a:solidFill>
              <a:schemeClr val="accent2">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1359;p32">
              <a:extLst>
                <a:ext uri="{FF2B5EF4-FFF2-40B4-BE49-F238E27FC236}">
                  <a16:creationId xmlns:a16="http://schemas.microsoft.com/office/drawing/2014/main" id="{35917E7E-5F4B-4CFD-C636-125838D8FAAA}"/>
                </a:ext>
              </a:extLst>
            </p:cNvPr>
            <p:cNvSpPr/>
            <p:nvPr/>
          </p:nvSpPr>
          <p:spPr>
            <a:xfrm flipH="1">
              <a:off x="5793402" y="3561629"/>
              <a:ext cx="2118231" cy="810175"/>
            </a:xfrm>
            <a:custGeom>
              <a:avLst/>
              <a:gdLst/>
              <a:ahLst/>
              <a:cxnLst/>
              <a:rect l="l" t="t" r="r" b="b"/>
              <a:pathLst>
                <a:path w="11619" h="4444" extrusionOk="0">
                  <a:moveTo>
                    <a:pt x="2254" y="1"/>
                  </a:moveTo>
                  <a:cubicBezTo>
                    <a:pt x="2132" y="1"/>
                    <a:pt x="2041" y="50"/>
                    <a:pt x="2002" y="178"/>
                  </a:cubicBezTo>
                  <a:cubicBezTo>
                    <a:pt x="1885" y="562"/>
                    <a:pt x="2876" y="977"/>
                    <a:pt x="2918" y="1169"/>
                  </a:cubicBezTo>
                  <a:cubicBezTo>
                    <a:pt x="2950" y="1371"/>
                    <a:pt x="1545" y="1861"/>
                    <a:pt x="948" y="2042"/>
                  </a:cubicBezTo>
                  <a:cubicBezTo>
                    <a:pt x="352" y="2212"/>
                    <a:pt x="0" y="2447"/>
                    <a:pt x="341" y="2649"/>
                  </a:cubicBezTo>
                  <a:cubicBezTo>
                    <a:pt x="417" y="2693"/>
                    <a:pt x="522" y="2710"/>
                    <a:pt x="644" y="2710"/>
                  </a:cubicBezTo>
                  <a:cubicBezTo>
                    <a:pt x="1057" y="2710"/>
                    <a:pt x="1666" y="2510"/>
                    <a:pt x="2002" y="2436"/>
                  </a:cubicBezTo>
                  <a:cubicBezTo>
                    <a:pt x="2040" y="2428"/>
                    <a:pt x="2073" y="2424"/>
                    <a:pt x="2102" y="2424"/>
                  </a:cubicBezTo>
                  <a:cubicBezTo>
                    <a:pt x="2417" y="2424"/>
                    <a:pt x="2298" y="2863"/>
                    <a:pt x="2152" y="3107"/>
                  </a:cubicBezTo>
                  <a:cubicBezTo>
                    <a:pt x="1992" y="3352"/>
                    <a:pt x="1577" y="3905"/>
                    <a:pt x="1566" y="4385"/>
                  </a:cubicBezTo>
                  <a:cubicBezTo>
                    <a:pt x="1647" y="4425"/>
                    <a:pt x="1748" y="4443"/>
                    <a:pt x="1863" y="4443"/>
                  </a:cubicBezTo>
                  <a:cubicBezTo>
                    <a:pt x="2592" y="4443"/>
                    <a:pt x="3886" y="3713"/>
                    <a:pt x="4281" y="3373"/>
                  </a:cubicBezTo>
                  <a:cubicBezTo>
                    <a:pt x="4814" y="2730"/>
                    <a:pt x="5143" y="2562"/>
                    <a:pt x="5407" y="2562"/>
                  </a:cubicBezTo>
                  <a:cubicBezTo>
                    <a:pt x="5602" y="2562"/>
                    <a:pt x="5762" y="2654"/>
                    <a:pt x="5943" y="2713"/>
                  </a:cubicBezTo>
                  <a:cubicBezTo>
                    <a:pt x="6319" y="2838"/>
                    <a:pt x="7757" y="3788"/>
                    <a:pt x="9340" y="3788"/>
                  </a:cubicBezTo>
                  <a:cubicBezTo>
                    <a:pt x="9502" y="3788"/>
                    <a:pt x="9665" y="3778"/>
                    <a:pt x="9829" y="3756"/>
                  </a:cubicBezTo>
                  <a:cubicBezTo>
                    <a:pt x="11597" y="3511"/>
                    <a:pt x="11618" y="2308"/>
                    <a:pt x="11544" y="1318"/>
                  </a:cubicBezTo>
                  <a:lnTo>
                    <a:pt x="11544" y="1318"/>
                  </a:lnTo>
                  <a:cubicBezTo>
                    <a:pt x="11346" y="1440"/>
                    <a:pt x="10799" y="1488"/>
                    <a:pt x="10200" y="1488"/>
                  </a:cubicBezTo>
                  <a:cubicBezTo>
                    <a:pt x="9447" y="1488"/>
                    <a:pt x="8612" y="1413"/>
                    <a:pt x="8285" y="1318"/>
                  </a:cubicBezTo>
                  <a:cubicBezTo>
                    <a:pt x="7710" y="1147"/>
                    <a:pt x="5687" y="817"/>
                    <a:pt x="5197" y="721"/>
                  </a:cubicBezTo>
                  <a:cubicBezTo>
                    <a:pt x="4718" y="636"/>
                    <a:pt x="3653" y="604"/>
                    <a:pt x="3206" y="370"/>
                  </a:cubicBezTo>
                  <a:cubicBezTo>
                    <a:pt x="2890" y="212"/>
                    <a:pt x="2506" y="1"/>
                    <a:pt x="2254" y="1"/>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 name="Google Shape;1360;p32">
              <a:extLst>
                <a:ext uri="{FF2B5EF4-FFF2-40B4-BE49-F238E27FC236}">
                  <a16:creationId xmlns:a16="http://schemas.microsoft.com/office/drawing/2014/main" id="{8424E34E-8366-9056-F162-F420049909B5}"/>
                </a:ext>
              </a:extLst>
            </p:cNvPr>
            <p:cNvSpPr/>
            <p:nvPr/>
          </p:nvSpPr>
          <p:spPr>
            <a:xfrm flipH="1">
              <a:off x="5688583" y="3731904"/>
              <a:ext cx="1112623" cy="531791"/>
            </a:xfrm>
            <a:custGeom>
              <a:avLst/>
              <a:gdLst/>
              <a:ahLst/>
              <a:cxnLst/>
              <a:rect l="l" t="t" r="r" b="b"/>
              <a:pathLst>
                <a:path w="6103" h="2917" extrusionOk="0">
                  <a:moveTo>
                    <a:pt x="341" y="0"/>
                  </a:moveTo>
                  <a:lnTo>
                    <a:pt x="341" y="0"/>
                  </a:lnTo>
                  <a:cubicBezTo>
                    <a:pt x="416" y="224"/>
                    <a:pt x="501" y="1406"/>
                    <a:pt x="1" y="1864"/>
                  </a:cubicBezTo>
                  <a:cubicBezTo>
                    <a:pt x="649" y="2383"/>
                    <a:pt x="2118" y="2917"/>
                    <a:pt x="3372" y="2917"/>
                  </a:cubicBezTo>
                  <a:cubicBezTo>
                    <a:pt x="3971" y="2917"/>
                    <a:pt x="4521" y="2795"/>
                    <a:pt x="4910" y="2492"/>
                  </a:cubicBezTo>
                  <a:cubicBezTo>
                    <a:pt x="6102" y="1545"/>
                    <a:pt x="5485" y="448"/>
                    <a:pt x="5463" y="373"/>
                  </a:cubicBezTo>
                  <a:lnTo>
                    <a:pt x="5463" y="373"/>
                  </a:lnTo>
                  <a:cubicBezTo>
                    <a:pt x="5240" y="433"/>
                    <a:pt x="4878" y="461"/>
                    <a:pt x="4432" y="461"/>
                  </a:cubicBezTo>
                  <a:cubicBezTo>
                    <a:pt x="3303" y="461"/>
                    <a:pt x="1639" y="283"/>
                    <a:pt x="341" y="0"/>
                  </a:cubicBezTo>
                  <a:close/>
                </a:path>
              </a:pathLst>
            </a:custGeom>
            <a:solidFill>
              <a:srgbClr val="C7AB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 name="Google Shape;1361;p32">
              <a:extLst>
                <a:ext uri="{FF2B5EF4-FFF2-40B4-BE49-F238E27FC236}">
                  <a16:creationId xmlns:a16="http://schemas.microsoft.com/office/drawing/2014/main" id="{25AC047F-3BF6-AE9E-1CEE-226FDB1EAF52}"/>
                </a:ext>
              </a:extLst>
            </p:cNvPr>
            <p:cNvSpPr/>
            <p:nvPr/>
          </p:nvSpPr>
          <p:spPr>
            <a:xfrm flipH="1">
              <a:off x="7031998" y="4098524"/>
              <a:ext cx="1032954" cy="480563"/>
            </a:xfrm>
            <a:custGeom>
              <a:avLst/>
              <a:gdLst/>
              <a:ahLst/>
              <a:cxnLst/>
              <a:rect l="l" t="t" r="r" b="b"/>
              <a:pathLst>
                <a:path w="5666" h="2636" extrusionOk="0">
                  <a:moveTo>
                    <a:pt x="2526" y="1"/>
                  </a:moveTo>
                  <a:cubicBezTo>
                    <a:pt x="2512" y="1"/>
                    <a:pt x="2497" y="1"/>
                    <a:pt x="2481" y="2"/>
                  </a:cubicBezTo>
                  <a:cubicBezTo>
                    <a:pt x="2109" y="23"/>
                    <a:pt x="1619" y="716"/>
                    <a:pt x="1257" y="907"/>
                  </a:cubicBezTo>
                  <a:lnTo>
                    <a:pt x="565" y="641"/>
                  </a:lnTo>
                  <a:cubicBezTo>
                    <a:pt x="565" y="641"/>
                    <a:pt x="160" y="982"/>
                    <a:pt x="85" y="1195"/>
                  </a:cubicBezTo>
                  <a:lnTo>
                    <a:pt x="0" y="2025"/>
                  </a:lnTo>
                  <a:cubicBezTo>
                    <a:pt x="0" y="2025"/>
                    <a:pt x="2694" y="2558"/>
                    <a:pt x="3355" y="2622"/>
                  </a:cubicBezTo>
                  <a:cubicBezTo>
                    <a:pt x="3435" y="2631"/>
                    <a:pt x="3511" y="2635"/>
                    <a:pt x="3585" y="2635"/>
                  </a:cubicBezTo>
                  <a:cubicBezTo>
                    <a:pt x="4106" y="2635"/>
                    <a:pt x="4458" y="2416"/>
                    <a:pt x="4654" y="2164"/>
                  </a:cubicBezTo>
                  <a:cubicBezTo>
                    <a:pt x="4877" y="1887"/>
                    <a:pt x="5271" y="1567"/>
                    <a:pt x="5271" y="1280"/>
                  </a:cubicBezTo>
                  <a:cubicBezTo>
                    <a:pt x="5655" y="907"/>
                    <a:pt x="5665" y="503"/>
                    <a:pt x="5495" y="396"/>
                  </a:cubicBezTo>
                  <a:cubicBezTo>
                    <a:pt x="5472" y="381"/>
                    <a:pt x="5439" y="375"/>
                    <a:pt x="5398" y="375"/>
                  </a:cubicBezTo>
                  <a:cubicBezTo>
                    <a:pt x="5140" y="375"/>
                    <a:pt x="4558" y="645"/>
                    <a:pt x="3951" y="939"/>
                  </a:cubicBezTo>
                  <a:cubicBezTo>
                    <a:pt x="3420" y="1213"/>
                    <a:pt x="2986" y="1340"/>
                    <a:pt x="2530" y="1340"/>
                  </a:cubicBezTo>
                  <a:cubicBezTo>
                    <a:pt x="2382" y="1340"/>
                    <a:pt x="2233" y="1327"/>
                    <a:pt x="2077" y="1301"/>
                  </a:cubicBezTo>
                  <a:cubicBezTo>
                    <a:pt x="2077" y="1301"/>
                    <a:pt x="2300" y="907"/>
                    <a:pt x="2513" y="566"/>
                  </a:cubicBezTo>
                  <a:cubicBezTo>
                    <a:pt x="2728" y="230"/>
                    <a:pt x="2844" y="1"/>
                    <a:pt x="2526" y="1"/>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 name="Google Shape;1362;p32">
              <a:extLst>
                <a:ext uri="{FF2B5EF4-FFF2-40B4-BE49-F238E27FC236}">
                  <a16:creationId xmlns:a16="http://schemas.microsoft.com/office/drawing/2014/main" id="{8CA22366-2B44-B9EB-BD1D-947D03321C70}"/>
                </a:ext>
              </a:extLst>
            </p:cNvPr>
            <p:cNvSpPr/>
            <p:nvPr/>
          </p:nvSpPr>
          <p:spPr>
            <a:xfrm flipH="1">
              <a:off x="6593187" y="1353525"/>
              <a:ext cx="996128" cy="1080537"/>
            </a:xfrm>
            <a:custGeom>
              <a:avLst/>
              <a:gdLst/>
              <a:ahLst/>
              <a:cxnLst/>
              <a:rect l="l" t="t" r="r" b="b"/>
              <a:pathLst>
                <a:path w="5464" h="5927" extrusionOk="0">
                  <a:moveTo>
                    <a:pt x="2463" y="1"/>
                  </a:moveTo>
                  <a:cubicBezTo>
                    <a:pt x="2018" y="1"/>
                    <a:pt x="1643" y="106"/>
                    <a:pt x="1459" y="342"/>
                  </a:cubicBezTo>
                  <a:cubicBezTo>
                    <a:pt x="405" y="1631"/>
                    <a:pt x="0" y="2685"/>
                    <a:pt x="352" y="4006"/>
                  </a:cubicBezTo>
                  <a:cubicBezTo>
                    <a:pt x="696" y="5225"/>
                    <a:pt x="1494" y="5926"/>
                    <a:pt x="2452" y="5926"/>
                  </a:cubicBezTo>
                  <a:cubicBezTo>
                    <a:pt x="2532" y="5926"/>
                    <a:pt x="2613" y="5922"/>
                    <a:pt x="2694" y="5912"/>
                  </a:cubicBezTo>
                  <a:cubicBezTo>
                    <a:pt x="3770" y="5773"/>
                    <a:pt x="4398" y="5071"/>
                    <a:pt x="4547" y="4474"/>
                  </a:cubicBezTo>
                  <a:cubicBezTo>
                    <a:pt x="4696" y="3867"/>
                    <a:pt x="4664" y="3739"/>
                    <a:pt x="4984" y="3218"/>
                  </a:cubicBezTo>
                  <a:cubicBezTo>
                    <a:pt x="5303" y="2696"/>
                    <a:pt x="5463" y="2483"/>
                    <a:pt x="5197" y="1503"/>
                  </a:cubicBezTo>
                  <a:cubicBezTo>
                    <a:pt x="5031" y="621"/>
                    <a:pt x="3541" y="1"/>
                    <a:pt x="2463" y="1"/>
                  </a:cubicBezTo>
                  <a:close/>
                </a:path>
              </a:pathLst>
            </a:custGeom>
            <a:solidFill>
              <a:srgbClr val="AF5A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 name="Google Shape;1363;p32">
              <a:extLst>
                <a:ext uri="{FF2B5EF4-FFF2-40B4-BE49-F238E27FC236}">
                  <a16:creationId xmlns:a16="http://schemas.microsoft.com/office/drawing/2014/main" id="{408EDDF0-D291-2205-E4D9-C506BB100C1C}"/>
                </a:ext>
              </a:extLst>
            </p:cNvPr>
            <p:cNvSpPr/>
            <p:nvPr/>
          </p:nvSpPr>
          <p:spPr>
            <a:xfrm flipH="1">
              <a:off x="6989524" y="2224953"/>
              <a:ext cx="493324" cy="230072"/>
            </a:xfrm>
            <a:custGeom>
              <a:avLst/>
              <a:gdLst/>
              <a:ahLst/>
              <a:cxnLst/>
              <a:rect l="l" t="t" r="r" b="b"/>
              <a:pathLst>
                <a:path w="2706" h="1262" extrusionOk="0">
                  <a:moveTo>
                    <a:pt x="175" y="0"/>
                  </a:moveTo>
                  <a:cubicBezTo>
                    <a:pt x="84" y="0"/>
                    <a:pt x="0" y="93"/>
                    <a:pt x="66" y="195"/>
                  </a:cubicBezTo>
                  <a:cubicBezTo>
                    <a:pt x="321" y="599"/>
                    <a:pt x="673" y="929"/>
                    <a:pt x="1120" y="1110"/>
                  </a:cubicBezTo>
                  <a:cubicBezTo>
                    <a:pt x="1368" y="1214"/>
                    <a:pt x="1628" y="1262"/>
                    <a:pt x="1890" y="1262"/>
                  </a:cubicBezTo>
                  <a:cubicBezTo>
                    <a:pt x="2113" y="1262"/>
                    <a:pt x="2337" y="1227"/>
                    <a:pt x="2558" y="1164"/>
                  </a:cubicBezTo>
                  <a:cubicBezTo>
                    <a:pt x="2705" y="1134"/>
                    <a:pt x="2653" y="914"/>
                    <a:pt x="2510" y="914"/>
                  </a:cubicBezTo>
                  <a:cubicBezTo>
                    <a:pt x="2498" y="914"/>
                    <a:pt x="2485" y="916"/>
                    <a:pt x="2472" y="919"/>
                  </a:cubicBezTo>
                  <a:cubicBezTo>
                    <a:pt x="2272" y="969"/>
                    <a:pt x="2070" y="998"/>
                    <a:pt x="1870" y="998"/>
                  </a:cubicBezTo>
                  <a:cubicBezTo>
                    <a:pt x="1643" y="998"/>
                    <a:pt x="1420" y="961"/>
                    <a:pt x="1205" y="876"/>
                  </a:cubicBezTo>
                  <a:cubicBezTo>
                    <a:pt x="822" y="716"/>
                    <a:pt x="513" y="408"/>
                    <a:pt x="289" y="67"/>
                  </a:cubicBezTo>
                  <a:cubicBezTo>
                    <a:pt x="259" y="20"/>
                    <a:pt x="216" y="0"/>
                    <a:pt x="175"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1364;p32">
              <a:extLst>
                <a:ext uri="{FF2B5EF4-FFF2-40B4-BE49-F238E27FC236}">
                  <a16:creationId xmlns:a16="http://schemas.microsoft.com/office/drawing/2014/main" id="{F169C57C-0A6D-8EEC-9C24-AB4C84189610}"/>
                </a:ext>
              </a:extLst>
            </p:cNvPr>
            <p:cNvSpPr/>
            <p:nvPr/>
          </p:nvSpPr>
          <p:spPr>
            <a:xfrm flipH="1">
              <a:off x="6438037" y="977425"/>
              <a:ext cx="1982229" cy="1744683"/>
            </a:xfrm>
            <a:custGeom>
              <a:avLst/>
              <a:gdLst/>
              <a:ahLst/>
              <a:cxnLst/>
              <a:rect l="l" t="t" r="r" b="b"/>
              <a:pathLst>
                <a:path w="10873" h="9570" extrusionOk="0">
                  <a:moveTo>
                    <a:pt x="7716" y="1"/>
                  </a:moveTo>
                  <a:cubicBezTo>
                    <a:pt x="7583" y="1"/>
                    <a:pt x="7439" y="62"/>
                    <a:pt x="7274" y="212"/>
                  </a:cubicBezTo>
                  <a:cubicBezTo>
                    <a:pt x="7148" y="326"/>
                    <a:pt x="7038" y="364"/>
                    <a:pt x="6934" y="364"/>
                  </a:cubicBezTo>
                  <a:cubicBezTo>
                    <a:pt x="6746" y="364"/>
                    <a:pt x="6578" y="239"/>
                    <a:pt x="6379" y="212"/>
                  </a:cubicBezTo>
                  <a:cubicBezTo>
                    <a:pt x="6353" y="208"/>
                    <a:pt x="6328" y="206"/>
                    <a:pt x="6302" y="206"/>
                  </a:cubicBezTo>
                  <a:cubicBezTo>
                    <a:pt x="6034" y="206"/>
                    <a:pt x="5788" y="414"/>
                    <a:pt x="5623" y="861"/>
                  </a:cubicBezTo>
                  <a:cubicBezTo>
                    <a:pt x="5501" y="839"/>
                    <a:pt x="5381" y="824"/>
                    <a:pt x="5263" y="824"/>
                  </a:cubicBezTo>
                  <a:cubicBezTo>
                    <a:pt x="4938" y="824"/>
                    <a:pt x="4632" y="939"/>
                    <a:pt x="4367" y="1330"/>
                  </a:cubicBezTo>
                  <a:cubicBezTo>
                    <a:pt x="4026" y="1862"/>
                    <a:pt x="3919" y="1809"/>
                    <a:pt x="3504" y="1852"/>
                  </a:cubicBezTo>
                  <a:cubicBezTo>
                    <a:pt x="3089" y="1894"/>
                    <a:pt x="2833" y="2054"/>
                    <a:pt x="2822" y="2597"/>
                  </a:cubicBezTo>
                  <a:cubicBezTo>
                    <a:pt x="2812" y="3140"/>
                    <a:pt x="2812" y="3492"/>
                    <a:pt x="2237" y="3502"/>
                  </a:cubicBezTo>
                  <a:cubicBezTo>
                    <a:pt x="1683" y="3513"/>
                    <a:pt x="1577" y="3939"/>
                    <a:pt x="1683" y="4163"/>
                  </a:cubicBezTo>
                  <a:cubicBezTo>
                    <a:pt x="1821" y="4514"/>
                    <a:pt x="1821" y="4578"/>
                    <a:pt x="1385" y="4610"/>
                  </a:cubicBezTo>
                  <a:cubicBezTo>
                    <a:pt x="852" y="4631"/>
                    <a:pt x="1044" y="5206"/>
                    <a:pt x="906" y="5494"/>
                  </a:cubicBezTo>
                  <a:cubicBezTo>
                    <a:pt x="693" y="5962"/>
                    <a:pt x="107" y="5888"/>
                    <a:pt x="54" y="6324"/>
                  </a:cubicBezTo>
                  <a:cubicBezTo>
                    <a:pt x="1" y="6761"/>
                    <a:pt x="469" y="6878"/>
                    <a:pt x="469" y="7165"/>
                  </a:cubicBezTo>
                  <a:cubicBezTo>
                    <a:pt x="480" y="7613"/>
                    <a:pt x="277" y="7591"/>
                    <a:pt x="405" y="7858"/>
                  </a:cubicBezTo>
                  <a:cubicBezTo>
                    <a:pt x="477" y="7940"/>
                    <a:pt x="629" y="8082"/>
                    <a:pt x="831" y="8082"/>
                  </a:cubicBezTo>
                  <a:cubicBezTo>
                    <a:pt x="838" y="8082"/>
                    <a:pt x="845" y="8082"/>
                    <a:pt x="852" y="8081"/>
                  </a:cubicBezTo>
                  <a:cubicBezTo>
                    <a:pt x="1065" y="8081"/>
                    <a:pt x="1183" y="8145"/>
                    <a:pt x="1225" y="8347"/>
                  </a:cubicBezTo>
                  <a:cubicBezTo>
                    <a:pt x="1262" y="8524"/>
                    <a:pt x="1389" y="8929"/>
                    <a:pt x="1740" y="8929"/>
                  </a:cubicBezTo>
                  <a:cubicBezTo>
                    <a:pt x="1791" y="8929"/>
                    <a:pt x="1846" y="8920"/>
                    <a:pt x="1907" y="8901"/>
                  </a:cubicBezTo>
                  <a:lnTo>
                    <a:pt x="1907" y="8901"/>
                  </a:lnTo>
                  <a:cubicBezTo>
                    <a:pt x="1898" y="9168"/>
                    <a:pt x="2209" y="9324"/>
                    <a:pt x="2492" y="9324"/>
                  </a:cubicBezTo>
                  <a:cubicBezTo>
                    <a:pt x="2547" y="9324"/>
                    <a:pt x="2602" y="9318"/>
                    <a:pt x="2652" y="9306"/>
                  </a:cubicBezTo>
                  <a:cubicBezTo>
                    <a:pt x="2674" y="9300"/>
                    <a:pt x="2696" y="9297"/>
                    <a:pt x="2718" y="9297"/>
                  </a:cubicBezTo>
                  <a:cubicBezTo>
                    <a:pt x="2938" y="9297"/>
                    <a:pt x="3162" y="9569"/>
                    <a:pt x="3494" y="9569"/>
                  </a:cubicBezTo>
                  <a:cubicBezTo>
                    <a:pt x="3596" y="9569"/>
                    <a:pt x="3708" y="9544"/>
                    <a:pt x="3834" y="9476"/>
                  </a:cubicBezTo>
                  <a:cubicBezTo>
                    <a:pt x="4409" y="9167"/>
                    <a:pt x="4782" y="8816"/>
                    <a:pt x="4697" y="8497"/>
                  </a:cubicBezTo>
                  <a:cubicBezTo>
                    <a:pt x="4622" y="8177"/>
                    <a:pt x="4484" y="7985"/>
                    <a:pt x="4782" y="7666"/>
                  </a:cubicBezTo>
                  <a:cubicBezTo>
                    <a:pt x="5069" y="7346"/>
                    <a:pt x="5101" y="7240"/>
                    <a:pt x="5101" y="6910"/>
                  </a:cubicBezTo>
                  <a:cubicBezTo>
                    <a:pt x="5112" y="6558"/>
                    <a:pt x="5208" y="6484"/>
                    <a:pt x="5357" y="6324"/>
                  </a:cubicBezTo>
                  <a:cubicBezTo>
                    <a:pt x="5495" y="6175"/>
                    <a:pt x="5495" y="6015"/>
                    <a:pt x="5421" y="5685"/>
                  </a:cubicBezTo>
                  <a:cubicBezTo>
                    <a:pt x="5357" y="5355"/>
                    <a:pt x="5431" y="5206"/>
                    <a:pt x="5623" y="5036"/>
                  </a:cubicBezTo>
                  <a:cubicBezTo>
                    <a:pt x="5804" y="4844"/>
                    <a:pt x="5868" y="4716"/>
                    <a:pt x="5762" y="4503"/>
                  </a:cubicBezTo>
                  <a:cubicBezTo>
                    <a:pt x="5655" y="4290"/>
                    <a:pt x="5570" y="4131"/>
                    <a:pt x="5698" y="3939"/>
                  </a:cubicBezTo>
                  <a:cubicBezTo>
                    <a:pt x="5836" y="3768"/>
                    <a:pt x="6166" y="3673"/>
                    <a:pt x="6262" y="3396"/>
                  </a:cubicBezTo>
                  <a:cubicBezTo>
                    <a:pt x="6347" y="3130"/>
                    <a:pt x="6230" y="2608"/>
                    <a:pt x="6741" y="2544"/>
                  </a:cubicBezTo>
                  <a:cubicBezTo>
                    <a:pt x="6865" y="2301"/>
                    <a:pt x="7036" y="2200"/>
                    <a:pt x="7208" y="2200"/>
                  </a:cubicBezTo>
                  <a:cubicBezTo>
                    <a:pt x="7346" y="2200"/>
                    <a:pt x="7485" y="2265"/>
                    <a:pt x="7604" y="2374"/>
                  </a:cubicBezTo>
                  <a:cubicBezTo>
                    <a:pt x="7751" y="2508"/>
                    <a:pt x="7865" y="2533"/>
                    <a:pt x="7966" y="2533"/>
                  </a:cubicBezTo>
                  <a:cubicBezTo>
                    <a:pt x="8026" y="2533"/>
                    <a:pt x="8081" y="2524"/>
                    <a:pt x="8136" y="2524"/>
                  </a:cubicBezTo>
                  <a:cubicBezTo>
                    <a:pt x="8224" y="2524"/>
                    <a:pt x="8310" y="2546"/>
                    <a:pt x="8413" y="2661"/>
                  </a:cubicBezTo>
                  <a:cubicBezTo>
                    <a:pt x="8690" y="2980"/>
                    <a:pt x="8828" y="2831"/>
                    <a:pt x="8946" y="3087"/>
                  </a:cubicBezTo>
                  <a:cubicBezTo>
                    <a:pt x="9063" y="3343"/>
                    <a:pt x="9052" y="3502"/>
                    <a:pt x="9244" y="3619"/>
                  </a:cubicBezTo>
                  <a:cubicBezTo>
                    <a:pt x="9435" y="3737"/>
                    <a:pt x="9691" y="3779"/>
                    <a:pt x="9691" y="4056"/>
                  </a:cubicBezTo>
                  <a:cubicBezTo>
                    <a:pt x="9691" y="4322"/>
                    <a:pt x="9425" y="4588"/>
                    <a:pt x="9691" y="4982"/>
                  </a:cubicBezTo>
                  <a:cubicBezTo>
                    <a:pt x="9957" y="5355"/>
                    <a:pt x="9893" y="5621"/>
                    <a:pt x="9702" y="5941"/>
                  </a:cubicBezTo>
                  <a:cubicBezTo>
                    <a:pt x="9510" y="6260"/>
                    <a:pt x="9563" y="6590"/>
                    <a:pt x="9691" y="6857"/>
                  </a:cubicBezTo>
                  <a:cubicBezTo>
                    <a:pt x="9829" y="7123"/>
                    <a:pt x="9755" y="7432"/>
                    <a:pt x="9680" y="7645"/>
                  </a:cubicBezTo>
                  <a:cubicBezTo>
                    <a:pt x="9595" y="7858"/>
                    <a:pt x="9489" y="8039"/>
                    <a:pt x="9616" y="8262"/>
                  </a:cubicBezTo>
                  <a:cubicBezTo>
                    <a:pt x="9734" y="8486"/>
                    <a:pt x="9904" y="8614"/>
                    <a:pt x="9851" y="8827"/>
                  </a:cubicBezTo>
                  <a:cubicBezTo>
                    <a:pt x="9812" y="8955"/>
                    <a:pt x="9882" y="9044"/>
                    <a:pt x="10013" y="9044"/>
                  </a:cubicBezTo>
                  <a:cubicBezTo>
                    <a:pt x="10100" y="9044"/>
                    <a:pt x="10213" y="9005"/>
                    <a:pt x="10340" y="8912"/>
                  </a:cubicBezTo>
                  <a:cubicBezTo>
                    <a:pt x="10660" y="8678"/>
                    <a:pt x="10745" y="8198"/>
                    <a:pt x="10575" y="7879"/>
                  </a:cubicBezTo>
                  <a:cubicBezTo>
                    <a:pt x="10394" y="7559"/>
                    <a:pt x="10553" y="7357"/>
                    <a:pt x="10713" y="7080"/>
                  </a:cubicBezTo>
                  <a:cubicBezTo>
                    <a:pt x="10873" y="6803"/>
                    <a:pt x="10745" y="6431"/>
                    <a:pt x="10479" y="6228"/>
                  </a:cubicBezTo>
                  <a:cubicBezTo>
                    <a:pt x="10213" y="6026"/>
                    <a:pt x="10340" y="5760"/>
                    <a:pt x="10436" y="5376"/>
                  </a:cubicBezTo>
                  <a:cubicBezTo>
                    <a:pt x="10532" y="4993"/>
                    <a:pt x="10681" y="4290"/>
                    <a:pt x="10553" y="3353"/>
                  </a:cubicBezTo>
                  <a:cubicBezTo>
                    <a:pt x="10426" y="2427"/>
                    <a:pt x="10053" y="1181"/>
                    <a:pt x="9861" y="1170"/>
                  </a:cubicBezTo>
                  <a:cubicBezTo>
                    <a:pt x="9680" y="1160"/>
                    <a:pt x="9542" y="947"/>
                    <a:pt x="9435" y="787"/>
                  </a:cubicBezTo>
                  <a:cubicBezTo>
                    <a:pt x="9332" y="632"/>
                    <a:pt x="9209" y="478"/>
                    <a:pt x="8776" y="478"/>
                  </a:cubicBezTo>
                  <a:cubicBezTo>
                    <a:pt x="8762" y="478"/>
                    <a:pt x="8747" y="478"/>
                    <a:pt x="8733" y="478"/>
                  </a:cubicBezTo>
                  <a:cubicBezTo>
                    <a:pt x="8704" y="479"/>
                    <a:pt x="8677" y="479"/>
                    <a:pt x="8653" y="479"/>
                  </a:cubicBezTo>
                  <a:cubicBezTo>
                    <a:pt x="8278" y="479"/>
                    <a:pt x="8376" y="400"/>
                    <a:pt x="8136" y="191"/>
                  </a:cubicBezTo>
                  <a:cubicBezTo>
                    <a:pt x="8001" y="78"/>
                    <a:pt x="7866" y="1"/>
                    <a:pt x="7716" y="1"/>
                  </a:cubicBezTo>
                  <a:close/>
                </a:path>
              </a:pathLst>
            </a:custGeom>
            <a:solidFill>
              <a:srgbClr val="3D1C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 name="Google Shape;1365;p32">
              <a:extLst>
                <a:ext uri="{FF2B5EF4-FFF2-40B4-BE49-F238E27FC236}">
                  <a16:creationId xmlns:a16="http://schemas.microsoft.com/office/drawing/2014/main" id="{0DDF73AD-C4DB-46BF-95FA-031E929B6D82}"/>
                </a:ext>
              </a:extLst>
            </p:cNvPr>
            <p:cNvSpPr/>
            <p:nvPr/>
          </p:nvSpPr>
          <p:spPr>
            <a:xfrm flipH="1">
              <a:off x="7015412" y="4194964"/>
              <a:ext cx="482750" cy="249944"/>
            </a:xfrm>
            <a:custGeom>
              <a:avLst/>
              <a:gdLst/>
              <a:ahLst/>
              <a:cxnLst/>
              <a:rect l="l" t="t" r="r" b="b"/>
              <a:pathLst>
                <a:path w="2648" h="1371" extrusionOk="0">
                  <a:moveTo>
                    <a:pt x="2458" y="1"/>
                  </a:moveTo>
                  <a:cubicBezTo>
                    <a:pt x="2430" y="1"/>
                    <a:pt x="2401" y="12"/>
                    <a:pt x="2375" y="37"/>
                  </a:cubicBezTo>
                  <a:cubicBezTo>
                    <a:pt x="1814" y="579"/>
                    <a:pt x="1153" y="1102"/>
                    <a:pt x="366" y="1102"/>
                  </a:cubicBezTo>
                  <a:cubicBezTo>
                    <a:pt x="302" y="1102"/>
                    <a:pt x="237" y="1099"/>
                    <a:pt x="171" y="1092"/>
                  </a:cubicBezTo>
                  <a:cubicBezTo>
                    <a:pt x="168" y="1091"/>
                    <a:pt x="164" y="1091"/>
                    <a:pt x="161" y="1091"/>
                  </a:cubicBezTo>
                  <a:cubicBezTo>
                    <a:pt x="1" y="1091"/>
                    <a:pt x="4" y="1347"/>
                    <a:pt x="171" y="1358"/>
                  </a:cubicBezTo>
                  <a:cubicBezTo>
                    <a:pt x="245" y="1366"/>
                    <a:pt x="317" y="1370"/>
                    <a:pt x="389" y="1370"/>
                  </a:cubicBezTo>
                  <a:cubicBezTo>
                    <a:pt x="1242" y="1370"/>
                    <a:pt x="1967" y="809"/>
                    <a:pt x="2556" y="229"/>
                  </a:cubicBezTo>
                  <a:cubicBezTo>
                    <a:pt x="2648" y="138"/>
                    <a:pt x="2558" y="1"/>
                    <a:pt x="2458"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 name="Google Shape;1366;p32">
              <a:extLst>
                <a:ext uri="{FF2B5EF4-FFF2-40B4-BE49-F238E27FC236}">
                  <a16:creationId xmlns:a16="http://schemas.microsoft.com/office/drawing/2014/main" id="{A7610FA9-2558-9CC9-454B-244ADD2F6AB5}"/>
                </a:ext>
              </a:extLst>
            </p:cNvPr>
            <p:cNvSpPr/>
            <p:nvPr/>
          </p:nvSpPr>
          <p:spPr>
            <a:xfrm flipH="1">
              <a:off x="7021427" y="4147564"/>
              <a:ext cx="649379" cy="217311"/>
            </a:xfrm>
            <a:custGeom>
              <a:avLst/>
              <a:gdLst/>
              <a:ahLst/>
              <a:cxnLst/>
              <a:rect l="l" t="t" r="r" b="b"/>
              <a:pathLst>
                <a:path w="3562" h="1192" extrusionOk="0">
                  <a:moveTo>
                    <a:pt x="3195" y="0"/>
                  </a:moveTo>
                  <a:cubicBezTo>
                    <a:pt x="2813" y="0"/>
                    <a:pt x="2242" y="337"/>
                    <a:pt x="2045" y="436"/>
                  </a:cubicBezTo>
                  <a:cubicBezTo>
                    <a:pt x="1725" y="596"/>
                    <a:pt x="1384" y="681"/>
                    <a:pt x="1044" y="777"/>
                  </a:cubicBezTo>
                  <a:cubicBezTo>
                    <a:pt x="756" y="851"/>
                    <a:pt x="468" y="926"/>
                    <a:pt x="181" y="936"/>
                  </a:cubicBezTo>
                  <a:cubicBezTo>
                    <a:pt x="177" y="936"/>
                    <a:pt x="174" y="936"/>
                    <a:pt x="171" y="936"/>
                  </a:cubicBezTo>
                  <a:cubicBezTo>
                    <a:pt x="0" y="936"/>
                    <a:pt x="3" y="1192"/>
                    <a:pt x="181" y="1192"/>
                  </a:cubicBezTo>
                  <a:cubicBezTo>
                    <a:pt x="724" y="1181"/>
                    <a:pt x="1288" y="1011"/>
                    <a:pt x="1800" y="819"/>
                  </a:cubicBezTo>
                  <a:cubicBezTo>
                    <a:pt x="2076" y="713"/>
                    <a:pt x="2332" y="564"/>
                    <a:pt x="2598" y="447"/>
                  </a:cubicBezTo>
                  <a:cubicBezTo>
                    <a:pt x="2660" y="415"/>
                    <a:pt x="2990" y="265"/>
                    <a:pt x="3171" y="265"/>
                  </a:cubicBezTo>
                  <a:cubicBezTo>
                    <a:pt x="3238" y="265"/>
                    <a:pt x="3285" y="285"/>
                    <a:pt x="3290" y="340"/>
                  </a:cubicBezTo>
                  <a:cubicBezTo>
                    <a:pt x="3296" y="425"/>
                    <a:pt x="3365" y="468"/>
                    <a:pt x="3432" y="468"/>
                  </a:cubicBezTo>
                  <a:cubicBezTo>
                    <a:pt x="3498" y="468"/>
                    <a:pt x="3562" y="425"/>
                    <a:pt x="3557" y="340"/>
                  </a:cubicBezTo>
                  <a:cubicBezTo>
                    <a:pt x="3535" y="88"/>
                    <a:pt x="3389" y="0"/>
                    <a:pt x="3195"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 name="Google Shape;1367;p32">
              <a:extLst>
                <a:ext uri="{FF2B5EF4-FFF2-40B4-BE49-F238E27FC236}">
                  <a16:creationId xmlns:a16="http://schemas.microsoft.com/office/drawing/2014/main" id="{DA044D70-58A8-637A-2754-74D4BF6D1F9F}"/>
                </a:ext>
              </a:extLst>
            </p:cNvPr>
            <p:cNvSpPr/>
            <p:nvPr/>
          </p:nvSpPr>
          <p:spPr>
            <a:xfrm flipH="1">
              <a:off x="7068281" y="4310547"/>
              <a:ext cx="427876" cy="202179"/>
            </a:xfrm>
            <a:custGeom>
              <a:avLst/>
              <a:gdLst/>
              <a:ahLst/>
              <a:cxnLst/>
              <a:rect l="l" t="t" r="r" b="b"/>
              <a:pathLst>
                <a:path w="2347" h="1109" extrusionOk="0">
                  <a:moveTo>
                    <a:pt x="2139" y="1"/>
                  </a:moveTo>
                  <a:cubicBezTo>
                    <a:pt x="2111" y="1"/>
                    <a:pt x="2082" y="10"/>
                    <a:pt x="2056" y="32"/>
                  </a:cubicBezTo>
                  <a:cubicBezTo>
                    <a:pt x="1736" y="309"/>
                    <a:pt x="1374" y="628"/>
                    <a:pt x="980" y="777"/>
                  </a:cubicBezTo>
                  <a:cubicBezTo>
                    <a:pt x="771" y="856"/>
                    <a:pt x="562" y="863"/>
                    <a:pt x="341" y="863"/>
                  </a:cubicBezTo>
                  <a:cubicBezTo>
                    <a:pt x="292" y="863"/>
                    <a:pt x="242" y="862"/>
                    <a:pt x="192" y="862"/>
                  </a:cubicBezTo>
                  <a:cubicBezTo>
                    <a:pt x="185" y="861"/>
                    <a:pt x="178" y="861"/>
                    <a:pt x="171" y="861"/>
                  </a:cubicBezTo>
                  <a:cubicBezTo>
                    <a:pt x="1" y="861"/>
                    <a:pt x="7" y="1107"/>
                    <a:pt x="181" y="1107"/>
                  </a:cubicBezTo>
                  <a:cubicBezTo>
                    <a:pt x="264" y="1107"/>
                    <a:pt x="347" y="1109"/>
                    <a:pt x="432" y="1109"/>
                  </a:cubicBezTo>
                  <a:cubicBezTo>
                    <a:pt x="643" y="1109"/>
                    <a:pt x="857" y="1098"/>
                    <a:pt x="1055" y="1022"/>
                  </a:cubicBezTo>
                  <a:cubicBezTo>
                    <a:pt x="1512" y="862"/>
                    <a:pt x="1885" y="511"/>
                    <a:pt x="2237" y="223"/>
                  </a:cubicBezTo>
                  <a:cubicBezTo>
                    <a:pt x="2347" y="139"/>
                    <a:pt x="2248" y="1"/>
                    <a:pt x="2139"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 name="Google Shape;1368;p32">
              <a:extLst>
                <a:ext uri="{FF2B5EF4-FFF2-40B4-BE49-F238E27FC236}">
                  <a16:creationId xmlns:a16="http://schemas.microsoft.com/office/drawing/2014/main" id="{E7751E60-C0DF-0723-FED7-420270BC718E}"/>
                </a:ext>
              </a:extLst>
            </p:cNvPr>
            <p:cNvSpPr/>
            <p:nvPr/>
          </p:nvSpPr>
          <p:spPr>
            <a:xfrm flipH="1">
              <a:off x="7730966" y="4178921"/>
              <a:ext cx="165171" cy="139101"/>
            </a:xfrm>
            <a:custGeom>
              <a:avLst/>
              <a:gdLst/>
              <a:ahLst/>
              <a:cxnLst/>
              <a:rect l="l" t="t" r="r" b="b"/>
              <a:pathLst>
                <a:path w="906" h="763" extrusionOk="0">
                  <a:moveTo>
                    <a:pt x="762" y="0"/>
                  </a:moveTo>
                  <a:cubicBezTo>
                    <a:pt x="730" y="0"/>
                    <a:pt x="698" y="14"/>
                    <a:pt x="672" y="40"/>
                  </a:cubicBezTo>
                  <a:cubicBezTo>
                    <a:pt x="565" y="125"/>
                    <a:pt x="459" y="221"/>
                    <a:pt x="331" y="306"/>
                  </a:cubicBezTo>
                  <a:cubicBezTo>
                    <a:pt x="310" y="317"/>
                    <a:pt x="278" y="338"/>
                    <a:pt x="267" y="360"/>
                  </a:cubicBezTo>
                  <a:cubicBezTo>
                    <a:pt x="256" y="370"/>
                    <a:pt x="246" y="370"/>
                    <a:pt x="224" y="381"/>
                  </a:cubicBezTo>
                  <a:lnTo>
                    <a:pt x="214" y="392"/>
                  </a:lnTo>
                  <a:cubicBezTo>
                    <a:pt x="214" y="392"/>
                    <a:pt x="214" y="392"/>
                    <a:pt x="214" y="392"/>
                  </a:cubicBezTo>
                  <a:lnTo>
                    <a:pt x="214" y="392"/>
                  </a:lnTo>
                  <a:cubicBezTo>
                    <a:pt x="214" y="392"/>
                    <a:pt x="214" y="392"/>
                    <a:pt x="214" y="392"/>
                  </a:cubicBezTo>
                  <a:lnTo>
                    <a:pt x="214" y="392"/>
                  </a:lnTo>
                  <a:cubicBezTo>
                    <a:pt x="171" y="434"/>
                    <a:pt x="118" y="466"/>
                    <a:pt x="86" y="498"/>
                  </a:cubicBezTo>
                  <a:cubicBezTo>
                    <a:pt x="54" y="530"/>
                    <a:pt x="33" y="541"/>
                    <a:pt x="11" y="583"/>
                  </a:cubicBezTo>
                  <a:cubicBezTo>
                    <a:pt x="1" y="605"/>
                    <a:pt x="11" y="658"/>
                    <a:pt x="33" y="690"/>
                  </a:cubicBezTo>
                  <a:cubicBezTo>
                    <a:pt x="55" y="734"/>
                    <a:pt x="107" y="762"/>
                    <a:pt x="154" y="762"/>
                  </a:cubicBezTo>
                  <a:cubicBezTo>
                    <a:pt x="176" y="762"/>
                    <a:pt x="197" y="756"/>
                    <a:pt x="214" y="743"/>
                  </a:cubicBezTo>
                  <a:cubicBezTo>
                    <a:pt x="427" y="583"/>
                    <a:pt x="650" y="413"/>
                    <a:pt x="853" y="221"/>
                  </a:cubicBezTo>
                  <a:cubicBezTo>
                    <a:pt x="906" y="179"/>
                    <a:pt x="906" y="72"/>
                    <a:pt x="853" y="40"/>
                  </a:cubicBezTo>
                  <a:cubicBezTo>
                    <a:pt x="826" y="14"/>
                    <a:pt x="794" y="0"/>
                    <a:pt x="762"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 name="Google Shape;1369;p32">
              <a:extLst>
                <a:ext uri="{FF2B5EF4-FFF2-40B4-BE49-F238E27FC236}">
                  <a16:creationId xmlns:a16="http://schemas.microsoft.com/office/drawing/2014/main" id="{B8399749-9D33-3153-065D-A5F55B9BEF9C}"/>
                </a:ext>
              </a:extLst>
            </p:cNvPr>
            <p:cNvSpPr/>
            <p:nvPr/>
          </p:nvSpPr>
          <p:spPr>
            <a:xfrm flipH="1">
              <a:off x="7381485" y="4110556"/>
              <a:ext cx="136001" cy="227155"/>
            </a:xfrm>
            <a:custGeom>
              <a:avLst/>
              <a:gdLst/>
              <a:ahLst/>
              <a:cxnLst/>
              <a:rect l="l" t="t" r="r" b="b"/>
              <a:pathLst>
                <a:path w="746" h="1246" extrusionOk="0">
                  <a:moveTo>
                    <a:pt x="590" y="1"/>
                  </a:moveTo>
                  <a:cubicBezTo>
                    <a:pt x="544" y="1"/>
                    <a:pt x="498" y="19"/>
                    <a:pt x="469" y="64"/>
                  </a:cubicBezTo>
                  <a:cubicBezTo>
                    <a:pt x="362" y="234"/>
                    <a:pt x="266" y="415"/>
                    <a:pt x="181" y="596"/>
                  </a:cubicBezTo>
                  <a:cubicBezTo>
                    <a:pt x="107" y="756"/>
                    <a:pt x="32" y="926"/>
                    <a:pt x="11" y="1118"/>
                  </a:cubicBezTo>
                  <a:cubicBezTo>
                    <a:pt x="0" y="1182"/>
                    <a:pt x="75" y="1246"/>
                    <a:pt x="149" y="1246"/>
                  </a:cubicBezTo>
                  <a:cubicBezTo>
                    <a:pt x="217" y="1246"/>
                    <a:pt x="258" y="1194"/>
                    <a:pt x="273" y="1137"/>
                  </a:cubicBezTo>
                  <a:lnTo>
                    <a:pt x="273" y="1137"/>
                  </a:lnTo>
                  <a:cubicBezTo>
                    <a:pt x="273" y="1137"/>
                    <a:pt x="273" y="1137"/>
                    <a:pt x="273" y="1137"/>
                  </a:cubicBezTo>
                  <a:cubicBezTo>
                    <a:pt x="274" y="1137"/>
                    <a:pt x="275" y="1135"/>
                    <a:pt x="277" y="1129"/>
                  </a:cubicBezTo>
                  <a:lnTo>
                    <a:pt x="277" y="1107"/>
                  </a:lnTo>
                  <a:cubicBezTo>
                    <a:pt x="277" y="1086"/>
                    <a:pt x="298" y="1075"/>
                    <a:pt x="298" y="1065"/>
                  </a:cubicBezTo>
                  <a:cubicBezTo>
                    <a:pt x="309" y="1022"/>
                    <a:pt x="320" y="1001"/>
                    <a:pt x="330" y="958"/>
                  </a:cubicBezTo>
                  <a:cubicBezTo>
                    <a:pt x="352" y="926"/>
                    <a:pt x="352" y="916"/>
                    <a:pt x="362" y="894"/>
                  </a:cubicBezTo>
                  <a:cubicBezTo>
                    <a:pt x="362" y="873"/>
                    <a:pt x="373" y="873"/>
                    <a:pt x="373" y="862"/>
                  </a:cubicBezTo>
                  <a:cubicBezTo>
                    <a:pt x="373" y="855"/>
                    <a:pt x="378" y="847"/>
                    <a:pt x="378" y="847"/>
                  </a:cubicBezTo>
                  <a:lnTo>
                    <a:pt x="378" y="847"/>
                  </a:lnTo>
                  <a:cubicBezTo>
                    <a:pt x="377" y="847"/>
                    <a:pt x="376" y="849"/>
                    <a:pt x="373" y="852"/>
                  </a:cubicBezTo>
                  <a:cubicBezTo>
                    <a:pt x="384" y="799"/>
                    <a:pt x="416" y="756"/>
                    <a:pt x="437" y="703"/>
                  </a:cubicBezTo>
                  <a:cubicBezTo>
                    <a:pt x="522" y="532"/>
                    <a:pt x="618" y="351"/>
                    <a:pt x="703" y="192"/>
                  </a:cubicBezTo>
                  <a:cubicBezTo>
                    <a:pt x="746" y="128"/>
                    <a:pt x="724" y="53"/>
                    <a:pt x="650" y="11"/>
                  </a:cubicBezTo>
                  <a:cubicBezTo>
                    <a:pt x="630" y="4"/>
                    <a:pt x="610" y="1"/>
                    <a:pt x="590"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 name="Google Shape;1370;p32">
              <a:extLst>
                <a:ext uri="{FF2B5EF4-FFF2-40B4-BE49-F238E27FC236}">
                  <a16:creationId xmlns:a16="http://schemas.microsoft.com/office/drawing/2014/main" id="{A1213370-DEE2-C906-E343-35E0507DB89B}"/>
                </a:ext>
              </a:extLst>
            </p:cNvPr>
            <p:cNvSpPr/>
            <p:nvPr/>
          </p:nvSpPr>
          <p:spPr>
            <a:xfrm flipH="1">
              <a:off x="7264992" y="4104357"/>
              <a:ext cx="108838" cy="187777"/>
            </a:xfrm>
            <a:custGeom>
              <a:avLst/>
              <a:gdLst/>
              <a:ahLst/>
              <a:cxnLst/>
              <a:rect l="l" t="t" r="r" b="b"/>
              <a:pathLst>
                <a:path w="597" h="1030" extrusionOk="0">
                  <a:moveTo>
                    <a:pt x="446" y="1"/>
                  </a:moveTo>
                  <a:cubicBezTo>
                    <a:pt x="407" y="1"/>
                    <a:pt x="361" y="22"/>
                    <a:pt x="341" y="55"/>
                  </a:cubicBezTo>
                  <a:cubicBezTo>
                    <a:pt x="266" y="194"/>
                    <a:pt x="213" y="343"/>
                    <a:pt x="160" y="481"/>
                  </a:cubicBezTo>
                  <a:cubicBezTo>
                    <a:pt x="107" y="598"/>
                    <a:pt x="53" y="737"/>
                    <a:pt x="11" y="865"/>
                  </a:cubicBezTo>
                  <a:cubicBezTo>
                    <a:pt x="0" y="939"/>
                    <a:pt x="43" y="1014"/>
                    <a:pt x="107" y="1024"/>
                  </a:cubicBezTo>
                  <a:cubicBezTo>
                    <a:pt x="118" y="1028"/>
                    <a:pt x="130" y="1030"/>
                    <a:pt x="142" y="1030"/>
                  </a:cubicBezTo>
                  <a:cubicBezTo>
                    <a:pt x="198" y="1030"/>
                    <a:pt x="258" y="992"/>
                    <a:pt x="266" y="939"/>
                  </a:cubicBezTo>
                  <a:cubicBezTo>
                    <a:pt x="309" y="801"/>
                    <a:pt x="352" y="684"/>
                    <a:pt x="394" y="566"/>
                  </a:cubicBezTo>
                  <a:cubicBezTo>
                    <a:pt x="416" y="524"/>
                    <a:pt x="426" y="481"/>
                    <a:pt x="437" y="460"/>
                  </a:cubicBezTo>
                  <a:cubicBezTo>
                    <a:pt x="437" y="439"/>
                    <a:pt x="437" y="439"/>
                    <a:pt x="447" y="428"/>
                  </a:cubicBezTo>
                  <a:cubicBezTo>
                    <a:pt x="469" y="417"/>
                    <a:pt x="469" y="385"/>
                    <a:pt x="479" y="375"/>
                  </a:cubicBezTo>
                  <a:cubicBezTo>
                    <a:pt x="501" y="321"/>
                    <a:pt x="533" y="258"/>
                    <a:pt x="554" y="204"/>
                  </a:cubicBezTo>
                  <a:cubicBezTo>
                    <a:pt x="597" y="140"/>
                    <a:pt x="575" y="55"/>
                    <a:pt x="501" y="23"/>
                  </a:cubicBezTo>
                  <a:cubicBezTo>
                    <a:pt x="489" y="8"/>
                    <a:pt x="469" y="1"/>
                    <a:pt x="446"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 name="Google Shape;1371;p32">
              <a:extLst>
                <a:ext uri="{FF2B5EF4-FFF2-40B4-BE49-F238E27FC236}">
                  <a16:creationId xmlns:a16="http://schemas.microsoft.com/office/drawing/2014/main" id="{6CF4232E-15CE-BBFF-6905-39A3E619DAEA}"/>
                </a:ext>
              </a:extLst>
            </p:cNvPr>
            <p:cNvSpPr/>
            <p:nvPr/>
          </p:nvSpPr>
          <p:spPr>
            <a:xfrm flipH="1">
              <a:off x="6418545" y="3132660"/>
              <a:ext cx="112848" cy="103186"/>
            </a:xfrm>
            <a:custGeom>
              <a:avLst/>
              <a:gdLst/>
              <a:ahLst/>
              <a:cxnLst/>
              <a:rect l="l" t="t" r="r" b="b"/>
              <a:pathLst>
                <a:path w="619" h="566" extrusionOk="0">
                  <a:moveTo>
                    <a:pt x="236" y="275"/>
                  </a:moveTo>
                  <a:cubicBezTo>
                    <a:pt x="236" y="275"/>
                    <a:pt x="236" y="275"/>
                    <a:pt x="237" y="275"/>
                  </a:cubicBezTo>
                  <a:lnTo>
                    <a:pt x="237" y="275"/>
                  </a:lnTo>
                  <a:cubicBezTo>
                    <a:pt x="236" y="275"/>
                    <a:pt x="236" y="275"/>
                    <a:pt x="236" y="276"/>
                  </a:cubicBezTo>
                  <a:lnTo>
                    <a:pt x="236" y="276"/>
                  </a:lnTo>
                  <a:cubicBezTo>
                    <a:pt x="236" y="275"/>
                    <a:pt x="236" y="275"/>
                    <a:pt x="236" y="275"/>
                  </a:cubicBezTo>
                  <a:close/>
                  <a:moveTo>
                    <a:pt x="248" y="280"/>
                  </a:moveTo>
                  <a:cubicBezTo>
                    <a:pt x="249" y="280"/>
                    <a:pt x="249" y="280"/>
                    <a:pt x="250" y="281"/>
                  </a:cubicBezTo>
                  <a:lnTo>
                    <a:pt x="250" y="281"/>
                  </a:lnTo>
                  <a:lnTo>
                    <a:pt x="250" y="281"/>
                  </a:lnTo>
                  <a:lnTo>
                    <a:pt x="250" y="281"/>
                  </a:lnTo>
                  <a:cubicBezTo>
                    <a:pt x="250" y="281"/>
                    <a:pt x="250" y="281"/>
                    <a:pt x="250" y="281"/>
                  </a:cubicBezTo>
                  <a:lnTo>
                    <a:pt x="250" y="281"/>
                  </a:lnTo>
                  <a:cubicBezTo>
                    <a:pt x="250" y="281"/>
                    <a:pt x="250" y="281"/>
                    <a:pt x="250" y="281"/>
                  </a:cubicBezTo>
                  <a:lnTo>
                    <a:pt x="250" y="281"/>
                  </a:lnTo>
                  <a:lnTo>
                    <a:pt x="244" y="286"/>
                  </a:lnTo>
                  <a:lnTo>
                    <a:pt x="244" y="286"/>
                  </a:lnTo>
                  <a:cubicBezTo>
                    <a:pt x="244" y="285"/>
                    <a:pt x="243" y="285"/>
                    <a:pt x="243" y="284"/>
                  </a:cubicBezTo>
                  <a:lnTo>
                    <a:pt x="243" y="284"/>
                  </a:lnTo>
                  <a:cubicBezTo>
                    <a:pt x="245" y="283"/>
                    <a:pt x="247" y="281"/>
                    <a:pt x="248" y="280"/>
                  </a:cubicBezTo>
                  <a:close/>
                  <a:moveTo>
                    <a:pt x="271" y="1"/>
                  </a:moveTo>
                  <a:cubicBezTo>
                    <a:pt x="222" y="1"/>
                    <a:pt x="174" y="14"/>
                    <a:pt x="129" y="40"/>
                  </a:cubicBezTo>
                  <a:cubicBezTo>
                    <a:pt x="86" y="61"/>
                    <a:pt x="33" y="103"/>
                    <a:pt x="22" y="146"/>
                  </a:cubicBezTo>
                  <a:cubicBezTo>
                    <a:pt x="11" y="167"/>
                    <a:pt x="1" y="210"/>
                    <a:pt x="11" y="253"/>
                  </a:cubicBezTo>
                  <a:cubicBezTo>
                    <a:pt x="22" y="274"/>
                    <a:pt x="33" y="316"/>
                    <a:pt x="75" y="327"/>
                  </a:cubicBezTo>
                  <a:cubicBezTo>
                    <a:pt x="92" y="344"/>
                    <a:pt x="115" y="353"/>
                    <a:pt x="138" y="353"/>
                  </a:cubicBezTo>
                  <a:cubicBezTo>
                    <a:pt x="172" y="353"/>
                    <a:pt x="210" y="333"/>
                    <a:pt x="235" y="295"/>
                  </a:cubicBezTo>
                  <a:lnTo>
                    <a:pt x="244" y="286"/>
                  </a:lnTo>
                  <a:lnTo>
                    <a:pt x="244" y="286"/>
                  </a:lnTo>
                  <a:cubicBezTo>
                    <a:pt x="250" y="291"/>
                    <a:pt x="257" y="295"/>
                    <a:pt x="267" y="295"/>
                  </a:cubicBezTo>
                  <a:lnTo>
                    <a:pt x="267" y="295"/>
                  </a:lnTo>
                  <a:cubicBezTo>
                    <a:pt x="262" y="290"/>
                    <a:pt x="256" y="285"/>
                    <a:pt x="250" y="281"/>
                  </a:cubicBezTo>
                  <a:lnTo>
                    <a:pt x="250" y="281"/>
                  </a:lnTo>
                  <a:cubicBezTo>
                    <a:pt x="255" y="284"/>
                    <a:pt x="261" y="289"/>
                    <a:pt x="267" y="295"/>
                  </a:cubicBezTo>
                  <a:lnTo>
                    <a:pt x="267" y="295"/>
                  </a:lnTo>
                  <a:lnTo>
                    <a:pt x="252" y="281"/>
                  </a:lnTo>
                  <a:lnTo>
                    <a:pt x="252" y="281"/>
                  </a:lnTo>
                  <a:lnTo>
                    <a:pt x="267" y="295"/>
                  </a:lnTo>
                  <a:lnTo>
                    <a:pt x="267" y="295"/>
                  </a:lnTo>
                  <a:lnTo>
                    <a:pt x="267" y="295"/>
                  </a:lnTo>
                  <a:lnTo>
                    <a:pt x="267" y="295"/>
                  </a:lnTo>
                  <a:lnTo>
                    <a:pt x="288" y="316"/>
                  </a:lnTo>
                  <a:lnTo>
                    <a:pt x="267" y="295"/>
                  </a:lnTo>
                  <a:lnTo>
                    <a:pt x="267" y="295"/>
                  </a:lnTo>
                  <a:cubicBezTo>
                    <a:pt x="267" y="295"/>
                    <a:pt x="267" y="295"/>
                    <a:pt x="267" y="295"/>
                  </a:cubicBezTo>
                  <a:lnTo>
                    <a:pt x="267" y="295"/>
                  </a:lnTo>
                  <a:cubicBezTo>
                    <a:pt x="267" y="295"/>
                    <a:pt x="267" y="295"/>
                    <a:pt x="267" y="296"/>
                  </a:cubicBezTo>
                  <a:lnTo>
                    <a:pt x="267" y="296"/>
                  </a:lnTo>
                  <a:cubicBezTo>
                    <a:pt x="275" y="311"/>
                    <a:pt x="289" y="332"/>
                    <a:pt x="304" y="351"/>
                  </a:cubicBezTo>
                  <a:lnTo>
                    <a:pt x="304" y="351"/>
                  </a:lnTo>
                  <a:cubicBezTo>
                    <a:pt x="301" y="349"/>
                    <a:pt x="299" y="348"/>
                    <a:pt x="299" y="348"/>
                  </a:cubicBezTo>
                  <a:lnTo>
                    <a:pt x="299" y="348"/>
                  </a:lnTo>
                  <a:lnTo>
                    <a:pt x="342" y="466"/>
                  </a:lnTo>
                  <a:cubicBezTo>
                    <a:pt x="342" y="487"/>
                    <a:pt x="384" y="529"/>
                    <a:pt x="405" y="540"/>
                  </a:cubicBezTo>
                  <a:cubicBezTo>
                    <a:pt x="429" y="556"/>
                    <a:pt x="458" y="566"/>
                    <a:pt x="484" y="566"/>
                  </a:cubicBezTo>
                  <a:cubicBezTo>
                    <a:pt x="494" y="566"/>
                    <a:pt x="503" y="564"/>
                    <a:pt x="512" y="561"/>
                  </a:cubicBezTo>
                  <a:cubicBezTo>
                    <a:pt x="544" y="540"/>
                    <a:pt x="586" y="529"/>
                    <a:pt x="597" y="487"/>
                  </a:cubicBezTo>
                  <a:cubicBezTo>
                    <a:pt x="608" y="466"/>
                    <a:pt x="618" y="423"/>
                    <a:pt x="608" y="380"/>
                  </a:cubicBezTo>
                  <a:cubicBezTo>
                    <a:pt x="597" y="316"/>
                    <a:pt x="565" y="253"/>
                    <a:pt x="544" y="189"/>
                  </a:cubicBezTo>
                  <a:cubicBezTo>
                    <a:pt x="512" y="135"/>
                    <a:pt x="480" y="82"/>
                    <a:pt x="427" y="50"/>
                  </a:cubicBezTo>
                  <a:cubicBezTo>
                    <a:pt x="377" y="17"/>
                    <a:pt x="324" y="1"/>
                    <a:pt x="27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 name="Google Shape;1372;p32">
              <a:extLst>
                <a:ext uri="{FF2B5EF4-FFF2-40B4-BE49-F238E27FC236}">
                  <a16:creationId xmlns:a16="http://schemas.microsoft.com/office/drawing/2014/main" id="{8E8E38EA-6E3B-180D-7ACB-611D2D9508E1}"/>
                </a:ext>
              </a:extLst>
            </p:cNvPr>
            <p:cNvSpPr/>
            <p:nvPr/>
          </p:nvSpPr>
          <p:spPr>
            <a:xfrm flipH="1">
              <a:off x="6276893" y="3206677"/>
              <a:ext cx="136001" cy="103915"/>
            </a:xfrm>
            <a:custGeom>
              <a:avLst/>
              <a:gdLst/>
              <a:ahLst/>
              <a:cxnLst/>
              <a:rect l="l" t="t" r="r" b="b"/>
              <a:pathLst>
                <a:path w="746" h="570" extrusionOk="0">
                  <a:moveTo>
                    <a:pt x="330" y="272"/>
                  </a:moveTo>
                  <a:cubicBezTo>
                    <a:pt x="330" y="272"/>
                    <a:pt x="337" y="272"/>
                    <a:pt x="340" y="278"/>
                  </a:cubicBezTo>
                  <a:lnTo>
                    <a:pt x="340" y="278"/>
                  </a:lnTo>
                  <a:cubicBezTo>
                    <a:pt x="333" y="275"/>
                    <a:pt x="325" y="272"/>
                    <a:pt x="330" y="272"/>
                  </a:cubicBezTo>
                  <a:close/>
                  <a:moveTo>
                    <a:pt x="356" y="280"/>
                  </a:moveTo>
                  <a:cubicBezTo>
                    <a:pt x="356" y="280"/>
                    <a:pt x="358" y="281"/>
                    <a:pt x="362" y="283"/>
                  </a:cubicBezTo>
                  <a:cubicBezTo>
                    <a:pt x="363" y="284"/>
                    <a:pt x="363" y="284"/>
                    <a:pt x="364" y="285"/>
                  </a:cubicBezTo>
                  <a:lnTo>
                    <a:pt x="364" y="285"/>
                  </a:lnTo>
                  <a:cubicBezTo>
                    <a:pt x="360" y="282"/>
                    <a:pt x="356" y="280"/>
                    <a:pt x="356" y="280"/>
                  </a:cubicBezTo>
                  <a:close/>
                  <a:moveTo>
                    <a:pt x="279" y="287"/>
                  </a:moveTo>
                  <a:lnTo>
                    <a:pt x="279" y="287"/>
                  </a:lnTo>
                  <a:cubicBezTo>
                    <a:pt x="278" y="291"/>
                    <a:pt x="277" y="294"/>
                    <a:pt x="277" y="294"/>
                  </a:cubicBezTo>
                  <a:cubicBezTo>
                    <a:pt x="277" y="291"/>
                    <a:pt x="278" y="289"/>
                    <a:pt x="279" y="287"/>
                  </a:cubicBezTo>
                  <a:close/>
                  <a:moveTo>
                    <a:pt x="324" y="1"/>
                  </a:moveTo>
                  <a:cubicBezTo>
                    <a:pt x="291" y="1"/>
                    <a:pt x="256" y="6"/>
                    <a:pt x="224" y="17"/>
                  </a:cubicBezTo>
                  <a:cubicBezTo>
                    <a:pt x="160" y="38"/>
                    <a:pt x="107" y="81"/>
                    <a:pt x="64" y="134"/>
                  </a:cubicBezTo>
                  <a:cubicBezTo>
                    <a:pt x="22" y="187"/>
                    <a:pt x="0" y="272"/>
                    <a:pt x="0" y="336"/>
                  </a:cubicBezTo>
                  <a:cubicBezTo>
                    <a:pt x="0" y="400"/>
                    <a:pt x="64" y="464"/>
                    <a:pt x="128" y="464"/>
                  </a:cubicBezTo>
                  <a:cubicBezTo>
                    <a:pt x="235" y="454"/>
                    <a:pt x="288" y="400"/>
                    <a:pt x="288" y="326"/>
                  </a:cubicBezTo>
                  <a:cubicBezTo>
                    <a:pt x="288" y="326"/>
                    <a:pt x="309" y="315"/>
                    <a:pt x="288" y="294"/>
                  </a:cubicBezTo>
                  <a:lnTo>
                    <a:pt x="288" y="283"/>
                  </a:lnTo>
                  <a:lnTo>
                    <a:pt x="288" y="272"/>
                  </a:lnTo>
                  <a:cubicBezTo>
                    <a:pt x="288" y="251"/>
                    <a:pt x="309" y="251"/>
                    <a:pt x="320" y="251"/>
                  </a:cubicBezTo>
                  <a:lnTo>
                    <a:pt x="330" y="251"/>
                  </a:lnTo>
                  <a:cubicBezTo>
                    <a:pt x="330" y="251"/>
                    <a:pt x="325" y="254"/>
                    <a:pt x="319" y="257"/>
                  </a:cubicBezTo>
                  <a:lnTo>
                    <a:pt x="319" y="257"/>
                  </a:lnTo>
                  <a:cubicBezTo>
                    <a:pt x="320" y="256"/>
                    <a:pt x="320" y="254"/>
                    <a:pt x="320" y="251"/>
                  </a:cubicBezTo>
                  <a:lnTo>
                    <a:pt x="320" y="251"/>
                  </a:lnTo>
                  <a:lnTo>
                    <a:pt x="315" y="260"/>
                  </a:lnTo>
                  <a:lnTo>
                    <a:pt x="315" y="260"/>
                  </a:lnTo>
                  <a:cubicBezTo>
                    <a:pt x="310" y="264"/>
                    <a:pt x="305" y="269"/>
                    <a:pt x="310" y="271"/>
                  </a:cubicBezTo>
                  <a:lnTo>
                    <a:pt x="310" y="271"/>
                  </a:lnTo>
                  <a:lnTo>
                    <a:pt x="309" y="272"/>
                  </a:lnTo>
                  <a:cubicBezTo>
                    <a:pt x="309" y="272"/>
                    <a:pt x="310" y="272"/>
                    <a:pt x="312" y="272"/>
                  </a:cubicBezTo>
                  <a:lnTo>
                    <a:pt x="312" y="272"/>
                  </a:lnTo>
                  <a:cubicBezTo>
                    <a:pt x="314" y="272"/>
                    <a:pt x="316" y="272"/>
                    <a:pt x="320" y="272"/>
                  </a:cubicBezTo>
                  <a:lnTo>
                    <a:pt x="309" y="272"/>
                  </a:lnTo>
                  <a:cubicBezTo>
                    <a:pt x="320" y="272"/>
                    <a:pt x="330" y="272"/>
                    <a:pt x="330" y="283"/>
                  </a:cubicBezTo>
                  <a:lnTo>
                    <a:pt x="341" y="283"/>
                  </a:lnTo>
                  <a:lnTo>
                    <a:pt x="362" y="294"/>
                  </a:lnTo>
                  <a:lnTo>
                    <a:pt x="373" y="294"/>
                  </a:lnTo>
                  <a:cubicBezTo>
                    <a:pt x="375" y="294"/>
                    <a:pt x="375" y="293"/>
                    <a:pt x="374" y="292"/>
                  </a:cubicBezTo>
                  <a:lnTo>
                    <a:pt x="374" y="292"/>
                  </a:lnTo>
                  <a:cubicBezTo>
                    <a:pt x="380" y="295"/>
                    <a:pt x="384" y="298"/>
                    <a:pt x="384" y="304"/>
                  </a:cubicBezTo>
                  <a:lnTo>
                    <a:pt x="384" y="304"/>
                  </a:lnTo>
                  <a:lnTo>
                    <a:pt x="384" y="304"/>
                  </a:lnTo>
                  <a:cubicBezTo>
                    <a:pt x="384" y="304"/>
                    <a:pt x="384" y="326"/>
                    <a:pt x="394" y="326"/>
                  </a:cubicBezTo>
                  <a:cubicBezTo>
                    <a:pt x="416" y="336"/>
                    <a:pt x="426" y="347"/>
                    <a:pt x="426" y="379"/>
                  </a:cubicBezTo>
                  <a:cubicBezTo>
                    <a:pt x="437" y="390"/>
                    <a:pt x="448" y="422"/>
                    <a:pt x="448" y="432"/>
                  </a:cubicBezTo>
                  <a:cubicBezTo>
                    <a:pt x="448" y="417"/>
                    <a:pt x="442" y="407"/>
                    <a:pt x="443" y="407"/>
                  </a:cubicBezTo>
                  <a:lnTo>
                    <a:pt x="443" y="407"/>
                  </a:lnTo>
                  <a:cubicBezTo>
                    <a:pt x="443" y="407"/>
                    <a:pt x="445" y="408"/>
                    <a:pt x="448" y="411"/>
                  </a:cubicBezTo>
                  <a:lnTo>
                    <a:pt x="448" y="432"/>
                  </a:lnTo>
                  <a:cubicBezTo>
                    <a:pt x="448" y="443"/>
                    <a:pt x="469" y="454"/>
                    <a:pt x="469" y="464"/>
                  </a:cubicBezTo>
                  <a:cubicBezTo>
                    <a:pt x="486" y="524"/>
                    <a:pt x="530" y="569"/>
                    <a:pt x="585" y="569"/>
                  </a:cubicBezTo>
                  <a:cubicBezTo>
                    <a:pt x="599" y="569"/>
                    <a:pt x="614" y="566"/>
                    <a:pt x="629" y="560"/>
                  </a:cubicBezTo>
                  <a:cubicBezTo>
                    <a:pt x="693" y="539"/>
                    <a:pt x="746" y="464"/>
                    <a:pt x="714" y="400"/>
                  </a:cubicBezTo>
                  <a:cubicBezTo>
                    <a:pt x="661" y="241"/>
                    <a:pt x="575" y="81"/>
                    <a:pt x="416" y="17"/>
                  </a:cubicBezTo>
                  <a:cubicBezTo>
                    <a:pt x="389" y="6"/>
                    <a:pt x="357" y="1"/>
                    <a:pt x="324"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 name="Google Shape;1373;p32">
              <a:extLst>
                <a:ext uri="{FF2B5EF4-FFF2-40B4-BE49-F238E27FC236}">
                  <a16:creationId xmlns:a16="http://schemas.microsoft.com/office/drawing/2014/main" id="{23BD1DDE-C1B1-A0BE-064F-4A912F83CECA}"/>
                </a:ext>
              </a:extLst>
            </p:cNvPr>
            <p:cNvSpPr/>
            <p:nvPr/>
          </p:nvSpPr>
          <p:spPr>
            <a:xfrm flipH="1">
              <a:off x="6102061" y="3249701"/>
              <a:ext cx="132173" cy="107561"/>
            </a:xfrm>
            <a:custGeom>
              <a:avLst/>
              <a:gdLst/>
              <a:ahLst/>
              <a:cxnLst/>
              <a:rect l="l" t="t" r="r" b="b"/>
              <a:pathLst>
                <a:path w="725" h="590" extrusionOk="0">
                  <a:moveTo>
                    <a:pt x="362" y="218"/>
                  </a:moveTo>
                  <a:cubicBezTo>
                    <a:pt x="365" y="218"/>
                    <a:pt x="364" y="219"/>
                    <a:pt x="361" y="221"/>
                  </a:cubicBezTo>
                  <a:lnTo>
                    <a:pt x="361" y="221"/>
                  </a:lnTo>
                  <a:cubicBezTo>
                    <a:pt x="361" y="220"/>
                    <a:pt x="362" y="219"/>
                    <a:pt x="362" y="218"/>
                  </a:cubicBezTo>
                  <a:close/>
                  <a:moveTo>
                    <a:pt x="348" y="224"/>
                  </a:moveTo>
                  <a:cubicBezTo>
                    <a:pt x="348" y="225"/>
                    <a:pt x="349" y="226"/>
                    <a:pt x="350" y="227"/>
                  </a:cubicBezTo>
                  <a:lnTo>
                    <a:pt x="350" y="227"/>
                  </a:lnTo>
                  <a:cubicBezTo>
                    <a:pt x="346" y="229"/>
                    <a:pt x="342" y="232"/>
                    <a:pt x="339" y="233"/>
                  </a:cubicBezTo>
                  <a:lnTo>
                    <a:pt x="339" y="233"/>
                  </a:lnTo>
                  <a:cubicBezTo>
                    <a:pt x="339" y="233"/>
                    <a:pt x="339" y="233"/>
                    <a:pt x="338" y="233"/>
                  </a:cubicBezTo>
                  <a:lnTo>
                    <a:pt x="338" y="233"/>
                  </a:lnTo>
                  <a:cubicBezTo>
                    <a:pt x="341" y="231"/>
                    <a:pt x="345" y="227"/>
                    <a:pt x="348" y="224"/>
                  </a:cubicBezTo>
                  <a:close/>
                  <a:moveTo>
                    <a:pt x="351" y="236"/>
                  </a:moveTo>
                  <a:cubicBezTo>
                    <a:pt x="351" y="237"/>
                    <a:pt x="351" y="238"/>
                    <a:pt x="351" y="239"/>
                  </a:cubicBezTo>
                  <a:cubicBezTo>
                    <a:pt x="355" y="240"/>
                    <a:pt x="356" y="241"/>
                    <a:pt x="356" y="241"/>
                  </a:cubicBezTo>
                  <a:cubicBezTo>
                    <a:pt x="356" y="241"/>
                    <a:pt x="353" y="240"/>
                    <a:pt x="349" y="238"/>
                  </a:cubicBezTo>
                  <a:lnTo>
                    <a:pt x="349" y="238"/>
                  </a:lnTo>
                  <a:cubicBezTo>
                    <a:pt x="350" y="238"/>
                    <a:pt x="351" y="237"/>
                    <a:pt x="351" y="236"/>
                  </a:cubicBezTo>
                  <a:close/>
                  <a:moveTo>
                    <a:pt x="362" y="271"/>
                  </a:moveTo>
                  <a:cubicBezTo>
                    <a:pt x="362" y="271"/>
                    <a:pt x="362" y="292"/>
                    <a:pt x="373" y="292"/>
                  </a:cubicBezTo>
                  <a:lnTo>
                    <a:pt x="362" y="271"/>
                  </a:lnTo>
                  <a:close/>
                  <a:moveTo>
                    <a:pt x="320" y="1"/>
                  </a:moveTo>
                  <a:cubicBezTo>
                    <a:pt x="303" y="1"/>
                    <a:pt x="285" y="2"/>
                    <a:pt x="266" y="5"/>
                  </a:cubicBezTo>
                  <a:cubicBezTo>
                    <a:pt x="213" y="26"/>
                    <a:pt x="160" y="58"/>
                    <a:pt x="128" y="100"/>
                  </a:cubicBezTo>
                  <a:cubicBezTo>
                    <a:pt x="75" y="154"/>
                    <a:pt x="43" y="218"/>
                    <a:pt x="21" y="292"/>
                  </a:cubicBezTo>
                  <a:cubicBezTo>
                    <a:pt x="0" y="356"/>
                    <a:pt x="43" y="430"/>
                    <a:pt x="107" y="452"/>
                  </a:cubicBezTo>
                  <a:cubicBezTo>
                    <a:pt x="192" y="420"/>
                    <a:pt x="256" y="377"/>
                    <a:pt x="288" y="313"/>
                  </a:cubicBezTo>
                  <a:cubicBezTo>
                    <a:pt x="288" y="303"/>
                    <a:pt x="298" y="292"/>
                    <a:pt x="298" y="271"/>
                  </a:cubicBezTo>
                  <a:cubicBezTo>
                    <a:pt x="300" y="268"/>
                    <a:pt x="301" y="266"/>
                    <a:pt x="301" y="266"/>
                  </a:cubicBezTo>
                  <a:lnTo>
                    <a:pt x="301" y="266"/>
                  </a:lnTo>
                  <a:cubicBezTo>
                    <a:pt x="303" y="266"/>
                    <a:pt x="294" y="296"/>
                    <a:pt x="295" y="296"/>
                  </a:cubicBezTo>
                  <a:cubicBezTo>
                    <a:pt x="296" y="296"/>
                    <a:pt x="297" y="295"/>
                    <a:pt x="298" y="292"/>
                  </a:cubicBezTo>
                  <a:cubicBezTo>
                    <a:pt x="298" y="292"/>
                    <a:pt x="298" y="271"/>
                    <a:pt x="309" y="271"/>
                  </a:cubicBezTo>
                  <a:cubicBezTo>
                    <a:pt x="309" y="260"/>
                    <a:pt x="320" y="260"/>
                    <a:pt x="320" y="249"/>
                  </a:cubicBezTo>
                  <a:lnTo>
                    <a:pt x="332" y="237"/>
                  </a:lnTo>
                  <a:lnTo>
                    <a:pt x="332" y="237"/>
                  </a:lnTo>
                  <a:cubicBezTo>
                    <a:pt x="333" y="237"/>
                    <a:pt x="334" y="236"/>
                    <a:pt x="336" y="235"/>
                  </a:cubicBezTo>
                  <a:lnTo>
                    <a:pt x="336" y="235"/>
                  </a:lnTo>
                  <a:cubicBezTo>
                    <a:pt x="336" y="235"/>
                    <a:pt x="336" y="236"/>
                    <a:pt x="336" y="236"/>
                  </a:cubicBezTo>
                  <a:lnTo>
                    <a:pt x="336" y="236"/>
                  </a:lnTo>
                  <a:cubicBezTo>
                    <a:pt x="335" y="238"/>
                    <a:pt x="336" y="239"/>
                    <a:pt x="341" y="239"/>
                  </a:cubicBezTo>
                  <a:cubicBezTo>
                    <a:pt x="341" y="239"/>
                    <a:pt x="351" y="239"/>
                    <a:pt x="351" y="249"/>
                  </a:cubicBezTo>
                  <a:cubicBezTo>
                    <a:pt x="362" y="260"/>
                    <a:pt x="373" y="271"/>
                    <a:pt x="373" y="292"/>
                  </a:cubicBezTo>
                  <a:cubicBezTo>
                    <a:pt x="373" y="303"/>
                    <a:pt x="394" y="303"/>
                    <a:pt x="394" y="313"/>
                  </a:cubicBezTo>
                  <a:cubicBezTo>
                    <a:pt x="405" y="324"/>
                    <a:pt x="405" y="356"/>
                    <a:pt x="415" y="367"/>
                  </a:cubicBezTo>
                  <a:cubicBezTo>
                    <a:pt x="415" y="367"/>
                    <a:pt x="415" y="367"/>
                    <a:pt x="415" y="367"/>
                  </a:cubicBezTo>
                  <a:lnTo>
                    <a:pt x="415" y="367"/>
                  </a:lnTo>
                  <a:cubicBezTo>
                    <a:pt x="415" y="368"/>
                    <a:pt x="416" y="370"/>
                    <a:pt x="416" y="372"/>
                  </a:cubicBezTo>
                  <a:lnTo>
                    <a:pt x="416" y="372"/>
                  </a:lnTo>
                  <a:cubicBezTo>
                    <a:pt x="418" y="383"/>
                    <a:pt x="426" y="400"/>
                    <a:pt x="426" y="409"/>
                  </a:cubicBezTo>
                  <a:cubicBezTo>
                    <a:pt x="447" y="430"/>
                    <a:pt x="447" y="462"/>
                    <a:pt x="458" y="484"/>
                  </a:cubicBezTo>
                  <a:cubicBezTo>
                    <a:pt x="466" y="543"/>
                    <a:pt x="522" y="589"/>
                    <a:pt x="577" y="589"/>
                  </a:cubicBezTo>
                  <a:cubicBezTo>
                    <a:pt x="591" y="589"/>
                    <a:pt x="605" y="586"/>
                    <a:pt x="618" y="580"/>
                  </a:cubicBezTo>
                  <a:cubicBezTo>
                    <a:pt x="682" y="558"/>
                    <a:pt x="724" y="484"/>
                    <a:pt x="714" y="420"/>
                  </a:cubicBezTo>
                  <a:cubicBezTo>
                    <a:pt x="682" y="345"/>
                    <a:pt x="660" y="249"/>
                    <a:pt x="618" y="186"/>
                  </a:cubicBezTo>
                  <a:cubicBezTo>
                    <a:pt x="575" y="132"/>
                    <a:pt x="522" y="58"/>
                    <a:pt x="469" y="36"/>
                  </a:cubicBezTo>
                  <a:cubicBezTo>
                    <a:pt x="421" y="13"/>
                    <a:pt x="373" y="1"/>
                    <a:pt x="320"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 name="Google Shape;1374;p32">
              <a:extLst>
                <a:ext uri="{FF2B5EF4-FFF2-40B4-BE49-F238E27FC236}">
                  <a16:creationId xmlns:a16="http://schemas.microsoft.com/office/drawing/2014/main" id="{6D9B54A4-18F0-22C2-FEBC-DE7BD18A94B3}"/>
                </a:ext>
              </a:extLst>
            </p:cNvPr>
            <p:cNvSpPr/>
            <p:nvPr/>
          </p:nvSpPr>
          <p:spPr>
            <a:xfrm flipH="1">
              <a:off x="6253557" y="3289262"/>
              <a:ext cx="215670" cy="159337"/>
            </a:xfrm>
            <a:custGeom>
              <a:avLst/>
              <a:gdLst/>
              <a:ahLst/>
              <a:cxnLst/>
              <a:rect l="l" t="t" r="r" b="b"/>
              <a:pathLst>
                <a:path w="1183" h="874" extrusionOk="0">
                  <a:moveTo>
                    <a:pt x="277" y="294"/>
                  </a:moveTo>
                  <a:cubicBezTo>
                    <a:pt x="375" y="318"/>
                    <a:pt x="474" y="337"/>
                    <a:pt x="565" y="363"/>
                  </a:cubicBezTo>
                  <a:cubicBezTo>
                    <a:pt x="654" y="385"/>
                    <a:pt x="740" y="401"/>
                    <a:pt x="826" y="415"/>
                  </a:cubicBezTo>
                  <a:lnTo>
                    <a:pt x="826" y="415"/>
                  </a:lnTo>
                  <a:cubicBezTo>
                    <a:pt x="806" y="437"/>
                    <a:pt x="781" y="457"/>
                    <a:pt x="757" y="469"/>
                  </a:cubicBezTo>
                  <a:lnTo>
                    <a:pt x="735" y="501"/>
                  </a:lnTo>
                  <a:lnTo>
                    <a:pt x="725" y="512"/>
                  </a:lnTo>
                  <a:cubicBezTo>
                    <a:pt x="703" y="522"/>
                    <a:pt x="682" y="533"/>
                    <a:pt x="671" y="554"/>
                  </a:cubicBezTo>
                  <a:cubicBezTo>
                    <a:pt x="650" y="565"/>
                    <a:pt x="629" y="565"/>
                    <a:pt x="618" y="576"/>
                  </a:cubicBezTo>
                  <a:cubicBezTo>
                    <a:pt x="597" y="576"/>
                    <a:pt x="597" y="586"/>
                    <a:pt x="586" y="586"/>
                  </a:cubicBezTo>
                  <a:cubicBezTo>
                    <a:pt x="576" y="586"/>
                    <a:pt x="544" y="607"/>
                    <a:pt x="533" y="607"/>
                  </a:cubicBezTo>
                  <a:lnTo>
                    <a:pt x="458" y="607"/>
                  </a:lnTo>
                  <a:lnTo>
                    <a:pt x="416" y="576"/>
                  </a:lnTo>
                  <a:cubicBezTo>
                    <a:pt x="416" y="565"/>
                    <a:pt x="405" y="565"/>
                    <a:pt x="384" y="565"/>
                  </a:cubicBezTo>
                  <a:lnTo>
                    <a:pt x="373" y="554"/>
                  </a:lnTo>
                  <a:cubicBezTo>
                    <a:pt x="363" y="533"/>
                    <a:pt x="352" y="512"/>
                    <a:pt x="331" y="501"/>
                  </a:cubicBezTo>
                  <a:lnTo>
                    <a:pt x="331" y="480"/>
                  </a:lnTo>
                  <a:cubicBezTo>
                    <a:pt x="331" y="469"/>
                    <a:pt x="320" y="458"/>
                    <a:pt x="320" y="448"/>
                  </a:cubicBezTo>
                  <a:cubicBezTo>
                    <a:pt x="309" y="416"/>
                    <a:pt x="309" y="373"/>
                    <a:pt x="299" y="352"/>
                  </a:cubicBezTo>
                  <a:cubicBezTo>
                    <a:pt x="299" y="341"/>
                    <a:pt x="299" y="320"/>
                    <a:pt x="277" y="299"/>
                  </a:cubicBezTo>
                  <a:lnTo>
                    <a:pt x="277" y="294"/>
                  </a:lnTo>
                  <a:close/>
                  <a:moveTo>
                    <a:pt x="139" y="1"/>
                  </a:moveTo>
                  <a:cubicBezTo>
                    <a:pt x="105" y="1"/>
                    <a:pt x="74" y="16"/>
                    <a:pt x="49" y="38"/>
                  </a:cubicBezTo>
                  <a:lnTo>
                    <a:pt x="49" y="38"/>
                  </a:lnTo>
                  <a:cubicBezTo>
                    <a:pt x="31" y="50"/>
                    <a:pt x="14" y="66"/>
                    <a:pt x="1" y="86"/>
                  </a:cubicBezTo>
                  <a:cubicBezTo>
                    <a:pt x="3" y="88"/>
                    <a:pt x="5" y="93"/>
                    <a:pt x="8" y="100"/>
                  </a:cubicBezTo>
                  <a:lnTo>
                    <a:pt x="8" y="100"/>
                  </a:lnTo>
                  <a:cubicBezTo>
                    <a:pt x="3" y="113"/>
                    <a:pt x="1" y="126"/>
                    <a:pt x="1" y="139"/>
                  </a:cubicBezTo>
                  <a:cubicBezTo>
                    <a:pt x="1" y="373"/>
                    <a:pt x="54" y="682"/>
                    <a:pt x="277" y="820"/>
                  </a:cubicBezTo>
                  <a:cubicBezTo>
                    <a:pt x="342" y="858"/>
                    <a:pt x="408" y="873"/>
                    <a:pt x="475" y="873"/>
                  </a:cubicBezTo>
                  <a:cubicBezTo>
                    <a:pt x="618" y="873"/>
                    <a:pt x="761" y="801"/>
                    <a:pt x="884" y="714"/>
                  </a:cubicBezTo>
                  <a:cubicBezTo>
                    <a:pt x="991" y="618"/>
                    <a:pt x="1076" y="512"/>
                    <a:pt x="1161" y="395"/>
                  </a:cubicBezTo>
                  <a:cubicBezTo>
                    <a:pt x="1183" y="352"/>
                    <a:pt x="1183" y="299"/>
                    <a:pt x="1161" y="256"/>
                  </a:cubicBezTo>
                  <a:cubicBezTo>
                    <a:pt x="1129" y="213"/>
                    <a:pt x="1097" y="192"/>
                    <a:pt x="1044" y="192"/>
                  </a:cubicBezTo>
                  <a:lnTo>
                    <a:pt x="970" y="192"/>
                  </a:lnTo>
                  <a:cubicBezTo>
                    <a:pt x="938" y="192"/>
                    <a:pt x="895" y="182"/>
                    <a:pt x="863" y="182"/>
                  </a:cubicBezTo>
                  <a:cubicBezTo>
                    <a:pt x="778" y="160"/>
                    <a:pt x="682" y="150"/>
                    <a:pt x="597" y="128"/>
                  </a:cubicBezTo>
                  <a:cubicBezTo>
                    <a:pt x="522" y="107"/>
                    <a:pt x="427" y="86"/>
                    <a:pt x="352" y="75"/>
                  </a:cubicBezTo>
                  <a:cubicBezTo>
                    <a:pt x="309" y="54"/>
                    <a:pt x="277" y="54"/>
                    <a:pt x="245" y="43"/>
                  </a:cubicBezTo>
                  <a:cubicBezTo>
                    <a:pt x="237" y="43"/>
                    <a:pt x="231" y="42"/>
                    <a:pt x="225" y="40"/>
                  </a:cubicBezTo>
                  <a:lnTo>
                    <a:pt x="225" y="40"/>
                  </a:lnTo>
                  <a:cubicBezTo>
                    <a:pt x="203" y="16"/>
                    <a:pt x="173" y="1"/>
                    <a:pt x="139"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 name="Google Shape;1375;p32">
              <a:extLst>
                <a:ext uri="{FF2B5EF4-FFF2-40B4-BE49-F238E27FC236}">
                  <a16:creationId xmlns:a16="http://schemas.microsoft.com/office/drawing/2014/main" id="{C95D5246-2051-E4BB-10AD-82C76BFBE0B0}"/>
                </a:ext>
              </a:extLst>
            </p:cNvPr>
            <p:cNvSpPr/>
            <p:nvPr/>
          </p:nvSpPr>
          <p:spPr>
            <a:xfrm flipH="1">
              <a:off x="6803026" y="3452062"/>
              <a:ext cx="345290" cy="59615"/>
            </a:xfrm>
            <a:custGeom>
              <a:avLst/>
              <a:gdLst/>
              <a:ahLst/>
              <a:cxnLst/>
              <a:rect l="l" t="t" r="r" b="b"/>
              <a:pathLst>
                <a:path w="1894" h="327" extrusionOk="0">
                  <a:moveTo>
                    <a:pt x="879" y="0"/>
                  </a:moveTo>
                  <a:cubicBezTo>
                    <a:pt x="636" y="0"/>
                    <a:pt x="394" y="18"/>
                    <a:pt x="158" y="66"/>
                  </a:cubicBezTo>
                  <a:cubicBezTo>
                    <a:pt x="0" y="95"/>
                    <a:pt x="44" y="326"/>
                    <a:pt x="186" y="326"/>
                  </a:cubicBezTo>
                  <a:cubicBezTo>
                    <a:pt x="198" y="326"/>
                    <a:pt x="210" y="325"/>
                    <a:pt x="222" y="321"/>
                  </a:cubicBezTo>
                  <a:cubicBezTo>
                    <a:pt x="439" y="280"/>
                    <a:pt x="661" y="264"/>
                    <a:pt x="884" y="264"/>
                  </a:cubicBezTo>
                  <a:cubicBezTo>
                    <a:pt x="1177" y="264"/>
                    <a:pt x="1471" y="291"/>
                    <a:pt x="1756" y="321"/>
                  </a:cubicBezTo>
                  <a:cubicBezTo>
                    <a:pt x="1760" y="322"/>
                    <a:pt x="1764" y="322"/>
                    <a:pt x="1768" y="322"/>
                  </a:cubicBezTo>
                  <a:cubicBezTo>
                    <a:pt x="1829" y="322"/>
                    <a:pt x="1894" y="253"/>
                    <a:pt x="1894" y="194"/>
                  </a:cubicBezTo>
                  <a:cubicBezTo>
                    <a:pt x="1894" y="108"/>
                    <a:pt x="1819" y="66"/>
                    <a:pt x="1756" y="55"/>
                  </a:cubicBezTo>
                  <a:cubicBezTo>
                    <a:pt x="1470" y="26"/>
                    <a:pt x="1174" y="0"/>
                    <a:pt x="879" y="0"/>
                  </a:cubicBezTo>
                  <a:close/>
                </a:path>
              </a:pathLst>
            </a:custGeom>
            <a:solidFill>
              <a:schemeClr val="accent2">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 name="Google Shape;1376;p32">
              <a:extLst>
                <a:ext uri="{FF2B5EF4-FFF2-40B4-BE49-F238E27FC236}">
                  <a16:creationId xmlns:a16="http://schemas.microsoft.com/office/drawing/2014/main" id="{B9B4217B-0DFC-B6F3-1D8B-8516F720BDDB}"/>
                </a:ext>
              </a:extLst>
            </p:cNvPr>
            <p:cNvSpPr/>
            <p:nvPr/>
          </p:nvSpPr>
          <p:spPr>
            <a:xfrm flipH="1">
              <a:off x="5661589" y="3370389"/>
              <a:ext cx="539083" cy="314298"/>
            </a:xfrm>
            <a:custGeom>
              <a:avLst/>
              <a:gdLst/>
              <a:ahLst/>
              <a:cxnLst/>
              <a:rect l="l" t="t" r="r" b="b"/>
              <a:pathLst>
                <a:path w="2957" h="1724" extrusionOk="0">
                  <a:moveTo>
                    <a:pt x="2763" y="0"/>
                  </a:moveTo>
                  <a:cubicBezTo>
                    <a:pt x="2741" y="0"/>
                    <a:pt x="2717" y="7"/>
                    <a:pt x="2693" y="22"/>
                  </a:cubicBezTo>
                  <a:lnTo>
                    <a:pt x="1341" y="778"/>
                  </a:lnTo>
                  <a:cubicBezTo>
                    <a:pt x="936" y="1012"/>
                    <a:pt x="510" y="1225"/>
                    <a:pt x="127" y="1470"/>
                  </a:cubicBezTo>
                  <a:cubicBezTo>
                    <a:pt x="1" y="1551"/>
                    <a:pt x="80" y="1724"/>
                    <a:pt x="198" y="1724"/>
                  </a:cubicBezTo>
                  <a:cubicBezTo>
                    <a:pt x="219" y="1724"/>
                    <a:pt x="242" y="1718"/>
                    <a:pt x="265" y="1705"/>
                  </a:cubicBezTo>
                  <a:cubicBezTo>
                    <a:pt x="649" y="1449"/>
                    <a:pt x="1075" y="1236"/>
                    <a:pt x="1469" y="1012"/>
                  </a:cubicBezTo>
                  <a:lnTo>
                    <a:pt x="2832" y="246"/>
                  </a:lnTo>
                  <a:cubicBezTo>
                    <a:pt x="2957" y="183"/>
                    <a:pt x="2879" y="0"/>
                    <a:pt x="2763" y="0"/>
                  </a:cubicBezTo>
                  <a:close/>
                </a:path>
              </a:pathLst>
            </a:custGeom>
            <a:solidFill>
              <a:schemeClr val="accent2">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 name="Google Shape;1377;p32">
              <a:extLst>
                <a:ext uri="{FF2B5EF4-FFF2-40B4-BE49-F238E27FC236}">
                  <a16:creationId xmlns:a16="http://schemas.microsoft.com/office/drawing/2014/main" id="{2B9BE7AF-4462-4293-0F31-CCB9615EF4F1}"/>
                </a:ext>
              </a:extLst>
            </p:cNvPr>
            <p:cNvSpPr/>
            <p:nvPr/>
          </p:nvSpPr>
          <p:spPr>
            <a:xfrm flipH="1">
              <a:off x="5356612" y="3225455"/>
              <a:ext cx="114671" cy="122875"/>
            </a:xfrm>
            <a:custGeom>
              <a:avLst/>
              <a:gdLst/>
              <a:ahLst/>
              <a:cxnLst/>
              <a:rect l="l" t="t" r="r" b="b"/>
              <a:pathLst>
                <a:path w="629" h="674" extrusionOk="0">
                  <a:moveTo>
                    <a:pt x="75" y="265"/>
                  </a:moveTo>
                  <a:lnTo>
                    <a:pt x="75" y="265"/>
                  </a:lnTo>
                  <a:cubicBezTo>
                    <a:pt x="84" y="270"/>
                    <a:pt x="91" y="273"/>
                    <a:pt x="97" y="274"/>
                  </a:cubicBezTo>
                  <a:lnTo>
                    <a:pt x="97" y="274"/>
                  </a:lnTo>
                  <a:cubicBezTo>
                    <a:pt x="91" y="271"/>
                    <a:pt x="83" y="268"/>
                    <a:pt x="75" y="265"/>
                  </a:cubicBezTo>
                  <a:close/>
                  <a:moveTo>
                    <a:pt x="107" y="276"/>
                  </a:moveTo>
                  <a:cubicBezTo>
                    <a:pt x="109" y="278"/>
                    <a:pt x="111" y="280"/>
                    <a:pt x="114" y="282"/>
                  </a:cubicBezTo>
                  <a:lnTo>
                    <a:pt x="114" y="282"/>
                  </a:lnTo>
                  <a:cubicBezTo>
                    <a:pt x="112" y="280"/>
                    <a:pt x="109" y="278"/>
                    <a:pt x="107" y="276"/>
                  </a:cubicBezTo>
                  <a:close/>
                  <a:moveTo>
                    <a:pt x="140" y="0"/>
                  </a:moveTo>
                  <a:cubicBezTo>
                    <a:pt x="86" y="0"/>
                    <a:pt x="30" y="46"/>
                    <a:pt x="21" y="106"/>
                  </a:cubicBezTo>
                  <a:cubicBezTo>
                    <a:pt x="0" y="180"/>
                    <a:pt x="43" y="244"/>
                    <a:pt x="107" y="276"/>
                  </a:cubicBezTo>
                  <a:cubicBezTo>
                    <a:pt x="107" y="276"/>
                    <a:pt x="103" y="276"/>
                    <a:pt x="97" y="274"/>
                  </a:cubicBezTo>
                  <a:lnTo>
                    <a:pt x="97" y="274"/>
                  </a:lnTo>
                  <a:cubicBezTo>
                    <a:pt x="112" y="282"/>
                    <a:pt x="120" y="290"/>
                    <a:pt x="128" y="297"/>
                  </a:cubicBezTo>
                  <a:cubicBezTo>
                    <a:pt x="128" y="296"/>
                    <a:pt x="128" y="295"/>
                    <a:pt x="127" y="294"/>
                  </a:cubicBezTo>
                  <a:lnTo>
                    <a:pt x="127" y="294"/>
                  </a:lnTo>
                  <a:cubicBezTo>
                    <a:pt x="171" y="332"/>
                    <a:pt x="207" y="376"/>
                    <a:pt x="234" y="404"/>
                  </a:cubicBezTo>
                  <a:lnTo>
                    <a:pt x="213" y="382"/>
                  </a:lnTo>
                  <a:lnTo>
                    <a:pt x="213" y="382"/>
                  </a:lnTo>
                  <a:cubicBezTo>
                    <a:pt x="266" y="446"/>
                    <a:pt x="320" y="532"/>
                    <a:pt x="362" y="606"/>
                  </a:cubicBezTo>
                  <a:cubicBezTo>
                    <a:pt x="377" y="650"/>
                    <a:pt x="427" y="674"/>
                    <a:pt x="478" y="674"/>
                  </a:cubicBezTo>
                  <a:cubicBezTo>
                    <a:pt x="501" y="674"/>
                    <a:pt x="523" y="669"/>
                    <a:pt x="543" y="659"/>
                  </a:cubicBezTo>
                  <a:cubicBezTo>
                    <a:pt x="607" y="617"/>
                    <a:pt x="628" y="542"/>
                    <a:pt x="596" y="478"/>
                  </a:cubicBezTo>
                  <a:cubicBezTo>
                    <a:pt x="575" y="425"/>
                    <a:pt x="532" y="372"/>
                    <a:pt x="501" y="319"/>
                  </a:cubicBezTo>
                  <a:cubicBezTo>
                    <a:pt x="447" y="233"/>
                    <a:pt x="394" y="159"/>
                    <a:pt x="330" y="106"/>
                  </a:cubicBezTo>
                  <a:cubicBezTo>
                    <a:pt x="288" y="63"/>
                    <a:pt x="234" y="31"/>
                    <a:pt x="181" y="10"/>
                  </a:cubicBezTo>
                  <a:cubicBezTo>
                    <a:pt x="168" y="3"/>
                    <a:pt x="154" y="0"/>
                    <a:pt x="140"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 name="Google Shape;1378;p32">
              <a:extLst>
                <a:ext uri="{FF2B5EF4-FFF2-40B4-BE49-F238E27FC236}">
                  <a16:creationId xmlns:a16="http://schemas.microsoft.com/office/drawing/2014/main" id="{6B90FFDC-6933-89FA-AF80-B3795AF16F95}"/>
                </a:ext>
              </a:extLst>
            </p:cNvPr>
            <p:cNvSpPr/>
            <p:nvPr/>
          </p:nvSpPr>
          <p:spPr>
            <a:xfrm flipH="1">
              <a:off x="6898009" y="2881988"/>
              <a:ext cx="161342" cy="70553"/>
            </a:xfrm>
            <a:custGeom>
              <a:avLst/>
              <a:gdLst/>
              <a:ahLst/>
              <a:cxnLst/>
              <a:rect l="l" t="t" r="r" b="b"/>
              <a:pathLst>
                <a:path w="885" h="387" extrusionOk="0">
                  <a:moveTo>
                    <a:pt x="623" y="0"/>
                  </a:moveTo>
                  <a:cubicBezTo>
                    <a:pt x="550" y="0"/>
                    <a:pt x="478" y="12"/>
                    <a:pt x="416" y="30"/>
                  </a:cubicBezTo>
                  <a:cubicBezTo>
                    <a:pt x="362" y="41"/>
                    <a:pt x="298" y="52"/>
                    <a:pt x="245" y="83"/>
                  </a:cubicBezTo>
                  <a:cubicBezTo>
                    <a:pt x="192" y="94"/>
                    <a:pt x="139" y="126"/>
                    <a:pt x="86" y="158"/>
                  </a:cubicBezTo>
                  <a:cubicBezTo>
                    <a:pt x="54" y="190"/>
                    <a:pt x="32" y="201"/>
                    <a:pt x="22" y="243"/>
                  </a:cubicBezTo>
                  <a:cubicBezTo>
                    <a:pt x="0" y="264"/>
                    <a:pt x="22" y="318"/>
                    <a:pt x="32" y="350"/>
                  </a:cubicBezTo>
                  <a:cubicBezTo>
                    <a:pt x="67" y="363"/>
                    <a:pt x="110" y="386"/>
                    <a:pt x="156" y="386"/>
                  </a:cubicBezTo>
                  <a:cubicBezTo>
                    <a:pt x="182" y="386"/>
                    <a:pt x="208" y="379"/>
                    <a:pt x="235" y="360"/>
                  </a:cubicBezTo>
                  <a:cubicBezTo>
                    <a:pt x="245" y="350"/>
                    <a:pt x="256" y="339"/>
                    <a:pt x="288" y="339"/>
                  </a:cubicBezTo>
                  <a:cubicBezTo>
                    <a:pt x="295" y="339"/>
                    <a:pt x="312" y="325"/>
                    <a:pt x="312" y="325"/>
                  </a:cubicBezTo>
                  <a:lnTo>
                    <a:pt x="312" y="325"/>
                  </a:lnTo>
                  <a:cubicBezTo>
                    <a:pt x="313" y="325"/>
                    <a:pt x="309" y="328"/>
                    <a:pt x="298" y="339"/>
                  </a:cubicBezTo>
                  <a:cubicBezTo>
                    <a:pt x="309" y="339"/>
                    <a:pt x="320" y="318"/>
                    <a:pt x="320" y="318"/>
                  </a:cubicBezTo>
                  <a:cubicBezTo>
                    <a:pt x="373" y="307"/>
                    <a:pt x="426" y="286"/>
                    <a:pt x="480" y="286"/>
                  </a:cubicBezTo>
                  <a:cubicBezTo>
                    <a:pt x="511" y="286"/>
                    <a:pt x="533" y="264"/>
                    <a:pt x="565" y="264"/>
                  </a:cubicBezTo>
                  <a:lnTo>
                    <a:pt x="682" y="264"/>
                  </a:lnTo>
                  <a:cubicBezTo>
                    <a:pt x="696" y="272"/>
                    <a:pt x="702" y="274"/>
                    <a:pt x="703" y="274"/>
                  </a:cubicBezTo>
                  <a:cubicBezTo>
                    <a:pt x="706" y="274"/>
                    <a:pt x="689" y="264"/>
                    <a:pt x="682" y="264"/>
                  </a:cubicBezTo>
                  <a:lnTo>
                    <a:pt x="714" y="264"/>
                  </a:lnTo>
                  <a:cubicBezTo>
                    <a:pt x="725" y="268"/>
                    <a:pt x="736" y="270"/>
                    <a:pt x="748" y="270"/>
                  </a:cubicBezTo>
                  <a:cubicBezTo>
                    <a:pt x="802" y="270"/>
                    <a:pt x="854" y="230"/>
                    <a:pt x="863" y="169"/>
                  </a:cubicBezTo>
                  <a:cubicBezTo>
                    <a:pt x="884" y="105"/>
                    <a:pt x="842" y="30"/>
                    <a:pt x="778" y="20"/>
                  </a:cubicBezTo>
                  <a:cubicBezTo>
                    <a:pt x="729" y="6"/>
                    <a:pt x="676" y="0"/>
                    <a:pt x="623"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 name="Google Shape;1379;p32">
              <a:extLst>
                <a:ext uri="{FF2B5EF4-FFF2-40B4-BE49-F238E27FC236}">
                  <a16:creationId xmlns:a16="http://schemas.microsoft.com/office/drawing/2014/main" id="{94C99BEC-4459-0B0B-0262-45C879C07F90}"/>
                </a:ext>
              </a:extLst>
            </p:cNvPr>
            <p:cNvSpPr/>
            <p:nvPr/>
          </p:nvSpPr>
          <p:spPr>
            <a:xfrm flipH="1">
              <a:off x="7028175" y="1728166"/>
              <a:ext cx="227337" cy="78210"/>
            </a:xfrm>
            <a:custGeom>
              <a:avLst/>
              <a:gdLst/>
              <a:ahLst/>
              <a:cxnLst/>
              <a:rect l="l" t="t" r="r" b="b"/>
              <a:pathLst>
                <a:path w="1247" h="429" extrusionOk="0">
                  <a:moveTo>
                    <a:pt x="604" y="1"/>
                  </a:moveTo>
                  <a:cubicBezTo>
                    <a:pt x="588" y="1"/>
                    <a:pt x="571" y="1"/>
                    <a:pt x="555" y="2"/>
                  </a:cubicBezTo>
                  <a:cubicBezTo>
                    <a:pt x="384" y="23"/>
                    <a:pt x="224" y="76"/>
                    <a:pt x="75" y="151"/>
                  </a:cubicBezTo>
                  <a:cubicBezTo>
                    <a:pt x="11" y="194"/>
                    <a:pt x="1" y="268"/>
                    <a:pt x="22" y="343"/>
                  </a:cubicBezTo>
                  <a:cubicBezTo>
                    <a:pt x="42" y="376"/>
                    <a:pt x="83" y="393"/>
                    <a:pt x="126" y="393"/>
                  </a:cubicBezTo>
                  <a:cubicBezTo>
                    <a:pt x="152" y="393"/>
                    <a:pt x="179" y="387"/>
                    <a:pt x="203" y="375"/>
                  </a:cubicBezTo>
                  <a:cubicBezTo>
                    <a:pt x="224" y="364"/>
                    <a:pt x="246" y="353"/>
                    <a:pt x="267" y="343"/>
                  </a:cubicBezTo>
                  <a:cubicBezTo>
                    <a:pt x="278" y="343"/>
                    <a:pt x="278" y="343"/>
                    <a:pt x="299" y="321"/>
                  </a:cubicBezTo>
                  <a:cubicBezTo>
                    <a:pt x="310" y="321"/>
                    <a:pt x="320" y="311"/>
                    <a:pt x="342" y="311"/>
                  </a:cubicBezTo>
                  <a:cubicBezTo>
                    <a:pt x="384" y="300"/>
                    <a:pt x="416" y="289"/>
                    <a:pt x="459" y="289"/>
                  </a:cubicBezTo>
                  <a:cubicBezTo>
                    <a:pt x="469" y="289"/>
                    <a:pt x="491" y="268"/>
                    <a:pt x="501" y="268"/>
                  </a:cubicBezTo>
                  <a:lnTo>
                    <a:pt x="746" y="268"/>
                  </a:lnTo>
                  <a:cubicBezTo>
                    <a:pt x="757" y="268"/>
                    <a:pt x="768" y="268"/>
                    <a:pt x="789" y="289"/>
                  </a:cubicBezTo>
                  <a:cubicBezTo>
                    <a:pt x="874" y="311"/>
                    <a:pt x="949" y="343"/>
                    <a:pt x="1012" y="396"/>
                  </a:cubicBezTo>
                  <a:cubicBezTo>
                    <a:pt x="1042" y="414"/>
                    <a:pt x="1079" y="428"/>
                    <a:pt x="1114" y="428"/>
                  </a:cubicBezTo>
                  <a:cubicBezTo>
                    <a:pt x="1142" y="428"/>
                    <a:pt x="1170" y="419"/>
                    <a:pt x="1193" y="396"/>
                  </a:cubicBezTo>
                  <a:cubicBezTo>
                    <a:pt x="1236" y="353"/>
                    <a:pt x="1247" y="247"/>
                    <a:pt x="1193" y="204"/>
                  </a:cubicBezTo>
                  <a:cubicBezTo>
                    <a:pt x="1025" y="66"/>
                    <a:pt x="820" y="1"/>
                    <a:pt x="604" y="1"/>
                  </a:cubicBezTo>
                  <a:close/>
                </a:path>
              </a:pathLst>
            </a:custGeom>
            <a:solidFill>
              <a:srgbClr val="3D1C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 name="Google Shape;1380;p32">
              <a:extLst>
                <a:ext uri="{FF2B5EF4-FFF2-40B4-BE49-F238E27FC236}">
                  <a16:creationId xmlns:a16="http://schemas.microsoft.com/office/drawing/2014/main" id="{B0F69623-98A6-5DCB-0C46-12664F792B0D}"/>
                </a:ext>
              </a:extLst>
            </p:cNvPr>
            <p:cNvSpPr/>
            <p:nvPr/>
          </p:nvSpPr>
          <p:spPr>
            <a:xfrm flipH="1">
              <a:off x="6935018" y="1940189"/>
              <a:ext cx="97170" cy="220774"/>
            </a:xfrm>
            <a:custGeom>
              <a:avLst/>
              <a:gdLst/>
              <a:ahLst/>
              <a:cxnLst/>
              <a:rect l="l" t="t" r="r" b="b"/>
              <a:pathLst>
                <a:path w="533" h="1211" extrusionOk="0">
                  <a:moveTo>
                    <a:pt x="387" y="1"/>
                  </a:moveTo>
                  <a:cubicBezTo>
                    <a:pt x="350" y="1"/>
                    <a:pt x="315" y="14"/>
                    <a:pt x="299" y="42"/>
                  </a:cubicBezTo>
                  <a:cubicBezTo>
                    <a:pt x="149" y="191"/>
                    <a:pt x="0" y="372"/>
                    <a:pt x="64" y="585"/>
                  </a:cubicBezTo>
                  <a:cubicBezTo>
                    <a:pt x="86" y="639"/>
                    <a:pt x="107" y="681"/>
                    <a:pt x="139" y="724"/>
                  </a:cubicBezTo>
                  <a:cubicBezTo>
                    <a:pt x="149" y="745"/>
                    <a:pt x="160" y="777"/>
                    <a:pt x="171" y="788"/>
                  </a:cubicBezTo>
                  <a:lnTo>
                    <a:pt x="171" y="798"/>
                  </a:lnTo>
                  <a:cubicBezTo>
                    <a:pt x="171" y="820"/>
                    <a:pt x="192" y="830"/>
                    <a:pt x="192" y="830"/>
                  </a:cubicBezTo>
                  <a:lnTo>
                    <a:pt x="192" y="852"/>
                  </a:lnTo>
                  <a:lnTo>
                    <a:pt x="192" y="873"/>
                  </a:lnTo>
                  <a:cubicBezTo>
                    <a:pt x="192" y="882"/>
                    <a:pt x="192" y="883"/>
                    <a:pt x="178" y="890"/>
                  </a:cubicBezTo>
                  <a:lnTo>
                    <a:pt x="178" y="890"/>
                  </a:lnTo>
                  <a:cubicBezTo>
                    <a:pt x="180" y="888"/>
                    <a:pt x="180" y="887"/>
                    <a:pt x="180" y="887"/>
                  </a:cubicBezTo>
                  <a:cubicBezTo>
                    <a:pt x="179" y="887"/>
                    <a:pt x="176" y="889"/>
                    <a:pt x="171" y="894"/>
                  </a:cubicBezTo>
                  <a:cubicBezTo>
                    <a:pt x="174" y="893"/>
                    <a:pt x="176" y="891"/>
                    <a:pt x="178" y="890"/>
                  </a:cubicBezTo>
                  <a:lnTo>
                    <a:pt x="178" y="890"/>
                  </a:lnTo>
                  <a:cubicBezTo>
                    <a:pt x="175" y="896"/>
                    <a:pt x="166" y="905"/>
                    <a:pt x="160" y="905"/>
                  </a:cubicBezTo>
                  <a:cubicBezTo>
                    <a:pt x="160" y="926"/>
                    <a:pt x="149" y="926"/>
                    <a:pt x="149" y="937"/>
                  </a:cubicBezTo>
                  <a:lnTo>
                    <a:pt x="139" y="947"/>
                  </a:lnTo>
                  <a:lnTo>
                    <a:pt x="96" y="990"/>
                  </a:lnTo>
                  <a:cubicBezTo>
                    <a:pt x="43" y="1043"/>
                    <a:pt x="43" y="1139"/>
                    <a:pt x="96" y="1171"/>
                  </a:cubicBezTo>
                  <a:cubicBezTo>
                    <a:pt x="123" y="1198"/>
                    <a:pt x="155" y="1211"/>
                    <a:pt x="187" y="1211"/>
                  </a:cubicBezTo>
                  <a:cubicBezTo>
                    <a:pt x="219" y="1211"/>
                    <a:pt x="251" y="1198"/>
                    <a:pt x="277" y="1171"/>
                  </a:cubicBezTo>
                  <a:cubicBezTo>
                    <a:pt x="373" y="1096"/>
                    <a:pt x="437" y="990"/>
                    <a:pt x="437" y="873"/>
                  </a:cubicBezTo>
                  <a:cubicBezTo>
                    <a:pt x="437" y="766"/>
                    <a:pt x="394" y="660"/>
                    <a:pt x="341" y="564"/>
                  </a:cubicBezTo>
                  <a:cubicBezTo>
                    <a:pt x="331" y="553"/>
                    <a:pt x="320" y="521"/>
                    <a:pt x="320" y="511"/>
                  </a:cubicBezTo>
                  <a:cubicBezTo>
                    <a:pt x="320" y="500"/>
                    <a:pt x="320" y="500"/>
                    <a:pt x="309" y="479"/>
                  </a:cubicBezTo>
                  <a:lnTo>
                    <a:pt x="309" y="458"/>
                  </a:lnTo>
                  <a:lnTo>
                    <a:pt x="309" y="426"/>
                  </a:lnTo>
                  <a:cubicBezTo>
                    <a:pt x="309" y="416"/>
                    <a:pt x="309" y="415"/>
                    <a:pt x="317" y="407"/>
                  </a:cubicBezTo>
                  <a:lnTo>
                    <a:pt x="317" y="407"/>
                  </a:lnTo>
                  <a:cubicBezTo>
                    <a:pt x="316" y="411"/>
                    <a:pt x="315" y="413"/>
                    <a:pt x="315" y="413"/>
                  </a:cubicBezTo>
                  <a:cubicBezTo>
                    <a:pt x="315" y="413"/>
                    <a:pt x="317" y="411"/>
                    <a:pt x="320" y="404"/>
                  </a:cubicBezTo>
                  <a:lnTo>
                    <a:pt x="320" y="404"/>
                  </a:lnTo>
                  <a:cubicBezTo>
                    <a:pt x="319" y="405"/>
                    <a:pt x="318" y="406"/>
                    <a:pt x="317" y="407"/>
                  </a:cubicBezTo>
                  <a:lnTo>
                    <a:pt x="317" y="407"/>
                  </a:lnTo>
                  <a:cubicBezTo>
                    <a:pt x="318" y="403"/>
                    <a:pt x="320" y="398"/>
                    <a:pt x="320" y="394"/>
                  </a:cubicBezTo>
                  <a:cubicBezTo>
                    <a:pt x="331" y="372"/>
                    <a:pt x="341" y="351"/>
                    <a:pt x="362" y="340"/>
                  </a:cubicBezTo>
                  <a:lnTo>
                    <a:pt x="373" y="319"/>
                  </a:lnTo>
                  <a:lnTo>
                    <a:pt x="405" y="298"/>
                  </a:lnTo>
                  <a:lnTo>
                    <a:pt x="480" y="213"/>
                  </a:lnTo>
                  <a:cubicBezTo>
                    <a:pt x="533" y="159"/>
                    <a:pt x="533" y="85"/>
                    <a:pt x="480" y="32"/>
                  </a:cubicBezTo>
                  <a:cubicBezTo>
                    <a:pt x="454" y="11"/>
                    <a:pt x="420" y="1"/>
                    <a:pt x="387"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 name="Google Shape;1381;p32">
              <a:extLst>
                <a:ext uri="{FF2B5EF4-FFF2-40B4-BE49-F238E27FC236}">
                  <a16:creationId xmlns:a16="http://schemas.microsoft.com/office/drawing/2014/main" id="{0718EADE-E749-773C-4F58-FB533C668867}"/>
                </a:ext>
              </a:extLst>
            </p:cNvPr>
            <p:cNvSpPr/>
            <p:nvPr/>
          </p:nvSpPr>
          <p:spPr>
            <a:xfrm flipH="1">
              <a:off x="7055340" y="2055590"/>
              <a:ext cx="93341" cy="105921"/>
            </a:xfrm>
            <a:custGeom>
              <a:avLst/>
              <a:gdLst/>
              <a:ahLst/>
              <a:cxnLst/>
              <a:rect l="l" t="t" r="r" b="b"/>
              <a:pathLst>
                <a:path w="512" h="581" extrusionOk="0">
                  <a:moveTo>
                    <a:pt x="287" y="154"/>
                  </a:moveTo>
                  <a:cubicBezTo>
                    <a:pt x="288" y="154"/>
                    <a:pt x="288" y="155"/>
                    <a:pt x="288" y="155"/>
                  </a:cubicBezTo>
                  <a:lnTo>
                    <a:pt x="288" y="155"/>
                  </a:lnTo>
                  <a:cubicBezTo>
                    <a:pt x="288" y="154"/>
                    <a:pt x="288" y="154"/>
                    <a:pt x="287" y="154"/>
                  </a:cubicBezTo>
                  <a:close/>
                  <a:moveTo>
                    <a:pt x="148" y="1"/>
                  </a:moveTo>
                  <a:cubicBezTo>
                    <a:pt x="138" y="1"/>
                    <a:pt x="127" y="2"/>
                    <a:pt x="118" y="6"/>
                  </a:cubicBezTo>
                  <a:cubicBezTo>
                    <a:pt x="43" y="37"/>
                    <a:pt x="0" y="101"/>
                    <a:pt x="32" y="165"/>
                  </a:cubicBezTo>
                  <a:cubicBezTo>
                    <a:pt x="54" y="272"/>
                    <a:pt x="118" y="368"/>
                    <a:pt x="192" y="453"/>
                  </a:cubicBezTo>
                  <a:cubicBezTo>
                    <a:pt x="213" y="485"/>
                    <a:pt x="256" y="517"/>
                    <a:pt x="277" y="538"/>
                  </a:cubicBezTo>
                  <a:cubicBezTo>
                    <a:pt x="309" y="570"/>
                    <a:pt x="331" y="581"/>
                    <a:pt x="373" y="581"/>
                  </a:cubicBezTo>
                  <a:cubicBezTo>
                    <a:pt x="405" y="581"/>
                    <a:pt x="437" y="570"/>
                    <a:pt x="469" y="538"/>
                  </a:cubicBezTo>
                  <a:cubicBezTo>
                    <a:pt x="490" y="517"/>
                    <a:pt x="512" y="485"/>
                    <a:pt x="512" y="453"/>
                  </a:cubicBezTo>
                  <a:cubicBezTo>
                    <a:pt x="512" y="421"/>
                    <a:pt x="490" y="378"/>
                    <a:pt x="469" y="357"/>
                  </a:cubicBezTo>
                  <a:cubicBezTo>
                    <a:pt x="416" y="314"/>
                    <a:pt x="373" y="272"/>
                    <a:pt x="331" y="219"/>
                  </a:cubicBezTo>
                  <a:lnTo>
                    <a:pt x="331" y="219"/>
                  </a:lnTo>
                  <a:lnTo>
                    <a:pt x="363" y="250"/>
                  </a:lnTo>
                  <a:lnTo>
                    <a:pt x="280" y="137"/>
                  </a:lnTo>
                  <a:lnTo>
                    <a:pt x="280" y="137"/>
                  </a:lnTo>
                  <a:cubicBezTo>
                    <a:pt x="277" y="124"/>
                    <a:pt x="277" y="108"/>
                    <a:pt x="277" y="101"/>
                  </a:cubicBezTo>
                  <a:cubicBezTo>
                    <a:pt x="268" y="47"/>
                    <a:pt x="206" y="1"/>
                    <a:pt x="148"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 name="Google Shape;1382;p32">
              <a:extLst>
                <a:ext uri="{FF2B5EF4-FFF2-40B4-BE49-F238E27FC236}">
                  <a16:creationId xmlns:a16="http://schemas.microsoft.com/office/drawing/2014/main" id="{7F3D94ED-D0CD-25C6-D8AA-F969CB7FCE60}"/>
                </a:ext>
              </a:extLst>
            </p:cNvPr>
            <p:cNvSpPr/>
            <p:nvPr/>
          </p:nvSpPr>
          <p:spPr>
            <a:xfrm flipH="1">
              <a:off x="7035833" y="2106089"/>
              <a:ext cx="188506" cy="160431"/>
            </a:xfrm>
            <a:custGeom>
              <a:avLst/>
              <a:gdLst/>
              <a:ahLst/>
              <a:cxnLst/>
              <a:rect l="l" t="t" r="r" b="b"/>
              <a:pathLst>
                <a:path w="1034" h="880" extrusionOk="0">
                  <a:moveTo>
                    <a:pt x="157" y="1"/>
                  </a:moveTo>
                  <a:cubicBezTo>
                    <a:pt x="147" y="1"/>
                    <a:pt x="138" y="2"/>
                    <a:pt x="128" y="5"/>
                  </a:cubicBezTo>
                  <a:cubicBezTo>
                    <a:pt x="75" y="27"/>
                    <a:pt x="0" y="91"/>
                    <a:pt x="43" y="155"/>
                  </a:cubicBezTo>
                  <a:cubicBezTo>
                    <a:pt x="107" y="336"/>
                    <a:pt x="234" y="495"/>
                    <a:pt x="362" y="623"/>
                  </a:cubicBezTo>
                  <a:cubicBezTo>
                    <a:pt x="505" y="756"/>
                    <a:pt x="678" y="879"/>
                    <a:pt x="871" y="879"/>
                  </a:cubicBezTo>
                  <a:cubicBezTo>
                    <a:pt x="879" y="879"/>
                    <a:pt x="887" y="879"/>
                    <a:pt x="895" y="879"/>
                  </a:cubicBezTo>
                  <a:cubicBezTo>
                    <a:pt x="959" y="879"/>
                    <a:pt x="1033" y="825"/>
                    <a:pt x="1033" y="740"/>
                  </a:cubicBezTo>
                  <a:cubicBezTo>
                    <a:pt x="1033" y="676"/>
                    <a:pt x="980" y="612"/>
                    <a:pt x="895" y="612"/>
                  </a:cubicBezTo>
                  <a:lnTo>
                    <a:pt x="799" y="612"/>
                  </a:lnTo>
                  <a:cubicBezTo>
                    <a:pt x="794" y="612"/>
                    <a:pt x="782" y="608"/>
                    <a:pt x="771" y="603"/>
                  </a:cubicBezTo>
                  <a:lnTo>
                    <a:pt x="771" y="603"/>
                  </a:lnTo>
                  <a:cubicBezTo>
                    <a:pt x="771" y="600"/>
                    <a:pt x="770" y="596"/>
                    <a:pt x="767" y="591"/>
                  </a:cubicBezTo>
                  <a:lnTo>
                    <a:pt x="746" y="591"/>
                  </a:lnTo>
                  <a:cubicBezTo>
                    <a:pt x="735" y="591"/>
                    <a:pt x="735" y="580"/>
                    <a:pt x="724" y="580"/>
                  </a:cubicBezTo>
                  <a:cubicBezTo>
                    <a:pt x="714" y="570"/>
                    <a:pt x="682" y="559"/>
                    <a:pt x="671" y="538"/>
                  </a:cubicBezTo>
                  <a:cubicBezTo>
                    <a:pt x="660" y="538"/>
                    <a:pt x="660" y="527"/>
                    <a:pt x="639" y="527"/>
                  </a:cubicBezTo>
                  <a:cubicBezTo>
                    <a:pt x="635" y="523"/>
                    <a:pt x="630" y="520"/>
                    <a:pt x="628" y="519"/>
                  </a:cubicBezTo>
                  <a:lnTo>
                    <a:pt x="628" y="519"/>
                  </a:lnTo>
                  <a:cubicBezTo>
                    <a:pt x="600" y="498"/>
                    <a:pt x="570" y="469"/>
                    <a:pt x="533" y="431"/>
                  </a:cubicBezTo>
                  <a:cubicBezTo>
                    <a:pt x="511" y="410"/>
                    <a:pt x="479" y="367"/>
                    <a:pt x="447" y="346"/>
                  </a:cubicBezTo>
                  <a:cubicBezTo>
                    <a:pt x="447" y="346"/>
                    <a:pt x="427" y="319"/>
                    <a:pt x="435" y="319"/>
                  </a:cubicBezTo>
                  <a:cubicBezTo>
                    <a:pt x="437" y="319"/>
                    <a:pt x="441" y="321"/>
                    <a:pt x="447" y="325"/>
                  </a:cubicBezTo>
                  <a:cubicBezTo>
                    <a:pt x="447" y="314"/>
                    <a:pt x="426" y="314"/>
                    <a:pt x="426" y="304"/>
                  </a:cubicBezTo>
                  <a:cubicBezTo>
                    <a:pt x="415" y="293"/>
                    <a:pt x="405" y="261"/>
                    <a:pt x="394" y="250"/>
                  </a:cubicBezTo>
                  <a:cubicBezTo>
                    <a:pt x="362" y="218"/>
                    <a:pt x="352" y="186"/>
                    <a:pt x="320" y="155"/>
                  </a:cubicBezTo>
                  <a:cubicBezTo>
                    <a:pt x="309" y="144"/>
                    <a:pt x="309" y="133"/>
                    <a:pt x="298" y="112"/>
                  </a:cubicBezTo>
                  <a:cubicBezTo>
                    <a:pt x="298" y="105"/>
                    <a:pt x="284" y="78"/>
                    <a:pt x="281" y="78"/>
                  </a:cubicBezTo>
                  <a:cubicBezTo>
                    <a:pt x="279" y="78"/>
                    <a:pt x="281" y="84"/>
                    <a:pt x="288" y="101"/>
                  </a:cubicBezTo>
                  <a:cubicBezTo>
                    <a:pt x="261" y="47"/>
                    <a:pt x="211" y="1"/>
                    <a:pt x="157"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 name="Google Shape;1383;p32">
              <a:extLst>
                <a:ext uri="{FF2B5EF4-FFF2-40B4-BE49-F238E27FC236}">
                  <a16:creationId xmlns:a16="http://schemas.microsoft.com/office/drawing/2014/main" id="{D0F7E910-F735-F4A9-AF74-2897E4B73485}"/>
                </a:ext>
              </a:extLst>
            </p:cNvPr>
            <p:cNvSpPr/>
            <p:nvPr/>
          </p:nvSpPr>
          <p:spPr>
            <a:xfrm flipH="1">
              <a:off x="6700025" y="1833175"/>
              <a:ext cx="161342" cy="131261"/>
            </a:xfrm>
            <a:custGeom>
              <a:avLst/>
              <a:gdLst/>
              <a:ahLst/>
              <a:cxnLst/>
              <a:rect l="l" t="t" r="r" b="b"/>
              <a:pathLst>
                <a:path w="885" h="720" extrusionOk="0">
                  <a:moveTo>
                    <a:pt x="544" y="448"/>
                  </a:moveTo>
                  <a:lnTo>
                    <a:pt x="544" y="448"/>
                  </a:lnTo>
                  <a:cubicBezTo>
                    <a:pt x="547" y="456"/>
                    <a:pt x="550" y="459"/>
                    <a:pt x="551" y="460"/>
                  </a:cubicBezTo>
                  <a:lnTo>
                    <a:pt x="551" y="460"/>
                  </a:lnTo>
                  <a:cubicBezTo>
                    <a:pt x="548" y="456"/>
                    <a:pt x="545" y="452"/>
                    <a:pt x="544" y="448"/>
                  </a:cubicBezTo>
                  <a:close/>
                  <a:moveTo>
                    <a:pt x="128" y="1"/>
                  </a:moveTo>
                  <a:cubicBezTo>
                    <a:pt x="64" y="1"/>
                    <a:pt x="0" y="65"/>
                    <a:pt x="0" y="139"/>
                  </a:cubicBezTo>
                  <a:cubicBezTo>
                    <a:pt x="0" y="193"/>
                    <a:pt x="54" y="246"/>
                    <a:pt x="128" y="257"/>
                  </a:cubicBezTo>
                  <a:lnTo>
                    <a:pt x="182" y="257"/>
                  </a:lnTo>
                  <a:cubicBezTo>
                    <a:pt x="203" y="257"/>
                    <a:pt x="245" y="267"/>
                    <a:pt x="277" y="288"/>
                  </a:cubicBezTo>
                  <a:cubicBezTo>
                    <a:pt x="299" y="299"/>
                    <a:pt x="341" y="310"/>
                    <a:pt x="363" y="310"/>
                  </a:cubicBezTo>
                  <a:cubicBezTo>
                    <a:pt x="384" y="310"/>
                    <a:pt x="384" y="320"/>
                    <a:pt x="395" y="320"/>
                  </a:cubicBezTo>
                  <a:cubicBezTo>
                    <a:pt x="405" y="342"/>
                    <a:pt x="416" y="342"/>
                    <a:pt x="437" y="352"/>
                  </a:cubicBezTo>
                  <a:cubicBezTo>
                    <a:pt x="448" y="363"/>
                    <a:pt x="458" y="363"/>
                    <a:pt x="469" y="374"/>
                  </a:cubicBezTo>
                  <a:lnTo>
                    <a:pt x="490" y="395"/>
                  </a:lnTo>
                  <a:lnTo>
                    <a:pt x="501" y="406"/>
                  </a:lnTo>
                  <a:lnTo>
                    <a:pt x="533" y="427"/>
                  </a:lnTo>
                  <a:lnTo>
                    <a:pt x="544" y="448"/>
                  </a:lnTo>
                  <a:cubicBezTo>
                    <a:pt x="544" y="448"/>
                    <a:pt x="544" y="448"/>
                    <a:pt x="544" y="448"/>
                  </a:cubicBezTo>
                  <a:lnTo>
                    <a:pt x="544" y="448"/>
                  </a:lnTo>
                  <a:cubicBezTo>
                    <a:pt x="550" y="454"/>
                    <a:pt x="552" y="460"/>
                    <a:pt x="551" y="460"/>
                  </a:cubicBezTo>
                  <a:cubicBezTo>
                    <a:pt x="551" y="460"/>
                    <a:pt x="551" y="460"/>
                    <a:pt x="551" y="460"/>
                  </a:cubicBezTo>
                  <a:lnTo>
                    <a:pt x="551" y="460"/>
                  </a:lnTo>
                  <a:cubicBezTo>
                    <a:pt x="565" y="481"/>
                    <a:pt x="588" y="507"/>
                    <a:pt x="597" y="533"/>
                  </a:cubicBezTo>
                  <a:cubicBezTo>
                    <a:pt x="593" y="530"/>
                    <a:pt x="591" y="528"/>
                    <a:pt x="590" y="528"/>
                  </a:cubicBezTo>
                  <a:cubicBezTo>
                    <a:pt x="587" y="528"/>
                    <a:pt x="593" y="539"/>
                    <a:pt x="597" y="543"/>
                  </a:cubicBezTo>
                  <a:lnTo>
                    <a:pt x="597" y="543"/>
                  </a:lnTo>
                  <a:cubicBezTo>
                    <a:pt x="597" y="540"/>
                    <a:pt x="597" y="537"/>
                    <a:pt x="597" y="533"/>
                  </a:cubicBezTo>
                  <a:lnTo>
                    <a:pt x="597" y="533"/>
                  </a:lnTo>
                  <a:cubicBezTo>
                    <a:pt x="599" y="541"/>
                    <a:pt x="599" y="544"/>
                    <a:pt x="598" y="544"/>
                  </a:cubicBezTo>
                  <a:cubicBezTo>
                    <a:pt x="598" y="544"/>
                    <a:pt x="598" y="544"/>
                    <a:pt x="597" y="543"/>
                  </a:cubicBezTo>
                  <a:lnTo>
                    <a:pt x="597" y="543"/>
                  </a:lnTo>
                  <a:cubicBezTo>
                    <a:pt x="597" y="555"/>
                    <a:pt x="599" y="557"/>
                    <a:pt x="607" y="565"/>
                  </a:cubicBezTo>
                  <a:cubicBezTo>
                    <a:pt x="607" y="576"/>
                    <a:pt x="618" y="608"/>
                    <a:pt x="618" y="619"/>
                  </a:cubicBezTo>
                  <a:cubicBezTo>
                    <a:pt x="636" y="673"/>
                    <a:pt x="692" y="719"/>
                    <a:pt x="748" y="719"/>
                  </a:cubicBezTo>
                  <a:cubicBezTo>
                    <a:pt x="758" y="719"/>
                    <a:pt x="768" y="718"/>
                    <a:pt x="778" y="714"/>
                  </a:cubicBezTo>
                  <a:cubicBezTo>
                    <a:pt x="852" y="682"/>
                    <a:pt x="884" y="619"/>
                    <a:pt x="874" y="555"/>
                  </a:cubicBezTo>
                  <a:cubicBezTo>
                    <a:pt x="831" y="374"/>
                    <a:pt x="725" y="235"/>
                    <a:pt x="565" y="139"/>
                  </a:cubicBezTo>
                  <a:cubicBezTo>
                    <a:pt x="437" y="54"/>
                    <a:pt x="277" y="22"/>
                    <a:pt x="128" y="1"/>
                  </a:cubicBezTo>
                  <a:close/>
                </a:path>
              </a:pathLst>
            </a:custGeom>
            <a:solidFill>
              <a:srgbClr val="3D1C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1384;p32">
              <a:extLst>
                <a:ext uri="{FF2B5EF4-FFF2-40B4-BE49-F238E27FC236}">
                  <a16:creationId xmlns:a16="http://schemas.microsoft.com/office/drawing/2014/main" id="{9787EEC9-841F-C9AE-9832-B25F54B8515E}"/>
                </a:ext>
              </a:extLst>
            </p:cNvPr>
            <p:cNvSpPr/>
            <p:nvPr/>
          </p:nvSpPr>
          <p:spPr>
            <a:xfrm flipH="1">
              <a:off x="7129174" y="1910838"/>
              <a:ext cx="52505" cy="47035"/>
            </a:xfrm>
            <a:custGeom>
              <a:avLst/>
              <a:gdLst/>
              <a:ahLst/>
              <a:cxnLst/>
              <a:rect l="l" t="t" r="r" b="b"/>
              <a:pathLst>
                <a:path w="288" h="258" extrusionOk="0">
                  <a:moveTo>
                    <a:pt x="232" y="0"/>
                  </a:moveTo>
                  <a:cubicBezTo>
                    <a:pt x="229" y="0"/>
                    <a:pt x="227" y="0"/>
                    <a:pt x="224" y="1"/>
                  </a:cubicBezTo>
                  <a:cubicBezTo>
                    <a:pt x="139" y="1"/>
                    <a:pt x="0" y="193"/>
                    <a:pt x="86" y="246"/>
                  </a:cubicBezTo>
                  <a:cubicBezTo>
                    <a:pt x="96" y="254"/>
                    <a:pt x="107" y="257"/>
                    <a:pt x="119" y="257"/>
                  </a:cubicBezTo>
                  <a:cubicBezTo>
                    <a:pt x="169" y="257"/>
                    <a:pt x="228" y="193"/>
                    <a:pt x="245" y="150"/>
                  </a:cubicBezTo>
                  <a:cubicBezTo>
                    <a:pt x="276" y="109"/>
                    <a:pt x="287" y="0"/>
                    <a:pt x="232"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 name="Google Shape;1385;p32">
              <a:extLst>
                <a:ext uri="{FF2B5EF4-FFF2-40B4-BE49-F238E27FC236}">
                  <a16:creationId xmlns:a16="http://schemas.microsoft.com/office/drawing/2014/main" id="{3D0B7BB1-F379-67FF-E24A-6EC423405A16}"/>
                </a:ext>
              </a:extLst>
            </p:cNvPr>
            <p:cNvSpPr/>
            <p:nvPr/>
          </p:nvSpPr>
          <p:spPr>
            <a:xfrm flipH="1">
              <a:off x="7103833" y="1883492"/>
              <a:ext cx="89513" cy="95529"/>
            </a:xfrm>
            <a:custGeom>
              <a:avLst/>
              <a:gdLst/>
              <a:ahLst/>
              <a:cxnLst/>
              <a:rect l="l" t="t" r="r" b="b"/>
              <a:pathLst>
                <a:path w="491" h="524" extrusionOk="0">
                  <a:moveTo>
                    <a:pt x="203" y="257"/>
                  </a:moveTo>
                  <a:lnTo>
                    <a:pt x="182" y="279"/>
                  </a:lnTo>
                  <a:lnTo>
                    <a:pt x="196" y="257"/>
                  </a:lnTo>
                  <a:close/>
                  <a:moveTo>
                    <a:pt x="235" y="264"/>
                  </a:moveTo>
                  <a:cubicBezTo>
                    <a:pt x="241" y="270"/>
                    <a:pt x="245" y="279"/>
                    <a:pt x="245" y="279"/>
                  </a:cubicBezTo>
                  <a:cubicBezTo>
                    <a:pt x="245" y="279"/>
                    <a:pt x="237" y="279"/>
                    <a:pt x="235" y="264"/>
                  </a:cubicBezTo>
                  <a:close/>
                  <a:moveTo>
                    <a:pt x="288" y="311"/>
                  </a:moveTo>
                  <a:cubicBezTo>
                    <a:pt x="288" y="329"/>
                    <a:pt x="271" y="340"/>
                    <a:pt x="268" y="342"/>
                  </a:cubicBezTo>
                  <a:lnTo>
                    <a:pt x="268" y="342"/>
                  </a:lnTo>
                  <a:cubicBezTo>
                    <a:pt x="268" y="342"/>
                    <a:pt x="268" y="342"/>
                    <a:pt x="268" y="342"/>
                  </a:cubicBezTo>
                  <a:lnTo>
                    <a:pt x="268" y="342"/>
                  </a:lnTo>
                  <a:cubicBezTo>
                    <a:pt x="278" y="331"/>
                    <a:pt x="283" y="321"/>
                    <a:pt x="287" y="312"/>
                  </a:cubicBezTo>
                  <a:lnTo>
                    <a:pt x="287" y="312"/>
                  </a:lnTo>
                  <a:cubicBezTo>
                    <a:pt x="287" y="312"/>
                    <a:pt x="288" y="311"/>
                    <a:pt x="288" y="311"/>
                  </a:cubicBezTo>
                  <a:close/>
                  <a:moveTo>
                    <a:pt x="320" y="0"/>
                  </a:moveTo>
                  <a:cubicBezTo>
                    <a:pt x="300" y="0"/>
                    <a:pt x="278" y="4"/>
                    <a:pt x="256" y="12"/>
                  </a:cubicBezTo>
                  <a:cubicBezTo>
                    <a:pt x="244" y="19"/>
                    <a:pt x="224" y="25"/>
                    <a:pt x="207" y="38"/>
                  </a:cubicBezTo>
                  <a:lnTo>
                    <a:pt x="207" y="38"/>
                  </a:lnTo>
                  <a:cubicBezTo>
                    <a:pt x="192" y="44"/>
                    <a:pt x="179" y="53"/>
                    <a:pt x="171" y="66"/>
                  </a:cubicBezTo>
                  <a:cubicBezTo>
                    <a:pt x="139" y="87"/>
                    <a:pt x="96" y="98"/>
                    <a:pt x="86" y="140"/>
                  </a:cubicBezTo>
                  <a:cubicBezTo>
                    <a:pt x="75" y="151"/>
                    <a:pt x="64" y="183"/>
                    <a:pt x="43" y="193"/>
                  </a:cubicBezTo>
                  <a:cubicBezTo>
                    <a:pt x="32" y="225"/>
                    <a:pt x="22" y="236"/>
                    <a:pt x="22" y="257"/>
                  </a:cubicBezTo>
                  <a:cubicBezTo>
                    <a:pt x="1" y="289"/>
                    <a:pt x="1" y="300"/>
                    <a:pt x="1" y="332"/>
                  </a:cubicBezTo>
                  <a:cubicBezTo>
                    <a:pt x="1" y="353"/>
                    <a:pt x="1" y="364"/>
                    <a:pt x="22" y="396"/>
                  </a:cubicBezTo>
                  <a:cubicBezTo>
                    <a:pt x="32" y="460"/>
                    <a:pt x="86" y="513"/>
                    <a:pt x="150" y="524"/>
                  </a:cubicBezTo>
                  <a:lnTo>
                    <a:pt x="256" y="524"/>
                  </a:lnTo>
                  <a:cubicBezTo>
                    <a:pt x="288" y="513"/>
                    <a:pt x="309" y="513"/>
                    <a:pt x="331" y="492"/>
                  </a:cubicBezTo>
                  <a:cubicBezTo>
                    <a:pt x="363" y="449"/>
                    <a:pt x="405" y="417"/>
                    <a:pt x="437" y="364"/>
                  </a:cubicBezTo>
                  <a:cubicBezTo>
                    <a:pt x="448" y="343"/>
                    <a:pt x="458" y="311"/>
                    <a:pt x="469" y="279"/>
                  </a:cubicBezTo>
                  <a:cubicBezTo>
                    <a:pt x="469" y="247"/>
                    <a:pt x="490" y="225"/>
                    <a:pt x="490" y="193"/>
                  </a:cubicBezTo>
                  <a:cubicBezTo>
                    <a:pt x="490" y="151"/>
                    <a:pt x="469" y="130"/>
                    <a:pt x="458" y="87"/>
                  </a:cubicBezTo>
                  <a:cubicBezTo>
                    <a:pt x="427" y="32"/>
                    <a:pt x="378" y="0"/>
                    <a:pt x="32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 name="Google Shape;1386;p32">
              <a:extLst>
                <a:ext uri="{FF2B5EF4-FFF2-40B4-BE49-F238E27FC236}">
                  <a16:creationId xmlns:a16="http://schemas.microsoft.com/office/drawing/2014/main" id="{4C3FE587-B5CF-1F8D-F492-D81F6F0049C2}"/>
                </a:ext>
              </a:extLst>
            </p:cNvPr>
            <p:cNvSpPr/>
            <p:nvPr/>
          </p:nvSpPr>
          <p:spPr>
            <a:xfrm flipH="1">
              <a:off x="6834203" y="2002174"/>
              <a:ext cx="50499" cy="38102"/>
            </a:xfrm>
            <a:custGeom>
              <a:avLst/>
              <a:gdLst/>
              <a:ahLst/>
              <a:cxnLst/>
              <a:rect l="l" t="t" r="r" b="b"/>
              <a:pathLst>
                <a:path w="277" h="209" extrusionOk="0">
                  <a:moveTo>
                    <a:pt x="160" y="0"/>
                  </a:moveTo>
                  <a:cubicBezTo>
                    <a:pt x="97" y="0"/>
                    <a:pt x="1" y="107"/>
                    <a:pt x="33" y="171"/>
                  </a:cubicBezTo>
                  <a:cubicBezTo>
                    <a:pt x="42" y="198"/>
                    <a:pt x="58" y="208"/>
                    <a:pt x="79" y="208"/>
                  </a:cubicBezTo>
                  <a:cubicBezTo>
                    <a:pt x="154" y="208"/>
                    <a:pt x="277" y="53"/>
                    <a:pt x="192" y="11"/>
                  </a:cubicBezTo>
                  <a:lnTo>
                    <a:pt x="160"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0" name="Google Shape;1387;p32">
              <a:extLst>
                <a:ext uri="{FF2B5EF4-FFF2-40B4-BE49-F238E27FC236}">
                  <a16:creationId xmlns:a16="http://schemas.microsoft.com/office/drawing/2014/main" id="{EBE7ECE3-0347-BFDD-5DF9-50CB9F2A4833}"/>
                </a:ext>
              </a:extLst>
            </p:cNvPr>
            <p:cNvSpPr/>
            <p:nvPr/>
          </p:nvSpPr>
          <p:spPr>
            <a:xfrm flipH="1">
              <a:off x="6818524" y="1975010"/>
              <a:ext cx="85502" cy="89513"/>
            </a:xfrm>
            <a:custGeom>
              <a:avLst/>
              <a:gdLst/>
              <a:ahLst/>
              <a:cxnLst/>
              <a:rect l="l" t="t" r="r" b="b"/>
              <a:pathLst>
                <a:path w="469" h="491" extrusionOk="0">
                  <a:moveTo>
                    <a:pt x="266" y="256"/>
                  </a:moveTo>
                  <a:cubicBezTo>
                    <a:pt x="266" y="267"/>
                    <a:pt x="256" y="277"/>
                    <a:pt x="256" y="277"/>
                  </a:cubicBezTo>
                  <a:cubicBezTo>
                    <a:pt x="256" y="272"/>
                    <a:pt x="258" y="267"/>
                    <a:pt x="262" y="260"/>
                  </a:cubicBezTo>
                  <a:lnTo>
                    <a:pt x="262" y="260"/>
                  </a:lnTo>
                  <a:lnTo>
                    <a:pt x="266" y="256"/>
                  </a:lnTo>
                  <a:close/>
                  <a:moveTo>
                    <a:pt x="373" y="0"/>
                  </a:moveTo>
                  <a:cubicBezTo>
                    <a:pt x="364" y="6"/>
                    <a:pt x="355" y="10"/>
                    <a:pt x="345" y="12"/>
                  </a:cubicBezTo>
                  <a:lnTo>
                    <a:pt x="345" y="12"/>
                  </a:lnTo>
                  <a:cubicBezTo>
                    <a:pt x="333" y="9"/>
                    <a:pt x="319" y="7"/>
                    <a:pt x="303" y="7"/>
                  </a:cubicBezTo>
                  <a:cubicBezTo>
                    <a:pt x="291" y="7"/>
                    <a:pt x="279" y="8"/>
                    <a:pt x="266" y="11"/>
                  </a:cubicBezTo>
                  <a:cubicBezTo>
                    <a:pt x="213" y="11"/>
                    <a:pt x="181" y="22"/>
                    <a:pt x="139" y="64"/>
                  </a:cubicBezTo>
                  <a:cubicBezTo>
                    <a:pt x="107" y="75"/>
                    <a:pt x="96" y="85"/>
                    <a:pt x="85" y="117"/>
                  </a:cubicBezTo>
                  <a:cubicBezTo>
                    <a:pt x="75" y="128"/>
                    <a:pt x="53" y="160"/>
                    <a:pt x="43" y="181"/>
                  </a:cubicBezTo>
                  <a:cubicBezTo>
                    <a:pt x="32" y="213"/>
                    <a:pt x="22" y="224"/>
                    <a:pt x="22" y="245"/>
                  </a:cubicBezTo>
                  <a:cubicBezTo>
                    <a:pt x="0" y="288"/>
                    <a:pt x="0" y="320"/>
                    <a:pt x="22" y="352"/>
                  </a:cubicBezTo>
                  <a:lnTo>
                    <a:pt x="22" y="373"/>
                  </a:lnTo>
                  <a:cubicBezTo>
                    <a:pt x="22" y="384"/>
                    <a:pt x="32" y="394"/>
                    <a:pt x="32" y="416"/>
                  </a:cubicBezTo>
                  <a:cubicBezTo>
                    <a:pt x="43" y="437"/>
                    <a:pt x="75" y="448"/>
                    <a:pt x="96" y="479"/>
                  </a:cubicBezTo>
                  <a:cubicBezTo>
                    <a:pt x="107" y="490"/>
                    <a:pt x="128" y="490"/>
                    <a:pt x="139" y="490"/>
                  </a:cubicBezTo>
                  <a:lnTo>
                    <a:pt x="245" y="490"/>
                  </a:lnTo>
                  <a:cubicBezTo>
                    <a:pt x="256" y="490"/>
                    <a:pt x="288" y="479"/>
                    <a:pt x="298" y="469"/>
                  </a:cubicBezTo>
                  <a:cubicBezTo>
                    <a:pt x="309" y="469"/>
                    <a:pt x="309" y="448"/>
                    <a:pt x="320" y="448"/>
                  </a:cubicBezTo>
                  <a:cubicBezTo>
                    <a:pt x="352" y="437"/>
                    <a:pt x="373" y="416"/>
                    <a:pt x="394" y="384"/>
                  </a:cubicBezTo>
                  <a:cubicBezTo>
                    <a:pt x="405" y="362"/>
                    <a:pt x="426" y="330"/>
                    <a:pt x="447" y="309"/>
                  </a:cubicBezTo>
                  <a:cubicBezTo>
                    <a:pt x="458" y="267"/>
                    <a:pt x="469" y="224"/>
                    <a:pt x="469" y="181"/>
                  </a:cubicBezTo>
                  <a:cubicBezTo>
                    <a:pt x="469" y="160"/>
                    <a:pt x="458" y="117"/>
                    <a:pt x="447" y="96"/>
                  </a:cubicBezTo>
                  <a:cubicBezTo>
                    <a:pt x="436" y="78"/>
                    <a:pt x="424" y="64"/>
                    <a:pt x="410" y="51"/>
                  </a:cubicBezTo>
                  <a:lnTo>
                    <a:pt x="410" y="51"/>
                  </a:lnTo>
                  <a:cubicBezTo>
                    <a:pt x="404" y="30"/>
                    <a:pt x="392" y="13"/>
                    <a:pt x="37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 name="Google Shape;1388;p32">
              <a:extLst>
                <a:ext uri="{FF2B5EF4-FFF2-40B4-BE49-F238E27FC236}">
                  <a16:creationId xmlns:a16="http://schemas.microsoft.com/office/drawing/2014/main" id="{A5F53BA8-93FD-86D4-0ED9-0753BF71EA7B}"/>
                </a:ext>
              </a:extLst>
            </p:cNvPr>
            <p:cNvSpPr/>
            <p:nvPr/>
          </p:nvSpPr>
          <p:spPr>
            <a:xfrm flipH="1">
              <a:off x="7155968" y="1376313"/>
              <a:ext cx="774989" cy="1339231"/>
            </a:xfrm>
            <a:custGeom>
              <a:avLst/>
              <a:gdLst/>
              <a:ahLst/>
              <a:cxnLst/>
              <a:rect l="l" t="t" r="r" b="b"/>
              <a:pathLst>
                <a:path w="4251" h="7346" extrusionOk="0">
                  <a:moveTo>
                    <a:pt x="3659" y="0"/>
                  </a:moveTo>
                  <a:cubicBezTo>
                    <a:pt x="3492" y="0"/>
                    <a:pt x="3321" y="64"/>
                    <a:pt x="3163" y="186"/>
                  </a:cubicBezTo>
                  <a:cubicBezTo>
                    <a:pt x="3024" y="292"/>
                    <a:pt x="2907" y="409"/>
                    <a:pt x="2854" y="580"/>
                  </a:cubicBezTo>
                  <a:cubicBezTo>
                    <a:pt x="2790" y="792"/>
                    <a:pt x="2737" y="995"/>
                    <a:pt x="2577" y="1165"/>
                  </a:cubicBezTo>
                  <a:cubicBezTo>
                    <a:pt x="2332" y="1421"/>
                    <a:pt x="1959" y="1485"/>
                    <a:pt x="1736" y="1762"/>
                  </a:cubicBezTo>
                  <a:cubicBezTo>
                    <a:pt x="1629" y="1900"/>
                    <a:pt x="1544" y="2070"/>
                    <a:pt x="1544" y="2241"/>
                  </a:cubicBezTo>
                  <a:cubicBezTo>
                    <a:pt x="1544" y="2347"/>
                    <a:pt x="1576" y="2454"/>
                    <a:pt x="1597" y="2560"/>
                  </a:cubicBezTo>
                  <a:cubicBezTo>
                    <a:pt x="1640" y="2667"/>
                    <a:pt x="1693" y="2763"/>
                    <a:pt x="1672" y="2880"/>
                  </a:cubicBezTo>
                  <a:cubicBezTo>
                    <a:pt x="1629" y="3071"/>
                    <a:pt x="1438" y="3167"/>
                    <a:pt x="1352" y="3306"/>
                  </a:cubicBezTo>
                  <a:cubicBezTo>
                    <a:pt x="1257" y="3455"/>
                    <a:pt x="1257" y="3625"/>
                    <a:pt x="1310" y="3785"/>
                  </a:cubicBezTo>
                  <a:cubicBezTo>
                    <a:pt x="1352" y="3881"/>
                    <a:pt x="1438" y="3987"/>
                    <a:pt x="1416" y="4094"/>
                  </a:cubicBezTo>
                  <a:cubicBezTo>
                    <a:pt x="1406" y="4179"/>
                    <a:pt x="1310" y="4232"/>
                    <a:pt x="1246" y="4264"/>
                  </a:cubicBezTo>
                  <a:cubicBezTo>
                    <a:pt x="1065" y="4392"/>
                    <a:pt x="852" y="4466"/>
                    <a:pt x="692" y="4626"/>
                  </a:cubicBezTo>
                  <a:cubicBezTo>
                    <a:pt x="511" y="4818"/>
                    <a:pt x="511" y="5009"/>
                    <a:pt x="618" y="5244"/>
                  </a:cubicBezTo>
                  <a:cubicBezTo>
                    <a:pt x="660" y="5318"/>
                    <a:pt x="735" y="5425"/>
                    <a:pt x="671" y="5521"/>
                  </a:cubicBezTo>
                  <a:cubicBezTo>
                    <a:pt x="618" y="5595"/>
                    <a:pt x="501" y="5627"/>
                    <a:pt x="405" y="5670"/>
                  </a:cubicBezTo>
                  <a:cubicBezTo>
                    <a:pt x="256" y="5734"/>
                    <a:pt x="106" y="5840"/>
                    <a:pt x="53" y="6010"/>
                  </a:cubicBezTo>
                  <a:cubicBezTo>
                    <a:pt x="0" y="6202"/>
                    <a:pt x="75" y="6340"/>
                    <a:pt x="149" y="6500"/>
                  </a:cubicBezTo>
                  <a:cubicBezTo>
                    <a:pt x="256" y="6745"/>
                    <a:pt x="160" y="7001"/>
                    <a:pt x="234" y="7235"/>
                  </a:cubicBezTo>
                  <a:cubicBezTo>
                    <a:pt x="260" y="7313"/>
                    <a:pt x="320" y="7345"/>
                    <a:pt x="377" y="7345"/>
                  </a:cubicBezTo>
                  <a:cubicBezTo>
                    <a:pt x="462" y="7345"/>
                    <a:pt x="543" y="7277"/>
                    <a:pt x="511" y="7182"/>
                  </a:cubicBezTo>
                  <a:cubicBezTo>
                    <a:pt x="458" y="6979"/>
                    <a:pt x="522" y="6788"/>
                    <a:pt x="490" y="6585"/>
                  </a:cubicBezTo>
                  <a:cubicBezTo>
                    <a:pt x="447" y="6436"/>
                    <a:pt x="309" y="6277"/>
                    <a:pt x="341" y="6128"/>
                  </a:cubicBezTo>
                  <a:cubicBezTo>
                    <a:pt x="362" y="5968"/>
                    <a:pt x="554" y="5936"/>
                    <a:pt x="671" y="5861"/>
                  </a:cubicBezTo>
                  <a:cubicBezTo>
                    <a:pt x="809" y="5797"/>
                    <a:pt x="937" y="5702"/>
                    <a:pt x="980" y="5542"/>
                  </a:cubicBezTo>
                  <a:cubicBezTo>
                    <a:pt x="1022" y="5414"/>
                    <a:pt x="948" y="5276"/>
                    <a:pt x="884" y="5158"/>
                  </a:cubicBezTo>
                  <a:cubicBezTo>
                    <a:pt x="841" y="5063"/>
                    <a:pt x="788" y="4977"/>
                    <a:pt x="863" y="4882"/>
                  </a:cubicBezTo>
                  <a:cubicBezTo>
                    <a:pt x="948" y="4733"/>
                    <a:pt x="1161" y="4658"/>
                    <a:pt x="1299" y="4562"/>
                  </a:cubicBezTo>
                  <a:cubicBezTo>
                    <a:pt x="1448" y="4466"/>
                    <a:pt x="1619" y="4360"/>
                    <a:pt x="1672" y="4189"/>
                  </a:cubicBezTo>
                  <a:cubicBezTo>
                    <a:pt x="1693" y="4104"/>
                    <a:pt x="1693" y="4019"/>
                    <a:pt x="1672" y="3923"/>
                  </a:cubicBezTo>
                  <a:cubicBezTo>
                    <a:pt x="1619" y="3763"/>
                    <a:pt x="1470" y="3614"/>
                    <a:pt x="1587" y="3444"/>
                  </a:cubicBezTo>
                  <a:cubicBezTo>
                    <a:pt x="1683" y="3295"/>
                    <a:pt x="1832" y="3220"/>
                    <a:pt x="1895" y="3061"/>
                  </a:cubicBezTo>
                  <a:cubicBezTo>
                    <a:pt x="1959" y="2912"/>
                    <a:pt x="1959" y="2752"/>
                    <a:pt x="1906" y="2592"/>
                  </a:cubicBezTo>
                  <a:cubicBezTo>
                    <a:pt x="1842" y="2379"/>
                    <a:pt x="1778" y="2187"/>
                    <a:pt x="1895" y="1996"/>
                  </a:cubicBezTo>
                  <a:cubicBezTo>
                    <a:pt x="1991" y="1847"/>
                    <a:pt x="2140" y="1751"/>
                    <a:pt x="2279" y="1676"/>
                  </a:cubicBezTo>
                  <a:cubicBezTo>
                    <a:pt x="2630" y="1485"/>
                    <a:pt x="2907" y="1272"/>
                    <a:pt x="3046" y="888"/>
                  </a:cubicBezTo>
                  <a:cubicBezTo>
                    <a:pt x="3078" y="782"/>
                    <a:pt x="3078" y="675"/>
                    <a:pt x="3131" y="580"/>
                  </a:cubicBezTo>
                  <a:cubicBezTo>
                    <a:pt x="3184" y="484"/>
                    <a:pt x="3280" y="409"/>
                    <a:pt x="3376" y="356"/>
                  </a:cubicBezTo>
                  <a:cubicBezTo>
                    <a:pt x="3475" y="291"/>
                    <a:pt x="3567" y="257"/>
                    <a:pt x="3657" y="257"/>
                  </a:cubicBezTo>
                  <a:cubicBezTo>
                    <a:pt x="3760" y="257"/>
                    <a:pt x="3859" y="302"/>
                    <a:pt x="3961" y="398"/>
                  </a:cubicBezTo>
                  <a:cubicBezTo>
                    <a:pt x="3987" y="424"/>
                    <a:pt x="4017" y="435"/>
                    <a:pt x="4046" y="435"/>
                  </a:cubicBezTo>
                  <a:cubicBezTo>
                    <a:pt x="4151" y="435"/>
                    <a:pt x="4250" y="298"/>
                    <a:pt x="4142" y="207"/>
                  </a:cubicBezTo>
                  <a:cubicBezTo>
                    <a:pt x="3997" y="67"/>
                    <a:pt x="3830" y="0"/>
                    <a:pt x="3659"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 name="Google Shape;1389;p32">
              <a:extLst>
                <a:ext uri="{FF2B5EF4-FFF2-40B4-BE49-F238E27FC236}">
                  <a16:creationId xmlns:a16="http://schemas.microsoft.com/office/drawing/2014/main" id="{C3E5CA0C-0445-16E8-B0C5-B602FC7F246C}"/>
                </a:ext>
              </a:extLst>
            </p:cNvPr>
            <p:cNvSpPr/>
            <p:nvPr/>
          </p:nvSpPr>
          <p:spPr>
            <a:xfrm flipH="1">
              <a:off x="7236005" y="1376860"/>
              <a:ext cx="118500" cy="284582"/>
            </a:xfrm>
            <a:custGeom>
              <a:avLst/>
              <a:gdLst/>
              <a:ahLst/>
              <a:cxnLst/>
              <a:rect l="l" t="t" r="r" b="b"/>
              <a:pathLst>
                <a:path w="650" h="1561" extrusionOk="0">
                  <a:moveTo>
                    <a:pt x="535" y="1"/>
                  </a:moveTo>
                  <a:cubicBezTo>
                    <a:pt x="531" y="1"/>
                    <a:pt x="527" y="1"/>
                    <a:pt x="522" y="1"/>
                  </a:cubicBezTo>
                  <a:cubicBezTo>
                    <a:pt x="224" y="44"/>
                    <a:pt x="1" y="310"/>
                    <a:pt x="1" y="608"/>
                  </a:cubicBezTo>
                  <a:cubicBezTo>
                    <a:pt x="1" y="747"/>
                    <a:pt x="65" y="875"/>
                    <a:pt x="107" y="1002"/>
                  </a:cubicBezTo>
                  <a:cubicBezTo>
                    <a:pt x="150" y="1120"/>
                    <a:pt x="160" y="1247"/>
                    <a:pt x="75" y="1333"/>
                  </a:cubicBezTo>
                  <a:cubicBezTo>
                    <a:pt x="43" y="1386"/>
                    <a:pt x="22" y="1471"/>
                    <a:pt x="75" y="1524"/>
                  </a:cubicBezTo>
                  <a:cubicBezTo>
                    <a:pt x="98" y="1547"/>
                    <a:pt x="138" y="1560"/>
                    <a:pt x="177" y="1560"/>
                  </a:cubicBezTo>
                  <a:cubicBezTo>
                    <a:pt x="212" y="1560"/>
                    <a:pt x="247" y="1549"/>
                    <a:pt x="267" y="1524"/>
                  </a:cubicBezTo>
                  <a:cubicBezTo>
                    <a:pt x="363" y="1407"/>
                    <a:pt x="416" y="1279"/>
                    <a:pt x="395" y="1141"/>
                  </a:cubicBezTo>
                  <a:cubicBezTo>
                    <a:pt x="384" y="1002"/>
                    <a:pt x="331" y="885"/>
                    <a:pt x="288" y="747"/>
                  </a:cubicBezTo>
                  <a:cubicBezTo>
                    <a:pt x="256" y="640"/>
                    <a:pt x="235" y="555"/>
                    <a:pt x="288" y="459"/>
                  </a:cubicBezTo>
                  <a:cubicBezTo>
                    <a:pt x="331" y="374"/>
                    <a:pt x="416" y="289"/>
                    <a:pt x="501" y="268"/>
                  </a:cubicBezTo>
                  <a:cubicBezTo>
                    <a:pt x="576" y="257"/>
                    <a:pt x="640" y="214"/>
                    <a:pt x="640" y="140"/>
                  </a:cubicBezTo>
                  <a:cubicBezTo>
                    <a:pt x="650" y="80"/>
                    <a:pt x="603" y="1"/>
                    <a:pt x="53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 name="Google Shape;1390;p32">
              <a:extLst>
                <a:ext uri="{FF2B5EF4-FFF2-40B4-BE49-F238E27FC236}">
                  <a16:creationId xmlns:a16="http://schemas.microsoft.com/office/drawing/2014/main" id="{B1F18C30-C19A-66F9-207C-9CE7F829B259}"/>
                </a:ext>
              </a:extLst>
            </p:cNvPr>
            <p:cNvSpPr/>
            <p:nvPr/>
          </p:nvSpPr>
          <p:spPr>
            <a:xfrm flipH="1">
              <a:off x="7396065" y="1560443"/>
              <a:ext cx="711728" cy="1063582"/>
            </a:xfrm>
            <a:custGeom>
              <a:avLst/>
              <a:gdLst/>
              <a:ahLst/>
              <a:cxnLst/>
              <a:rect l="l" t="t" r="r" b="b"/>
              <a:pathLst>
                <a:path w="3904" h="5834" extrusionOk="0">
                  <a:moveTo>
                    <a:pt x="3709" y="0"/>
                  </a:moveTo>
                  <a:cubicBezTo>
                    <a:pt x="3679" y="0"/>
                    <a:pt x="3648" y="11"/>
                    <a:pt x="3622" y="38"/>
                  </a:cubicBezTo>
                  <a:cubicBezTo>
                    <a:pt x="3398" y="251"/>
                    <a:pt x="3121" y="315"/>
                    <a:pt x="2823" y="379"/>
                  </a:cubicBezTo>
                  <a:cubicBezTo>
                    <a:pt x="2546" y="432"/>
                    <a:pt x="2227" y="453"/>
                    <a:pt x="1982" y="624"/>
                  </a:cubicBezTo>
                  <a:cubicBezTo>
                    <a:pt x="1801" y="752"/>
                    <a:pt x="1683" y="965"/>
                    <a:pt x="1641" y="1199"/>
                  </a:cubicBezTo>
                  <a:cubicBezTo>
                    <a:pt x="1598" y="1433"/>
                    <a:pt x="1662" y="1699"/>
                    <a:pt x="1556" y="1912"/>
                  </a:cubicBezTo>
                  <a:cubicBezTo>
                    <a:pt x="1439" y="2157"/>
                    <a:pt x="1108" y="2157"/>
                    <a:pt x="906" y="2285"/>
                  </a:cubicBezTo>
                  <a:cubicBezTo>
                    <a:pt x="693" y="2434"/>
                    <a:pt x="619" y="2658"/>
                    <a:pt x="704" y="2903"/>
                  </a:cubicBezTo>
                  <a:cubicBezTo>
                    <a:pt x="800" y="3169"/>
                    <a:pt x="1066" y="3403"/>
                    <a:pt x="1013" y="3712"/>
                  </a:cubicBezTo>
                  <a:cubicBezTo>
                    <a:pt x="959" y="3978"/>
                    <a:pt x="704" y="4127"/>
                    <a:pt x="523" y="4298"/>
                  </a:cubicBezTo>
                  <a:cubicBezTo>
                    <a:pt x="427" y="4393"/>
                    <a:pt x="342" y="4511"/>
                    <a:pt x="320" y="4638"/>
                  </a:cubicBezTo>
                  <a:cubicBezTo>
                    <a:pt x="299" y="4787"/>
                    <a:pt x="374" y="4958"/>
                    <a:pt x="299" y="5107"/>
                  </a:cubicBezTo>
                  <a:cubicBezTo>
                    <a:pt x="246" y="5213"/>
                    <a:pt x="139" y="5277"/>
                    <a:pt x="86" y="5373"/>
                  </a:cubicBezTo>
                  <a:cubicBezTo>
                    <a:pt x="12" y="5480"/>
                    <a:pt x="1" y="5597"/>
                    <a:pt x="44" y="5725"/>
                  </a:cubicBezTo>
                  <a:cubicBezTo>
                    <a:pt x="70" y="5800"/>
                    <a:pt x="131" y="5833"/>
                    <a:pt x="188" y="5833"/>
                  </a:cubicBezTo>
                  <a:cubicBezTo>
                    <a:pt x="267" y="5833"/>
                    <a:pt x="341" y="5770"/>
                    <a:pt x="310" y="5671"/>
                  </a:cubicBezTo>
                  <a:cubicBezTo>
                    <a:pt x="246" y="5480"/>
                    <a:pt x="533" y="5309"/>
                    <a:pt x="587" y="5118"/>
                  </a:cubicBezTo>
                  <a:cubicBezTo>
                    <a:pt x="619" y="5000"/>
                    <a:pt x="587" y="4883"/>
                    <a:pt x="587" y="4755"/>
                  </a:cubicBezTo>
                  <a:cubicBezTo>
                    <a:pt x="587" y="4617"/>
                    <a:pt x="682" y="4521"/>
                    <a:pt x="789" y="4425"/>
                  </a:cubicBezTo>
                  <a:cubicBezTo>
                    <a:pt x="959" y="4266"/>
                    <a:pt x="1151" y="4138"/>
                    <a:pt x="1247" y="3914"/>
                  </a:cubicBezTo>
                  <a:cubicBezTo>
                    <a:pt x="1332" y="3669"/>
                    <a:pt x="1289" y="3414"/>
                    <a:pt x="1172" y="3190"/>
                  </a:cubicBezTo>
                  <a:cubicBezTo>
                    <a:pt x="1055" y="2956"/>
                    <a:pt x="778" y="2647"/>
                    <a:pt x="1140" y="2477"/>
                  </a:cubicBezTo>
                  <a:cubicBezTo>
                    <a:pt x="1332" y="2370"/>
                    <a:pt x="1577" y="2338"/>
                    <a:pt x="1737" y="2157"/>
                  </a:cubicBezTo>
                  <a:cubicBezTo>
                    <a:pt x="2056" y="1784"/>
                    <a:pt x="1715" y="1177"/>
                    <a:pt x="2120" y="847"/>
                  </a:cubicBezTo>
                  <a:cubicBezTo>
                    <a:pt x="2354" y="645"/>
                    <a:pt x="2759" y="666"/>
                    <a:pt x="3036" y="613"/>
                  </a:cubicBezTo>
                  <a:cubicBezTo>
                    <a:pt x="3334" y="539"/>
                    <a:pt x="3579" y="432"/>
                    <a:pt x="3813" y="219"/>
                  </a:cubicBezTo>
                  <a:cubicBezTo>
                    <a:pt x="3904" y="129"/>
                    <a:pt x="3810" y="0"/>
                    <a:pt x="3709"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 name="Google Shape;1391;p32">
              <a:extLst>
                <a:ext uri="{FF2B5EF4-FFF2-40B4-BE49-F238E27FC236}">
                  <a16:creationId xmlns:a16="http://schemas.microsoft.com/office/drawing/2014/main" id="{8611F905-2C56-4D65-1DD5-98521F7AC746}"/>
                </a:ext>
              </a:extLst>
            </p:cNvPr>
            <p:cNvSpPr/>
            <p:nvPr/>
          </p:nvSpPr>
          <p:spPr>
            <a:xfrm flipH="1">
              <a:off x="7262979" y="1266564"/>
              <a:ext cx="1088740" cy="1057019"/>
            </a:xfrm>
            <a:custGeom>
              <a:avLst/>
              <a:gdLst/>
              <a:ahLst/>
              <a:cxnLst/>
              <a:rect l="l" t="t" r="r" b="b"/>
              <a:pathLst>
                <a:path w="5972" h="5798" extrusionOk="0">
                  <a:moveTo>
                    <a:pt x="5332" y="1"/>
                  </a:moveTo>
                  <a:cubicBezTo>
                    <a:pt x="5161" y="1"/>
                    <a:pt x="4992" y="18"/>
                    <a:pt x="4832" y="85"/>
                  </a:cubicBezTo>
                  <a:cubicBezTo>
                    <a:pt x="4555" y="212"/>
                    <a:pt x="4374" y="447"/>
                    <a:pt x="4235" y="702"/>
                  </a:cubicBezTo>
                  <a:cubicBezTo>
                    <a:pt x="4150" y="830"/>
                    <a:pt x="4086" y="990"/>
                    <a:pt x="3980" y="1096"/>
                  </a:cubicBezTo>
                  <a:cubicBezTo>
                    <a:pt x="3863" y="1203"/>
                    <a:pt x="3703" y="1256"/>
                    <a:pt x="3543" y="1299"/>
                  </a:cubicBezTo>
                  <a:cubicBezTo>
                    <a:pt x="3277" y="1363"/>
                    <a:pt x="3064" y="1458"/>
                    <a:pt x="2926" y="1714"/>
                  </a:cubicBezTo>
                  <a:cubicBezTo>
                    <a:pt x="2798" y="1970"/>
                    <a:pt x="2766" y="2246"/>
                    <a:pt x="2500" y="2406"/>
                  </a:cubicBezTo>
                  <a:cubicBezTo>
                    <a:pt x="2244" y="2566"/>
                    <a:pt x="1946" y="2577"/>
                    <a:pt x="1808" y="2875"/>
                  </a:cubicBezTo>
                  <a:cubicBezTo>
                    <a:pt x="1754" y="3002"/>
                    <a:pt x="1754" y="3162"/>
                    <a:pt x="1754" y="3311"/>
                  </a:cubicBezTo>
                  <a:cubicBezTo>
                    <a:pt x="1765" y="3524"/>
                    <a:pt x="1765" y="3695"/>
                    <a:pt x="1541" y="3780"/>
                  </a:cubicBezTo>
                  <a:cubicBezTo>
                    <a:pt x="1275" y="3865"/>
                    <a:pt x="1020" y="3897"/>
                    <a:pt x="849" y="4131"/>
                  </a:cubicBezTo>
                  <a:cubicBezTo>
                    <a:pt x="775" y="4259"/>
                    <a:pt x="732" y="4397"/>
                    <a:pt x="743" y="4547"/>
                  </a:cubicBezTo>
                  <a:cubicBezTo>
                    <a:pt x="753" y="4696"/>
                    <a:pt x="838" y="4866"/>
                    <a:pt x="796" y="5004"/>
                  </a:cubicBezTo>
                  <a:cubicBezTo>
                    <a:pt x="743" y="5196"/>
                    <a:pt x="434" y="5185"/>
                    <a:pt x="295" y="5271"/>
                  </a:cubicBezTo>
                  <a:cubicBezTo>
                    <a:pt x="146" y="5335"/>
                    <a:pt x="72" y="5462"/>
                    <a:pt x="40" y="5611"/>
                  </a:cubicBezTo>
                  <a:cubicBezTo>
                    <a:pt x="1" y="5728"/>
                    <a:pt x="77" y="5798"/>
                    <a:pt x="154" y="5798"/>
                  </a:cubicBezTo>
                  <a:cubicBezTo>
                    <a:pt x="203" y="5798"/>
                    <a:pt x="253" y="5769"/>
                    <a:pt x="274" y="5707"/>
                  </a:cubicBezTo>
                  <a:cubicBezTo>
                    <a:pt x="327" y="5526"/>
                    <a:pt x="466" y="5505"/>
                    <a:pt x="636" y="5452"/>
                  </a:cubicBezTo>
                  <a:cubicBezTo>
                    <a:pt x="775" y="5420"/>
                    <a:pt x="902" y="5345"/>
                    <a:pt x="988" y="5217"/>
                  </a:cubicBezTo>
                  <a:cubicBezTo>
                    <a:pt x="1126" y="4994"/>
                    <a:pt x="988" y="4749"/>
                    <a:pt x="988" y="4504"/>
                  </a:cubicBezTo>
                  <a:cubicBezTo>
                    <a:pt x="998" y="4163"/>
                    <a:pt x="1360" y="4131"/>
                    <a:pt x="1605" y="4046"/>
                  </a:cubicBezTo>
                  <a:cubicBezTo>
                    <a:pt x="1903" y="3940"/>
                    <a:pt x="2020" y="3705"/>
                    <a:pt x="2010" y="3407"/>
                  </a:cubicBezTo>
                  <a:cubicBezTo>
                    <a:pt x="2010" y="3247"/>
                    <a:pt x="1967" y="3056"/>
                    <a:pt x="2074" y="2928"/>
                  </a:cubicBezTo>
                  <a:cubicBezTo>
                    <a:pt x="2170" y="2821"/>
                    <a:pt x="2329" y="2789"/>
                    <a:pt x="2457" y="2726"/>
                  </a:cubicBezTo>
                  <a:cubicBezTo>
                    <a:pt x="2702" y="2619"/>
                    <a:pt x="2904" y="2449"/>
                    <a:pt x="3011" y="2204"/>
                  </a:cubicBezTo>
                  <a:cubicBezTo>
                    <a:pt x="3117" y="1970"/>
                    <a:pt x="3149" y="1703"/>
                    <a:pt x="3437" y="1597"/>
                  </a:cubicBezTo>
                  <a:cubicBezTo>
                    <a:pt x="3714" y="1501"/>
                    <a:pt x="3980" y="1469"/>
                    <a:pt x="4193" y="1245"/>
                  </a:cubicBezTo>
                  <a:cubicBezTo>
                    <a:pt x="4416" y="1022"/>
                    <a:pt x="4480" y="670"/>
                    <a:pt x="4725" y="457"/>
                  </a:cubicBezTo>
                  <a:cubicBezTo>
                    <a:pt x="4895" y="301"/>
                    <a:pt x="5112" y="266"/>
                    <a:pt x="5336" y="266"/>
                  </a:cubicBezTo>
                  <a:cubicBezTo>
                    <a:pt x="5493" y="266"/>
                    <a:pt x="5652" y="283"/>
                    <a:pt x="5801" y="287"/>
                  </a:cubicBezTo>
                  <a:cubicBezTo>
                    <a:pt x="5971" y="287"/>
                    <a:pt x="5971" y="21"/>
                    <a:pt x="5801" y="21"/>
                  </a:cubicBezTo>
                  <a:cubicBezTo>
                    <a:pt x="5647" y="16"/>
                    <a:pt x="5489" y="1"/>
                    <a:pt x="533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 name="Google Shape;1392;p32">
              <a:extLst>
                <a:ext uri="{FF2B5EF4-FFF2-40B4-BE49-F238E27FC236}">
                  <a16:creationId xmlns:a16="http://schemas.microsoft.com/office/drawing/2014/main" id="{AD8D9E32-58D1-C0C4-3E1D-603538D77B3C}"/>
                </a:ext>
              </a:extLst>
            </p:cNvPr>
            <p:cNvSpPr/>
            <p:nvPr/>
          </p:nvSpPr>
          <p:spPr>
            <a:xfrm flipH="1">
              <a:off x="7157248" y="1114702"/>
              <a:ext cx="260153" cy="343467"/>
            </a:xfrm>
            <a:custGeom>
              <a:avLst/>
              <a:gdLst/>
              <a:ahLst/>
              <a:cxnLst/>
              <a:rect l="l" t="t" r="r" b="b"/>
              <a:pathLst>
                <a:path w="1427" h="1884" extrusionOk="0">
                  <a:moveTo>
                    <a:pt x="161" y="1"/>
                  </a:moveTo>
                  <a:cubicBezTo>
                    <a:pt x="82" y="1"/>
                    <a:pt x="1" y="66"/>
                    <a:pt x="26" y="162"/>
                  </a:cubicBezTo>
                  <a:cubicBezTo>
                    <a:pt x="48" y="311"/>
                    <a:pt x="175" y="417"/>
                    <a:pt x="250" y="556"/>
                  </a:cubicBezTo>
                  <a:cubicBezTo>
                    <a:pt x="346" y="694"/>
                    <a:pt x="431" y="843"/>
                    <a:pt x="548" y="982"/>
                  </a:cubicBezTo>
                  <a:cubicBezTo>
                    <a:pt x="761" y="1248"/>
                    <a:pt x="995" y="1493"/>
                    <a:pt x="1144" y="1812"/>
                  </a:cubicBezTo>
                  <a:cubicBezTo>
                    <a:pt x="1165" y="1863"/>
                    <a:pt x="1203" y="1883"/>
                    <a:pt x="1243" y="1883"/>
                  </a:cubicBezTo>
                  <a:cubicBezTo>
                    <a:pt x="1330" y="1883"/>
                    <a:pt x="1426" y="1786"/>
                    <a:pt x="1368" y="1684"/>
                  </a:cubicBezTo>
                  <a:cubicBezTo>
                    <a:pt x="1219" y="1376"/>
                    <a:pt x="995" y="1109"/>
                    <a:pt x="782" y="854"/>
                  </a:cubicBezTo>
                  <a:cubicBezTo>
                    <a:pt x="676" y="737"/>
                    <a:pt x="580" y="609"/>
                    <a:pt x="505" y="470"/>
                  </a:cubicBezTo>
                  <a:lnTo>
                    <a:pt x="388" y="268"/>
                  </a:lnTo>
                  <a:cubicBezTo>
                    <a:pt x="346" y="215"/>
                    <a:pt x="292" y="162"/>
                    <a:pt x="282" y="98"/>
                  </a:cubicBezTo>
                  <a:cubicBezTo>
                    <a:pt x="265" y="30"/>
                    <a:pt x="214" y="1"/>
                    <a:pt x="16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 name="Google Shape;1393;p32">
              <a:extLst>
                <a:ext uri="{FF2B5EF4-FFF2-40B4-BE49-F238E27FC236}">
                  <a16:creationId xmlns:a16="http://schemas.microsoft.com/office/drawing/2014/main" id="{51F217FA-65FD-754D-3254-36E80DF17D11}"/>
                </a:ext>
              </a:extLst>
            </p:cNvPr>
            <p:cNvSpPr/>
            <p:nvPr/>
          </p:nvSpPr>
          <p:spPr>
            <a:xfrm flipH="1">
              <a:off x="6818521" y="1042691"/>
              <a:ext cx="502986" cy="264710"/>
            </a:xfrm>
            <a:custGeom>
              <a:avLst/>
              <a:gdLst/>
              <a:ahLst/>
              <a:cxnLst/>
              <a:rect l="l" t="t" r="r" b="b"/>
              <a:pathLst>
                <a:path w="2759" h="1452" extrusionOk="0">
                  <a:moveTo>
                    <a:pt x="2616" y="0"/>
                  </a:moveTo>
                  <a:cubicBezTo>
                    <a:pt x="2607" y="0"/>
                    <a:pt x="2598" y="1"/>
                    <a:pt x="2588" y="3"/>
                  </a:cubicBezTo>
                  <a:cubicBezTo>
                    <a:pt x="2450" y="14"/>
                    <a:pt x="2354" y="67"/>
                    <a:pt x="2269" y="163"/>
                  </a:cubicBezTo>
                  <a:cubicBezTo>
                    <a:pt x="2195" y="220"/>
                    <a:pt x="2153" y="259"/>
                    <a:pt x="2084" y="259"/>
                  </a:cubicBezTo>
                  <a:cubicBezTo>
                    <a:pt x="2063" y="259"/>
                    <a:pt x="2040" y="255"/>
                    <a:pt x="2013" y="248"/>
                  </a:cubicBezTo>
                  <a:cubicBezTo>
                    <a:pt x="1962" y="240"/>
                    <a:pt x="1912" y="234"/>
                    <a:pt x="1863" y="234"/>
                  </a:cubicBezTo>
                  <a:cubicBezTo>
                    <a:pt x="1770" y="234"/>
                    <a:pt x="1682" y="256"/>
                    <a:pt x="1598" y="333"/>
                  </a:cubicBezTo>
                  <a:cubicBezTo>
                    <a:pt x="1502" y="429"/>
                    <a:pt x="1492" y="557"/>
                    <a:pt x="1438" y="663"/>
                  </a:cubicBezTo>
                  <a:cubicBezTo>
                    <a:pt x="1419" y="720"/>
                    <a:pt x="1383" y="761"/>
                    <a:pt x="1314" y="761"/>
                  </a:cubicBezTo>
                  <a:cubicBezTo>
                    <a:pt x="1306" y="761"/>
                    <a:pt x="1298" y="760"/>
                    <a:pt x="1289" y="759"/>
                  </a:cubicBezTo>
                  <a:cubicBezTo>
                    <a:pt x="1215" y="748"/>
                    <a:pt x="1130" y="695"/>
                    <a:pt x="1055" y="674"/>
                  </a:cubicBezTo>
                  <a:cubicBezTo>
                    <a:pt x="1004" y="663"/>
                    <a:pt x="950" y="656"/>
                    <a:pt x="897" y="656"/>
                  </a:cubicBezTo>
                  <a:cubicBezTo>
                    <a:pt x="796" y="656"/>
                    <a:pt x="699" y="682"/>
                    <a:pt x="629" y="759"/>
                  </a:cubicBezTo>
                  <a:cubicBezTo>
                    <a:pt x="576" y="812"/>
                    <a:pt x="565" y="865"/>
                    <a:pt x="533" y="929"/>
                  </a:cubicBezTo>
                  <a:cubicBezTo>
                    <a:pt x="523" y="983"/>
                    <a:pt x="512" y="1068"/>
                    <a:pt x="469" y="1100"/>
                  </a:cubicBezTo>
                  <a:cubicBezTo>
                    <a:pt x="384" y="1174"/>
                    <a:pt x="246" y="1185"/>
                    <a:pt x="150" y="1228"/>
                  </a:cubicBezTo>
                  <a:cubicBezTo>
                    <a:pt x="0" y="1274"/>
                    <a:pt x="80" y="1452"/>
                    <a:pt x="210" y="1452"/>
                  </a:cubicBezTo>
                  <a:cubicBezTo>
                    <a:pt x="228" y="1452"/>
                    <a:pt x="247" y="1448"/>
                    <a:pt x="267" y="1440"/>
                  </a:cubicBezTo>
                  <a:cubicBezTo>
                    <a:pt x="373" y="1387"/>
                    <a:pt x="480" y="1387"/>
                    <a:pt x="586" y="1323"/>
                  </a:cubicBezTo>
                  <a:cubicBezTo>
                    <a:pt x="704" y="1249"/>
                    <a:pt x="735" y="1142"/>
                    <a:pt x="778" y="1015"/>
                  </a:cubicBezTo>
                  <a:cubicBezTo>
                    <a:pt x="796" y="944"/>
                    <a:pt x="813" y="903"/>
                    <a:pt x="879" y="903"/>
                  </a:cubicBezTo>
                  <a:cubicBezTo>
                    <a:pt x="893" y="903"/>
                    <a:pt x="909" y="904"/>
                    <a:pt x="927" y="908"/>
                  </a:cubicBezTo>
                  <a:cubicBezTo>
                    <a:pt x="1002" y="919"/>
                    <a:pt x="1066" y="961"/>
                    <a:pt x="1151" y="983"/>
                  </a:cubicBezTo>
                  <a:cubicBezTo>
                    <a:pt x="1214" y="1005"/>
                    <a:pt x="1274" y="1018"/>
                    <a:pt x="1331" y="1018"/>
                  </a:cubicBezTo>
                  <a:cubicBezTo>
                    <a:pt x="1407" y="1018"/>
                    <a:pt x="1478" y="995"/>
                    <a:pt x="1545" y="940"/>
                  </a:cubicBezTo>
                  <a:cubicBezTo>
                    <a:pt x="1651" y="865"/>
                    <a:pt x="1694" y="727"/>
                    <a:pt x="1736" y="621"/>
                  </a:cubicBezTo>
                  <a:cubicBezTo>
                    <a:pt x="1747" y="589"/>
                    <a:pt x="1758" y="535"/>
                    <a:pt x="1800" y="503"/>
                  </a:cubicBezTo>
                  <a:cubicBezTo>
                    <a:pt x="1816" y="498"/>
                    <a:pt x="1834" y="496"/>
                    <a:pt x="1853" y="496"/>
                  </a:cubicBezTo>
                  <a:cubicBezTo>
                    <a:pt x="1910" y="496"/>
                    <a:pt x="1976" y="514"/>
                    <a:pt x="2024" y="514"/>
                  </a:cubicBezTo>
                  <a:cubicBezTo>
                    <a:pt x="2048" y="518"/>
                    <a:pt x="2072" y="521"/>
                    <a:pt x="2096" y="521"/>
                  </a:cubicBezTo>
                  <a:cubicBezTo>
                    <a:pt x="2185" y="521"/>
                    <a:pt x="2268" y="490"/>
                    <a:pt x="2343" y="439"/>
                  </a:cubicBezTo>
                  <a:cubicBezTo>
                    <a:pt x="2429" y="386"/>
                    <a:pt x="2482" y="280"/>
                    <a:pt x="2588" y="269"/>
                  </a:cubicBezTo>
                  <a:cubicBezTo>
                    <a:pt x="2749" y="239"/>
                    <a:pt x="2758" y="0"/>
                    <a:pt x="2616"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 name="Google Shape;1394;p32">
              <a:extLst>
                <a:ext uri="{FF2B5EF4-FFF2-40B4-BE49-F238E27FC236}">
                  <a16:creationId xmlns:a16="http://schemas.microsoft.com/office/drawing/2014/main" id="{4F343FD6-D73A-74F7-1FFA-109EF7D054A3}"/>
                </a:ext>
              </a:extLst>
            </p:cNvPr>
            <p:cNvSpPr/>
            <p:nvPr/>
          </p:nvSpPr>
          <p:spPr>
            <a:xfrm flipH="1">
              <a:off x="6634391" y="1181791"/>
              <a:ext cx="673991" cy="134908"/>
            </a:xfrm>
            <a:custGeom>
              <a:avLst/>
              <a:gdLst/>
              <a:ahLst/>
              <a:cxnLst/>
              <a:rect l="l" t="t" r="r" b="b"/>
              <a:pathLst>
                <a:path w="3697" h="740" extrusionOk="0">
                  <a:moveTo>
                    <a:pt x="2672" y="0"/>
                  </a:moveTo>
                  <a:cubicBezTo>
                    <a:pt x="2565" y="0"/>
                    <a:pt x="2452" y="34"/>
                    <a:pt x="2367" y="102"/>
                  </a:cubicBezTo>
                  <a:cubicBezTo>
                    <a:pt x="2314" y="145"/>
                    <a:pt x="2261" y="230"/>
                    <a:pt x="2197" y="252"/>
                  </a:cubicBezTo>
                  <a:cubicBezTo>
                    <a:pt x="2182" y="255"/>
                    <a:pt x="2168" y="256"/>
                    <a:pt x="2155" y="256"/>
                  </a:cubicBezTo>
                  <a:cubicBezTo>
                    <a:pt x="2084" y="256"/>
                    <a:pt x="2034" y="213"/>
                    <a:pt x="1963" y="177"/>
                  </a:cubicBezTo>
                  <a:cubicBezTo>
                    <a:pt x="1887" y="136"/>
                    <a:pt x="1817" y="119"/>
                    <a:pt x="1750" y="119"/>
                  </a:cubicBezTo>
                  <a:cubicBezTo>
                    <a:pt x="1522" y="119"/>
                    <a:pt x="1330" y="313"/>
                    <a:pt x="1100" y="411"/>
                  </a:cubicBezTo>
                  <a:cubicBezTo>
                    <a:pt x="1056" y="430"/>
                    <a:pt x="1011" y="438"/>
                    <a:pt x="964" y="438"/>
                  </a:cubicBezTo>
                  <a:cubicBezTo>
                    <a:pt x="828" y="438"/>
                    <a:pt x="681" y="377"/>
                    <a:pt x="546" y="369"/>
                  </a:cubicBezTo>
                  <a:cubicBezTo>
                    <a:pt x="522" y="367"/>
                    <a:pt x="498" y="366"/>
                    <a:pt x="475" y="366"/>
                  </a:cubicBezTo>
                  <a:cubicBezTo>
                    <a:pt x="342" y="366"/>
                    <a:pt x="217" y="394"/>
                    <a:pt x="99" y="475"/>
                  </a:cubicBezTo>
                  <a:cubicBezTo>
                    <a:pt x="0" y="565"/>
                    <a:pt x="76" y="739"/>
                    <a:pt x="186" y="739"/>
                  </a:cubicBezTo>
                  <a:cubicBezTo>
                    <a:pt x="206" y="739"/>
                    <a:pt x="227" y="733"/>
                    <a:pt x="248" y="720"/>
                  </a:cubicBezTo>
                  <a:cubicBezTo>
                    <a:pt x="332" y="661"/>
                    <a:pt x="420" y="642"/>
                    <a:pt x="510" y="642"/>
                  </a:cubicBezTo>
                  <a:cubicBezTo>
                    <a:pt x="672" y="642"/>
                    <a:pt x="839" y="704"/>
                    <a:pt x="1001" y="704"/>
                  </a:cubicBezTo>
                  <a:cubicBezTo>
                    <a:pt x="1056" y="704"/>
                    <a:pt x="1111" y="697"/>
                    <a:pt x="1164" y="677"/>
                  </a:cubicBezTo>
                  <a:cubicBezTo>
                    <a:pt x="1313" y="624"/>
                    <a:pt x="1452" y="518"/>
                    <a:pt x="1579" y="454"/>
                  </a:cubicBezTo>
                  <a:cubicBezTo>
                    <a:pt x="1640" y="420"/>
                    <a:pt x="1689" y="395"/>
                    <a:pt x="1740" y="395"/>
                  </a:cubicBezTo>
                  <a:cubicBezTo>
                    <a:pt x="1770" y="395"/>
                    <a:pt x="1800" y="403"/>
                    <a:pt x="1835" y="422"/>
                  </a:cubicBezTo>
                  <a:cubicBezTo>
                    <a:pt x="1899" y="454"/>
                    <a:pt x="1952" y="507"/>
                    <a:pt x="2016" y="518"/>
                  </a:cubicBezTo>
                  <a:cubicBezTo>
                    <a:pt x="2056" y="531"/>
                    <a:pt x="2095" y="537"/>
                    <a:pt x="2133" y="537"/>
                  </a:cubicBezTo>
                  <a:cubicBezTo>
                    <a:pt x="2216" y="537"/>
                    <a:pt x="2294" y="508"/>
                    <a:pt x="2367" y="465"/>
                  </a:cubicBezTo>
                  <a:cubicBezTo>
                    <a:pt x="2467" y="392"/>
                    <a:pt x="2543" y="259"/>
                    <a:pt x="2661" y="259"/>
                  </a:cubicBezTo>
                  <a:cubicBezTo>
                    <a:pt x="2682" y="259"/>
                    <a:pt x="2705" y="263"/>
                    <a:pt x="2729" y="273"/>
                  </a:cubicBezTo>
                  <a:cubicBezTo>
                    <a:pt x="2847" y="315"/>
                    <a:pt x="2910" y="465"/>
                    <a:pt x="3017" y="539"/>
                  </a:cubicBezTo>
                  <a:cubicBezTo>
                    <a:pt x="3155" y="635"/>
                    <a:pt x="3315" y="646"/>
                    <a:pt x="3475" y="688"/>
                  </a:cubicBezTo>
                  <a:cubicBezTo>
                    <a:pt x="3487" y="691"/>
                    <a:pt x="3499" y="693"/>
                    <a:pt x="3510" y="693"/>
                  </a:cubicBezTo>
                  <a:cubicBezTo>
                    <a:pt x="3644" y="693"/>
                    <a:pt x="3696" y="472"/>
                    <a:pt x="3539" y="433"/>
                  </a:cubicBezTo>
                  <a:cubicBezTo>
                    <a:pt x="3368" y="390"/>
                    <a:pt x="3219" y="390"/>
                    <a:pt x="3102" y="252"/>
                  </a:cubicBezTo>
                  <a:cubicBezTo>
                    <a:pt x="3006" y="145"/>
                    <a:pt x="2900" y="39"/>
                    <a:pt x="2751" y="7"/>
                  </a:cubicBezTo>
                  <a:cubicBezTo>
                    <a:pt x="2725" y="2"/>
                    <a:pt x="2699" y="0"/>
                    <a:pt x="2672"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 name="Google Shape;1395;p32">
              <a:extLst>
                <a:ext uri="{FF2B5EF4-FFF2-40B4-BE49-F238E27FC236}">
                  <a16:creationId xmlns:a16="http://schemas.microsoft.com/office/drawing/2014/main" id="{7CB76CA4-A799-2C01-3369-B808435D552C}"/>
                </a:ext>
              </a:extLst>
            </p:cNvPr>
            <p:cNvSpPr/>
            <p:nvPr/>
          </p:nvSpPr>
          <p:spPr>
            <a:xfrm flipH="1">
              <a:off x="6665020" y="1331101"/>
              <a:ext cx="382846" cy="109749"/>
            </a:xfrm>
            <a:custGeom>
              <a:avLst/>
              <a:gdLst/>
              <a:ahLst/>
              <a:cxnLst/>
              <a:rect l="l" t="t" r="r" b="b"/>
              <a:pathLst>
                <a:path w="2100" h="602" extrusionOk="0">
                  <a:moveTo>
                    <a:pt x="217" y="300"/>
                  </a:moveTo>
                  <a:cubicBezTo>
                    <a:pt x="215" y="300"/>
                    <a:pt x="217" y="303"/>
                    <a:pt x="225" y="305"/>
                  </a:cubicBezTo>
                  <a:lnTo>
                    <a:pt x="225" y="305"/>
                  </a:lnTo>
                  <a:cubicBezTo>
                    <a:pt x="221" y="302"/>
                    <a:pt x="218" y="300"/>
                    <a:pt x="217" y="300"/>
                  </a:cubicBezTo>
                  <a:close/>
                  <a:moveTo>
                    <a:pt x="914" y="1"/>
                  </a:moveTo>
                  <a:cubicBezTo>
                    <a:pt x="764" y="1"/>
                    <a:pt x="629" y="70"/>
                    <a:pt x="512" y="178"/>
                  </a:cubicBezTo>
                  <a:cubicBezTo>
                    <a:pt x="459" y="231"/>
                    <a:pt x="406" y="284"/>
                    <a:pt x="342" y="306"/>
                  </a:cubicBezTo>
                  <a:lnTo>
                    <a:pt x="235" y="306"/>
                  </a:lnTo>
                  <a:cubicBezTo>
                    <a:pt x="231" y="306"/>
                    <a:pt x="228" y="305"/>
                    <a:pt x="225" y="305"/>
                  </a:cubicBezTo>
                  <a:lnTo>
                    <a:pt x="225" y="305"/>
                  </a:lnTo>
                  <a:cubicBezTo>
                    <a:pt x="231" y="309"/>
                    <a:pt x="238" y="316"/>
                    <a:pt x="246" y="327"/>
                  </a:cubicBezTo>
                  <a:cubicBezTo>
                    <a:pt x="247" y="329"/>
                    <a:pt x="248" y="331"/>
                    <a:pt x="249" y="333"/>
                  </a:cubicBezTo>
                  <a:lnTo>
                    <a:pt x="249" y="333"/>
                  </a:lnTo>
                  <a:cubicBezTo>
                    <a:pt x="220" y="307"/>
                    <a:pt x="179" y="293"/>
                    <a:pt x="140" y="293"/>
                  </a:cubicBezTo>
                  <a:cubicBezTo>
                    <a:pt x="69" y="293"/>
                    <a:pt x="1" y="339"/>
                    <a:pt x="12" y="434"/>
                  </a:cubicBezTo>
                  <a:cubicBezTo>
                    <a:pt x="20" y="565"/>
                    <a:pt x="149" y="601"/>
                    <a:pt x="266" y="601"/>
                  </a:cubicBezTo>
                  <a:cubicBezTo>
                    <a:pt x="300" y="601"/>
                    <a:pt x="334" y="598"/>
                    <a:pt x="363" y="593"/>
                  </a:cubicBezTo>
                  <a:cubicBezTo>
                    <a:pt x="459" y="572"/>
                    <a:pt x="555" y="519"/>
                    <a:pt x="619" y="455"/>
                  </a:cubicBezTo>
                  <a:cubicBezTo>
                    <a:pt x="683" y="402"/>
                    <a:pt x="736" y="327"/>
                    <a:pt x="821" y="295"/>
                  </a:cubicBezTo>
                  <a:cubicBezTo>
                    <a:pt x="849" y="283"/>
                    <a:pt x="875" y="277"/>
                    <a:pt x="901" y="277"/>
                  </a:cubicBezTo>
                  <a:cubicBezTo>
                    <a:pt x="963" y="277"/>
                    <a:pt x="1020" y="308"/>
                    <a:pt x="1087" y="338"/>
                  </a:cubicBezTo>
                  <a:cubicBezTo>
                    <a:pt x="1166" y="381"/>
                    <a:pt x="1230" y="418"/>
                    <a:pt x="1309" y="418"/>
                  </a:cubicBezTo>
                  <a:cubicBezTo>
                    <a:pt x="1327" y="418"/>
                    <a:pt x="1345" y="416"/>
                    <a:pt x="1364" y="412"/>
                  </a:cubicBezTo>
                  <a:cubicBezTo>
                    <a:pt x="1471" y="412"/>
                    <a:pt x="1567" y="359"/>
                    <a:pt x="1662" y="327"/>
                  </a:cubicBezTo>
                  <a:cubicBezTo>
                    <a:pt x="1694" y="295"/>
                    <a:pt x="1737" y="295"/>
                    <a:pt x="1780" y="295"/>
                  </a:cubicBezTo>
                  <a:lnTo>
                    <a:pt x="1833" y="295"/>
                  </a:lnTo>
                  <a:cubicBezTo>
                    <a:pt x="1843" y="300"/>
                    <a:pt x="1846" y="300"/>
                    <a:pt x="1847" y="300"/>
                  </a:cubicBezTo>
                  <a:cubicBezTo>
                    <a:pt x="1849" y="300"/>
                    <a:pt x="1849" y="300"/>
                    <a:pt x="1854" y="306"/>
                  </a:cubicBezTo>
                  <a:cubicBezTo>
                    <a:pt x="1874" y="331"/>
                    <a:pt x="1909" y="342"/>
                    <a:pt x="1944" y="342"/>
                  </a:cubicBezTo>
                  <a:cubicBezTo>
                    <a:pt x="1983" y="342"/>
                    <a:pt x="2023" y="328"/>
                    <a:pt x="2046" y="306"/>
                  </a:cubicBezTo>
                  <a:cubicBezTo>
                    <a:pt x="2099" y="252"/>
                    <a:pt x="2078" y="178"/>
                    <a:pt x="2046" y="125"/>
                  </a:cubicBezTo>
                  <a:cubicBezTo>
                    <a:pt x="1988" y="50"/>
                    <a:pt x="1890" y="22"/>
                    <a:pt x="1789" y="22"/>
                  </a:cubicBezTo>
                  <a:cubicBezTo>
                    <a:pt x="1703" y="22"/>
                    <a:pt x="1614" y="42"/>
                    <a:pt x="1545" y="71"/>
                  </a:cubicBezTo>
                  <a:cubicBezTo>
                    <a:pt x="1487" y="91"/>
                    <a:pt x="1420" y="137"/>
                    <a:pt x="1344" y="137"/>
                  </a:cubicBezTo>
                  <a:cubicBezTo>
                    <a:pt x="1337" y="137"/>
                    <a:pt x="1329" y="136"/>
                    <a:pt x="1322" y="135"/>
                  </a:cubicBezTo>
                  <a:cubicBezTo>
                    <a:pt x="1226" y="125"/>
                    <a:pt x="1141" y="40"/>
                    <a:pt x="1045" y="18"/>
                  </a:cubicBezTo>
                  <a:cubicBezTo>
                    <a:pt x="1000" y="6"/>
                    <a:pt x="957" y="1"/>
                    <a:pt x="91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 name="Google Shape;1396;p32">
              <a:extLst>
                <a:ext uri="{FF2B5EF4-FFF2-40B4-BE49-F238E27FC236}">
                  <a16:creationId xmlns:a16="http://schemas.microsoft.com/office/drawing/2014/main" id="{313FD97F-5606-1B15-FA92-CAB9DA0C2959}"/>
                </a:ext>
              </a:extLst>
            </p:cNvPr>
            <p:cNvSpPr/>
            <p:nvPr/>
          </p:nvSpPr>
          <p:spPr>
            <a:xfrm flipH="1">
              <a:off x="6589726" y="1346779"/>
              <a:ext cx="632789" cy="200538"/>
            </a:xfrm>
            <a:custGeom>
              <a:avLst/>
              <a:gdLst/>
              <a:ahLst/>
              <a:cxnLst/>
              <a:rect l="l" t="t" r="r" b="b"/>
              <a:pathLst>
                <a:path w="3471" h="1100" extrusionOk="0">
                  <a:moveTo>
                    <a:pt x="683" y="0"/>
                  </a:moveTo>
                  <a:cubicBezTo>
                    <a:pt x="436" y="0"/>
                    <a:pt x="210" y="160"/>
                    <a:pt x="75" y="358"/>
                  </a:cubicBezTo>
                  <a:cubicBezTo>
                    <a:pt x="1" y="470"/>
                    <a:pt x="93" y="566"/>
                    <a:pt x="189" y="566"/>
                  </a:cubicBezTo>
                  <a:cubicBezTo>
                    <a:pt x="229" y="566"/>
                    <a:pt x="270" y="549"/>
                    <a:pt x="299" y="507"/>
                  </a:cubicBezTo>
                  <a:cubicBezTo>
                    <a:pt x="384" y="401"/>
                    <a:pt x="523" y="294"/>
                    <a:pt x="672" y="273"/>
                  </a:cubicBezTo>
                  <a:cubicBezTo>
                    <a:pt x="831" y="273"/>
                    <a:pt x="991" y="433"/>
                    <a:pt x="1140" y="507"/>
                  </a:cubicBezTo>
                  <a:cubicBezTo>
                    <a:pt x="1268" y="571"/>
                    <a:pt x="1406" y="614"/>
                    <a:pt x="1566" y="624"/>
                  </a:cubicBezTo>
                  <a:cubicBezTo>
                    <a:pt x="1630" y="624"/>
                    <a:pt x="1694" y="624"/>
                    <a:pt x="1769" y="646"/>
                  </a:cubicBezTo>
                  <a:cubicBezTo>
                    <a:pt x="1832" y="678"/>
                    <a:pt x="1875" y="742"/>
                    <a:pt x="1928" y="763"/>
                  </a:cubicBezTo>
                  <a:cubicBezTo>
                    <a:pt x="1998" y="812"/>
                    <a:pt x="2072" y="833"/>
                    <a:pt x="2148" y="833"/>
                  </a:cubicBezTo>
                  <a:cubicBezTo>
                    <a:pt x="2188" y="833"/>
                    <a:pt x="2229" y="827"/>
                    <a:pt x="2269" y="816"/>
                  </a:cubicBezTo>
                  <a:cubicBezTo>
                    <a:pt x="2352" y="801"/>
                    <a:pt x="2456" y="754"/>
                    <a:pt x="2555" y="754"/>
                  </a:cubicBezTo>
                  <a:cubicBezTo>
                    <a:pt x="2596" y="754"/>
                    <a:pt x="2636" y="762"/>
                    <a:pt x="2674" y="784"/>
                  </a:cubicBezTo>
                  <a:cubicBezTo>
                    <a:pt x="2780" y="848"/>
                    <a:pt x="2833" y="965"/>
                    <a:pt x="2951" y="1029"/>
                  </a:cubicBezTo>
                  <a:cubicBezTo>
                    <a:pt x="3020" y="1078"/>
                    <a:pt x="3099" y="1099"/>
                    <a:pt x="3181" y="1099"/>
                  </a:cubicBezTo>
                  <a:cubicBezTo>
                    <a:pt x="3224" y="1099"/>
                    <a:pt x="3268" y="1093"/>
                    <a:pt x="3313" y="1082"/>
                  </a:cubicBezTo>
                  <a:cubicBezTo>
                    <a:pt x="3470" y="1063"/>
                    <a:pt x="3409" y="833"/>
                    <a:pt x="3272" y="833"/>
                  </a:cubicBezTo>
                  <a:cubicBezTo>
                    <a:pt x="3261" y="833"/>
                    <a:pt x="3250" y="834"/>
                    <a:pt x="3238" y="837"/>
                  </a:cubicBezTo>
                  <a:cubicBezTo>
                    <a:pt x="3226" y="839"/>
                    <a:pt x="3215" y="840"/>
                    <a:pt x="3204" y="840"/>
                  </a:cubicBezTo>
                  <a:cubicBezTo>
                    <a:pt x="3067" y="840"/>
                    <a:pt x="2996" y="723"/>
                    <a:pt x="2897" y="624"/>
                  </a:cubicBezTo>
                  <a:cubicBezTo>
                    <a:pt x="2810" y="537"/>
                    <a:pt x="2695" y="485"/>
                    <a:pt x="2570" y="485"/>
                  </a:cubicBezTo>
                  <a:cubicBezTo>
                    <a:pt x="2559" y="485"/>
                    <a:pt x="2547" y="485"/>
                    <a:pt x="2535" y="486"/>
                  </a:cubicBezTo>
                  <a:cubicBezTo>
                    <a:pt x="2424" y="495"/>
                    <a:pt x="2289" y="577"/>
                    <a:pt x="2164" y="577"/>
                  </a:cubicBezTo>
                  <a:cubicBezTo>
                    <a:pt x="2146" y="577"/>
                    <a:pt x="2127" y="575"/>
                    <a:pt x="2109" y="571"/>
                  </a:cubicBezTo>
                  <a:cubicBezTo>
                    <a:pt x="2045" y="539"/>
                    <a:pt x="1992" y="475"/>
                    <a:pt x="1939" y="433"/>
                  </a:cubicBezTo>
                  <a:cubicBezTo>
                    <a:pt x="1886" y="411"/>
                    <a:pt x="1832" y="379"/>
                    <a:pt x="1769" y="369"/>
                  </a:cubicBezTo>
                  <a:cubicBezTo>
                    <a:pt x="1683" y="358"/>
                    <a:pt x="1619" y="358"/>
                    <a:pt x="1534" y="358"/>
                  </a:cubicBezTo>
                  <a:cubicBezTo>
                    <a:pt x="1428" y="358"/>
                    <a:pt x="1343" y="316"/>
                    <a:pt x="1247" y="262"/>
                  </a:cubicBezTo>
                  <a:cubicBezTo>
                    <a:pt x="1098" y="198"/>
                    <a:pt x="981" y="71"/>
                    <a:pt x="821" y="17"/>
                  </a:cubicBezTo>
                  <a:cubicBezTo>
                    <a:pt x="774" y="6"/>
                    <a:pt x="728" y="0"/>
                    <a:pt x="68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 name="Google Shape;1397;p32">
              <a:extLst>
                <a:ext uri="{FF2B5EF4-FFF2-40B4-BE49-F238E27FC236}">
                  <a16:creationId xmlns:a16="http://schemas.microsoft.com/office/drawing/2014/main" id="{DDBE93D3-3213-0662-D48E-F16B335C4576}"/>
                </a:ext>
              </a:extLst>
            </p:cNvPr>
            <p:cNvSpPr/>
            <p:nvPr/>
          </p:nvSpPr>
          <p:spPr>
            <a:xfrm flipH="1">
              <a:off x="6414716" y="2969678"/>
              <a:ext cx="120505" cy="69095"/>
            </a:xfrm>
            <a:custGeom>
              <a:avLst/>
              <a:gdLst/>
              <a:ahLst/>
              <a:cxnLst/>
              <a:rect l="l" t="t" r="r" b="b"/>
              <a:pathLst>
                <a:path w="661" h="379" extrusionOk="0">
                  <a:moveTo>
                    <a:pt x="458" y="1"/>
                  </a:moveTo>
                  <a:cubicBezTo>
                    <a:pt x="402" y="1"/>
                    <a:pt x="346" y="8"/>
                    <a:pt x="299" y="28"/>
                  </a:cubicBezTo>
                  <a:cubicBezTo>
                    <a:pt x="213" y="50"/>
                    <a:pt x="128" y="92"/>
                    <a:pt x="54" y="156"/>
                  </a:cubicBezTo>
                  <a:cubicBezTo>
                    <a:pt x="0" y="209"/>
                    <a:pt x="0" y="295"/>
                    <a:pt x="54" y="348"/>
                  </a:cubicBezTo>
                  <a:cubicBezTo>
                    <a:pt x="79" y="368"/>
                    <a:pt x="114" y="379"/>
                    <a:pt x="149" y="379"/>
                  </a:cubicBezTo>
                  <a:cubicBezTo>
                    <a:pt x="188" y="379"/>
                    <a:pt x="228" y="365"/>
                    <a:pt x="256" y="337"/>
                  </a:cubicBezTo>
                  <a:cubicBezTo>
                    <a:pt x="288" y="305"/>
                    <a:pt x="309" y="295"/>
                    <a:pt x="320" y="295"/>
                  </a:cubicBezTo>
                  <a:lnTo>
                    <a:pt x="320" y="295"/>
                  </a:lnTo>
                  <a:cubicBezTo>
                    <a:pt x="309" y="295"/>
                    <a:pt x="299" y="305"/>
                    <a:pt x="299" y="305"/>
                  </a:cubicBezTo>
                  <a:cubicBezTo>
                    <a:pt x="352" y="295"/>
                    <a:pt x="395" y="284"/>
                    <a:pt x="448" y="263"/>
                  </a:cubicBezTo>
                  <a:lnTo>
                    <a:pt x="469" y="263"/>
                  </a:lnTo>
                  <a:cubicBezTo>
                    <a:pt x="482" y="269"/>
                    <a:pt x="493" y="272"/>
                    <a:pt x="504" y="272"/>
                  </a:cubicBezTo>
                  <a:cubicBezTo>
                    <a:pt x="527" y="272"/>
                    <a:pt x="546" y="259"/>
                    <a:pt x="576" y="252"/>
                  </a:cubicBezTo>
                  <a:cubicBezTo>
                    <a:pt x="607" y="241"/>
                    <a:pt x="629" y="199"/>
                    <a:pt x="639" y="167"/>
                  </a:cubicBezTo>
                  <a:cubicBezTo>
                    <a:pt x="661" y="103"/>
                    <a:pt x="618" y="28"/>
                    <a:pt x="554" y="7"/>
                  </a:cubicBezTo>
                  <a:cubicBezTo>
                    <a:pt x="523" y="3"/>
                    <a:pt x="490" y="1"/>
                    <a:pt x="458" y="1"/>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 name="Google Shape;1398;p32">
              <a:extLst>
                <a:ext uri="{FF2B5EF4-FFF2-40B4-BE49-F238E27FC236}">
                  <a16:creationId xmlns:a16="http://schemas.microsoft.com/office/drawing/2014/main" id="{A3A3F793-9EBD-78AA-D403-E57A0B7F61B7}"/>
                </a:ext>
              </a:extLst>
            </p:cNvPr>
            <p:cNvSpPr/>
            <p:nvPr/>
          </p:nvSpPr>
          <p:spPr>
            <a:xfrm flipH="1">
              <a:off x="6011273" y="3029474"/>
              <a:ext cx="125974" cy="115948"/>
            </a:xfrm>
            <a:custGeom>
              <a:avLst/>
              <a:gdLst/>
              <a:ahLst/>
              <a:cxnLst/>
              <a:rect l="l" t="t" r="r" b="b"/>
              <a:pathLst>
                <a:path w="691" h="636" extrusionOk="0">
                  <a:moveTo>
                    <a:pt x="141" y="0"/>
                  </a:moveTo>
                  <a:cubicBezTo>
                    <a:pt x="129" y="0"/>
                    <a:pt x="117" y="3"/>
                    <a:pt x="107" y="9"/>
                  </a:cubicBezTo>
                  <a:cubicBezTo>
                    <a:pt x="86" y="20"/>
                    <a:pt x="43" y="31"/>
                    <a:pt x="32" y="73"/>
                  </a:cubicBezTo>
                  <a:cubicBezTo>
                    <a:pt x="11" y="94"/>
                    <a:pt x="1" y="137"/>
                    <a:pt x="11" y="180"/>
                  </a:cubicBezTo>
                  <a:cubicBezTo>
                    <a:pt x="11" y="190"/>
                    <a:pt x="32" y="201"/>
                    <a:pt x="32" y="201"/>
                  </a:cubicBezTo>
                  <a:cubicBezTo>
                    <a:pt x="32" y="222"/>
                    <a:pt x="43" y="233"/>
                    <a:pt x="75" y="244"/>
                  </a:cubicBezTo>
                  <a:cubicBezTo>
                    <a:pt x="102" y="271"/>
                    <a:pt x="138" y="283"/>
                    <a:pt x="174" y="292"/>
                  </a:cubicBezTo>
                  <a:lnTo>
                    <a:pt x="174" y="292"/>
                  </a:lnTo>
                  <a:cubicBezTo>
                    <a:pt x="167" y="289"/>
                    <a:pt x="160" y="286"/>
                    <a:pt x="160" y="286"/>
                  </a:cubicBezTo>
                  <a:lnTo>
                    <a:pt x="160" y="286"/>
                  </a:lnTo>
                  <a:cubicBezTo>
                    <a:pt x="168" y="289"/>
                    <a:pt x="175" y="291"/>
                    <a:pt x="182" y="294"/>
                  </a:cubicBezTo>
                  <a:lnTo>
                    <a:pt x="182" y="294"/>
                  </a:lnTo>
                  <a:cubicBezTo>
                    <a:pt x="179" y="294"/>
                    <a:pt x="177" y="293"/>
                    <a:pt x="174" y="292"/>
                  </a:cubicBezTo>
                  <a:lnTo>
                    <a:pt x="174" y="292"/>
                  </a:lnTo>
                  <a:cubicBezTo>
                    <a:pt x="178" y="294"/>
                    <a:pt x="182" y="295"/>
                    <a:pt x="186" y="296"/>
                  </a:cubicBezTo>
                  <a:lnTo>
                    <a:pt x="186" y="296"/>
                  </a:lnTo>
                  <a:cubicBezTo>
                    <a:pt x="185" y="295"/>
                    <a:pt x="183" y="295"/>
                    <a:pt x="182" y="294"/>
                  </a:cubicBezTo>
                  <a:lnTo>
                    <a:pt x="182" y="294"/>
                  </a:lnTo>
                  <a:cubicBezTo>
                    <a:pt x="185" y="295"/>
                    <a:pt x="189" y="296"/>
                    <a:pt x="192" y="297"/>
                  </a:cubicBezTo>
                  <a:cubicBezTo>
                    <a:pt x="190" y="297"/>
                    <a:pt x="188" y="296"/>
                    <a:pt x="186" y="296"/>
                  </a:cubicBezTo>
                  <a:lnTo>
                    <a:pt x="186" y="296"/>
                  </a:lnTo>
                  <a:cubicBezTo>
                    <a:pt x="205" y="305"/>
                    <a:pt x="223" y="317"/>
                    <a:pt x="245" y="339"/>
                  </a:cubicBezTo>
                  <a:lnTo>
                    <a:pt x="213" y="307"/>
                  </a:lnTo>
                  <a:lnTo>
                    <a:pt x="213" y="307"/>
                  </a:lnTo>
                  <a:cubicBezTo>
                    <a:pt x="256" y="339"/>
                    <a:pt x="299" y="371"/>
                    <a:pt x="320" y="414"/>
                  </a:cubicBezTo>
                  <a:lnTo>
                    <a:pt x="299" y="393"/>
                  </a:lnTo>
                  <a:lnTo>
                    <a:pt x="299" y="393"/>
                  </a:lnTo>
                  <a:cubicBezTo>
                    <a:pt x="320" y="425"/>
                    <a:pt x="352" y="456"/>
                    <a:pt x="363" y="499"/>
                  </a:cubicBezTo>
                  <a:cubicBezTo>
                    <a:pt x="395" y="542"/>
                    <a:pt x="416" y="584"/>
                    <a:pt x="469" y="616"/>
                  </a:cubicBezTo>
                  <a:cubicBezTo>
                    <a:pt x="489" y="630"/>
                    <a:pt x="511" y="636"/>
                    <a:pt x="534" y="636"/>
                  </a:cubicBezTo>
                  <a:cubicBezTo>
                    <a:pt x="582" y="636"/>
                    <a:pt x="632" y="607"/>
                    <a:pt x="661" y="563"/>
                  </a:cubicBezTo>
                  <a:cubicBezTo>
                    <a:pt x="691" y="503"/>
                    <a:pt x="674" y="425"/>
                    <a:pt x="620" y="389"/>
                  </a:cubicBezTo>
                  <a:lnTo>
                    <a:pt x="620" y="389"/>
                  </a:lnTo>
                  <a:cubicBezTo>
                    <a:pt x="578" y="334"/>
                    <a:pt x="549" y="279"/>
                    <a:pt x="512" y="233"/>
                  </a:cubicBezTo>
                  <a:cubicBezTo>
                    <a:pt x="480" y="201"/>
                    <a:pt x="458" y="158"/>
                    <a:pt x="416" y="137"/>
                  </a:cubicBezTo>
                  <a:cubicBezTo>
                    <a:pt x="395" y="126"/>
                    <a:pt x="363" y="94"/>
                    <a:pt x="341" y="84"/>
                  </a:cubicBezTo>
                  <a:lnTo>
                    <a:pt x="274" y="50"/>
                  </a:lnTo>
                  <a:lnTo>
                    <a:pt x="274" y="50"/>
                  </a:lnTo>
                  <a:cubicBezTo>
                    <a:pt x="281" y="56"/>
                    <a:pt x="288" y="62"/>
                    <a:pt x="288" y="62"/>
                  </a:cubicBezTo>
                  <a:cubicBezTo>
                    <a:pt x="276" y="55"/>
                    <a:pt x="267" y="48"/>
                    <a:pt x="259" y="43"/>
                  </a:cubicBezTo>
                  <a:lnTo>
                    <a:pt x="259" y="43"/>
                  </a:lnTo>
                  <a:lnTo>
                    <a:pt x="274" y="50"/>
                  </a:lnTo>
                  <a:lnTo>
                    <a:pt x="274" y="50"/>
                  </a:lnTo>
                  <a:cubicBezTo>
                    <a:pt x="268" y="46"/>
                    <a:pt x="262" y="42"/>
                    <a:pt x="257" y="41"/>
                  </a:cubicBezTo>
                  <a:lnTo>
                    <a:pt x="257" y="41"/>
                  </a:lnTo>
                  <a:cubicBezTo>
                    <a:pt x="258" y="42"/>
                    <a:pt x="259" y="42"/>
                    <a:pt x="259" y="43"/>
                  </a:cubicBezTo>
                  <a:lnTo>
                    <a:pt x="259" y="43"/>
                  </a:lnTo>
                  <a:lnTo>
                    <a:pt x="256" y="41"/>
                  </a:lnTo>
                  <a:cubicBezTo>
                    <a:pt x="256" y="41"/>
                    <a:pt x="257" y="41"/>
                    <a:pt x="257" y="41"/>
                  </a:cubicBezTo>
                  <a:lnTo>
                    <a:pt x="257" y="41"/>
                  </a:lnTo>
                  <a:cubicBezTo>
                    <a:pt x="244" y="33"/>
                    <a:pt x="233" y="26"/>
                    <a:pt x="213" y="20"/>
                  </a:cubicBezTo>
                  <a:cubicBezTo>
                    <a:pt x="199" y="13"/>
                    <a:pt x="169" y="0"/>
                    <a:pt x="141" y="0"/>
                  </a:cubicBezTo>
                  <a:close/>
                </a:path>
              </a:pathLst>
            </a:custGeom>
            <a:solidFill>
              <a:srgbClr val="7830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 name="Google Shape;1399;p32">
              <a:extLst>
                <a:ext uri="{FF2B5EF4-FFF2-40B4-BE49-F238E27FC236}">
                  <a16:creationId xmlns:a16="http://schemas.microsoft.com/office/drawing/2014/main" id="{9A86F2FC-70A7-FFFA-5FAA-CEC5536087CE}"/>
                </a:ext>
              </a:extLst>
            </p:cNvPr>
            <p:cNvSpPr/>
            <p:nvPr/>
          </p:nvSpPr>
          <p:spPr>
            <a:xfrm flipH="1">
              <a:off x="7950281" y="3233294"/>
              <a:ext cx="64172" cy="492048"/>
            </a:xfrm>
            <a:custGeom>
              <a:avLst/>
              <a:gdLst/>
              <a:ahLst/>
              <a:cxnLst/>
              <a:rect l="l" t="t" r="r" b="b"/>
              <a:pathLst>
                <a:path w="352" h="2699" extrusionOk="0">
                  <a:moveTo>
                    <a:pt x="221" y="0"/>
                  </a:moveTo>
                  <a:cubicBezTo>
                    <a:pt x="155" y="0"/>
                    <a:pt x="85" y="43"/>
                    <a:pt x="75" y="126"/>
                  </a:cubicBezTo>
                  <a:cubicBezTo>
                    <a:pt x="21" y="499"/>
                    <a:pt x="11" y="883"/>
                    <a:pt x="11" y="1266"/>
                  </a:cubicBezTo>
                  <a:cubicBezTo>
                    <a:pt x="0" y="1713"/>
                    <a:pt x="0" y="2160"/>
                    <a:pt x="64" y="2597"/>
                  </a:cubicBezTo>
                  <a:cubicBezTo>
                    <a:pt x="77" y="2669"/>
                    <a:pt x="123" y="2699"/>
                    <a:pt x="173" y="2699"/>
                  </a:cubicBezTo>
                  <a:cubicBezTo>
                    <a:pt x="248" y="2699"/>
                    <a:pt x="332" y="2629"/>
                    <a:pt x="320" y="2533"/>
                  </a:cubicBezTo>
                  <a:cubicBezTo>
                    <a:pt x="245" y="2107"/>
                    <a:pt x="266" y="1671"/>
                    <a:pt x="277" y="1245"/>
                  </a:cubicBezTo>
                  <a:cubicBezTo>
                    <a:pt x="288" y="872"/>
                    <a:pt x="298" y="499"/>
                    <a:pt x="341" y="137"/>
                  </a:cubicBezTo>
                  <a:cubicBezTo>
                    <a:pt x="352" y="45"/>
                    <a:pt x="288" y="0"/>
                    <a:pt x="221" y="0"/>
                  </a:cubicBezTo>
                  <a:close/>
                </a:path>
              </a:pathLst>
            </a:custGeom>
            <a:solidFill>
              <a:schemeClr val="accent1">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53" name="TextBox 52">
            <a:extLst>
              <a:ext uri="{FF2B5EF4-FFF2-40B4-BE49-F238E27FC236}">
                <a16:creationId xmlns:a16="http://schemas.microsoft.com/office/drawing/2014/main" id="{A4F3E58C-57AD-EEE0-90FC-4D6A9A93FC64}"/>
              </a:ext>
            </a:extLst>
          </p:cNvPr>
          <p:cNvSpPr txBox="1"/>
          <p:nvPr/>
        </p:nvSpPr>
        <p:spPr>
          <a:xfrm>
            <a:off x="237036" y="1133331"/>
            <a:ext cx="5093321" cy="2751522"/>
          </a:xfrm>
          <a:prstGeom prst="rect">
            <a:avLst/>
          </a:prstGeom>
          <a:noFill/>
        </p:spPr>
        <p:txBody>
          <a:bodyPr wrap="square" rtlCol="0">
            <a:spAutoFit/>
          </a:bodyPr>
          <a:lstStyle/>
          <a:p>
            <a:pPr marL="155448" algn="l" rtl="0" eaLnBrk="1" latinLnBrk="0" hangingPunct="1">
              <a:lnSpc>
                <a:spcPct val="90000"/>
              </a:lnSpc>
              <a:spcBef>
                <a:spcPts val="0"/>
              </a:spcBef>
              <a:spcAft>
                <a:spcPts val="0"/>
              </a:spcAft>
              <a:buClr>
                <a:schemeClr val="accent1"/>
              </a:buClr>
              <a:buSzPts val="1200"/>
            </a:pPr>
            <a:r>
              <a:rPr lang="en-US" sz="2800" u="sng" dirty="0">
                <a:solidFill>
                  <a:srgbClr val="000000"/>
                </a:solidFill>
                <a:latin typeface="Calibri" panose="020F0502020204030204" pitchFamily="34" charset="0"/>
                <a:cs typeface="Calibri" panose="020F0502020204030204" pitchFamily="34" charset="0"/>
              </a:rPr>
              <a:t>Topic of Interest</a:t>
            </a:r>
          </a:p>
          <a:p>
            <a:pPr marL="457200" indent="-301752" algn="l" rtl="0" eaLnBrk="1" latinLnBrk="0" hangingPunct="1">
              <a:lnSpc>
                <a:spcPct val="90000"/>
              </a:lnSpc>
              <a:spcBef>
                <a:spcPts val="0"/>
              </a:spcBef>
              <a:spcAft>
                <a:spcPts val="0"/>
              </a:spcAft>
              <a:buClr>
                <a:schemeClr val="accent1"/>
              </a:buClr>
              <a:buSzPts val="1200"/>
              <a:buFont typeface="Arial" panose="020B0604020202020204" pitchFamily="34" charset="0"/>
              <a:buChar char="•"/>
            </a:pPr>
            <a:r>
              <a:rPr lang="en-US" sz="2800" dirty="0">
                <a:solidFill>
                  <a:srgbClr val="000000"/>
                </a:solidFill>
                <a:latin typeface="Calibri" panose="020F0502020204030204" pitchFamily="34" charset="0"/>
                <a:cs typeface="Calibri" panose="020F0502020204030204" pitchFamily="34" charset="0"/>
              </a:rPr>
              <a:t>Postpartum lactation support </a:t>
            </a:r>
          </a:p>
          <a:p>
            <a:pPr marL="457200" indent="-301752" algn="l" rtl="0" eaLnBrk="1" latinLnBrk="0" hangingPunct="1">
              <a:lnSpc>
                <a:spcPct val="90000"/>
              </a:lnSpc>
              <a:spcBef>
                <a:spcPts val="0"/>
              </a:spcBef>
              <a:spcAft>
                <a:spcPts val="0"/>
              </a:spcAft>
              <a:buClr>
                <a:schemeClr val="accent1"/>
              </a:buClr>
              <a:buSzPts val="1200"/>
              <a:buFont typeface="Arial" panose="020B0604020202020204" pitchFamily="34" charset="0"/>
              <a:buChar char="•"/>
            </a:pPr>
            <a:r>
              <a:rPr lang="en-US" sz="2800" dirty="0">
                <a:solidFill>
                  <a:srgbClr val="000000"/>
                </a:solidFill>
                <a:latin typeface="Calibri" panose="020F0502020204030204" pitchFamily="34" charset="0"/>
                <a:cs typeface="Calibri" panose="020F0502020204030204" pitchFamily="34" charset="0"/>
              </a:rPr>
              <a:t>African American women and Infants In Flint and Genesee County</a:t>
            </a:r>
          </a:p>
          <a:p>
            <a:pPr marL="155448" algn="l" rtl="0" eaLnBrk="1" latinLnBrk="0" hangingPunct="1">
              <a:lnSpc>
                <a:spcPct val="90000"/>
              </a:lnSpc>
              <a:spcBef>
                <a:spcPts val="0"/>
              </a:spcBef>
              <a:spcAft>
                <a:spcPts val="0"/>
              </a:spcAft>
              <a:buClr>
                <a:schemeClr val="accent1"/>
              </a:buClr>
              <a:buSzPts val="1200"/>
            </a:pPr>
            <a:endParaRPr lang="en-US" sz="3200" dirty="0">
              <a:effectLst/>
              <a:latin typeface="Calibri" panose="020F0502020204030204" pitchFamily="34" charset="0"/>
              <a:cs typeface="Calibri" panose="020F0502020204030204" pitchFamily="34" charset="0"/>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BB660-CA9D-1CC8-A225-4C473DD66AE7}"/>
              </a:ext>
            </a:extLst>
          </p:cNvPr>
          <p:cNvSpPr>
            <a:spLocks noGrp="1"/>
          </p:cNvSpPr>
          <p:nvPr>
            <p:ph type="title"/>
          </p:nvPr>
        </p:nvSpPr>
        <p:spPr>
          <a:xfrm>
            <a:off x="265183" y="172566"/>
            <a:ext cx="8520600" cy="572700"/>
          </a:xfrm>
        </p:spPr>
        <p:txBody>
          <a:bodyPr/>
          <a:lstStyle/>
          <a:p>
            <a:r>
              <a:rPr lang="en-US" dirty="0"/>
              <a:t>Background and Significance</a:t>
            </a:r>
          </a:p>
        </p:txBody>
      </p:sp>
      <p:sp>
        <p:nvSpPr>
          <p:cNvPr id="3" name="Text Placeholder 2">
            <a:extLst>
              <a:ext uri="{FF2B5EF4-FFF2-40B4-BE49-F238E27FC236}">
                <a16:creationId xmlns:a16="http://schemas.microsoft.com/office/drawing/2014/main" id="{B7B9FB56-F79B-428B-05C1-349F8B1E1F31}"/>
              </a:ext>
            </a:extLst>
          </p:cNvPr>
          <p:cNvSpPr>
            <a:spLocks noGrp="1"/>
          </p:cNvSpPr>
          <p:nvPr>
            <p:ph type="body" idx="1"/>
          </p:nvPr>
        </p:nvSpPr>
        <p:spPr>
          <a:xfrm>
            <a:off x="334988" y="1023509"/>
            <a:ext cx="6440410" cy="3059659"/>
          </a:xfrm>
        </p:spPr>
        <p:txBody>
          <a:bodyPr/>
          <a:lstStyle/>
          <a:p>
            <a:pPr marL="114300" indent="0">
              <a:buNone/>
            </a:pPr>
            <a:r>
              <a:rPr lang="en-US" sz="1800" b="1" dirty="0"/>
              <a:t>Significance in the United States:</a:t>
            </a:r>
          </a:p>
          <a:p>
            <a:pPr marL="114300" indent="0">
              <a:buNone/>
            </a:pPr>
            <a:endParaRPr lang="en-US" sz="1800" dirty="0"/>
          </a:p>
          <a:p>
            <a:pPr>
              <a:buFont typeface="Arial"/>
              <a:buChar char="•"/>
            </a:pPr>
            <a:r>
              <a:rPr lang="en-US" sz="1800" dirty="0"/>
              <a:t>Breast Milk is the healthiest food for infants and young children.</a:t>
            </a:r>
          </a:p>
          <a:p>
            <a:pPr marL="114300" indent="0">
              <a:buNone/>
            </a:pPr>
            <a:endParaRPr lang="en-US" sz="1800" dirty="0"/>
          </a:p>
          <a:p>
            <a:pPr>
              <a:buFont typeface="Arial"/>
              <a:buChar char="•"/>
            </a:pPr>
            <a:r>
              <a:rPr lang="en-US" sz="1800" dirty="0"/>
              <a:t>Breastfeeding is beneficial for both mother and child.</a:t>
            </a:r>
          </a:p>
          <a:p>
            <a:pPr marL="114300" indent="0">
              <a:buNone/>
            </a:pPr>
            <a:endParaRPr lang="en-US" sz="1800" dirty="0"/>
          </a:p>
          <a:p>
            <a:pPr marL="114300" indent="0">
              <a:buNone/>
            </a:pPr>
            <a:endParaRPr lang="en-US" dirty="0"/>
          </a:p>
        </p:txBody>
      </p:sp>
      <p:grpSp>
        <p:nvGrpSpPr>
          <p:cNvPr id="79" name="Google Shape;1865;p41">
            <a:extLst>
              <a:ext uri="{FF2B5EF4-FFF2-40B4-BE49-F238E27FC236}">
                <a16:creationId xmlns:a16="http://schemas.microsoft.com/office/drawing/2014/main" id="{08307AD9-4551-BF79-3299-F6FB891F2B07}"/>
              </a:ext>
            </a:extLst>
          </p:cNvPr>
          <p:cNvGrpSpPr/>
          <p:nvPr/>
        </p:nvGrpSpPr>
        <p:grpSpPr>
          <a:xfrm>
            <a:off x="6626773" y="523285"/>
            <a:ext cx="2517227" cy="3619551"/>
            <a:chOff x="3507459" y="1799600"/>
            <a:chExt cx="2129100" cy="2129100"/>
          </a:xfrm>
        </p:grpSpPr>
        <p:sp>
          <p:nvSpPr>
            <p:cNvPr id="6" name="Google Shape;1866;p41">
              <a:extLst>
                <a:ext uri="{FF2B5EF4-FFF2-40B4-BE49-F238E27FC236}">
                  <a16:creationId xmlns:a16="http://schemas.microsoft.com/office/drawing/2014/main" id="{055A9E67-CA2E-74B9-449F-E0F0299E2C20}"/>
                </a:ext>
              </a:extLst>
            </p:cNvPr>
            <p:cNvSpPr/>
            <p:nvPr/>
          </p:nvSpPr>
          <p:spPr>
            <a:xfrm>
              <a:off x="3507459" y="1799600"/>
              <a:ext cx="2129100" cy="21291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7" name="Google Shape;1867;p41">
              <a:extLst>
                <a:ext uri="{FF2B5EF4-FFF2-40B4-BE49-F238E27FC236}">
                  <a16:creationId xmlns:a16="http://schemas.microsoft.com/office/drawing/2014/main" id="{5A96C98E-B788-A904-F04A-40E0CC675A3C}"/>
                </a:ext>
              </a:extLst>
            </p:cNvPr>
            <p:cNvGrpSpPr/>
            <p:nvPr/>
          </p:nvGrpSpPr>
          <p:grpSpPr>
            <a:xfrm>
              <a:off x="3881808" y="2062690"/>
              <a:ext cx="1380412" cy="1679104"/>
              <a:chOff x="3881808" y="2062690"/>
              <a:chExt cx="1380412" cy="1679104"/>
            </a:xfrm>
          </p:grpSpPr>
          <p:grpSp>
            <p:nvGrpSpPr>
              <p:cNvPr id="8" name="Google Shape;1868;p41">
                <a:extLst>
                  <a:ext uri="{FF2B5EF4-FFF2-40B4-BE49-F238E27FC236}">
                    <a16:creationId xmlns:a16="http://schemas.microsoft.com/office/drawing/2014/main" id="{EE57342F-6402-EAF9-24F4-56E764C1DF01}"/>
                  </a:ext>
                </a:extLst>
              </p:cNvPr>
              <p:cNvGrpSpPr/>
              <p:nvPr/>
            </p:nvGrpSpPr>
            <p:grpSpPr>
              <a:xfrm>
                <a:off x="3881808" y="2062690"/>
                <a:ext cx="1380412" cy="1679104"/>
                <a:chOff x="10303874" y="1057270"/>
                <a:chExt cx="2129933" cy="2590809"/>
              </a:xfrm>
            </p:grpSpPr>
            <p:sp>
              <p:nvSpPr>
                <p:cNvPr id="10" name="Google Shape;1869;p41">
                  <a:extLst>
                    <a:ext uri="{FF2B5EF4-FFF2-40B4-BE49-F238E27FC236}">
                      <a16:creationId xmlns:a16="http://schemas.microsoft.com/office/drawing/2014/main" id="{0EDBA104-87D8-73CD-7909-247B1537BB83}"/>
                    </a:ext>
                  </a:extLst>
                </p:cNvPr>
                <p:cNvSpPr/>
                <p:nvPr/>
              </p:nvSpPr>
              <p:spPr>
                <a:xfrm>
                  <a:off x="12109515" y="1195289"/>
                  <a:ext cx="324292" cy="378526"/>
                </a:xfrm>
                <a:custGeom>
                  <a:avLst/>
                  <a:gdLst/>
                  <a:ahLst/>
                  <a:cxnLst/>
                  <a:rect l="l" t="t" r="r" b="b"/>
                  <a:pathLst>
                    <a:path w="2930" h="3420" extrusionOk="0">
                      <a:moveTo>
                        <a:pt x="831" y="1"/>
                      </a:moveTo>
                      <a:cubicBezTo>
                        <a:pt x="629" y="1"/>
                        <a:pt x="459" y="129"/>
                        <a:pt x="352" y="299"/>
                      </a:cubicBezTo>
                      <a:cubicBezTo>
                        <a:pt x="246" y="459"/>
                        <a:pt x="192" y="661"/>
                        <a:pt x="171" y="863"/>
                      </a:cubicBezTo>
                      <a:cubicBezTo>
                        <a:pt x="1" y="1726"/>
                        <a:pt x="235" y="2578"/>
                        <a:pt x="544" y="3419"/>
                      </a:cubicBezTo>
                      <a:cubicBezTo>
                        <a:pt x="1310" y="3185"/>
                        <a:pt x="2003" y="2737"/>
                        <a:pt x="2556" y="2152"/>
                      </a:cubicBezTo>
                      <a:cubicBezTo>
                        <a:pt x="2673" y="2024"/>
                        <a:pt x="2791" y="1875"/>
                        <a:pt x="2854" y="1715"/>
                      </a:cubicBezTo>
                      <a:cubicBezTo>
                        <a:pt x="2929" y="1545"/>
                        <a:pt x="2929" y="1353"/>
                        <a:pt x="2833" y="1193"/>
                      </a:cubicBezTo>
                      <a:cubicBezTo>
                        <a:pt x="2723" y="1024"/>
                        <a:pt x="2520" y="943"/>
                        <a:pt x="2313" y="943"/>
                      </a:cubicBezTo>
                      <a:cubicBezTo>
                        <a:pt x="2259" y="943"/>
                        <a:pt x="2204" y="948"/>
                        <a:pt x="2152" y="959"/>
                      </a:cubicBezTo>
                      <a:cubicBezTo>
                        <a:pt x="1896" y="1012"/>
                        <a:pt x="1683" y="1161"/>
                        <a:pt x="1491" y="1300"/>
                      </a:cubicBezTo>
                      <a:cubicBezTo>
                        <a:pt x="1513" y="1034"/>
                        <a:pt x="1502" y="725"/>
                        <a:pt x="1417" y="480"/>
                      </a:cubicBezTo>
                      <a:cubicBezTo>
                        <a:pt x="1332" y="224"/>
                        <a:pt x="1097" y="1"/>
                        <a:pt x="83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 name="Google Shape;1870;p41">
                  <a:extLst>
                    <a:ext uri="{FF2B5EF4-FFF2-40B4-BE49-F238E27FC236}">
                      <a16:creationId xmlns:a16="http://schemas.microsoft.com/office/drawing/2014/main" id="{65C97C14-4999-002D-3739-34EFDAE1894B}"/>
                    </a:ext>
                  </a:extLst>
                </p:cNvPr>
                <p:cNvSpPr/>
                <p:nvPr/>
              </p:nvSpPr>
              <p:spPr>
                <a:xfrm>
                  <a:off x="10303874" y="1579462"/>
                  <a:ext cx="212284" cy="242943"/>
                </a:xfrm>
                <a:custGeom>
                  <a:avLst/>
                  <a:gdLst/>
                  <a:ahLst/>
                  <a:cxnLst/>
                  <a:rect l="l" t="t" r="r" b="b"/>
                  <a:pathLst>
                    <a:path w="1918" h="2195" extrusionOk="0">
                      <a:moveTo>
                        <a:pt x="1524" y="1"/>
                      </a:moveTo>
                      <a:cubicBezTo>
                        <a:pt x="1372" y="1"/>
                        <a:pt x="1223" y="114"/>
                        <a:pt x="1161" y="257"/>
                      </a:cubicBezTo>
                      <a:cubicBezTo>
                        <a:pt x="1087" y="406"/>
                        <a:pt x="1087" y="576"/>
                        <a:pt x="1066" y="736"/>
                      </a:cubicBezTo>
                      <a:cubicBezTo>
                        <a:pt x="906" y="619"/>
                        <a:pt x="735" y="459"/>
                        <a:pt x="554" y="427"/>
                      </a:cubicBezTo>
                      <a:cubicBezTo>
                        <a:pt x="531" y="425"/>
                        <a:pt x="507" y="423"/>
                        <a:pt x="483" y="423"/>
                      </a:cubicBezTo>
                      <a:cubicBezTo>
                        <a:pt x="310" y="423"/>
                        <a:pt x="131" y="492"/>
                        <a:pt x="75" y="651"/>
                      </a:cubicBezTo>
                      <a:cubicBezTo>
                        <a:pt x="1" y="853"/>
                        <a:pt x="139" y="1055"/>
                        <a:pt x="288" y="1215"/>
                      </a:cubicBezTo>
                      <a:cubicBezTo>
                        <a:pt x="629" y="1609"/>
                        <a:pt x="1087" y="1961"/>
                        <a:pt x="1545" y="2195"/>
                      </a:cubicBezTo>
                      <a:cubicBezTo>
                        <a:pt x="1758" y="1737"/>
                        <a:pt x="1885" y="1226"/>
                        <a:pt x="1907" y="704"/>
                      </a:cubicBezTo>
                      <a:cubicBezTo>
                        <a:pt x="1917" y="566"/>
                        <a:pt x="1917" y="417"/>
                        <a:pt x="1864" y="267"/>
                      </a:cubicBezTo>
                      <a:cubicBezTo>
                        <a:pt x="1811" y="140"/>
                        <a:pt x="1694" y="12"/>
                        <a:pt x="1545" y="1"/>
                      </a:cubicBezTo>
                      <a:cubicBezTo>
                        <a:pt x="1538" y="1"/>
                        <a:pt x="1531" y="1"/>
                        <a:pt x="152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1871;p41">
                  <a:extLst>
                    <a:ext uri="{FF2B5EF4-FFF2-40B4-BE49-F238E27FC236}">
                      <a16:creationId xmlns:a16="http://schemas.microsoft.com/office/drawing/2014/main" id="{345523D5-4F47-11AB-319D-C6708095CAFF}"/>
                    </a:ext>
                  </a:extLst>
                </p:cNvPr>
                <p:cNvSpPr/>
                <p:nvPr/>
              </p:nvSpPr>
              <p:spPr>
                <a:xfrm>
                  <a:off x="12135415" y="2643104"/>
                  <a:ext cx="284226" cy="280684"/>
                </a:xfrm>
                <a:custGeom>
                  <a:avLst/>
                  <a:gdLst/>
                  <a:ahLst/>
                  <a:cxnLst/>
                  <a:rect l="l" t="t" r="r" b="b"/>
                  <a:pathLst>
                    <a:path w="2568" h="2536" extrusionOk="0">
                      <a:moveTo>
                        <a:pt x="1083" y="0"/>
                      </a:moveTo>
                      <a:cubicBezTo>
                        <a:pt x="1059" y="0"/>
                        <a:pt x="1036" y="2"/>
                        <a:pt x="1013" y="7"/>
                      </a:cubicBezTo>
                      <a:cubicBezTo>
                        <a:pt x="789" y="39"/>
                        <a:pt x="640" y="273"/>
                        <a:pt x="544" y="465"/>
                      </a:cubicBezTo>
                      <a:cubicBezTo>
                        <a:pt x="246" y="1093"/>
                        <a:pt x="54" y="1785"/>
                        <a:pt x="1" y="2478"/>
                      </a:cubicBezTo>
                      <a:cubicBezTo>
                        <a:pt x="185" y="2517"/>
                        <a:pt x="374" y="2536"/>
                        <a:pt x="564" y="2536"/>
                      </a:cubicBezTo>
                      <a:cubicBezTo>
                        <a:pt x="1098" y="2536"/>
                        <a:pt x="1637" y="2382"/>
                        <a:pt x="2077" y="2084"/>
                      </a:cubicBezTo>
                      <a:cubicBezTo>
                        <a:pt x="2226" y="1977"/>
                        <a:pt x="2376" y="1849"/>
                        <a:pt x="2461" y="1690"/>
                      </a:cubicBezTo>
                      <a:cubicBezTo>
                        <a:pt x="2557" y="1530"/>
                        <a:pt x="2567" y="1338"/>
                        <a:pt x="2493" y="1178"/>
                      </a:cubicBezTo>
                      <a:cubicBezTo>
                        <a:pt x="2397" y="1019"/>
                        <a:pt x="2226" y="934"/>
                        <a:pt x="2035" y="912"/>
                      </a:cubicBezTo>
                      <a:cubicBezTo>
                        <a:pt x="2001" y="906"/>
                        <a:pt x="1966" y="904"/>
                        <a:pt x="1932" y="904"/>
                      </a:cubicBezTo>
                      <a:cubicBezTo>
                        <a:pt x="1782" y="904"/>
                        <a:pt x="1628" y="952"/>
                        <a:pt x="1481" y="987"/>
                      </a:cubicBezTo>
                      <a:cubicBezTo>
                        <a:pt x="1577" y="784"/>
                        <a:pt x="1609" y="550"/>
                        <a:pt x="1534" y="337"/>
                      </a:cubicBezTo>
                      <a:cubicBezTo>
                        <a:pt x="1458" y="148"/>
                        <a:pt x="1273" y="0"/>
                        <a:pt x="108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 name="Google Shape;1872;p41">
                  <a:extLst>
                    <a:ext uri="{FF2B5EF4-FFF2-40B4-BE49-F238E27FC236}">
                      <a16:creationId xmlns:a16="http://schemas.microsoft.com/office/drawing/2014/main" id="{FAC348C4-89BE-B4B2-5D6A-7DF889CD5F20}"/>
                    </a:ext>
                  </a:extLst>
                </p:cNvPr>
                <p:cNvSpPr/>
                <p:nvPr/>
              </p:nvSpPr>
              <p:spPr>
                <a:xfrm>
                  <a:off x="10463032" y="1315267"/>
                  <a:ext cx="483340" cy="1164796"/>
                </a:xfrm>
                <a:custGeom>
                  <a:avLst/>
                  <a:gdLst/>
                  <a:ahLst/>
                  <a:cxnLst/>
                  <a:rect l="l" t="t" r="r" b="b"/>
                  <a:pathLst>
                    <a:path w="4367" h="10524" extrusionOk="0">
                      <a:moveTo>
                        <a:pt x="4253" y="1"/>
                      </a:moveTo>
                      <a:cubicBezTo>
                        <a:pt x="4017" y="1"/>
                        <a:pt x="3788" y="27"/>
                        <a:pt x="3568" y="46"/>
                      </a:cubicBezTo>
                      <a:cubicBezTo>
                        <a:pt x="3301" y="109"/>
                        <a:pt x="3046" y="205"/>
                        <a:pt x="2812" y="344"/>
                      </a:cubicBezTo>
                      <a:cubicBezTo>
                        <a:pt x="2332" y="610"/>
                        <a:pt x="1917" y="1004"/>
                        <a:pt x="1651" y="1483"/>
                      </a:cubicBezTo>
                      <a:cubicBezTo>
                        <a:pt x="1374" y="1962"/>
                        <a:pt x="1236" y="2505"/>
                        <a:pt x="1204" y="3048"/>
                      </a:cubicBezTo>
                      <a:cubicBezTo>
                        <a:pt x="1161" y="3602"/>
                        <a:pt x="1172" y="4135"/>
                        <a:pt x="1108" y="4667"/>
                      </a:cubicBezTo>
                      <a:cubicBezTo>
                        <a:pt x="1054" y="5200"/>
                        <a:pt x="884" y="5700"/>
                        <a:pt x="682" y="6211"/>
                      </a:cubicBezTo>
                      <a:cubicBezTo>
                        <a:pt x="490" y="6712"/>
                        <a:pt x="277" y="7223"/>
                        <a:pt x="160" y="7755"/>
                      </a:cubicBezTo>
                      <a:cubicBezTo>
                        <a:pt x="43" y="8288"/>
                        <a:pt x="0" y="8852"/>
                        <a:pt x="192" y="9374"/>
                      </a:cubicBezTo>
                      <a:cubicBezTo>
                        <a:pt x="277" y="9640"/>
                        <a:pt x="416" y="9885"/>
                        <a:pt x="597" y="10077"/>
                      </a:cubicBezTo>
                      <a:cubicBezTo>
                        <a:pt x="788" y="10279"/>
                        <a:pt x="1023" y="10439"/>
                        <a:pt x="1278" y="10524"/>
                      </a:cubicBezTo>
                      <a:cubicBezTo>
                        <a:pt x="1023" y="10428"/>
                        <a:pt x="799" y="10258"/>
                        <a:pt x="629" y="10055"/>
                      </a:cubicBezTo>
                      <a:cubicBezTo>
                        <a:pt x="458" y="9853"/>
                        <a:pt x="330" y="9619"/>
                        <a:pt x="256" y="9363"/>
                      </a:cubicBezTo>
                      <a:cubicBezTo>
                        <a:pt x="85" y="8852"/>
                        <a:pt x="117" y="8309"/>
                        <a:pt x="256" y="7787"/>
                      </a:cubicBezTo>
                      <a:cubicBezTo>
                        <a:pt x="373" y="7276"/>
                        <a:pt x="586" y="6776"/>
                        <a:pt x="788" y="6275"/>
                      </a:cubicBezTo>
                      <a:cubicBezTo>
                        <a:pt x="991" y="5775"/>
                        <a:pt x="1172" y="5253"/>
                        <a:pt x="1236" y="4710"/>
                      </a:cubicBezTo>
                      <a:cubicBezTo>
                        <a:pt x="1310" y="4156"/>
                        <a:pt x="1278" y="3613"/>
                        <a:pt x="1321" y="3080"/>
                      </a:cubicBezTo>
                      <a:cubicBezTo>
                        <a:pt x="1363" y="2548"/>
                        <a:pt x="1480" y="2016"/>
                        <a:pt x="1747" y="1547"/>
                      </a:cubicBezTo>
                      <a:cubicBezTo>
                        <a:pt x="2002" y="1089"/>
                        <a:pt x="2386" y="695"/>
                        <a:pt x="2843" y="418"/>
                      </a:cubicBezTo>
                      <a:cubicBezTo>
                        <a:pt x="3067" y="280"/>
                        <a:pt x="3323" y="195"/>
                        <a:pt x="3568" y="109"/>
                      </a:cubicBezTo>
                      <a:cubicBezTo>
                        <a:pt x="3834" y="46"/>
                        <a:pt x="4100" y="14"/>
                        <a:pt x="4366" y="3"/>
                      </a:cubicBezTo>
                      <a:cubicBezTo>
                        <a:pt x="4328" y="1"/>
                        <a:pt x="4291" y="1"/>
                        <a:pt x="4253" y="1"/>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 name="Google Shape;1873;p41">
                  <a:extLst>
                    <a:ext uri="{FF2B5EF4-FFF2-40B4-BE49-F238E27FC236}">
                      <a16:creationId xmlns:a16="http://schemas.microsoft.com/office/drawing/2014/main" id="{4510CA8E-209F-2601-CCBD-F0FCF403BF08}"/>
                    </a:ext>
                  </a:extLst>
                </p:cNvPr>
                <p:cNvSpPr/>
                <p:nvPr/>
              </p:nvSpPr>
              <p:spPr>
                <a:xfrm>
                  <a:off x="10903762" y="2877193"/>
                  <a:ext cx="1190585" cy="770886"/>
                </a:xfrm>
                <a:custGeom>
                  <a:avLst/>
                  <a:gdLst/>
                  <a:ahLst/>
                  <a:cxnLst/>
                  <a:rect l="l" t="t" r="r" b="b"/>
                  <a:pathLst>
                    <a:path w="10757" h="6965" extrusionOk="0">
                      <a:moveTo>
                        <a:pt x="8328" y="1"/>
                      </a:moveTo>
                      <a:cubicBezTo>
                        <a:pt x="8296" y="22"/>
                        <a:pt x="8264" y="32"/>
                        <a:pt x="8222" y="43"/>
                      </a:cubicBezTo>
                      <a:cubicBezTo>
                        <a:pt x="8190" y="54"/>
                        <a:pt x="8137" y="86"/>
                        <a:pt x="8083" y="96"/>
                      </a:cubicBezTo>
                      <a:cubicBezTo>
                        <a:pt x="7562" y="299"/>
                        <a:pt x="6997" y="426"/>
                        <a:pt x="6433" y="522"/>
                      </a:cubicBezTo>
                      <a:cubicBezTo>
                        <a:pt x="6167" y="565"/>
                        <a:pt x="5879" y="608"/>
                        <a:pt x="5613" y="618"/>
                      </a:cubicBezTo>
                      <a:cubicBezTo>
                        <a:pt x="5581" y="629"/>
                        <a:pt x="5549" y="629"/>
                        <a:pt x="5506" y="629"/>
                      </a:cubicBezTo>
                      <a:lnTo>
                        <a:pt x="5357" y="629"/>
                      </a:lnTo>
                      <a:cubicBezTo>
                        <a:pt x="5176" y="639"/>
                        <a:pt x="5016" y="639"/>
                        <a:pt x="4846" y="639"/>
                      </a:cubicBezTo>
                      <a:cubicBezTo>
                        <a:pt x="3930" y="639"/>
                        <a:pt x="3004" y="512"/>
                        <a:pt x="2173" y="245"/>
                      </a:cubicBezTo>
                      <a:cubicBezTo>
                        <a:pt x="2163" y="235"/>
                        <a:pt x="2163" y="235"/>
                        <a:pt x="2141" y="235"/>
                      </a:cubicBezTo>
                      <a:cubicBezTo>
                        <a:pt x="1172" y="1790"/>
                        <a:pt x="374" y="3866"/>
                        <a:pt x="1" y="5825"/>
                      </a:cubicBezTo>
                      <a:cubicBezTo>
                        <a:pt x="1651" y="6550"/>
                        <a:pt x="3462" y="6965"/>
                        <a:pt x="5379" y="6965"/>
                      </a:cubicBezTo>
                      <a:cubicBezTo>
                        <a:pt x="6912" y="6965"/>
                        <a:pt x="8371" y="6709"/>
                        <a:pt x="9734" y="6230"/>
                      </a:cubicBezTo>
                      <a:cubicBezTo>
                        <a:pt x="10075" y="6113"/>
                        <a:pt x="10426" y="5985"/>
                        <a:pt x="10756" y="5836"/>
                      </a:cubicBezTo>
                      <a:cubicBezTo>
                        <a:pt x="10479" y="3749"/>
                        <a:pt x="9585" y="1587"/>
                        <a:pt x="8360" y="32"/>
                      </a:cubicBezTo>
                      <a:lnTo>
                        <a:pt x="8350" y="22"/>
                      </a:lnTo>
                      <a:cubicBezTo>
                        <a:pt x="8350" y="22"/>
                        <a:pt x="8328" y="22"/>
                        <a:pt x="832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 name="Google Shape;1874;p41">
                  <a:extLst>
                    <a:ext uri="{FF2B5EF4-FFF2-40B4-BE49-F238E27FC236}">
                      <a16:creationId xmlns:a16="http://schemas.microsoft.com/office/drawing/2014/main" id="{B7B28780-48BB-22B1-3010-D7194BAAFF39}"/>
                    </a:ext>
                  </a:extLst>
                </p:cNvPr>
                <p:cNvSpPr/>
                <p:nvPr/>
              </p:nvSpPr>
              <p:spPr>
                <a:xfrm>
                  <a:off x="11128886" y="2924343"/>
                  <a:ext cx="721412" cy="100497"/>
                </a:xfrm>
                <a:custGeom>
                  <a:avLst/>
                  <a:gdLst/>
                  <a:ahLst/>
                  <a:cxnLst/>
                  <a:rect l="l" t="t" r="r" b="b"/>
                  <a:pathLst>
                    <a:path w="6518" h="908" extrusionOk="0">
                      <a:moveTo>
                        <a:pt x="6518" y="0"/>
                      </a:moveTo>
                      <a:lnTo>
                        <a:pt x="6518" y="0"/>
                      </a:lnTo>
                      <a:cubicBezTo>
                        <a:pt x="6007" y="213"/>
                        <a:pt x="5474" y="394"/>
                        <a:pt x="4931" y="533"/>
                      </a:cubicBezTo>
                      <a:cubicBezTo>
                        <a:pt x="4388" y="650"/>
                        <a:pt x="3834" y="746"/>
                        <a:pt x="3291" y="778"/>
                      </a:cubicBezTo>
                      <a:cubicBezTo>
                        <a:pt x="3088" y="790"/>
                        <a:pt x="2881" y="796"/>
                        <a:pt x="2674" y="796"/>
                      </a:cubicBezTo>
                      <a:cubicBezTo>
                        <a:pt x="2328" y="796"/>
                        <a:pt x="1980" y="779"/>
                        <a:pt x="1641" y="746"/>
                      </a:cubicBezTo>
                      <a:lnTo>
                        <a:pt x="1225" y="693"/>
                      </a:lnTo>
                      <a:lnTo>
                        <a:pt x="821" y="629"/>
                      </a:lnTo>
                      <a:lnTo>
                        <a:pt x="405" y="544"/>
                      </a:lnTo>
                      <a:cubicBezTo>
                        <a:pt x="267" y="522"/>
                        <a:pt x="139" y="480"/>
                        <a:pt x="1" y="458"/>
                      </a:cubicBezTo>
                      <a:lnTo>
                        <a:pt x="1" y="458"/>
                      </a:lnTo>
                      <a:cubicBezTo>
                        <a:pt x="139" y="501"/>
                        <a:pt x="267" y="544"/>
                        <a:pt x="405" y="586"/>
                      </a:cubicBezTo>
                      <a:lnTo>
                        <a:pt x="799" y="693"/>
                      </a:lnTo>
                      <a:lnTo>
                        <a:pt x="1215" y="778"/>
                      </a:lnTo>
                      <a:lnTo>
                        <a:pt x="1630" y="842"/>
                      </a:lnTo>
                      <a:cubicBezTo>
                        <a:pt x="1991" y="890"/>
                        <a:pt x="2356" y="907"/>
                        <a:pt x="2720" y="907"/>
                      </a:cubicBezTo>
                      <a:cubicBezTo>
                        <a:pt x="2915" y="907"/>
                        <a:pt x="3109" y="902"/>
                        <a:pt x="3302" y="895"/>
                      </a:cubicBezTo>
                      <a:cubicBezTo>
                        <a:pt x="3866" y="852"/>
                        <a:pt x="4420" y="767"/>
                        <a:pt x="4953" y="618"/>
                      </a:cubicBezTo>
                      <a:cubicBezTo>
                        <a:pt x="5506" y="469"/>
                        <a:pt x="6017" y="267"/>
                        <a:pt x="651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 name="Google Shape;1875;p41">
                  <a:extLst>
                    <a:ext uri="{FF2B5EF4-FFF2-40B4-BE49-F238E27FC236}">
                      <a16:creationId xmlns:a16="http://schemas.microsoft.com/office/drawing/2014/main" id="{076670A1-C505-9596-0F38-83E5D3172C2F}"/>
                    </a:ext>
                  </a:extLst>
                </p:cNvPr>
                <p:cNvSpPr/>
                <p:nvPr/>
              </p:nvSpPr>
              <p:spPr>
                <a:xfrm>
                  <a:off x="11388211" y="3005030"/>
                  <a:ext cx="283009" cy="225012"/>
                </a:xfrm>
                <a:custGeom>
                  <a:avLst/>
                  <a:gdLst/>
                  <a:ahLst/>
                  <a:cxnLst/>
                  <a:rect l="l" t="t" r="r" b="b"/>
                  <a:pathLst>
                    <a:path w="2557" h="2033" extrusionOk="0">
                      <a:moveTo>
                        <a:pt x="1875" y="1"/>
                      </a:moveTo>
                      <a:cubicBezTo>
                        <a:pt x="1344" y="1"/>
                        <a:pt x="672" y="476"/>
                        <a:pt x="331" y="837"/>
                      </a:cubicBezTo>
                      <a:cubicBezTo>
                        <a:pt x="160" y="1007"/>
                        <a:pt x="1" y="1252"/>
                        <a:pt x="43" y="1508"/>
                      </a:cubicBezTo>
                      <a:cubicBezTo>
                        <a:pt x="64" y="1689"/>
                        <a:pt x="192" y="1827"/>
                        <a:pt x="331" y="1912"/>
                      </a:cubicBezTo>
                      <a:cubicBezTo>
                        <a:pt x="480" y="1987"/>
                        <a:pt x="661" y="2030"/>
                        <a:pt x="831" y="2030"/>
                      </a:cubicBezTo>
                      <a:cubicBezTo>
                        <a:pt x="861" y="2031"/>
                        <a:pt x="891" y="2032"/>
                        <a:pt x="921" y="2032"/>
                      </a:cubicBezTo>
                      <a:cubicBezTo>
                        <a:pt x="1383" y="2032"/>
                        <a:pt x="1860" y="1803"/>
                        <a:pt x="2120" y="1423"/>
                      </a:cubicBezTo>
                      <a:cubicBezTo>
                        <a:pt x="2333" y="1103"/>
                        <a:pt x="2556" y="70"/>
                        <a:pt x="1971" y="6"/>
                      </a:cubicBezTo>
                      <a:cubicBezTo>
                        <a:pt x="1939" y="3"/>
                        <a:pt x="1907" y="1"/>
                        <a:pt x="187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1876;p41">
                  <a:extLst>
                    <a:ext uri="{FF2B5EF4-FFF2-40B4-BE49-F238E27FC236}">
                      <a16:creationId xmlns:a16="http://schemas.microsoft.com/office/drawing/2014/main" id="{9D084CEF-C883-F9F4-C36B-73E74EC8707F}"/>
                    </a:ext>
                  </a:extLst>
                </p:cNvPr>
                <p:cNvSpPr/>
                <p:nvPr/>
              </p:nvSpPr>
              <p:spPr>
                <a:xfrm>
                  <a:off x="10514831" y="1057270"/>
                  <a:ext cx="1390916" cy="1831422"/>
                </a:xfrm>
                <a:custGeom>
                  <a:avLst/>
                  <a:gdLst/>
                  <a:ahLst/>
                  <a:cxnLst/>
                  <a:rect l="l" t="t" r="r" b="b"/>
                  <a:pathLst>
                    <a:path w="12567" h="16547" extrusionOk="0">
                      <a:moveTo>
                        <a:pt x="7782" y="1"/>
                      </a:moveTo>
                      <a:cubicBezTo>
                        <a:pt x="7502" y="1"/>
                        <a:pt x="7222" y="40"/>
                        <a:pt x="6954" y="119"/>
                      </a:cubicBezTo>
                      <a:cubicBezTo>
                        <a:pt x="5975" y="396"/>
                        <a:pt x="5155" y="1152"/>
                        <a:pt x="4740" y="2089"/>
                      </a:cubicBezTo>
                      <a:cubicBezTo>
                        <a:pt x="4542" y="2052"/>
                        <a:pt x="4344" y="2034"/>
                        <a:pt x="4146" y="2034"/>
                      </a:cubicBezTo>
                      <a:cubicBezTo>
                        <a:pt x="3371" y="2034"/>
                        <a:pt x="2614" y="2315"/>
                        <a:pt x="2045" y="2866"/>
                      </a:cubicBezTo>
                      <a:cubicBezTo>
                        <a:pt x="1353" y="3559"/>
                        <a:pt x="970" y="4549"/>
                        <a:pt x="906" y="5529"/>
                      </a:cubicBezTo>
                      <a:cubicBezTo>
                        <a:pt x="842" y="6530"/>
                        <a:pt x="1066" y="7531"/>
                        <a:pt x="927" y="8510"/>
                      </a:cubicBezTo>
                      <a:cubicBezTo>
                        <a:pt x="757" y="9724"/>
                        <a:pt x="43" y="10842"/>
                        <a:pt x="11" y="12067"/>
                      </a:cubicBezTo>
                      <a:cubicBezTo>
                        <a:pt x="1" y="12631"/>
                        <a:pt x="203" y="13270"/>
                        <a:pt x="714" y="13483"/>
                      </a:cubicBezTo>
                      <a:cubicBezTo>
                        <a:pt x="838" y="13533"/>
                        <a:pt x="965" y="13554"/>
                        <a:pt x="1093" y="13554"/>
                      </a:cubicBezTo>
                      <a:cubicBezTo>
                        <a:pt x="1428" y="13554"/>
                        <a:pt x="1772" y="13412"/>
                        <a:pt x="2088" y="13281"/>
                      </a:cubicBezTo>
                      <a:lnTo>
                        <a:pt x="2088" y="13281"/>
                      </a:lnTo>
                      <a:cubicBezTo>
                        <a:pt x="1960" y="13888"/>
                        <a:pt x="1800" y="14686"/>
                        <a:pt x="2141" y="15208"/>
                      </a:cubicBezTo>
                      <a:cubicBezTo>
                        <a:pt x="2407" y="15613"/>
                        <a:pt x="2876" y="15858"/>
                        <a:pt x="3355" y="15879"/>
                      </a:cubicBezTo>
                      <a:cubicBezTo>
                        <a:pt x="3365" y="15879"/>
                        <a:pt x="3375" y="15879"/>
                        <a:pt x="3385" y="15879"/>
                      </a:cubicBezTo>
                      <a:cubicBezTo>
                        <a:pt x="3854" y="15879"/>
                        <a:pt x="4319" y="15637"/>
                        <a:pt x="4590" y="15262"/>
                      </a:cubicBezTo>
                      <a:lnTo>
                        <a:pt x="4590" y="15262"/>
                      </a:lnTo>
                      <a:cubicBezTo>
                        <a:pt x="4356" y="15687"/>
                        <a:pt x="4697" y="16337"/>
                        <a:pt x="5155" y="16497"/>
                      </a:cubicBezTo>
                      <a:cubicBezTo>
                        <a:pt x="5256" y="16531"/>
                        <a:pt x="5362" y="16546"/>
                        <a:pt x="5469" y="16546"/>
                      </a:cubicBezTo>
                      <a:cubicBezTo>
                        <a:pt x="5833" y="16546"/>
                        <a:pt x="6209" y="16364"/>
                        <a:pt x="6465" y="16092"/>
                      </a:cubicBezTo>
                      <a:cubicBezTo>
                        <a:pt x="6805" y="15741"/>
                        <a:pt x="6976" y="15262"/>
                        <a:pt x="7082" y="14793"/>
                      </a:cubicBezTo>
                      <a:cubicBezTo>
                        <a:pt x="7657" y="12397"/>
                        <a:pt x="6859" y="9724"/>
                        <a:pt x="5059" y="8031"/>
                      </a:cubicBezTo>
                      <a:cubicBezTo>
                        <a:pt x="4761" y="7754"/>
                        <a:pt x="4484" y="7413"/>
                        <a:pt x="4686" y="6987"/>
                      </a:cubicBezTo>
                      <a:cubicBezTo>
                        <a:pt x="4942" y="6519"/>
                        <a:pt x="5048" y="6050"/>
                        <a:pt x="5102" y="5529"/>
                      </a:cubicBezTo>
                      <a:cubicBezTo>
                        <a:pt x="5155" y="5039"/>
                        <a:pt x="5176" y="4549"/>
                        <a:pt x="5325" y="4080"/>
                      </a:cubicBezTo>
                      <a:cubicBezTo>
                        <a:pt x="5474" y="3612"/>
                        <a:pt x="5762" y="3165"/>
                        <a:pt x="6209" y="2952"/>
                      </a:cubicBezTo>
                      <a:cubicBezTo>
                        <a:pt x="6346" y="2877"/>
                        <a:pt x="6492" y="2848"/>
                        <a:pt x="6642" y="2848"/>
                      </a:cubicBezTo>
                      <a:cubicBezTo>
                        <a:pt x="6879" y="2848"/>
                        <a:pt x="7125" y="2920"/>
                        <a:pt x="7359" y="3005"/>
                      </a:cubicBezTo>
                      <a:cubicBezTo>
                        <a:pt x="7753" y="3133"/>
                        <a:pt x="8094" y="3367"/>
                        <a:pt x="8403" y="3633"/>
                      </a:cubicBezTo>
                      <a:cubicBezTo>
                        <a:pt x="8818" y="3984"/>
                        <a:pt x="9169" y="4442"/>
                        <a:pt x="9681" y="4666"/>
                      </a:cubicBezTo>
                      <a:cubicBezTo>
                        <a:pt x="9917" y="4772"/>
                        <a:pt x="10169" y="4821"/>
                        <a:pt x="10423" y="4821"/>
                      </a:cubicBezTo>
                      <a:cubicBezTo>
                        <a:pt x="10957" y="4821"/>
                        <a:pt x="11498" y="4604"/>
                        <a:pt x="11917" y="4251"/>
                      </a:cubicBezTo>
                      <a:cubicBezTo>
                        <a:pt x="12183" y="4027"/>
                        <a:pt x="12407" y="3750"/>
                        <a:pt x="12492" y="3420"/>
                      </a:cubicBezTo>
                      <a:cubicBezTo>
                        <a:pt x="12566" y="3079"/>
                        <a:pt x="12492" y="2685"/>
                        <a:pt x="12226" y="2472"/>
                      </a:cubicBezTo>
                      <a:cubicBezTo>
                        <a:pt x="11959" y="2259"/>
                        <a:pt x="11587" y="2249"/>
                        <a:pt x="11267" y="2110"/>
                      </a:cubicBezTo>
                      <a:cubicBezTo>
                        <a:pt x="10639" y="1876"/>
                        <a:pt x="10288" y="1216"/>
                        <a:pt x="9798" y="769"/>
                      </a:cubicBezTo>
                      <a:cubicBezTo>
                        <a:pt x="9258" y="267"/>
                        <a:pt x="8518" y="1"/>
                        <a:pt x="7782" y="1"/>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 name="Google Shape;1877;p41">
                  <a:extLst>
                    <a:ext uri="{FF2B5EF4-FFF2-40B4-BE49-F238E27FC236}">
                      <a16:creationId xmlns:a16="http://schemas.microsoft.com/office/drawing/2014/main" id="{50A00AF4-EE7F-A15D-786A-EC54F800C877}"/>
                    </a:ext>
                  </a:extLst>
                </p:cNvPr>
                <p:cNvSpPr/>
                <p:nvPr/>
              </p:nvSpPr>
              <p:spPr>
                <a:xfrm>
                  <a:off x="10861372" y="1867288"/>
                  <a:ext cx="384392" cy="983502"/>
                </a:xfrm>
                <a:custGeom>
                  <a:avLst/>
                  <a:gdLst/>
                  <a:ahLst/>
                  <a:cxnLst/>
                  <a:rect l="l" t="t" r="r" b="b"/>
                  <a:pathLst>
                    <a:path w="3473" h="8886" extrusionOk="0">
                      <a:moveTo>
                        <a:pt x="1112" y="1"/>
                      </a:moveTo>
                      <a:cubicBezTo>
                        <a:pt x="1074" y="1"/>
                        <a:pt x="1037" y="6"/>
                        <a:pt x="1002" y="18"/>
                      </a:cubicBezTo>
                      <a:cubicBezTo>
                        <a:pt x="789" y="82"/>
                        <a:pt x="863" y="295"/>
                        <a:pt x="906" y="444"/>
                      </a:cubicBezTo>
                      <a:cubicBezTo>
                        <a:pt x="959" y="625"/>
                        <a:pt x="980" y="817"/>
                        <a:pt x="980" y="1009"/>
                      </a:cubicBezTo>
                      <a:cubicBezTo>
                        <a:pt x="1002" y="1403"/>
                        <a:pt x="916" y="1786"/>
                        <a:pt x="757" y="2127"/>
                      </a:cubicBezTo>
                      <a:cubicBezTo>
                        <a:pt x="533" y="2606"/>
                        <a:pt x="160" y="3032"/>
                        <a:pt x="96" y="3554"/>
                      </a:cubicBezTo>
                      <a:cubicBezTo>
                        <a:pt x="1" y="4235"/>
                        <a:pt x="469" y="4895"/>
                        <a:pt x="373" y="5577"/>
                      </a:cubicBezTo>
                      <a:cubicBezTo>
                        <a:pt x="320" y="5960"/>
                        <a:pt x="96" y="6354"/>
                        <a:pt x="182" y="6738"/>
                      </a:cubicBezTo>
                      <a:cubicBezTo>
                        <a:pt x="267" y="7057"/>
                        <a:pt x="544" y="7281"/>
                        <a:pt x="820" y="7440"/>
                      </a:cubicBezTo>
                      <a:cubicBezTo>
                        <a:pt x="1108" y="7611"/>
                        <a:pt x="1406" y="7760"/>
                        <a:pt x="1609" y="8016"/>
                      </a:cubicBezTo>
                      <a:cubicBezTo>
                        <a:pt x="1715" y="8165"/>
                        <a:pt x="1779" y="8324"/>
                        <a:pt x="1875" y="8484"/>
                      </a:cubicBezTo>
                      <a:cubicBezTo>
                        <a:pt x="1971" y="8644"/>
                        <a:pt x="2077" y="8793"/>
                        <a:pt x="2247" y="8857"/>
                      </a:cubicBezTo>
                      <a:cubicBezTo>
                        <a:pt x="2295" y="8876"/>
                        <a:pt x="2347" y="8885"/>
                        <a:pt x="2401" y="8885"/>
                      </a:cubicBezTo>
                      <a:cubicBezTo>
                        <a:pt x="2527" y="8885"/>
                        <a:pt x="2656" y="8831"/>
                        <a:pt x="2716" y="8718"/>
                      </a:cubicBezTo>
                      <a:cubicBezTo>
                        <a:pt x="3472" y="7281"/>
                        <a:pt x="2567" y="5673"/>
                        <a:pt x="2727" y="4044"/>
                      </a:cubicBezTo>
                      <a:cubicBezTo>
                        <a:pt x="2791" y="3234"/>
                        <a:pt x="3003" y="2446"/>
                        <a:pt x="2972" y="1637"/>
                      </a:cubicBezTo>
                      <a:cubicBezTo>
                        <a:pt x="2940" y="1264"/>
                        <a:pt x="2865" y="870"/>
                        <a:pt x="2599" y="615"/>
                      </a:cubicBezTo>
                      <a:cubicBezTo>
                        <a:pt x="2386" y="402"/>
                        <a:pt x="2077" y="316"/>
                        <a:pt x="1800" y="242"/>
                      </a:cubicBezTo>
                      <a:cubicBezTo>
                        <a:pt x="1591" y="187"/>
                        <a:pt x="1335" y="1"/>
                        <a:pt x="1112" y="1"/>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 name="Google Shape;1878;p41">
                  <a:extLst>
                    <a:ext uri="{FF2B5EF4-FFF2-40B4-BE49-F238E27FC236}">
                      <a16:creationId xmlns:a16="http://schemas.microsoft.com/office/drawing/2014/main" id="{80601F22-9E3B-E8F2-B3DC-BC1F6DF0F33A}"/>
                    </a:ext>
                  </a:extLst>
                </p:cNvPr>
                <p:cNvSpPr/>
                <p:nvPr/>
              </p:nvSpPr>
              <p:spPr>
                <a:xfrm>
                  <a:off x="11552018" y="1610120"/>
                  <a:ext cx="761478" cy="950298"/>
                </a:xfrm>
                <a:custGeom>
                  <a:avLst/>
                  <a:gdLst/>
                  <a:ahLst/>
                  <a:cxnLst/>
                  <a:rect l="l" t="t" r="r" b="b"/>
                  <a:pathLst>
                    <a:path w="6880" h="8586" extrusionOk="0">
                      <a:moveTo>
                        <a:pt x="3085" y="1"/>
                      </a:moveTo>
                      <a:cubicBezTo>
                        <a:pt x="2857" y="1"/>
                        <a:pt x="2629" y="33"/>
                        <a:pt x="2407" y="97"/>
                      </a:cubicBezTo>
                      <a:cubicBezTo>
                        <a:pt x="1524" y="363"/>
                        <a:pt x="810" y="1098"/>
                        <a:pt x="437" y="1960"/>
                      </a:cubicBezTo>
                      <a:cubicBezTo>
                        <a:pt x="65" y="2823"/>
                        <a:pt x="1" y="3781"/>
                        <a:pt x="86" y="4719"/>
                      </a:cubicBezTo>
                      <a:cubicBezTo>
                        <a:pt x="150" y="5517"/>
                        <a:pt x="320" y="6326"/>
                        <a:pt x="799" y="6976"/>
                      </a:cubicBezTo>
                      <a:cubicBezTo>
                        <a:pt x="1215" y="7551"/>
                        <a:pt x="1822" y="7956"/>
                        <a:pt x="2482" y="8233"/>
                      </a:cubicBezTo>
                      <a:cubicBezTo>
                        <a:pt x="2962" y="8433"/>
                        <a:pt x="3490" y="8586"/>
                        <a:pt x="4011" y="8586"/>
                      </a:cubicBezTo>
                      <a:cubicBezTo>
                        <a:pt x="4045" y="8586"/>
                        <a:pt x="4078" y="8585"/>
                        <a:pt x="4111" y="8584"/>
                      </a:cubicBezTo>
                      <a:cubicBezTo>
                        <a:pt x="4676" y="8573"/>
                        <a:pt x="5251" y="8371"/>
                        <a:pt x="5645" y="7977"/>
                      </a:cubicBezTo>
                      <a:cubicBezTo>
                        <a:pt x="6049" y="7572"/>
                        <a:pt x="6230" y="6965"/>
                        <a:pt x="6060" y="6433"/>
                      </a:cubicBezTo>
                      <a:cubicBezTo>
                        <a:pt x="5964" y="6145"/>
                        <a:pt x="5762" y="5879"/>
                        <a:pt x="5740" y="5570"/>
                      </a:cubicBezTo>
                      <a:cubicBezTo>
                        <a:pt x="5708" y="5304"/>
                        <a:pt x="5836" y="5049"/>
                        <a:pt x="5975" y="4825"/>
                      </a:cubicBezTo>
                      <a:cubicBezTo>
                        <a:pt x="6134" y="4612"/>
                        <a:pt x="6315" y="4410"/>
                        <a:pt x="6454" y="4186"/>
                      </a:cubicBezTo>
                      <a:cubicBezTo>
                        <a:pt x="6816" y="3611"/>
                        <a:pt x="6880" y="2866"/>
                        <a:pt x="6603" y="2237"/>
                      </a:cubicBezTo>
                      <a:cubicBezTo>
                        <a:pt x="6454" y="1907"/>
                        <a:pt x="6220" y="1630"/>
                        <a:pt x="5911" y="1396"/>
                      </a:cubicBezTo>
                      <a:cubicBezTo>
                        <a:pt x="5762" y="1290"/>
                        <a:pt x="5602" y="1204"/>
                        <a:pt x="5432" y="1151"/>
                      </a:cubicBezTo>
                      <a:cubicBezTo>
                        <a:pt x="5378" y="1119"/>
                        <a:pt x="4910" y="1066"/>
                        <a:pt x="4899" y="1055"/>
                      </a:cubicBezTo>
                      <a:cubicBezTo>
                        <a:pt x="4771" y="778"/>
                        <a:pt x="4644" y="566"/>
                        <a:pt x="4367" y="374"/>
                      </a:cubicBezTo>
                      <a:cubicBezTo>
                        <a:pt x="3985" y="126"/>
                        <a:pt x="3537" y="1"/>
                        <a:pt x="3085" y="1"/>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 name="Google Shape;1879;p41">
                  <a:extLst>
                    <a:ext uri="{FF2B5EF4-FFF2-40B4-BE49-F238E27FC236}">
                      <a16:creationId xmlns:a16="http://schemas.microsoft.com/office/drawing/2014/main" id="{586A4FAF-B85A-3012-2122-082ACE955721}"/>
                    </a:ext>
                  </a:extLst>
                </p:cNvPr>
                <p:cNvSpPr/>
                <p:nvPr/>
              </p:nvSpPr>
              <p:spPr>
                <a:xfrm>
                  <a:off x="11573268" y="2023956"/>
                  <a:ext cx="568231" cy="510013"/>
                </a:xfrm>
                <a:custGeom>
                  <a:avLst/>
                  <a:gdLst/>
                  <a:ahLst/>
                  <a:cxnLst/>
                  <a:rect l="l" t="t" r="r" b="b"/>
                  <a:pathLst>
                    <a:path w="5134" h="4608" extrusionOk="0">
                      <a:moveTo>
                        <a:pt x="405" y="0"/>
                      </a:moveTo>
                      <a:cubicBezTo>
                        <a:pt x="317" y="0"/>
                        <a:pt x="232" y="21"/>
                        <a:pt x="160" y="74"/>
                      </a:cubicBezTo>
                      <a:cubicBezTo>
                        <a:pt x="22" y="181"/>
                        <a:pt x="0" y="362"/>
                        <a:pt x="11" y="532"/>
                      </a:cubicBezTo>
                      <a:cubicBezTo>
                        <a:pt x="64" y="1299"/>
                        <a:pt x="565" y="1949"/>
                        <a:pt x="1097" y="2481"/>
                      </a:cubicBezTo>
                      <a:cubicBezTo>
                        <a:pt x="1598" y="2971"/>
                        <a:pt x="2151" y="3407"/>
                        <a:pt x="2737" y="3780"/>
                      </a:cubicBezTo>
                      <a:cubicBezTo>
                        <a:pt x="3035" y="3972"/>
                        <a:pt x="3333" y="4142"/>
                        <a:pt x="3653" y="4291"/>
                      </a:cubicBezTo>
                      <a:cubicBezTo>
                        <a:pt x="3884" y="4397"/>
                        <a:pt x="4115" y="4608"/>
                        <a:pt x="4370" y="4608"/>
                      </a:cubicBezTo>
                      <a:cubicBezTo>
                        <a:pt x="4397" y="4608"/>
                        <a:pt x="4424" y="4605"/>
                        <a:pt x="4452" y="4600"/>
                      </a:cubicBezTo>
                      <a:cubicBezTo>
                        <a:pt x="4665" y="4558"/>
                        <a:pt x="4824" y="4398"/>
                        <a:pt x="4920" y="4217"/>
                      </a:cubicBezTo>
                      <a:cubicBezTo>
                        <a:pt x="5016" y="4025"/>
                        <a:pt x="5037" y="3812"/>
                        <a:pt x="5069" y="3610"/>
                      </a:cubicBezTo>
                      <a:cubicBezTo>
                        <a:pt x="5112" y="3397"/>
                        <a:pt x="5133" y="3173"/>
                        <a:pt x="5112" y="2960"/>
                      </a:cubicBezTo>
                      <a:cubicBezTo>
                        <a:pt x="5069" y="2641"/>
                        <a:pt x="4920" y="2364"/>
                        <a:pt x="4803" y="2066"/>
                      </a:cubicBezTo>
                      <a:cubicBezTo>
                        <a:pt x="4718" y="1874"/>
                        <a:pt x="4760" y="1640"/>
                        <a:pt x="4665" y="1459"/>
                      </a:cubicBezTo>
                      <a:cubicBezTo>
                        <a:pt x="4558" y="1246"/>
                        <a:pt x="4377" y="1075"/>
                        <a:pt x="4175" y="969"/>
                      </a:cubicBezTo>
                      <a:cubicBezTo>
                        <a:pt x="3887" y="798"/>
                        <a:pt x="3546" y="756"/>
                        <a:pt x="3216" y="713"/>
                      </a:cubicBezTo>
                      <a:cubicBezTo>
                        <a:pt x="2886" y="671"/>
                        <a:pt x="2535" y="671"/>
                        <a:pt x="2215" y="586"/>
                      </a:cubicBezTo>
                      <a:cubicBezTo>
                        <a:pt x="1662" y="468"/>
                        <a:pt x="1172" y="160"/>
                        <a:pt x="618" y="32"/>
                      </a:cubicBezTo>
                      <a:cubicBezTo>
                        <a:pt x="548" y="13"/>
                        <a:pt x="475" y="0"/>
                        <a:pt x="405" y="0"/>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 name="Google Shape;1880;p41">
                  <a:extLst>
                    <a:ext uri="{FF2B5EF4-FFF2-40B4-BE49-F238E27FC236}">
                      <a16:creationId xmlns:a16="http://schemas.microsoft.com/office/drawing/2014/main" id="{E4DFCC54-FBD9-B2BE-2A98-7C0C4C046D58}"/>
                    </a:ext>
                  </a:extLst>
                </p:cNvPr>
                <p:cNvSpPr/>
                <p:nvPr/>
              </p:nvSpPr>
              <p:spPr>
                <a:xfrm>
                  <a:off x="10957996" y="2062362"/>
                  <a:ext cx="869945" cy="885661"/>
                </a:xfrm>
                <a:custGeom>
                  <a:avLst/>
                  <a:gdLst/>
                  <a:ahLst/>
                  <a:cxnLst/>
                  <a:rect l="l" t="t" r="r" b="b"/>
                  <a:pathLst>
                    <a:path w="7860" h="8002" extrusionOk="0">
                      <a:moveTo>
                        <a:pt x="1457" y="1"/>
                      </a:moveTo>
                      <a:cubicBezTo>
                        <a:pt x="1367" y="1"/>
                        <a:pt x="1277" y="15"/>
                        <a:pt x="1193" y="47"/>
                      </a:cubicBezTo>
                      <a:cubicBezTo>
                        <a:pt x="853" y="164"/>
                        <a:pt x="640" y="473"/>
                        <a:pt x="501" y="792"/>
                      </a:cubicBezTo>
                      <a:cubicBezTo>
                        <a:pt x="1" y="1878"/>
                        <a:pt x="97" y="3146"/>
                        <a:pt x="416" y="4296"/>
                      </a:cubicBezTo>
                      <a:cubicBezTo>
                        <a:pt x="736" y="5446"/>
                        <a:pt x="1279" y="6511"/>
                        <a:pt x="1694" y="7629"/>
                      </a:cubicBezTo>
                      <a:cubicBezTo>
                        <a:pt x="1694" y="7629"/>
                        <a:pt x="2631" y="8002"/>
                        <a:pt x="4292" y="8002"/>
                      </a:cubicBezTo>
                      <a:cubicBezTo>
                        <a:pt x="4514" y="8002"/>
                        <a:pt x="4748" y="7995"/>
                        <a:pt x="4995" y="7980"/>
                      </a:cubicBezTo>
                      <a:cubicBezTo>
                        <a:pt x="7082" y="7863"/>
                        <a:pt x="7860" y="7352"/>
                        <a:pt x="7860" y="7352"/>
                      </a:cubicBezTo>
                      <a:cubicBezTo>
                        <a:pt x="7593" y="5382"/>
                        <a:pt x="7434" y="2677"/>
                        <a:pt x="5570" y="2017"/>
                      </a:cubicBezTo>
                      <a:cubicBezTo>
                        <a:pt x="4495" y="1634"/>
                        <a:pt x="3462" y="1112"/>
                        <a:pt x="2525" y="473"/>
                      </a:cubicBezTo>
                      <a:cubicBezTo>
                        <a:pt x="2322" y="334"/>
                        <a:pt x="2120" y="196"/>
                        <a:pt x="1896" y="100"/>
                      </a:cubicBezTo>
                      <a:cubicBezTo>
                        <a:pt x="1763" y="40"/>
                        <a:pt x="1609" y="1"/>
                        <a:pt x="145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 name="Google Shape;1881;p41">
                  <a:extLst>
                    <a:ext uri="{FF2B5EF4-FFF2-40B4-BE49-F238E27FC236}">
                      <a16:creationId xmlns:a16="http://schemas.microsoft.com/office/drawing/2014/main" id="{61929AF1-1A1F-162A-DC58-1F5E31B15FA5}"/>
                    </a:ext>
                  </a:extLst>
                </p:cNvPr>
                <p:cNvSpPr/>
                <p:nvPr/>
              </p:nvSpPr>
              <p:spPr>
                <a:xfrm>
                  <a:off x="11394077" y="2996286"/>
                  <a:ext cx="245267" cy="170004"/>
                </a:xfrm>
                <a:custGeom>
                  <a:avLst/>
                  <a:gdLst/>
                  <a:ahLst/>
                  <a:cxnLst/>
                  <a:rect l="l" t="t" r="r" b="b"/>
                  <a:pathLst>
                    <a:path w="2216" h="1536" extrusionOk="0">
                      <a:moveTo>
                        <a:pt x="2088" y="0"/>
                      </a:moveTo>
                      <a:cubicBezTo>
                        <a:pt x="1598" y="21"/>
                        <a:pt x="1119" y="75"/>
                        <a:pt x="661" y="181"/>
                      </a:cubicBezTo>
                      <a:cubicBezTo>
                        <a:pt x="437" y="394"/>
                        <a:pt x="267" y="618"/>
                        <a:pt x="139" y="884"/>
                      </a:cubicBezTo>
                      <a:cubicBezTo>
                        <a:pt x="107" y="937"/>
                        <a:pt x="97" y="980"/>
                        <a:pt x="75" y="1033"/>
                      </a:cubicBezTo>
                      <a:cubicBezTo>
                        <a:pt x="43" y="1108"/>
                        <a:pt x="1" y="1214"/>
                        <a:pt x="33" y="1310"/>
                      </a:cubicBezTo>
                      <a:cubicBezTo>
                        <a:pt x="75" y="1416"/>
                        <a:pt x="161" y="1480"/>
                        <a:pt x="256" y="1512"/>
                      </a:cubicBezTo>
                      <a:cubicBezTo>
                        <a:pt x="314" y="1531"/>
                        <a:pt x="375" y="1535"/>
                        <a:pt x="438" y="1535"/>
                      </a:cubicBezTo>
                      <a:cubicBezTo>
                        <a:pt x="480" y="1535"/>
                        <a:pt x="523" y="1533"/>
                        <a:pt x="565" y="1533"/>
                      </a:cubicBezTo>
                      <a:cubicBezTo>
                        <a:pt x="874" y="1523"/>
                        <a:pt x="1193" y="1512"/>
                        <a:pt x="1481" y="1406"/>
                      </a:cubicBezTo>
                      <a:cubicBezTo>
                        <a:pt x="1768" y="1299"/>
                        <a:pt x="2035" y="1086"/>
                        <a:pt x="2131" y="788"/>
                      </a:cubicBezTo>
                      <a:cubicBezTo>
                        <a:pt x="2152" y="756"/>
                        <a:pt x="2163" y="724"/>
                        <a:pt x="2163" y="703"/>
                      </a:cubicBezTo>
                      <a:cubicBezTo>
                        <a:pt x="2216" y="490"/>
                        <a:pt x="2163" y="245"/>
                        <a:pt x="2109" y="32"/>
                      </a:cubicBezTo>
                      <a:cubicBezTo>
                        <a:pt x="2109" y="21"/>
                        <a:pt x="2088" y="21"/>
                        <a:pt x="2088" y="0"/>
                      </a:cubicBezTo>
                      <a:close/>
                    </a:path>
                  </a:pathLst>
                </a:custGeom>
                <a:solidFill>
                  <a:srgbClr val="90A9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 name="Google Shape;1882;p41">
                  <a:extLst>
                    <a:ext uri="{FF2B5EF4-FFF2-40B4-BE49-F238E27FC236}">
                      <a16:creationId xmlns:a16="http://schemas.microsoft.com/office/drawing/2014/main" id="{9AE55179-3BCF-1165-287C-CEB654D1C8AE}"/>
                    </a:ext>
                  </a:extLst>
                </p:cNvPr>
                <p:cNvSpPr/>
                <p:nvPr/>
              </p:nvSpPr>
              <p:spPr>
                <a:xfrm>
                  <a:off x="11394077" y="2709844"/>
                  <a:ext cx="245267" cy="456444"/>
                </a:xfrm>
                <a:custGeom>
                  <a:avLst/>
                  <a:gdLst/>
                  <a:ahLst/>
                  <a:cxnLst/>
                  <a:rect l="l" t="t" r="r" b="b"/>
                  <a:pathLst>
                    <a:path w="2216" h="4124" extrusionOk="0">
                      <a:moveTo>
                        <a:pt x="75" y="0"/>
                      </a:moveTo>
                      <a:cubicBezTo>
                        <a:pt x="43" y="948"/>
                        <a:pt x="246" y="1907"/>
                        <a:pt x="661" y="2769"/>
                      </a:cubicBezTo>
                      <a:cubicBezTo>
                        <a:pt x="437" y="2982"/>
                        <a:pt x="267" y="3206"/>
                        <a:pt x="139" y="3472"/>
                      </a:cubicBezTo>
                      <a:cubicBezTo>
                        <a:pt x="107" y="3525"/>
                        <a:pt x="97" y="3568"/>
                        <a:pt x="75" y="3621"/>
                      </a:cubicBezTo>
                      <a:cubicBezTo>
                        <a:pt x="43" y="3696"/>
                        <a:pt x="1" y="3802"/>
                        <a:pt x="33" y="3898"/>
                      </a:cubicBezTo>
                      <a:cubicBezTo>
                        <a:pt x="75" y="4004"/>
                        <a:pt x="161" y="4068"/>
                        <a:pt x="256" y="4100"/>
                      </a:cubicBezTo>
                      <a:cubicBezTo>
                        <a:pt x="314" y="4119"/>
                        <a:pt x="375" y="4123"/>
                        <a:pt x="438" y="4123"/>
                      </a:cubicBezTo>
                      <a:cubicBezTo>
                        <a:pt x="480" y="4123"/>
                        <a:pt x="523" y="4121"/>
                        <a:pt x="565" y="4121"/>
                      </a:cubicBezTo>
                      <a:cubicBezTo>
                        <a:pt x="874" y="4111"/>
                        <a:pt x="1193" y="4100"/>
                        <a:pt x="1481" y="3994"/>
                      </a:cubicBezTo>
                      <a:cubicBezTo>
                        <a:pt x="1768" y="3887"/>
                        <a:pt x="2035" y="3674"/>
                        <a:pt x="2131" y="3376"/>
                      </a:cubicBezTo>
                      <a:cubicBezTo>
                        <a:pt x="2152" y="3344"/>
                        <a:pt x="2163" y="3312"/>
                        <a:pt x="2163" y="3291"/>
                      </a:cubicBezTo>
                      <a:cubicBezTo>
                        <a:pt x="2216" y="3078"/>
                        <a:pt x="2163" y="2833"/>
                        <a:pt x="2109" y="2631"/>
                      </a:cubicBezTo>
                      <a:cubicBezTo>
                        <a:pt x="2099" y="2620"/>
                        <a:pt x="2099" y="2609"/>
                        <a:pt x="2099" y="2588"/>
                      </a:cubicBezTo>
                      <a:cubicBezTo>
                        <a:pt x="1960" y="1938"/>
                        <a:pt x="1811" y="1300"/>
                        <a:pt x="1673" y="650"/>
                      </a:cubicBezTo>
                      <a:cubicBezTo>
                        <a:pt x="1119" y="458"/>
                        <a:pt x="618" y="171"/>
                        <a:pt x="75" y="0"/>
                      </a:cubicBezTo>
                      <a:close/>
                    </a:path>
                  </a:pathLst>
                </a:custGeom>
                <a:solidFill>
                  <a:srgbClr val="CC76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 name="Google Shape;1883;p41">
                  <a:extLst>
                    <a:ext uri="{FF2B5EF4-FFF2-40B4-BE49-F238E27FC236}">
                      <a16:creationId xmlns:a16="http://schemas.microsoft.com/office/drawing/2014/main" id="{39FFED0C-B8F3-501B-6D7B-9A916878B901}"/>
                    </a:ext>
                  </a:extLst>
                </p:cNvPr>
                <p:cNvSpPr/>
                <p:nvPr/>
              </p:nvSpPr>
              <p:spPr>
                <a:xfrm>
                  <a:off x="10974487" y="2158267"/>
                  <a:ext cx="860537" cy="743548"/>
                </a:xfrm>
                <a:custGeom>
                  <a:avLst/>
                  <a:gdLst/>
                  <a:ahLst/>
                  <a:cxnLst/>
                  <a:rect l="l" t="t" r="r" b="b"/>
                  <a:pathLst>
                    <a:path w="7775" h="6718" extrusionOk="0">
                      <a:moveTo>
                        <a:pt x="399" y="1"/>
                      </a:moveTo>
                      <a:cubicBezTo>
                        <a:pt x="374" y="1"/>
                        <a:pt x="351" y="7"/>
                        <a:pt x="331" y="20"/>
                      </a:cubicBezTo>
                      <a:cubicBezTo>
                        <a:pt x="161" y="137"/>
                        <a:pt x="97" y="744"/>
                        <a:pt x="65" y="935"/>
                      </a:cubicBezTo>
                      <a:cubicBezTo>
                        <a:pt x="11" y="1340"/>
                        <a:pt x="1" y="1745"/>
                        <a:pt x="54" y="2128"/>
                      </a:cubicBezTo>
                      <a:cubicBezTo>
                        <a:pt x="150" y="2948"/>
                        <a:pt x="512" y="3747"/>
                        <a:pt x="1098" y="4332"/>
                      </a:cubicBezTo>
                      <a:cubicBezTo>
                        <a:pt x="1651" y="4907"/>
                        <a:pt x="2386" y="5259"/>
                        <a:pt x="3089" y="5600"/>
                      </a:cubicBezTo>
                      <a:cubicBezTo>
                        <a:pt x="3824" y="5962"/>
                        <a:pt x="4569" y="6302"/>
                        <a:pt x="5357" y="6515"/>
                      </a:cubicBezTo>
                      <a:cubicBezTo>
                        <a:pt x="5812" y="6640"/>
                        <a:pt x="6289" y="6717"/>
                        <a:pt x="6766" y="6717"/>
                      </a:cubicBezTo>
                      <a:cubicBezTo>
                        <a:pt x="7104" y="6717"/>
                        <a:pt x="7443" y="6678"/>
                        <a:pt x="7774" y="6590"/>
                      </a:cubicBezTo>
                      <a:cubicBezTo>
                        <a:pt x="7434" y="6451"/>
                        <a:pt x="7093" y="6302"/>
                        <a:pt x="6752" y="6143"/>
                      </a:cubicBezTo>
                      <a:cubicBezTo>
                        <a:pt x="6497" y="6025"/>
                        <a:pt x="6135" y="5919"/>
                        <a:pt x="5954" y="5706"/>
                      </a:cubicBezTo>
                      <a:cubicBezTo>
                        <a:pt x="5623" y="5333"/>
                        <a:pt x="5570" y="4630"/>
                        <a:pt x="5581" y="4162"/>
                      </a:cubicBezTo>
                      <a:cubicBezTo>
                        <a:pt x="5581" y="3651"/>
                        <a:pt x="5655" y="3161"/>
                        <a:pt x="5602" y="2671"/>
                      </a:cubicBezTo>
                      <a:cubicBezTo>
                        <a:pt x="5570" y="2181"/>
                        <a:pt x="5389" y="1659"/>
                        <a:pt x="4995" y="1340"/>
                      </a:cubicBezTo>
                      <a:cubicBezTo>
                        <a:pt x="4612" y="1031"/>
                        <a:pt x="4079" y="967"/>
                        <a:pt x="3579" y="967"/>
                      </a:cubicBezTo>
                      <a:cubicBezTo>
                        <a:pt x="3323" y="973"/>
                        <a:pt x="3065" y="990"/>
                        <a:pt x="2805" y="990"/>
                      </a:cubicBezTo>
                      <a:cubicBezTo>
                        <a:pt x="2567" y="990"/>
                        <a:pt x="2327" y="976"/>
                        <a:pt x="2088" y="925"/>
                      </a:cubicBezTo>
                      <a:cubicBezTo>
                        <a:pt x="1737" y="850"/>
                        <a:pt x="1396" y="690"/>
                        <a:pt x="1108" y="477"/>
                      </a:cubicBezTo>
                      <a:cubicBezTo>
                        <a:pt x="966" y="383"/>
                        <a:pt x="604" y="1"/>
                        <a:pt x="39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 name="Google Shape;1884;p41">
                  <a:extLst>
                    <a:ext uri="{FF2B5EF4-FFF2-40B4-BE49-F238E27FC236}">
                      <a16:creationId xmlns:a16="http://schemas.microsoft.com/office/drawing/2014/main" id="{83C892EE-99B4-AD84-DFE1-C44E3B47D254}"/>
                    </a:ext>
                  </a:extLst>
                </p:cNvPr>
                <p:cNvSpPr/>
                <p:nvPr/>
              </p:nvSpPr>
              <p:spPr>
                <a:xfrm>
                  <a:off x="11182013" y="2363856"/>
                  <a:ext cx="805086" cy="521746"/>
                </a:xfrm>
                <a:custGeom>
                  <a:avLst/>
                  <a:gdLst/>
                  <a:ahLst/>
                  <a:cxnLst/>
                  <a:rect l="l" t="t" r="r" b="b"/>
                  <a:pathLst>
                    <a:path w="7274" h="4714" extrusionOk="0">
                      <a:moveTo>
                        <a:pt x="2465" y="1"/>
                      </a:moveTo>
                      <a:cubicBezTo>
                        <a:pt x="1932" y="1"/>
                        <a:pt x="1363" y="119"/>
                        <a:pt x="937" y="422"/>
                      </a:cubicBezTo>
                      <a:cubicBezTo>
                        <a:pt x="458" y="784"/>
                        <a:pt x="138" y="1337"/>
                        <a:pt x="0" y="1912"/>
                      </a:cubicBezTo>
                      <a:cubicBezTo>
                        <a:pt x="394" y="2328"/>
                        <a:pt x="820" y="2700"/>
                        <a:pt x="1278" y="3041"/>
                      </a:cubicBezTo>
                      <a:cubicBezTo>
                        <a:pt x="1906" y="3510"/>
                        <a:pt x="2598" y="3893"/>
                        <a:pt x="3322" y="4191"/>
                      </a:cubicBezTo>
                      <a:cubicBezTo>
                        <a:pt x="3642" y="4319"/>
                        <a:pt x="3961" y="4426"/>
                        <a:pt x="4281" y="4521"/>
                      </a:cubicBezTo>
                      <a:cubicBezTo>
                        <a:pt x="4654" y="4628"/>
                        <a:pt x="5026" y="4713"/>
                        <a:pt x="5410" y="4713"/>
                      </a:cubicBezTo>
                      <a:cubicBezTo>
                        <a:pt x="5782" y="4713"/>
                        <a:pt x="6176" y="4617"/>
                        <a:pt x="6485" y="4394"/>
                      </a:cubicBezTo>
                      <a:cubicBezTo>
                        <a:pt x="6943" y="4053"/>
                        <a:pt x="7177" y="3563"/>
                        <a:pt x="7273" y="3020"/>
                      </a:cubicBezTo>
                      <a:lnTo>
                        <a:pt x="7273" y="3020"/>
                      </a:lnTo>
                      <a:cubicBezTo>
                        <a:pt x="7063" y="3143"/>
                        <a:pt x="6825" y="3194"/>
                        <a:pt x="6581" y="3194"/>
                      </a:cubicBezTo>
                      <a:cubicBezTo>
                        <a:pt x="6258" y="3194"/>
                        <a:pt x="5925" y="3105"/>
                        <a:pt x="5633" y="2977"/>
                      </a:cubicBezTo>
                      <a:cubicBezTo>
                        <a:pt x="5133" y="2743"/>
                        <a:pt x="4707" y="2338"/>
                        <a:pt x="4313" y="1944"/>
                      </a:cubicBezTo>
                      <a:cubicBezTo>
                        <a:pt x="3727" y="1327"/>
                        <a:pt x="3173" y="688"/>
                        <a:pt x="2662" y="6"/>
                      </a:cubicBezTo>
                      <a:cubicBezTo>
                        <a:pt x="2597" y="3"/>
                        <a:pt x="2531" y="1"/>
                        <a:pt x="2465" y="1"/>
                      </a:cubicBezTo>
                      <a:close/>
                    </a:path>
                  </a:pathLst>
                </a:custGeom>
                <a:solidFill>
                  <a:srgbClr val="CC76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 name="Google Shape;1885;p41">
                  <a:extLst>
                    <a:ext uri="{FF2B5EF4-FFF2-40B4-BE49-F238E27FC236}">
                      <a16:creationId xmlns:a16="http://schemas.microsoft.com/office/drawing/2014/main" id="{CC26D1FB-F612-119B-0D44-3A3011A54B6D}"/>
                    </a:ext>
                  </a:extLst>
                </p:cNvPr>
                <p:cNvSpPr/>
                <p:nvPr/>
              </p:nvSpPr>
              <p:spPr>
                <a:xfrm>
                  <a:off x="11533202" y="2182118"/>
                  <a:ext cx="532814" cy="543328"/>
                </a:xfrm>
                <a:custGeom>
                  <a:avLst/>
                  <a:gdLst/>
                  <a:ahLst/>
                  <a:cxnLst/>
                  <a:rect l="l" t="t" r="r" b="b"/>
                  <a:pathLst>
                    <a:path w="4814" h="4909" extrusionOk="0">
                      <a:moveTo>
                        <a:pt x="1333" y="0"/>
                      </a:moveTo>
                      <a:cubicBezTo>
                        <a:pt x="1174" y="0"/>
                        <a:pt x="1017" y="19"/>
                        <a:pt x="863" y="72"/>
                      </a:cubicBezTo>
                      <a:cubicBezTo>
                        <a:pt x="597" y="158"/>
                        <a:pt x="384" y="360"/>
                        <a:pt x="235" y="615"/>
                      </a:cubicBezTo>
                      <a:lnTo>
                        <a:pt x="160" y="775"/>
                      </a:lnTo>
                      <a:cubicBezTo>
                        <a:pt x="107" y="892"/>
                        <a:pt x="64" y="1031"/>
                        <a:pt x="43" y="1158"/>
                      </a:cubicBezTo>
                      <a:cubicBezTo>
                        <a:pt x="11" y="1361"/>
                        <a:pt x="0" y="1563"/>
                        <a:pt x="11" y="1776"/>
                      </a:cubicBezTo>
                      <a:cubicBezTo>
                        <a:pt x="22" y="1883"/>
                        <a:pt x="43" y="2000"/>
                        <a:pt x="54" y="2106"/>
                      </a:cubicBezTo>
                      <a:cubicBezTo>
                        <a:pt x="96" y="2383"/>
                        <a:pt x="181" y="2649"/>
                        <a:pt x="288" y="2916"/>
                      </a:cubicBezTo>
                      <a:cubicBezTo>
                        <a:pt x="394" y="3182"/>
                        <a:pt x="554" y="3448"/>
                        <a:pt x="746" y="3672"/>
                      </a:cubicBezTo>
                      <a:cubicBezTo>
                        <a:pt x="756" y="3704"/>
                        <a:pt x="778" y="3714"/>
                        <a:pt x="799" y="3746"/>
                      </a:cubicBezTo>
                      <a:cubicBezTo>
                        <a:pt x="895" y="3853"/>
                        <a:pt x="980" y="3938"/>
                        <a:pt x="1076" y="4034"/>
                      </a:cubicBezTo>
                      <a:cubicBezTo>
                        <a:pt x="1502" y="4438"/>
                        <a:pt x="2045" y="4726"/>
                        <a:pt x="2620" y="4843"/>
                      </a:cubicBezTo>
                      <a:cubicBezTo>
                        <a:pt x="2800" y="4885"/>
                        <a:pt x="2987" y="4909"/>
                        <a:pt x="3173" y="4909"/>
                      </a:cubicBezTo>
                      <a:cubicBezTo>
                        <a:pt x="3550" y="4909"/>
                        <a:pt x="3921" y="4812"/>
                        <a:pt x="4207" y="4577"/>
                      </a:cubicBezTo>
                      <a:cubicBezTo>
                        <a:pt x="4515" y="4332"/>
                        <a:pt x="4696" y="3938"/>
                        <a:pt x="4760" y="3544"/>
                      </a:cubicBezTo>
                      <a:lnTo>
                        <a:pt x="4760" y="3533"/>
                      </a:lnTo>
                      <a:cubicBezTo>
                        <a:pt x="4814" y="3171"/>
                        <a:pt x="4760" y="2788"/>
                        <a:pt x="4654" y="2394"/>
                      </a:cubicBezTo>
                      <a:cubicBezTo>
                        <a:pt x="4654" y="2383"/>
                        <a:pt x="4643" y="2362"/>
                        <a:pt x="4643" y="2340"/>
                      </a:cubicBezTo>
                      <a:cubicBezTo>
                        <a:pt x="4622" y="2309"/>
                        <a:pt x="4601" y="2255"/>
                        <a:pt x="4590" y="2202"/>
                      </a:cubicBezTo>
                      <a:cubicBezTo>
                        <a:pt x="4526" y="1989"/>
                        <a:pt x="4430" y="1776"/>
                        <a:pt x="4324" y="1574"/>
                      </a:cubicBezTo>
                      <a:cubicBezTo>
                        <a:pt x="4313" y="1563"/>
                        <a:pt x="4313" y="1531"/>
                        <a:pt x="4302" y="1521"/>
                      </a:cubicBezTo>
                      <a:cubicBezTo>
                        <a:pt x="4228" y="1403"/>
                        <a:pt x="4164" y="1276"/>
                        <a:pt x="4089" y="1158"/>
                      </a:cubicBezTo>
                      <a:cubicBezTo>
                        <a:pt x="3962" y="999"/>
                        <a:pt x="3845" y="828"/>
                        <a:pt x="3717" y="679"/>
                      </a:cubicBezTo>
                      <a:cubicBezTo>
                        <a:pt x="3610" y="552"/>
                        <a:pt x="3483" y="424"/>
                        <a:pt x="3355" y="317"/>
                      </a:cubicBezTo>
                      <a:cubicBezTo>
                        <a:pt x="3195" y="179"/>
                        <a:pt x="2950" y="189"/>
                        <a:pt x="2737" y="158"/>
                      </a:cubicBezTo>
                      <a:cubicBezTo>
                        <a:pt x="2439" y="126"/>
                        <a:pt x="2119" y="83"/>
                        <a:pt x="1811" y="40"/>
                      </a:cubicBezTo>
                      <a:cubicBezTo>
                        <a:pt x="1651" y="19"/>
                        <a:pt x="1491" y="0"/>
                        <a:pt x="13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 name="Google Shape;1886;p41">
                  <a:extLst>
                    <a:ext uri="{FF2B5EF4-FFF2-40B4-BE49-F238E27FC236}">
                      <a16:creationId xmlns:a16="http://schemas.microsoft.com/office/drawing/2014/main" id="{3B8668FD-0980-6548-0D5F-404DD5D2F92E}"/>
                    </a:ext>
                  </a:extLst>
                </p:cNvPr>
                <p:cNvSpPr/>
                <p:nvPr/>
              </p:nvSpPr>
              <p:spPr>
                <a:xfrm>
                  <a:off x="11585001" y="2450519"/>
                  <a:ext cx="481015" cy="208853"/>
                </a:xfrm>
                <a:custGeom>
                  <a:avLst/>
                  <a:gdLst/>
                  <a:ahLst/>
                  <a:cxnLst/>
                  <a:rect l="l" t="t" r="r" b="b"/>
                  <a:pathLst>
                    <a:path w="4346" h="1887" extrusionOk="0">
                      <a:moveTo>
                        <a:pt x="4186" y="1"/>
                      </a:moveTo>
                      <a:lnTo>
                        <a:pt x="4186" y="22"/>
                      </a:lnTo>
                      <a:cubicBezTo>
                        <a:pt x="4133" y="767"/>
                        <a:pt x="3483" y="1225"/>
                        <a:pt x="2802" y="1342"/>
                      </a:cubicBezTo>
                      <a:cubicBezTo>
                        <a:pt x="2681" y="1366"/>
                        <a:pt x="2545" y="1377"/>
                        <a:pt x="2398" y="1377"/>
                      </a:cubicBezTo>
                      <a:cubicBezTo>
                        <a:pt x="1634" y="1377"/>
                        <a:pt x="581" y="1087"/>
                        <a:pt x="1" y="863"/>
                      </a:cubicBezTo>
                      <a:lnTo>
                        <a:pt x="1" y="863"/>
                      </a:lnTo>
                      <a:cubicBezTo>
                        <a:pt x="225" y="1289"/>
                        <a:pt x="608" y="1619"/>
                        <a:pt x="608" y="1619"/>
                      </a:cubicBezTo>
                      <a:cubicBezTo>
                        <a:pt x="1087" y="1782"/>
                        <a:pt x="1665" y="1887"/>
                        <a:pt x="2233" y="1887"/>
                      </a:cubicBezTo>
                      <a:cubicBezTo>
                        <a:pt x="3041" y="1887"/>
                        <a:pt x="3830" y="1675"/>
                        <a:pt x="4292" y="1119"/>
                      </a:cubicBezTo>
                      <a:cubicBezTo>
                        <a:pt x="4346" y="746"/>
                        <a:pt x="4292" y="363"/>
                        <a:pt x="41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 name="Google Shape;1887;p41">
                  <a:extLst>
                    <a:ext uri="{FF2B5EF4-FFF2-40B4-BE49-F238E27FC236}">
                      <a16:creationId xmlns:a16="http://schemas.microsoft.com/office/drawing/2014/main" id="{87842B7F-7CE3-5935-B66D-8691F78D910F}"/>
                    </a:ext>
                  </a:extLst>
                </p:cNvPr>
                <p:cNvSpPr/>
                <p:nvPr/>
              </p:nvSpPr>
              <p:spPr>
                <a:xfrm>
                  <a:off x="11539068" y="2358654"/>
                  <a:ext cx="503373" cy="192030"/>
                </a:xfrm>
                <a:custGeom>
                  <a:avLst/>
                  <a:gdLst/>
                  <a:ahLst/>
                  <a:cxnLst/>
                  <a:rect l="l" t="t" r="r" b="b"/>
                  <a:pathLst>
                    <a:path w="4548" h="1735" extrusionOk="0">
                      <a:moveTo>
                        <a:pt x="4281" y="0"/>
                      </a:moveTo>
                      <a:cubicBezTo>
                        <a:pt x="4100" y="756"/>
                        <a:pt x="3121" y="1161"/>
                        <a:pt x="2375" y="1214"/>
                      </a:cubicBezTo>
                      <a:cubicBezTo>
                        <a:pt x="2256" y="1223"/>
                        <a:pt x="2134" y="1228"/>
                        <a:pt x="2011" y="1228"/>
                      </a:cubicBezTo>
                      <a:cubicBezTo>
                        <a:pt x="1279" y="1228"/>
                        <a:pt x="511" y="1051"/>
                        <a:pt x="1" y="522"/>
                      </a:cubicBezTo>
                      <a:lnTo>
                        <a:pt x="1" y="522"/>
                      </a:lnTo>
                      <a:cubicBezTo>
                        <a:pt x="33" y="799"/>
                        <a:pt x="128" y="1065"/>
                        <a:pt x="235" y="1331"/>
                      </a:cubicBezTo>
                      <a:cubicBezTo>
                        <a:pt x="759" y="1620"/>
                        <a:pt x="1374" y="1735"/>
                        <a:pt x="1990" y="1735"/>
                      </a:cubicBezTo>
                      <a:cubicBezTo>
                        <a:pt x="2237" y="1735"/>
                        <a:pt x="2485" y="1716"/>
                        <a:pt x="2727" y="1683"/>
                      </a:cubicBezTo>
                      <a:cubicBezTo>
                        <a:pt x="3430" y="1576"/>
                        <a:pt x="4164" y="1203"/>
                        <a:pt x="4548" y="618"/>
                      </a:cubicBezTo>
                      <a:cubicBezTo>
                        <a:pt x="4484" y="405"/>
                        <a:pt x="4388" y="192"/>
                        <a:pt x="42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 name="Google Shape;1888;p41">
                  <a:extLst>
                    <a:ext uri="{FF2B5EF4-FFF2-40B4-BE49-F238E27FC236}">
                      <a16:creationId xmlns:a16="http://schemas.microsoft.com/office/drawing/2014/main" id="{ADA607E6-946D-7443-75B4-A74C6858CBF2}"/>
                    </a:ext>
                  </a:extLst>
                </p:cNvPr>
                <p:cNvSpPr/>
                <p:nvPr/>
              </p:nvSpPr>
              <p:spPr>
                <a:xfrm>
                  <a:off x="11539068" y="2250187"/>
                  <a:ext cx="448033" cy="149861"/>
                </a:xfrm>
                <a:custGeom>
                  <a:avLst/>
                  <a:gdLst/>
                  <a:ahLst/>
                  <a:cxnLst/>
                  <a:rect l="l" t="t" r="r" b="b"/>
                  <a:pathLst>
                    <a:path w="4048" h="1354" extrusionOk="0">
                      <a:moveTo>
                        <a:pt x="203" y="0"/>
                      </a:moveTo>
                      <a:lnTo>
                        <a:pt x="118" y="160"/>
                      </a:lnTo>
                      <a:cubicBezTo>
                        <a:pt x="64" y="277"/>
                        <a:pt x="22" y="416"/>
                        <a:pt x="1" y="543"/>
                      </a:cubicBezTo>
                      <a:cubicBezTo>
                        <a:pt x="533" y="1053"/>
                        <a:pt x="1439" y="1354"/>
                        <a:pt x="2276" y="1354"/>
                      </a:cubicBezTo>
                      <a:cubicBezTo>
                        <a:pt x="3031" y="1354"/>
                        <a:pt x="3729" y="1109"/>
                        <a:pt x="4047" y="554"/>
                      </a:cubicBezTo>
                      <a:cubicBezTo>
                        <a:pt x="3930" y="384"/>
                        <a:pt x="3802" y="224"/>
                        <a:pt x="3685" y="75"/>
                      </a:cubicBezTo>
                      <a:cubicBezTo>
                        <a:pt x="3531" y="634"/>
                        <a:pt x="2862" y="827"/>
                        <a:pt x="2302" y="827"/>
                      </a:cubicBezTo>
                      <a:cubicBezTo>
                        <a:pt x="2244" y="827"/>
                        <a:pt x="2186" y="824"/>
                        <a:pt x="2130" y="820"/>
                      </a:cubicBezTo>
                      <a:cubicBezTo>
                        <a:pt x="1555" y="788"/>
                        <a:pt x="544" y="554"/>
                        <a:pt x="20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 name="Google Shape;1889;p41">
                  <a:extLst>
                    <a:ext uri="{FF2B5EF4-FFF2-40B4-BE49-F238E27FC236}">
                      <a16:creationId xmlns:a16="http://schemas.microsoft.com/office/drawing/2014/main" id="{A9FFB803-07C1-54FA-2005-2837E4C1B9B8}"/>
                    </a:ext>
                  </a:extLst>
                </p:cNvPr>
                <p:cNvSpPr/>
                <p:nvPr/>
              </p:nvSpPr>
              <p:spPr>
                <a:xfrm>
                  <a:off x="11002821" y="2039672"/>
                  <a:ext cx="498613" cy="553621"/>
                </a:xfrm>
                <a:custGeom>
                  <a:avLst/>
                  <a:gdLst/>
                  <a:ahLst/>
                  <a:cxnLst/>
                  <a:rect l="l" t="t" r="r" b="b"/>
                  <a:pathLst>
                    <a:path w="4505" h="5002" extrusionOk="0">
                      <a:moveTo>
                        <a:pt x="1075" y="0"/>
                      </a:moveTo>
                      <a:cubicBezTo>
                        <a:pt x="959" y="0"/>
                        <a:pt x="843" y="19"/>
                        <a:pt x="735" y="60"/>
                      </a:cubicBezTo>
                      <a:cubicBezTo>
                        <a:pt x="309" y="252"/>
                        <a:pt x="149" y="752"/>
                        <a:pt x="75" y="1168"/>
                      </a:cubicBezTo>
                      <a:cubicBezTo>
                        <a:pt x="0" y="1689"/>
                        <a:pt x="43" y="2233"/>
                        <a:pt x="213" y="2722"/>
                      </a:cubicBezTo>
                      <a:cubicBezTo>
                        <a:pt x="256" y="2850"/>
                        <a:pt x="288" y="2957"/>
                        <a:pt x="331" y="3084"/>
                      </a:cubicBezTo>
                      <a:cubicBezTo>
                        <a:pt x="480" y="3457"/>
                        <a:pt x="682" y="3809"/>
                        <a:pt x="916" y="4139"/>
                      </a:cubicBezTo>
                      <a:cubicBezTo>
                        <a:pt x="1033" y="4298"/>
                        <a:pt x="1172" y="4458"/>
                        <a:pt x="1300" y="4607"/>
                      </a:cubicBezTo>
                      <a:cubicBezTo>
                        <a:pt x="1341" y="4638"/>
                        <a:pt x="1722" y="4969"/>
                        <a:pt x="1726" y="4999"/>
                      </a:cubicBezTo>
                      <a:lnTo>
                        <a:pt x="1726" y="4999"/>
                      </a:lnTo>
                      <a:cubicBezTo>
                        <a:pt x="1833" y="4734"/>
                        <a:pt x="2035" y="4458"/>
                        <a:pt x="2258" y="4266"/>
                      </a:cubicBezTo>
                      <a:cubicBezTo>
                        <a:pt x="2460" y="4096"/>
                        <a:pt x="2673" y="3947"/>
                        <a:pt x="2897" y="3830"/>
                      </a:cubicBezTo>
                      <a:cubicBezTo>
                        <a:pt x="3376" y="3553"/>
                        <a:pt x="3994" y="3383"/>
                        <a:pt x="4505" y="3191"/>
                      </a:cubicBezTo>
                      <a:cubicBezTo>
                        <a:pt x="4068" y="2637"/>
                        <a:pt x="3546" y="2062"/>
                        <a:pt x="3110" y="1498"/>
                      </a:cubicBezTo>
                      <a:cubicBezTo>
                        <a:pt x="2886" y="1210"/>
                        <a:pt x="2641" y="912"/>
                        <a:pt x="2375" y="646"/>
                      </a:cubicBezTo>
                      <a:cubicBezTo>
                        <a:pt x="2109" y="380"/>
                        <a:pt x="1800" y="167"/>
                        <a:pt x="1438" y="60"/>
                      </a:cubicBezTo>
                      <a:cubicBezTo>
                        <a:pt x="1322" y="22"/>
                        <a:pt x="1198" y="0"/>
                        <a:pt x="1075" y="0"/>
                      </a:cubicBezTo>
                      <a:close/>
                      <a:moveTo>
                        <a:pt x="1726" y="4999"/>
                      </a:moveTo>
                      <a:cubicBezTo>
                        <a:pt x="1726" y="5000"/>
                        <a:pt x="1726" y="5001"/>
                        <a:pt x="1725" y="5001"/>
                      </a:cubicBezTo>
                      <a:cubicBezTo>
                        <a:pt x="1726" y="5001"/>
                        <a:pt x="1726" y="5000"/>
                        <a:pt x="1726" y="499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 name="Google Shape;1890;p41">
                  <a:extLst>
                    <a:ext uri="{FF2B5EF4-FFF2-40B4-BE49-F238E27FC236}">
                      <a16:creationId xmlns:a16="http://schemas.microsoft.com/office/drawing/2014/main" id="{60A76837-6D01-7738-2064-423F623FF24C}"/>
                    </a:ext>
                  </a:extLst>
                </p:cNvPr>
                <p:cNvSpPr/>
                <p:nvPr/>
              </p:nvSpPr>
              <p:spPr>
                <a:xfrm>
                  <a:off x="11068787" y="1950796"/>
                  <a:ext cx="748529" cy="446262"/>
                </a:xfrm>
                <a:custGeom>
                  <a:avLst/>
                  <a:gdLst/>
                  <a:ahLst/>
                  <a:cxnLst/>
                  <a:rect l="l" t="t" r="r" b="b"/>
                  <a:pathLst>
                    <a:path w="6763" h="4032" extrusionOk="0">
                      <a:moveTo>
                        <a:pt x="352" y="1"/>
                      </a:moveTo>
                      <a:cubicBezTo>
                        <a:pt x="86" y="160"/>
                        <a:pt x="1" y="522"/>
                        <a:pt x="86" y="831"/>
                      </a:cubicBezTo>
                      <a:cubicBezTo>
                        <a:pt x="97" y="842"/>
                        <a:pt x="97" y="842"/>
                        <a:pt x="97" y="853"/>
                      </a:cubicBezTo>
                      <a:cubicBezTo>
                        <a:pt x="171" y="1151"/>
                        <a:pt x="384" y="1374"/>
                        <a:pt x="618" y="1587"/>
                      </a:cubicBezTo>
                      <a:cubicBezTo>
                        <a:pt x="1609" y="2514"/>
                        <a:pt x="2982" y="3195"/>
                        <a:pt x="4356" y="3280"/>
                      </a:cubicBezTo>
                      <a:cubicBezTo>
                        <a:pt x="4676" y="3579"/>
                        <a:pt x="5016" y="3877"/>
                        <a:pt x="5442" y="3994"/>
                      </a:cubicBezTo>
                      <a:cubicBezTo>
                        <a:pt x="5542" y="4019"/>
                        <a:pt x="5647" y="4032"/>
                        <a:pt x="5752" y="4032"/>
                      </a:cubicBezTo>
                      <a:cubicBezTo>
                        <a:pt x="6096" y="4032"/>
                        <a:pt x="6442" y="3896"/>
                        <a:pt x="6614" y="3611"/>
                      </a:cubicBezTo>
                      <a:cubicBezTo>
                        <a:pt x="6720" y="3430"/>
                        <a:pt x="6763" y="3238"/>
                        <a:pt x="6752" y="3025"/>
                      </a:cubicBezTo>
                      <a:cubicBezTo>
                        <a:pt x="6752" y="2823"/>
                        <a:pt x="6699" y="2620"/>
                        <a:pt x="6656" y="2429"/>
                      </a:cubicBezTo>
                      <a:cubicBezTo>
                        <a:pt x="6614" y="2237"/>
                        <a:pt x="6401" y="2162"/>
                        <a:pt x="6220" y="2088"/>
                      </a:cubicBezTo>
                      <a:cubicBezTo>
                        <a:pt x="6039" y="2024"/>
                        <a:pt x="5847" y="2013"/>
                        <a:pt x="5655" y="2003"/>
                      </a:cubicBezTo>
                      <a:cubicBezTo>
                        <a:pt x="5485" y="1981"/>
                        <a:pt x="5325" y="1971"/>
                        <a:pt x="5155" y="1949"/>
                      </a:cubicBezTo>
                      <a:cubicBezTo>
                        <a:pt x="4665" y="1864"/>
                        <a:pt x="4164" y="1758"/>
                        <a:pt x="3685" y="1630"/>
                      </a:cubicBezTo>
                      <a:cubicBezTo>
                        <a:pt x="2493" y="1278"/>
                        <a:pt x="1364" y="725"/>
                        <a:pt x="352" y="1"/>
                      </a:cubicBezTo>
                      <a:close/>
                    </a:path>
                  </a:pathLst>
                </a:custGeom>
                <a:solidFill>
                  <a:srgbClr val="CC76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 name="Google Shape;1891;p41">
                  <a:extLst>
                    <a:ext uri="{FF2B5EF4-FFF2-40B4-BE49-F238E27FC236}">
                      <a16:creationId xmlns:a16="http://schemas.microsoft.com/office/drawing/2014/main" id="{1DCF4563-FE69-B2BA-B717-29DEA06C0FF6}"/>
                    </a:ext>
                  </a:extLst>
                </p:cNvPr>
                <p:cNvSpPr/>
                <p:nvPr/>
              </p:nvSpPr>
              <p:spPr>
                <a:xfrm>
                  <a:off x="11068787" y="1958821"/>
                  <a:ext cx="406749" cy="224348"/>
                </a:xfrm>
                <a:custGeom>
                  <a:avLst/>
                  <a:gdLst/>
                  <a:ahLst/>
                  <a:cxnLst/>
                  <a:rect l="l" t="t" r="r" b="b"/>
                  <a:pathLst>
                    <a:path w="3675" h="2027" extrusionOk="0">
                      <a:moveTo>
                        <a:pt x="352" y="1"/>
                      </a:moveTo>
                      <a:cubicBezTo>
                        <a:pt x="86" y="160"/>
                        <a:pt x="1" y="522"/>
                        <a:pt x="86" y="831"/>
                      </a:cubicBezTo>
                      <a:cubicBezTo>
                        <a:pt x="97" y="842"/>
                        <a:pt x="97" y="842"/>
                        <a:pt x="97" y="853"/>
                      </a:cubicBezTo>
                      <a:cubicBezTo>
                        <a:pt x="523" y="1268"/>
                        <a:pt x="1034" y="1598"/>
                        <a:pt x="1598" y="1811"/>
                      </a:cubicBezTo>
                      <a:cubicBezTo>
                        <a:pt x="1912" y="1935"/>
                        <a:pt x="2252" y="2027"/>
                        <a:pt x="2588" y="2027"/>
                      </a:cubicBezTo>
                      <a:cubicBezTo>
                        <a:pt x="2684" y="2027"/>
                        <a:pt x="2781" y="2019"/>
                        <a:pt x="2876" y="2003"/>
                      </a:cubicBezTo>
                      <a:cubicBezTo>
                        <a:pt x="3174" y="1949"/>
                        <a:pt x="3451" y="1811"/>
                        <a:pt x="3675" y="1630"/>
                      </a:cubicBezTo>
                      <a:cubicBezTo>
                        <a:pt x="2493" y="1278"/>
                        <a:pt x="1364" y="725"/>
                        <a:pt x="352" y="1"/>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 name="Google Shape;1892;p41">
                  <a:extLst>
                    <a:ext uri="{FF2B5EF4-FFF2-40B4-BE49-F238E27FC236}">
                      <a16:creationId xmlns:a16="http://schemas.microsoft.com/office/drawing/2014/main" id="{D1792792-1D57-6134-7649-96F3ACB13262}"/>
                    </a:ext>
                  </a:extLst>
                </p:cNvPr>
                <p:cNvSpPr/>
                <p:nvPr/>
              </p:nvSpPr>
              <p:spPr>
                <a:xfrm>
                  <a:off x="10969838" y="1356440"/>
                  <a:ext cx="665962" cy="784611"/>
                </a:xfrm>
                <a:custGeom>
                  <a:avLst/>
                  <a:gdLst/>
                  <a:ahLst/>
                  <a:cxnLst/>
                  <a:rect l="l" t="t" r="r" b="b"/>
                  <a:pathLst>
                    <a:path w="6017" h="7089" extrusionOk="0">
                      <a:moveTo>
                        <a:pt x="2473" y="0"/>
                      </a:moveTo>
                      <a:cubicBezTo>
                        <a:pt x="2104" y="0"/>
                        <a:pt x="1857" y="84"/>
                        <a:pt x="1534" y="312"/>
                      </a:cubicBezTo>
                      <a:cubicBezTo>
                        <a:pt x="841" y="792"/>
                        <a:pt x="362" y="1537"/>
                        <a:pt x="192" y="2346"/>
                      </a:cubicBezTo>
                      <a:cubicBezTo>
                        <a:pt x="0" y="3283"/>
                        <a:pt x="203" y="4274"/>
                        <a:pt x="714" y="5094"/>
                      </a:cubicBezTo>
                      <a:cubicBezTo>
                        <a:pt x="1214" y="5903"/>
                        <a:pt x="2002" y="6531"/>
                        <a:pt x="2897" y="6872"/>
                      </a:cubicBezTo>
                      <a:cubicBezTo>
                        <a:pt x="3203" y="6996"/>
                        <a:pt x="3541" y="7088"/>
                        <a:pt x="3881" y="7088"/>
                      </a:cubicBezTo>
                      <a:cubicBezTo>
                        <a:pt x="3979" y="7088"/>
                        <a:pt x="4077" y="7080"/>
                        <a:pt x="4175" y="7064"/>
                      </a:cubicBezTo>
                      <a:cubicBezTo>
                        <a:pt x="4728" y="6968"/>
                        <a:pt x="5197" y="6585"/>
                        <a:pt x="5484" y="6105"/>
                      </a:cubicBezTo>
                      <a:cubicBezTo>
                        <a:pt x="5783" y="5626"/>
                        <a:pt x="5900" y="5062"/>
                        <a:pt x="5942" y="4508"/>
                      </a:cubicBezTo>
                      <a:cubicBezTo>
                        <a:pt x="6017" y="3347"/>
                        <a:pt x="5719" y="2123"/>
                        <a:pt x="4973" y="1228"/>
                      </a:cubicBezTo>
                      <a:cubicBezTo>
                        <a:pt x="4654" y="877"/>
                        <a:pt x="4260" y="568"/>
                        <a:pt x="3823" y="344"/>
                      </a:cubicBezTo>
                      <a:cubicBezTo>
                        <a:pt x="3450" y="153"/>
                        <a:pt x="3035" y="36"/>
                        <a:pt x="2609" y="4"/>
                      </a:cubicBezTo>
                      <a:cubicBezTo>
                        <a:pt x="2562" y="1"/>
                        <a:pt x="2516" y="0"/>
                        <a:pt x="2473" y="0"/>
                      </a:cubicBezTo>
                      <a:close/>
                    </a:path>
                  </a:pathLst>
                </a:custGeom>
                <a:solidFill>
                  <a:srgbClr val="CC76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 name="Google Shape;1893;p41">
                  <a:extLst>
                    <a:ext uri="{FF2B5EF4-FFF2-40B4-BE49-F238E27FC236}">
                      <a16:creationId xmlns:a16="http://schemas.microsoft.com/office/drawing/2014/main" id="{17DC404E-F929-E1B7-3495-41E79CE83F50}"/>
                    </a:ext>
                  </a:extLst>
                </p:cNvPr>
                <p:cNvSpPr/>
                <p:nvPr/>
              </p:nvSpPr>
              <p:spPr>
                <a:xfrm>
                  <a:off x="11157885" y="1304863"/>
                  <a:ext cx="417817" cy="252793"/>
                </a:xfrm>
                <a:custGeom>
                  <a:avLst/>
                  <a:gdLst/>
                  <a:ahLst/>
                  <a:cxnLst/>
                  <a:rect l="l" t="t" r="r" b="b"/>
                  <a:pathLst>
                    <a:path w="3775" h="2284" extrusionOk="0">
                      <a:moveTo>
                        <a:pt x="1016" y="1"/>
                      </a:moveTo>
                      <a:cubicBezTo>
                        <a:pt x="749" y="1"/>
                        <a:pt x="0" y="182"/>
                        <a:pt x="197" y="555"/>
                      </a:cubicBezTo>
                      <a:cubicBezTo>
                        <a:pt x="293" y="725"/>
                        <a:pt x="537" y="715"/>
                        <a:pt x="719" y="778"/>
                      </a:cubicBezTo>
                      <a:cubicBezTo>
                        <a:pt x="942" y="874"/>
                        <a:pt x="1155" y="1002"/>
                        <a:pt x="1336" y="1151"/>
                      </a:cubicBezTo>
                      <a:cubicBezTo>
                        <a:pt x="1709" y="1449"/>
                        <a:pt x="2028" y="1801"/>
                        <a:pt x="2433" y="2046"/>
                      </a:cubicBezTo>
                      <a:cubicBezTo>
                        <a:pt x="2673" y="2188"/>
                        <a:pt x="2971" y="2283"/>
                        <a:pt x="3257" y="2283"/>
                      </a:cubicBezTo>
                      <a:cubicBezTo>
                        <a:pt x="3442" y="2283"/>
                        <a:pt x="3620" y="2244"/>
                        <a:pt x="3775" y="2152"/>
                      </a:cubicBezTo>
                      <a:cubicBezTo>
                        <a:pt x="3359" y="1481"/>
                        <a:pt x="2806" y="896"/>
                        <a:pt x="2156" y="459"/>
                      </a:cubicBezTo>
                      <a:cubicBezTo>
                        <a:pt x="1815" y="235"/>
                        <a:pt x="1432" y="33"/>
                        <a:pt x="1038" y="1"/>
                      </a:cubicBezTo>
                      <a:cubicBezTo>
                        <a:pt x="1031" y="1"/>
                        <a:pt x="1024" y="1"/>
                        <a:pt x="1016" y="1"/>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 name="Google Shape;1894;p41">
                  <a:extLst>
                    <a:ext uri="{FF2B5EF4-FFF2-40B4-BE49-F238E27FC236}">
                      <a16:creationId xmlns:a16="http://schemas.microsoft.com/office/drawing/2014/main" id="{DA04F604-17B7-992D-8648-C04B7DCE605E}"/>
                    </a:ext>
                  </a:extLst>
                </p:cNvPr>
                <p:cNvSpPr/>
                <p:nvPr/>
              </p:nvSpPr>
              <p:spPr>
                <a:xfrm>
                  <a:off x="11611010" y="2120691"/>
                  <a:ext cx="353623" cy="162700"/>
                </a:xfrm>
                <a:custGeom>
                  <a:avLst/>
                  <a:gdLst/>
                  <a:ahLst/>
                  <a:cxnLst/>
                  <a:rect l="l" t="t" r="r" b="b"/>
                  <a:pathLst>
                    <a:path w="3195" h="1470" extrusionOk="0">
                      <a:moveTo>
                        <a:pt x="260" y="1"/>
                      </a:moveTo>
                      <a:cubicBezTo>
                        <a:pt x="220" y="1"/>
                        <a:pt x="185" y="9"/>
                        <a:pt x="160" y="31"/>
                      </a:cubicBezTo>
                      <a:cubicBezTo>
                        <a:pt x="0" y="201"/>
                        <a:pt x="533" y="808"/>
                        <a:pt x="650" y="925"/>
                      </a:cubicBezTo>
                      <a:cubicBezTo>
                        <a:pt x="959" y="1224"/>
                        <a:pt x="1374" y="1405"/>
                        <a:pt x="1800" y="1458"/>
                      </a:cubicBezTo>
                      <a:cubicBezTo>
                        <a:pt x="1857" y="1466"/>
                        <a:pt x="1917" y="1470"/>
                        <a:pt x="1977" y="1470"/>
                      </a:cubicBezTo>
                      <a:cubicBezTo>
                        <a:pt x="2161" y="1470"/>
                        <a:pt x="2352" y="1432"/>
                        <a:pt x="2513" y="1351"/>
                      </a:cubicBezTo>
                      <a:cubicBezTo>
                        <a:pt x="2726" y="1245"/>
                        <a:pt x="2875" y="1064"/>
                        <a:pt x="3024" y="872"/>
                      </a:cubicBezTo>
                      <a:cubicBezTo>
                        <a:pt x="3099" y="766"/>
                        <a:pt x="3195" y="649"/>
                        <a:pt x="3142" y="521"/>
                      </a:cubicBezTo>
                      <a:cubicBezTo>
                        <a:pt x="3099" y="414"/>
                        <a:pt x="2982" y="361"/>
                        <a:pt x="2865" y="329"/>
                      </a:cubicBezTo>
                      <a:cubicBezTo>
                        <a:pt x="2343" y="201"/>
                        <a:pt x="1779" y="265"/>
                        <a:pt x="1246" y="212"/>
                      </a:cubicBezTo>
                      <a:cubicBezTo>
                        <a:pt x="1033" y="180"/>
                        <a:pt x="820" y="159"/>
                        <a:pt x="607" y="95"/>
                      </a:cubicBezTo>
                      <a:cubicBezTo>
                        <a:pt x="536" y="71"/>
                        <a:pt x="377" y="1"/>
                        <a:pt x="260" y="1"/>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 name="Google Shape;1895;p41">
                  <a:extLst>
                    <a:ext uri="{FF2B5EF4-FFF2-40B4-BE49-F238E27FC236}">
                      <a16:creationId xmlns:a16="http://schemas.microsoft.com/office/drawing/2014/main" id="{2E940A40-00D7-F6C9-9751-810F577A2E71}"/>
                    </a:ext>
                  </a:extLst>
                </p:cNvPr>
                <p:cNvSpPr/>
                <p:nvPr/>
              </p:nvSpPr>
              <p:spPr>
                <a:xfrm>
                  <a:off x="11569727" y="1701211"/>
                  <a:ext cx="552847" cy="548198"/>
                </a:xfrm>
                <a:custGeom>
                  <a:avLst/>
                  <a:gdLst/>
                  <a:ahLst/>
                  <a:cxnLst/>
                  <a:rect l="l" t="t" r="r" b="b"/>
                  <a:pathLst>
                    <a:path w="4995" h="4953" extrusionOk="0">
                      <a:moveTo>
                        <a:pt x="2461" y="1"/>
                      </a:moveTo>
                      <a:cubicBezTo>
                        <a:pt x="2085" y="1"/>
                        <a:pt x="1728" y="98"/>
                        <a:pt x="1470" y="328"/>
                      </a:cubicBezTo>
                      <a:cubicBezTo>
                        <a:pt x="1044" y="701"/>
                        <a:pt x="650" y="1127"/>
                        <a:pt x="384" y="1617"/>
                      </a:cubicBezTo>
                      <a:cubicBezTo>
                        <a:pt x="118" y="2128"/>
                        <a:pt x="0" y="2714"/>
                        <a:pt x="139" y="3257"/>
                      </a:cubicBezTo>
                      <a:cubicBezTo>
                        <a:pt x="245" y="3693"/>
                        <a:pt x="512" y="4098"/>
                        <a:pt x="863" y="4385"/>
                      </a:cubicBezTo>
                      <a:cubicBezTo>
                        <a:pt x="1225" y="4662"/>
                        <a:pt x="1662" y="4854"/>
                        <a:pt x="2120" y="4918"/>
                      </a:cubicBezTo>
                      <a:cubicBezTo>
                        <a:pt x="2247" y="4940"/>
                        <a:pt x="2379" y="4952"/>
                        <a:pt x="2512" y="4952"/>
                      </a:cubicBezTo>
                      <a:cubicBezTo>
                        <a:pt x="2944" y="4952"/>
                        <a:pt x="3381" y="4825"/>
                        <a:pt x="3674" y="4524"/>
                      </a:cubicBezTo>
                      <a:cubicBezTo>
                        <a:pt x="3856" y="4587"/>
                        <a:pt x="4045" y="4658"/>
                        <a:pt x="4228" y="4658"/>
                      </a:cubicBezTo>
                      <a:cubicBezTo>
                        <a:pt x="4260" y="4658"/>
                        <a:pt x="4292" y="4656"/>
                        <a:pt x="4324" y="4652"/>
                      </a:cubicBezTo>
                      <a:cubicBezTo>
                        <a:pt x="4537" y="4630"/>
                        <a:pt x="4782" y="4503"/>
                        <a:pt x="4888" y="4311"/>
                      </a:cubicBezTo>
                      <a:cubicBezTo>
                        <a:pt x="4995" y="4108"/>
                        <a:pt x="4942" y="3832"/>
                        <a:pt x="4739" y="3704"/>
                      </a:cubicBezTo>
                      <a:cubicBezTo>
                        <a:pt x="4674" y="3666"/>
                        <a:pt x="4601" y="3651"/>
                        <a:pt x="4524" y="3651"/>
                      </a:cubicBezTo>
                      <a:cubicBezTo>
                        <a:pt x="4387" y="3651"/>
                        <a:pt x="4237" y="3699"/>
                        <a:pt x="4100" y="3746"/>
                      </a:cubicBezTo>
                      <a:cubicBezTo>
                        <a:pt x="4633" y="3406"/>
                        <a:pt x="4942" y="2607"/>
                        <a:pt x="4856" y="1968"/>
                      </a:cubicBezTo>
                      <a:cubicBezTo>
                        <a:pt x="4782" y="1329"/>
                        <a:pt x="4366" y="754"/>
                        <a:pt x="3823" y="403"/>
                      </a:cubicBezTo>
                      <a:cubicBezTo>
                        <a:pt x="3448" y="158"/>
                        <a:pt x="2939" y="1"/>
                        <a:pt x="2461" y="1"/>
                      </a:cubicBezTo>
                      <a:close/>
                    </a:path>
                  </a:pathLst>
                </a:custGeom>
                <a:solidFill>
                  <a:srgbClr val="CC76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1896;p41">
                  <a:extLst>
                    <a:ext uri="{FF2B5EF4-FFF2-40B4-BE49-F238E27FC236}">
                      <a16:creationId xmlns:a16="http://schemas.microsoft.com/office/drawing/2014/main" id="{54367C80-47C3-612B-8036-7DA83565A312}"/>
                    </a:ext>
                  </a:extLst>
                </p:cNvPr>
                <p:cNvSpPr/>
                <p:nvPr/>
              </p:nvSpPr>
              <p:spPr>
                <a:xfrm>
                  <a:off x="11702875" y="1763413"/>
                  <a:ext cx="341891" cy="90758"/>
                </a:xfrm>
                <a:custGeom>
                  <a:avLst/>
                  <a:gdLst/>
                  <a:ahLst/>
                  <a:cxnLst/>
                  <a:rect l="l" t="t" r="r" b="b"/>
                  <a:pathLst>
                    <a:path w="3089" h="820" extrusionOk="0">
                      <a:moveTo>
                        <a:pt x="1" y="0"/>
                      </a:moveTo>
                      <a:lnTo>
                        <a:pt x="1" y="0"/>
                      </a:lnTo>
                      <a:cubicBezTo>
                        <a:pt x="65" y="235"/>
                        <a:pt x="235" y="416"/>
                        <a:pt x="437" y="533"/>
                      </a:cubicBezTo>
                      <a:cubicBezTo>
                        <a:pt x="640" y="661"/>
                        <a:pt x="863" y="725"/>
                        <a:pt x="1098" y="767"/>
                      </a:cubicBezTo>
                      <a:cubicBezTo>
                        <a:pt x="1269" y="799"/>
                        <a:pt x="1440" y="819"/>
                        <a:pt x="1614" y="819"/>
                      </a:cubicBezTo>
                      <a:cubicBezTo>
                        <a:pt x="1732" y="819"/>
                        <a:pt x="1850" y="810"/>
                        <a:pt x="1971" y="788"/>
                      </a:cubicBezTo>
                      <a:cubicBezTo>
                        <a:pt x="2184" y="746"/>
                        <a:pt x="3089" y="405"/>
                        <a:pt x="2556" y="150"/>
                      </a:cubicBezTo>
                      <a:cubicBezTo>
                        <a:pt x="2471" y="107"/>
                        <a:pt x="2365" y="96"/>
                        <a:pt x="2269" y="96"/>
                      </a:cubicBezTo>
                      <a:cubicBezTo>
                        <a:pt x="1513" y="64"/>
                        <a:pt x="757" y="32"/>
                        <a:pt x="1" y="0"/>
                      </a:cubicBezTo>
                      <a:close/>
                    </a:path>
                  </a:pathLst>
                </a:custGeom>
                <a:solidFill>
                  <a:srgbClr val="1D1D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 name="Google Shape;1897;p41">
                  <a:extLst>
                    <a:ext uri="{FF2B5EF4-FFF2-40B4-BE49-F238E27FC236}">
                      <a16:creationId xmlns:a16="http://schemas.microsoft.com/office/drawing/2014/main" id="{2EC76AD6-3229-DDE7-2F28-EAB94604226D}"/>
                    </a:ext>
                  </a:extLst>
                </p:cNvPr>
                <p:cNvSpPr/>
                <p:nvPr/>
              </p:nvSpPr>
              <p:spPr>
                <a:xfrm>
                  <a:off x="10916822" y="1772710"/>
                  <a:ext cx="157940" cy="165799"/>
                </a:xfrm>
                <a:custGeom>
                  <a:avLst/>
                  <a:gdLst/>
                  <a:ahLst/>
                  <a:cxnLst/>
                  <a:rect l="l" t="t" r="r" b="b"/>
                  <a:pathLst>
                    <a:path w="1427" h="1498" extrusionOk="0">
                      <a:moveTo>
                        <a:pt x="467" y="1"/>
                      </a:moveTo>
                      <a:cubicBezTo>
                        <a:pt x="297" y="1"/>
                        <a:pt x="134" y="76"/>
                        <a:pt x="75" y="225"/>
                      </a:cubicBezTo>
                      <a:cubicBezTo>
                        <a:pt x="0" y="364"/>
                        <a:pt x="32" y="523"/>
                        <a:pt x="96" y="662"/>
                      </a:cubicBezTo>
                      <a:cubicBezTo>
                        <a:pt x="266" y="1077"/>
                        <a:pt x="660" y="1407"/>
                        <a:pt x="1097" y="1492"/>
                      </a:cubicBezTo>
                      <a:cubicBezTo>
                        <a:pt x="1123" y="1495"/>
                        <a:pt x="1151" y="1498"/>
                        <a:pt x="1179" y="1498"/>
                      </a:cubicBezTo>
                      <a:cubicBezTo>
                        <a:pt x="1253" y="1498"/>
                        <a:pt x="1327" y="1483"/>
                        <a:pt x="1374" y="1429"/>
                      </a:cubicBezTo>
                      <a:cubicBezTo>
                        <a:pt x="1427" y="1343"/>
                        <a:pt x="1406" y="1237"/>
                        <a:pt x="1374" y="1162"/>
                      </a:cubicBezTo>
                      <a:cubicBezTo>
                        <a:pt x="1278" y="875"/>
                        <a:pt x="1139" y="630"/>
                        <a:pt x="1012" y="364"/>
                      </a:cubicBezTo>
                      <a:cubicBezTo>
                        <a:pt x="905" y="151"/>
                        <a:pt x="724" y="12"/>
                        <a:pt x="501" y="2"/>
                      </a:cubicBezTo>
                      <a:cubicBezTo>
                        <a:pt x="489" y="1"/>
                        <a:pt x="478" y="1"/>
                        <a:pt x="467" y="1"/>
                      </a:cubicBezTo>
                      <a:close/>
                    </a:path>
                  </a:pathLst>
                </a:custGeom>
                <a:solidFill>
                  <a:srgbClr val="CC766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 name="Google Shape;1898;p41">
                  <a:extLst>
                    <a:ext uri="{FF2B5EF4-FFF2-40B4-BE49-F238E27FC236}">
                      <a16:creationId xmlns:a16="http://schemas.microsoft.com/office/drawing/2014/main" id="{237C71DD-D754-13DA-E3B6-D7B500ACAFED}"/>
                    </a:ext>
                  </a:extLst>
                </p:cNvPr>
                <p:cNvSpPr/>
                <p:nvPr/>
              </p:nvSpPr>
              <p:spPr>
                <a:xfrm>
                  <a:off x="10973380" y="1827497"/>
                  <a:ext cx="43719" cy="54565"/>
                </a:xfrm>
                <a:custGeom>
                  <a:avLst/>
                  <a:gdLst/>
                  <a:ahLst/>
                  <a:cxnLst/>
                  <a:rect l="l" t="t" r="r" b="b"/>
                  <a:pathLst>
                    <a:path w="395" h="493" extrusionOk="0">
                      <a:moveTo>
                        <a:pt x="196" y="0"/>
                      </a:moveTo>
                      <a:cubicBezTo>
                        <a:pt x="169" y="0"/>
                        <a:pt x="142" y="9"/>
                        <a:pt x="117" y="28"/>
                      </a:cubicBezTo>
                      <a:cubicBezTo>
                        <a:pt x="11" y="92"/>
                        <a:pt x="0" y="454"/>
                        <a:pt x="128" y="486"/>
                      </a:cubicBezTo>
                      <a:cubicBezTo>
                        <a:pt x="141" y="491"/>
                        <a:pt x="153" y="493"/>
                        <a:pt x="162" y="493"/>
                      </a:cubicBezTo>
                      <a:cubicBezTo>
                        <a:pt x="224" y="493"/>
                        <a:pt x="228" y="415"/>
                        <a:pt x="256" y="369"/>
                      </a:cubicBezTo>
                      <a:cubicBezTo>
                        <a:pt x="288" y="273"/>
                        <a:pt x="394" y="199"/>
                        <a:pt x="384" y="114"/>
                      </a:cubicBezTo>
                      <a:cubicBezTo>
                        <a:pt x="373" y="82"/>
                        <a:pt x="330" y="39"/>
                        <a:pt x="288" y="28"/>
                      </a:cubicBezTo>
                      <a:cubicBezTo>
                        <a:pt x="259" y="11"/>
                        <a:pt x="228" y="0"/>
                        <a:pt x="196" y="0"/>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0" name="Google Shape;1899;p41">
                  <a:extLst>
                    <a:ext uri="{FF2B5EF4-FFF2-40B4-BE49-F238E27FC236}">
                      <a16:creationId xmlns:a16="http://schemas.microsoft.com/office/drawing/2014/main" id="{CD7D7B9F-DCD6-0D57-F6BF-67F0E16DC1A4}"/>
                    </a:ext>
                  </a:extLst>
                </p:cNvPr>
                <p:cNvSpPr/>
                <p:nvPr/>
              </p:nvSpPr>
              <p:spPr>
                <a:xfrm>
                  <a:off x="10842556" y="1286601"/>
                  <a:ext cx="808628" cy="602985"/>
                </a:xfrm>
                <a:custGeom>
                  <a:avLst/>
                  <a:gdLst/>
                  <a:ahLst/>
                  <a:cxnLst/>
                  <a:rect l="l" t="t" r="r" b="b"/>
                  <a:pathLst>
                    <a:path w="7306" h="5448" extrusionOk="0">
                      <a:moveTo>
                        <a:pt x="3781" y="0"/>
                      </a:moveTo>
                      <a:cubicBezTo>
                        <a:pt x="3275" y="0"/>
                        <a:pt x="2768" y="118"/>
                        <a:pt x="2322" y="358"/>
                      </a:cubicBezTo>
                      <a:cubicBezTo>
                        <a:pt x="1768" y="656"/>
                        <a:pt x="1310" y="1135"/>
                        <a:pt x="969" y="1678"/>
                      </a:cubicBezTo>
                      <a:cubicBezTo>
                        <a:pt x="618" y="2211"/>
                        <a:pt x="394" y="2818"/>
                        <a:pt x="224" y="3435"/>
                      </a:cubicBezTo>
                      <a:cubicBezTo>
                        <a:pt x="85" y="3904"/>
                        <a:pt x="0" y="4394"/>
                        <a:pt x="107" y="4873"/>
                      </a:cubicBezTo>
                      <a:cubicBezTo>
                        <a:pt x="160" y="5096"/>
                        <a:pt x="277" y="5341"/>
                        <a:pt x="490" y="5416"/>
                      </a:cubicBezTo>
                      <a:cubicBezTo>
                        <a:pt x="548" y="5438"/>
                        <a:pt x="606" y="5447"/>
                        <a:pt x="665" y="5447"/>
                      </a:cubicBezTo>
                      <a:cubicBezTo>
                        <a:pt x="867" y="5447"/>
                        <a:pt x="1068" y="5333"/>
                        <a:pt x="1225" y="5192"/>
                      </a:cubicBezTo>
                      <a:cubicBezTo>
                        <a:pt x="1651" y="4788"/>
                        <a:pt x="1874" y="4234"/>
                        <a:pt x="2023" y="3670"/>
                      </a:cubicBezTo>
                      <a:cubicBezTo>
                        <a:pt x="2162" y="3116"/>
                        <a:pt x="2247" y="2541"/>
                        <a:pt x="2460" y="1998"/>
                      </a:cubicBezTo>
                      <a:cubicBezTo>
                        <a:pt x="2609" y="1593"/>
                        <a:pt x="2875" y="1007"/>
                        <a:pt x="3280" y="837"/>
                      </a:cubicBezTo>
                      <a:cubicBezTo>
                        <a:pt x="3390" y="784"/>
                        <a:pt x="3507" y="762"/>
                        <a:pt x="3625" y="762"/>
                      </a:cubicBezTo>
                      <a:cubicBezTo>
                        <a:pt x="3838" y="762"/>
                        <a:pt x="4054" y="833"/>
                        <a:pt x="4238" y="922"/>
                      </a:cubicBezTo>
                      <a:cubicBezTo>
                        <a:pt x="4387" y="986"/>
                        <a:pt x="4547" y="1061"/>
                        <a:pt x="4686" y="1156"/>
                      </a:cubicBezTo>
                      <a:cubicBezTo>
                        <a:pt x="4803" y="1242"/>
                        <a:pt x="4877" y="1348"/>
                        <a:pt x="4984" y="1423"/>
                      </a:cubicBezTo>
                      <a:cubicBezTo>
                        <a:pt x="5506" y="1806"/>
                        <a:pt x="6070" y="2306"/>
                        <a:pt x="6688" y="2498"/>
                      </a:cubicBezTo>
                      <a:cubicBezTo>
                        <a:pt x="6749" y="2518"/>
                        <a:pt x="6793" y="2532"/>
                        <a:pt x="6833" y="2532"/>
                      </a:cubicBezTo>
                      <a:cubicBezTo>
                        <a:pt x="6878" y="2532"/>
                        <a:pt x="6919" y="2516"/>
                        <a:pt x="6975" y="2477"/>
                      </a:cubicBezTo>
                      <a:cubicBezTo>
                        <a:pt x="7305" y="2200"/>
                        <a:pt x="5910" y="794"/>
                        <a:pt x="5644" y="603"/>
                      </a:cubicBezTo>
                      <a:cubicBezTo>
                        <a:pt x="5112" y="204"/>
                        <a:pt x="4446" y="0"/>
                        <a:pt x="3781" y="0"/>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 name="Google Shape;1900;p41">
                  <a:extLst>
                    <a:ext uri="{FF2B5EF4-FFF2-40B4-BE49-F238E27FC236}">
                      <a16:creationId xmlns:a16="http://schemas.microsoft.com/office/drawing/2014/main" id="{6521E371-819C-15E2-F1F9-E290C8A85CE1}"/>
                    </a:ext>
                  </a:extLst>
                </p:cNvPr>
                <p:cNvSpPr/>
                <p:nvPr/>
              </p:nvSpPr>
              <p:spPr>
                <a:xfrm>
                  <a:off x="11305754" y="1385107"/>
                  <a:ext cx="574097" cy="241725"/>
                </a:xfrm>
                <a:custGeom>
                  <a:avLst/>
                  <a:gdLst/>
                  <a:ahLst/>
                  <a:cxnLst/>
                  <a:rect l="l" t="t" r="r" b="b"/>
                  <a:pathLst>
                    <a:path w="5187" h="2184" extrusionOk="0">
                      <a:moveTo>
                        <a:pt x="0" y="0"/>
                      </a:moveTo>
                      <a:lnTo>
                        <a:pt x="0" y="0"/>
                      </a:lnTo>
                      <a:cubicBezTo>
                        <a:pt x="415" y="352"/>
                        <a:pt x="831" y="692"/>
                        <a:pt x="1257" y="1054"/>
                      </a:cubicBezTo>
                      <a:cubicBezTo>
                        <a:pt x="1470" y="1225"/>
                        <a:pt x="1683" y="1395"/>
                        <a:pt x="1896" y="1555"/>
                      </a:cubicBezTo>
                      <a:cubicBezTo>
                        <a:pt x="2119" y="1736"/>
                        <a:pt x="2343" y="1874"/>
                        <a:pt x="2598" y="2002"/>
                      </a:cubicBezTo>
                      <a:cubicBezTo>
                        <a:pt x="2854" y="2119"/>
                        <a:pt x="3131" y="2183"/>
                        <a:pt x="3408" y="2183"/>
                      </a:cubicBezTo>
                      <a:cubicBezTo>
                        <a:pt x="3695" y="2183"/>
                        <a:pt x="3972" y="2130"/>
                        <a:pt x="4228" y="2002"/>
                      </a:cubicBezTo>
                      <a:cubicBezTo>
                        <a:pt x="4473" y="1874"/>
                        <a:pt x="4696" y="1693"/>
                        <a:pt x="4867" y="1470"/>
                      </a:cubicBezTo>
                      <a:cubicBezTo>
                        <a:pt x="5016" y="1257"/>
                        <a:pt x="5144" y="991"/>
                        <a:pt x="5186" y="724"/>
                      </a:cubicBezTo>
                      <a:lnTo>
                        <a:pt x="5186" y="724"/>
                      </a:lnTo>
                      <a:cubicBezTo>
                        <a:pt x="5101" y="969"/>
                        <a:pt x="4984" y="1225"/>
                        <a:pt x="4813" y="1427"/>
                      </a:cubicBezTo>
                      <a:cubicBezTo>
                        <a:pt x="4632" y="1629"/>
                        <a:pt x="4419" y="1800"/>
                        <a:pt x="4185" y="1906"/>
                      </a:cubicBezTo>
                      <a:cubicBezTo>
                        <a:pt x="3930" y="2013"/>
                        <a:pt x="3674" y="2066"/>
                        <a:pt x="3408" y="2066"/>
                      </a:cubicBezTo>
                      <a:cubicBezTo>
                        <a:pt x="3142" y="2055"/>
                        <a:pt x="2886" y="1981"/>
                        <a:pt x="2652" y="1874"/>
                      </a:cubicBezTo>
                      <a:cubicBezTo>
                        <a:pt x="2172" y="1661"/>
                        <a:pt x="1757" y="1289"/>
                        <a:pt x="1321" y="969"/>
                      </a:cubicBezTo>
                      <a:cubicBezTo>
                        <a:pt x="884" y="639"/>
                        <a:pt x="437" y="320"/>
                        <a:pt x="0" y="0"/>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 name="Google Shape;1901;p41">
                  <a:extLst>
                    <a:ext uri="{FF2B5EF4-FFF2-40B4-BE49-F238E27FC236}">
                      <a16:creationId xmlns:a16="http://schemas.microsoft.com/office/drawing/2014/main" id="{02B89AAB-96E8-4DA9-CAE4-4EAC9268786F}"/>
                    </a:ext>
                  </a:extLst>
                </p:cNvPr>
                <p:cNvSpPr/>
                <p:nvPr/>
              </p:nvSpPr>
              <p:spPr>
                <a:xfrm>
                  <a:off x="11675759" y="1669556"/>
                  <a:ext cx="498724" cy="447590"/>
                </a:xfrm>
                <a:custGeom>
                  <a:avLst/>
                  <a:gdLst/>
                  <a:ahLst/>
                  <a:cxnLst/>
                  <a:rect l="l" t="t" r="r" b="b"/>
                  <a:pathLst>
                    <a:path w="4506" h="4044" extrusionOk="0">
                      <a:moveTo>
                        <a:pt x="1660" y="0"/>
                      </a:moveTo>
                      <a:cubicBezTo>
                        <a:pt x="1391" y="0"/>
                        <a:pt x="1119" y="33"/>
                        <a:pt x="853" y="71"/>
                      </a:cubicBezTo>
                      <a:cubicBezTo>
                        <a:pt x="682" y="92"/>
                        <a:pt x="523" y="124"/>
                        <a:pt x="363" y="188"/>
                      </a:cubicBezTo>
                      <a:cubicBezTo>
                        <a:pt x="214" y="263"/>
                        <a:pt x="75" y="391"/>
                        <a:pt x="22" y="550"/>
                      </a:cubicBezTo>
                      <a:cubicBezTo>
                        <a:pt x="54" y="508"/>
                        <a:pt x="75" y="465"/>
                        <a:pt x="97" y="423"/>
                      </a:cubicBezTo>
                      <a:lnTo>
                        <a:pt x="97" y="423"/>
                      </a:lnTo>
                      <a:lnTo>
                        <a:pt x="1" y="625"/>
                      </a:lnTo>
                      <a:cubicBezTo>
                        <a:pt x="493" y="1143"/>
                        <a:pt x="1216" y="1444"/>
                        <a:pt x="1932" y="1444"/>
                      </a:cubicBezTo>
                      <a:cubicBezTo>
                        <a:pt x="2085" y="1444"/>
                        <a:pt x="2237" y="1430"/>
                        <a:pt x="2386" y="1402"/>
                      </a:cubicBezTo>
                      <a:cubicBezTo>
                        <a:pt x="2503" y="1370"/>
                        <a:pt x="2642" y="1349"/>
                        <a:pt x="2759" y="1349"/>
                      </a:cubicBezTo>
                      <a:cubicBezTo>
                        <a:pt x="2887" y="1349"/>
                        <a:pt x="3025" y="1370"/>
                        <a:pt x="3121" y="1445"/>
                      </a:cubicBezTo>
                      <a:cubicBezTo>
                        <a:pt x="3249" y="1551"/>
                        <a:pt x="3291" y="1732"/>
                        <a:pt x="3302" y="1903"/>
                      </a:cubicBezTo>
                      <a:cubicBezTo>
                        <a:pt x="3345" y="2424"/>
                        <a:pt x="3132" y="2925"/>
                        <a:pt x="3089" y="3447"/>
                      </a:cubicBezTo>
                      <a:cubicBezTo>
                        <a:pt x="3078" y="3617"/>
                        <a:pt x="2951" y="3969"/>
                        <a:pt x="3121" y="4043"/>
                      </a:cubicBezTo>
                      <a:cubicBezTo>
                        <a:pt x="3121" y="4043"/>
                        <a:pt x="3579" y="3883"/>
                        <a:pt x="3717" y="3766"/>
                      </a:cubicBezTo>
                      <a:cubicBezTo>
                        <a:pt x="4239" y="3308"/>
                        <a:pt x="4505" y="2552"/>
                        <a:pt x="4282" y="1892"/>
                      </a:cubicBezTo>
                      <a:cubicBezTo>
                        <a:pt x="4196" y="1615"/>
                        <a:pt x="4015" y="1360"/>
                        <a:pt x="3834" y="1115"/>
                      </a:cubicBezTo>
                      <a:cubicBezTo>
                        <a:pt x="3611" y="827"/>
                        <a:pt x="3366" y="550"/>
                        <a:pt x="3057" y="359"/>
                      </a:cubicBezTo>
                      <a:cubicBezTo>
                        <a:pt x="2738" y="156"/>
                        <a:pt x="2365" y="50"/>
                        <a:pt x="1982" y="18"/>
                      </a:cubicBezTo>
                      <a:cubicBezTo>
                        <a:pt x="1875" y="6"/>
                        <a:pt x="1768" y="0"/>
                        <a:pt x="1660" y="0"/>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 name="Google Shape;1902;p41">
                  <a:extLst>
                    <a:ext uri="{FF2B5EF4-FFF2-40B4-BE49-F238E27FC236}">
                      <a16:creationId xmlns:a16="http://schemas.microsoft.com/office/drawing/2014/main" id="{8483674C-E0E7-DC07-56D5-4614B82CC5EF}"/>
                    </a:ext>
                  </a:extLst>
                </p:cNvPr>
                <p:cNvSpPr/>
                <p:nvPr/>
              </p:nvSpPr>
              <p:spPr>
                <a:xfrm>
                  <a:off x="11394077" y="2996286"/>
                  <a:ext cx="245267" cy="170004"/>
                </a:xfrm>
                <a:custGeom>
                  <a:avLst/>
                  <a:gdLst/>
                  <a:ahLst/>
                  <a:cxnLst/>
                  <a:rect l="l" t="t" r="r" b="b"/>
                  <a:pathLst>
                    <a:path w="2216" h="1536" extrusionOk="0">
                      <a:moveTo>
                        <a:pt x="2088" y="0"/>
                      </a:moveTo>
                      <a:cubicBezTo>
                        <a:pt x="1598" y="21"/>
                        <a:pt x="1119" y="75"/>
                        <a:pt x="661" y="181"/>
                      </a:cubicBezTo>
                      <a:cubicBezTo>
                        <a:pt x="437" y="394"/>
                        <a:pt x="267" y="618"/>
                        <a:pt x="139" y="884"/>
                      </a:cubicBezTo>
                      <a:cubicBezTo>
                        <a:pt x="107" y="937"/>
                        <a:pt x="97" y="980"/>
                        <a:pt x="75" y="1033"/>
                      </a:cubicBezTo>
                      <a:cubicBezTo>
                        <a:pt x="43" y="1108"/>
                        <a:pt x="1" y="1214"/>
                        <a:pt x="33" y="1310"/>
                      </a:cubicBezTo>
                      <a:cubicBezTo>
                        <a:pt x="75" y="1416"/>
                        <a:pt x="161" y="1480"/>
                        <a:pt x="256" y="1512"/>
                      </a:cubicBezTo>
                      <a:cubicBezTo>
                        <a:pt x="314" y="1531"/>
                        <a:pt x="375" y="1535"/>
                        <a:pt x="438" y="1535"/>
                      </a:cubicBezTo>
                      <a:cubicBezTo>
                        <a:pt x="480" y="1535"/>
                        <a:pt x="523" y="1533"/>
                        <a:pt x="565" y="1533"/>
                      </a:cubicBezTo>
                      <a:cubicBezTo>
                        <a:pt x="874" y="1523"/>
                        <a:pt x="1193" y="1512"/>
                        <a:pt x="1481" y="1406"/>
                      </a:cubicBezTo>
                      <a:cubicBezTo>
                        <a:pt x="1768" y="1299"/>
                        <a:pt x="2035" y="1086"/>
                        <a:pt x="2131" y="788"/>
                      </a:cubicBezTo>
                      <a:cubicBezTo>
                        <a:pt x="2152" y="756"/>
                        <a:pt x="2163" y="724"/>
                        <a:pt x="2163" y="703"/>
                      </a:cubicBezTo>
                      <a:cubicBezTo>
                        <a:pt x="2216" y="490"/>
                        <a:pt x="2163" y="245"/>
                        <a:pt x="2109" y="32"/>
                      </a:cubicBezTo>
                      <a:cubicBezTo>
                        <a:pt x="2109" y="21"/>
                        <a:pt x="2088" y="21"/>
                        <a:pt x="20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 name="Google Shape;1903;p41">
                  <a:extLst>
                    <a:ext uri="{FF2B5EF4-FFF2-40B4-BE49-F238E27FC236}">
                      <a16:creationId xmlns:a16="http://schemas.microsoft.com/office/drawing/2014/main" id="{241269EA-99EC-5950-363C-C430A56D7AE8}"/>
                    </a:ext>
                  </a:extLst>
                </p:cNvPr>
                <p:cNvSpPr/>
                <p:nvPr/>
              </p:nvSpPr>
              <p:spPr>
                <a:xfrm>
                  <a:off x="11394077" y="3073984"/>
                  <a:ext cx="239401" cy="92307"/>
                </a:xfrm>
                <a:custGeom>
                  <a:avLst/>
                  <a:gdLst/>
                  <a:ahLst/>
                  <a:cxnLst/>
                  <a:rect l="l" t="t" r="r" b="b"/>
                  <a:pathLst>
                    <a:path w="2163" h="834" extrusionOk="0">
                      <a:moveTo>
                        <a:pt x="2163" y="1"/>
                      </a:moveTo>
                      <a:lnTo>
                        <a:pt x="2163" y="1"/>
                      </a:lnTo>
                      <a:cubicBezTo>
                        <a:pt x="1705" y="352"/>
                        <a:pt x="1140" y="555"/>
                        <a:pt x="523" y="565"/>
                      </a:cubicBezTo>
                      <a:cubicBezTo>
                        <a:pt x="405" y="437"/>
                        <a:pt x="267" y="320"/>
                        <a:pt x="139" y="182"/>
                      </a:cubicBezTo>
                      <a:cubicBezTo>
                        <a:pt x="107" y="235"/>
                        <a:pt x="97" y="278"/>
                        <a:pt x="75" y="331"/>
                      </a:cubicBezTo>
                      <a:cubicBezTo>
                        <a:pt x="43" y="406"/>
                        <a:pt x="1" y="512"/>
                        <a:pt x="33" y="608"/>
                      </a:cubicBezTo>
                      <a:cubicBezTo>
                        <a:pt x="75" y="714"/>
                        <a:pt x="161" y="778"/>
                        <a:pt x="256" y="810"/>
                      </a:cubicBezTo>
                      <a:cubicBezTo>
                        <a:pt x="314" y="829"/>
                        <a:pt x="375" y="833"/>
                        <a:pt x="438" y="833"/>
                      </a:cubicBezTo>
                      <a:cubicBezTo>
                        <a:pt x="480" y="833"/>
                        <a:pt x="523" y="831"/>
                        <a:pt x="565" y="831"/>
                      </a:cubicBezTo>
                      <a:cubicBezTo>
                        <a:pt x="874" y="821"/>
                        <a:pt x="1193" y="810"/>
                        <a:pt x="1481" y="704"/>
                      </a:cubicBezTo>
                      <a:cubicBezTo>
                        <a:pt x="1768" y="597"/>
                        <a:pt x="2035" y="384"/>
                        <a:pt x="2131" y="86"/>
                      </a:cubicBezTo>
                      <a:cubicBezTo>
                        <a:pt x="2152" y="54"/>
                        <a:pt x="2163" y="22"/>
                        <a:pt x="216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 name="Google Shape;1904;p41">
                  <a:extLst>
                    <a:ext uri="{FF2B5EF4-FFF2-40B4-BE49-F238E27FC236}">
                      <a16:creationId xmlns:a16="http://schemas.microsoft.com/office/drawing/2014/main" id="{D19F3B1E-9D44-D92C-74F9-D0ADDE691C10}"/>
                    </a:ext>
                  </a:extLst>
                </p:cNvPr>
                <p:cNvSpPr/>
                <p:nvPr/>
              </p:nvSpPr>
              <p:spPr>
                <a:xfrm>
                  <a:off x="11428941" y="3059374"/>
                  <a:ext cx="34421" cy="28223"/>
                </a:xfrm>
                <a:custGeom>
                  <a:avLst/>
                  <a:gdLst/>
                  <a:ahLst/>
                  <a:cxnLst/>
                  <a:rect l="l" t="t" r="r" b="b"/>
                  <a:pathLst>
                    <a:path w="311" h="255" extrusionOk="0">
                      <a:moveTo>
                        <a:pt x="62" y="1"/>
                      </a:moveTo>
                      <a:cubicBezTo>
                        <a:pt x="27" y="1"/>
                        <a:pt x="0" y="52"/>
                        <a:pt x="37" y="80"/>
                      </a:cubicBezTo>
                      <a:cubicBezTo>
                        <a:pt x="101" y="133"/>
                        <a:pt x="165" y="186"/>
                        <a:pt x="240" y="250"/>
                      </a:cubicBezTo>
                      <a:cubicBezTo>
                        <a:pt x="243" y="253"/>
                        <a:pt x="247" y="255"/>
                        <a:pt x="252" y="255"/>
                      </a:cubicBezTo>
                      <a:cubicBezTo>
                        <a:pt x="276" y="255"/>
                        <a:pt x="311" y="215"/>
                        <a:pt x="293" y="197"/>
                      </a:cubicBezTo>
                      <a:cubicBezTo>
                        <a:pt x="218" y="133"/>
                        <a:pt x="154" y="58"/>
                        <a:pt x="80" y="5"/>
                      </a:cubicBezTo>
                      <a:cubicBezTo>
                        <a:pt x="74" y="2"/>
                        <a:pt x="68" y="1"/>
                        <a:pt x="6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 name="Google Shape;1905;p41">
                  <a:extLst>
                    <a:ext uri="{FF2B5EF4-FFF2-40B4-BE49-F238E27FC236}">
                      <a16:creationId xmlns:a16="http://schemas.microsoft.com/office/drawing/2014/main" id="{410099F7-7A3E-F4D9-3F93-2A08352EA3D1}"/>
                    </a:ext>
                  </a:extLst>
                </p:cNvPr>
                <p:cNvSpPr/>
                <p:nvPr/>
              </p:nvSpPr>
              <p:spPr>
                <a:xfrm>
                  <a:off x="11394077" y="2990530"/>
                  <a:ext cx="89983" cy="75373"/>
                </a:xfrm>
                <a:custGeom>
                  <a:avLst/>
                  <a:gdLst/>
                  <a:ahLst/>
                  <a:cxnLst/>
                  <a:rect l="l" t="t" r="r" b="b"/>
                  <a:pathLst>
                    <a:path w="813" h="681" extrusionOk="0">
                      <a:moveTo>
                        <a:pt x="367" y="80"/>
                      </a:moveTo>
                      <a:cubicBezTo>
                        <a:pt x="402" y="80"/>
                        <a:pt x="429" y="142"/>
                        <a:pt x="448" y="180"/>
                      </a:cubicBezTo>
                      <a:lnTo>
                        <a:pt x="448" y="308"/>
                      </a:lnTo>
                      <a:cubicBezTo>
                        <a:pt x="395" y="244"/>
                        <a:pt x="288" y="116"/>
                        <a:pt x="352" y="84"/>
                      </a:cubicBezTo>
                      <a:cubicBezTo>
                        <a:pt x="357" y="81"/>
                        <a:pt x="362" y="80"/>
                        <a:pt x="367" y="80"/>
                      </a:cubicBezTo>
                      <a:close/>
                      <a:moveTo>
                        <a:pt x="246" y="393"/>
                      </a:moveTo>
                      <a:cubicBezTo>
                        <a:pt x="299" y="393"/>
                        <a:pt x="352" y="403"/>
                        <a:pt x="405" y="414"/>
                      </a:cubicBezTo>
                      <a:cubicBezTo>
                        <a:pt x="395" y="414"/>
                        <a:pt x="374" y="435"/>
                        <a:pt x="352" y="446"/>
                      </a:cubicBezTo>
                      <a:cubicBezTo>
                        <a:pt x="314" y="465"/>
                        <a:pt x="251" y="501"/>
                        <a:pt x="200" y="501"/>
                      </a:cubicBezTo>
                      <a:cubicBezTo>
                        <a:pt x="194" y="501"/>
                        <a:pt x="188" y="500"/>
                        <a:pt x="182" y="499"/>
                      </a:cubicBezTo>
                      <a:cubicBezTo>
                        <a:pt x="179" y="500"/>
                        <a:pt x="176" y="500"/>
                        <a:pt x="174" y="500"/>
                      </a:cubicBezTo>
                      <a:cubicBezTo>
                        <a:pt x="125" y="500"/>
                        <a:pt x="99" y="414"/>
                        <a:pt x="150" y="403"/>
                      </a:cubicBezTo>
                      <a:cubicBezTo>
                        <a:pt x="182" y="393"/>
                        <a:pt x="214" y="393"/>
                        <a:pt x="246" y="393"/>
                      </a:cubicBezTo>
                      <a:close/>
                      <a:moveTo>
                        <a:pt x="355" y="1"/>
                      </a:moveTo>
                      <a:cubicBezTo>
                        <a:pt x="341" y="1"/>
                        <a:pt x="325" y="4"/>
                        <a:pt x="310" y="9"/>
                      </a:cubicBezTo>
                      <a:cubicBezTo>
                        <a:pt x="246" y="31"/>
                        <a:pt x="235" y="116"/>
                        <a:pt x="256" y="169"/>
                      </a:cubicBezTo>
                      <a:cubicBezTo>
                        <a:pt x="267" y="222"/>
                        <a:pt x="310" y="276"/>
                        <a:pt x="352" y="318"/>
                      </a:cubicBezTo>
                      <a:cubicBezTo>
                        <a:pt x="329" y="314"/>
                        <a:pt x="304" y="312"/>
                        <a:pt x="279" y="312"/>
                      </a:cubicBezTo>
                      <a:cubicBezTo>
                        <a:pt x="235" y="312"/>
                        <a:pt x="190" y="319"/>
                        <a:pt x="150" y="340"/>
                      </a:cubicBezTo>
                      <a:cubicBezTo>
                        <a:pt x="86" y="361"/>
                        <a:pt x="1" y="414"/>
                        <a:pt x="33" y="499"/>
                      </a:cubicBezTo>
                      <a:cubicBezTo>
                        <a:pt x="56" y="566"/>
                        <a:pt x="107" y="591"/>
                        <a:pt x="168" y="591"/>
                      </a:cubicBezTo>
                      <a:cubicBezTo>
                        <a:pt x="272" y="591"/>
                        <a:pt x="406" y="517"/>
                        <a:pt x="480" y="457"/>
                      </a:cubicBezTo>
                      <a:cubicBezTo>
                        <a:pt x="480" y="457"/>
                        <a:pt x="501" y="457"/>
                        <a:pt x="501" y="446"/>
                      </a:cubicBezTo>
                      <a:cubicBezTo>
                        <a:pt x="501" y="457"/>
                        <a:pt x="501" y="478"/>
                        <a:pt x="523" y="478"/>
                      </a:cubicBezTo>
                      <a:cubicBezTo>
                        <a:pt x="586" y="510"/>
                        <a:pt x="661" y="553"/>
                        <a:pt x="714" y="616"/>
                      </a:cubicBezTo>
                      <a:cubicBezTo>
                        <a:pt x="725" y="627"/>
                        <a:pt x="736" y="638"/>
                        <a:pt x="746" y="670"/>
                      </a:cubicBezTo>
                      <a:cubicBezTo>
                        <a:pt x="751" y="677"/>
                        <a:pt x="759" y="681"/>
                        <a:pt x="766" y="681"/>
                      </a:cubicBezTo>
                      <a:cubicBezTo>
                        <a:pt x="788" y="681"/>
                        <a:pt x="813" y="649"/>
                        <a:pt x="789" y="616"/>
                      </a:cubicBezTo>
                      <a:lnTo>
                        <a:pt x="746" y="574"/>
                      </a:lnTo>
                      <a:cubicBezTo>
                        <a:pt x="693" y="510"/>
                        <a:pt x="618" y="457"/>
                        <a:pt x="533" y="414"/>
                      </a:cubicBezTo>
                      <a:lnTo>
                        <a:pt x="523" y="414"/>
                      </a:lnTo>
                      <a:cubicBezTo>
                        <a:pt x="533" y="403"/>
                        <a:pt x="533" y="403"/>
                        <a:pt x="533" y="393"/>
                      </a:cubicBezTo>
                      <a:cubicBezTo>
                        <a:pt x="533" y="382"/>
                        <a:pt x="523" y="361"/>
                        <a:pt x="512" y="350"/>
                      </a:cubicBezTo>
                      <a:cubicBezTo>
                        <a:pt x="523" y="276"/>
                        <a:pt x="523" y="180"/>
                        <a:pt x="480" y="95"/>
                      </a:cubicBezTo>
                      <a:cubicBezTo>
                        <a:pt x="463" y="51"/>
                        <a:pt x="417" y="1"/>
                        <a:pt x="35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 name="Google Shape;1906;p41">
                  <a:extLst>
                    <a:ext uri="{FF2B5EF4-FFF2-40B4-BE49-F238E27FC236}">
                      <a16:creationId xmlns:a16="http://schemas.microsoft.com/office/drawing/2014/main" id="{63E54545-F566-33CB-B40C-EFDDF2FC5BAE}"/>
                    </a:ext>
                  </a:extLst>
                </p:cNvPr>
                <p:cNvSpPr/>
                <p:nvPr/>
              </p:nvSpPr>
              <p:spPr>
                <a:xfrm>
                  <a:off x="12176698" y="1940170"/>
                  <a:ext cx="120309" cy="525841"/>
                </a:xfrm>
                <a:custGeom>
                  <a:avLst/>
                  <a:gdLst/>
                  <a:ahLst/>
                  <a:cxnLst/>
                  <a:rect l="l" t="t" r="r" b="b"/>
                  <a:pathLst>
                    <a:path w="1087" h="4751" extrusionOk="0">
                      <a:moveTo>
                        <a:pt x="1023" y="1"/>
                      </a:moveTo>
                      <a:lnTo>
                        <a:pt x="1023" y="1"/>
                      </a:lnTo>
                      <a:cubicBezTo>
                        <a:pt x="1055" y="235"/>
                        <a:pt x="1044" y="448"/>
                        <a:pt x="1002" y="629"/>
                      </a:cubicBezTo>
                      <a:cubicBezTo>
                        <a:pt x="959" y="842"/>
                        <a:pt x="895" y="1044"/>
                        <a:pt x="799" y="1225"/>
                      </a:cubicBezTo>
                      <a:cubicBezTo>
                        <a:pt x="757" y="1321"/>
                        <a:pt x="703" y="1417"/>
                        <a:pt x="640" y="1492"/>
                      </a:cubicBezTo>
                      <a:lnTo>
                        <a:pt x="437" y="1747"/>
                      </a:lnTo>
                      <a:cubicBezTo>
                        <a:pt x="373" y="1843"/>
                        <a:pt x="309" y="1928"/>
                        <a:pt x="267" y="2045"/>
                      </a:cubicBezTo>
                      <a:cubicBezTo>
                        <a:pt x="224" y="2141"/>
                        <a:pt x="214" y="2269"/>
                        <a:pt x="224" y="2386"/>
                      </a:cubicBezTo>
                      <a:cubicBezTo>
                        <a:pt x="256" y="2610"/>
                        <a:pt x="341" y="2812"/>
                        <a:pt x="416" y="3014"/>
                      </a:cubicBezTo>
                      <a:cubicBezTo>
                        <a:pt x="490" y="3206"/>
                        <a:pt x="533" y="3408"/>
                        <a:pt x="522" y="3621"/>
                      </a:cubicBezTo>
                      <a:cubicBezTo>
                        <a:pt x="501" y="3834"/>
                        <a:pt x="469" y="4047"/>
                        <a:pt x="373" y="4239"/>
                      </a:cubicBezTo>
                      <a:cubicBezTo>
                        <a:pt x="277" y="4431"/>
                        <a:pt x="160" y="4612"/>
                        <a:pt x="1" y="4750"/>
                      </a:cubicBezTo>
                      <a:cubicBezTo>
                        <a:pt x="171" y="4622"/>
                        <a:pt x="320" y="4452"/>
                        <a:pt x="427" y="4260"/>
                      </a:cubicBezTo>
                      <a:cubicBezTo>
                        <a:pt x="533" y="4079"/>
                        <a:pt x="597" y="3866"/>
                        <a:pt x="608" y="3643"/>
                      </a:cubicBezTo>
                      <a:cubicBezTo>
                        <a:pt x="640" y="3430"/>
                        <a:pt x="597" y="3195"/>
                        <a:pt x="533" y="2982"/>
                      </a:cubicBezTo>
                      <a:cubicBezTo>
                        <a:pt x="469" y="2791"/>
                        <a:pt x="373" y="2588"/>
                        <a:pt x="363" y="2386"/>
                      </a:cubicBezTo>
                      <a:cubicBezTo>
                        <a:pt x="331" y="2184"/>
                        <a:pt x="427" y="2003"/>
                        <a:pt x="544" y="1832"/>
                      </a:cubicBezTo>
                      <a:cubicBezTo>
                        <a:pt x="661" y="1673"/>
                        <a:pt x="799" y="1481"/>
                        <a:pt x="895" y="1279"/>
                      </a:cubicBezTo>
                      <a:cubicBezTo>
                        <a:pt x="991" y="1087"/>
                        <a:pt x="1034" y="874"/>
                        <a:pt x="1065" y="661"/>
                      </a:cubicBezTo>
                      <a:cubicBezTo>
                        <a:pt x="1087" y="427"/>
                        <a:pt x="1076" y="214"/>
                        <a:pt x="1023" y="1"/>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 name="Google Shape;1907;p41">
                  <a:extLst>
                    <a:ext uri="{FF2B5EF4-FFF2-40B4-BE49-F238E27FC236}">
                      <a16:creationId xmlns:a16="http://schemas.microsoft.com/office/drawing/2014/main" id="{A00AE87C-2E4C-3C50-E5FA-1AFE8B796EAC}"/>
                    </a:ext>
                  </a:extLst>
                </p:cNvPr>
                <p:cNvSpPr/>
                <p:nvPr/>
              </p:nvSpPr>
              <p:spPr>
                <a:xfrm>
                  <a:off x="11700551" y="1744598"/>
                  <a:ext cx="315991" cy="104925"/>
                </a:xfrm>
                <a:custGeom>
                  <a:avLst/>
                  <a:gdLst/>
                  <a:ahLst/>
                  <a:cxnLst/>
                  <a:rect l="l" t="t" r="r" b="b"/>
                  <a:pathLst>
                    <a:path w="2855" h="948" extrusionOk="0">
                      <a:moveTo>
                        <a:pt x="0" y="0"/>
                      </a:moveTo>
                      <a:cubicBezTo>
                        <a:pt x="0" y="149"/>
                        <a:pt x="64" y="277"/>
                        <a:pt x="160" y="383"/>
                      </a:cubicBezTo>
                      <a:cubicBezTo>
                        <a:pt x="256" y="490"/>
                        <a:pt x="363" y="586"/>
                        <a:pt x="480" y="650"/>
                      </a:cubicBezTo>
                      <a:cubicBezTo>
                        <a:pt x="725" y="799"/>
                        <a:pt x="991" y="895"/>
                        <a:pt x="1268" y="937"/>
                      </a:cubicBezTo>
                      <a:cubicBezTo>
                        <a:pt x="1417" y="948"/>
                        <a:pt x="1566" y="948"/>
                        <a:pt x="1694" y="948"/>
                      </a:cubicBezTo>
                      <a:cubicBezTo>
                        <a:pt x="1832" y="937"/>
                        <a:pt x="1971" y="916"/>
                        <a:pt x="2109" y="884"/>
                      </a:cubicBezTo>
                      <a:cubicBezTo>
                        <a:pt x="2386" y="809"/>
                        <a:pt x="2641" y="692"/>
                        <a:pt x="2854" y="522"/>
                      </a:cubicBezTo>
                      <a:lnTo>
                        <a:pt x="2854" y="522"/>
                      </a:lnTo>
                      <a:cubicBezTo>
                        <a:pt x="2609" y="639"/>
                        <a:pt x="2343" y="735"/>
                        <a:pt x="2109" y="777"/>
                      </a:cubicBezTo>
                      <a:cubicBezTo>
                        <a:pt x="1949" y="797"/>
                        <a:pt x="1789" y="812"/>
                        <a:pt x="1630" y="812"/>
                      </a:cubicBezTo>
                      <a:cubicBezTo>
                        <a:pt x="1523" y="812"/>
                        <a:pt x="1417" y="805"/>
                        <a:pt x="1310" y="788"/>
                      </a:cubicBezTo>
                      <a:cubicBezTo>
                        <a:pt x="1044" y="756"/>
                        <a:pt x="788" y="682"/>
                        <a:pt x="554" y="564"/>
                      </a:cubicBezTo>
                      <a:cubicBezTo>
                        <a:pt x="426" y="490"/>
                        <a:pt x="309" y="426"/>
                        <a:pt x="213" y="330"/>
                      </a:cubicBezTo>
                      <a:cubicBezTo>
                        <a:pt x="107" y="256"/>
                        <a:pt x="43" y="139"/>
                        <a:pt x="0" y="0"/>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 name="Google Shape;1908;p41">
                  <a:extLst>
                    <a:ext uri="{FF2B5EF4-FFF2-40B4-BE49-F238E27FC236}">
                      <a16:creationId xmlns:a16="http://schemas.microsoft.com/office/drawing/2014/main" id="{B968459A-5846-72F0-792B-8FF155BAAA72}"/>
                    </a:ext>
                  </a:extLst>
                </p:cNvPr>
                <p:cNvSpPr/>
                <p:nvPr/>
              </p:nvSpPr>
              <p:spPr>
                <a:xfrm>
                  <a:off x="11212561" y="1695123"/>
                  <a:ext cx="150303" cy="98948"/>
                </a:xfrm>
                <a:custGeom>
                  <a:avLst/>
                  <a:gdLst/>
                  <a:ahLst/>
                  <a:cxnLst/>
                  <a:rect l="l" t="t" r="r" b="b"/>
                  <a:pathLst>
                    <a:path w="1358" h="894" extrusionOk="0">
                      <a:moveTo>
                        <a:pt x="571" y="1"/>
                      </a:moveTo>
                      <a:cubicBezTo>
                        <a:pt x="530" y="1"/>
                        <a:pt x="489" y="7"/>
                        <a:pt x="448" y="21"/>
                      </a:cubicBezTo>
                      <a:cubicBezTo>
                        <a:pt x="363" y="53"/>
                        <a:pt x="310" y="96"/>
                        <a:pt x="288" y="149"/>
                      </a:cubicBezTo>
                      <a:cubicBezTo>
                        <a:pt x="235" y="117"/>
                        <a:pt x="182" y="85"/>
                        <a:pt x="129" y="74"/>
                      </a:cubicBezTo>
                      <a:cubicBezTo>
                        <a:pt x="125" y="74"/>
                        <a:pt x="121" y="73"/>
                        <a:pt x="117" y="73"/>
                      </a:cubicBezTo>
                      <a:cubicBezTo>
                        <a:pt x="73" y="73"/>
                        <a:pt x="57" y="128"/>
                        <a:pt x="97" y="138"/>
                      </a:cubicBezTo>
                      <a:cubicBezTo>
                        <a:pt x="150" y="149"/>
                        <a:pt x="203" y="181"/>
                        <a:pt x="246" y="223"/>
                      </a:cubicBezTo>
                      <a:lnTo>
                        <a:pt x="256" y="223"/>
                      </a:lnTo>
                      <a:cubicBezTo>
                        <a:pt x="246" y="255"/>
                        <a:pt x="246" y="298"/>
                        <a:pt x="246" y="341"/>
                      </a:cubicBezTo>
                      <a:cubicBezTo>
                        <a:pt x="182" y="330"/>
                        <a:pt x="129" y="319"/>
                        <a:pt x="54" y="298"/>
                      </a:cubicBezTo>
                      <a:cubicBezTo>
                        <a:pt x="1" y="298"/>
                        <a:pt x="1" y="373"/>
                        <a:pt x="54" y="383"/>
                      </a:cubicBezTo>
                      <a:cubicBezTo>
                        <a:pt x="129" y="394"/>
                        <a:pt x="182" y="404"/>
                        <a:pt x="246" y="415"/>
                      </a:cubicBezTo>
                      <a:cubicBezTo>
                        <a:pt x="256" y="586"/>
                        <a:pt x="310" y="767"/>
                        <a:pt x="352" y="873"/>
                      </a:cubicBezTo>
                      <a:cubicBezTo>
                        <a:pt x="356" y="888"/>
                        <a:pt x="366" y="894"/>
                        <a:pt x="377" y="894"/>
                      </a:cubicBezTo>
                      <a:cubicBezTo>
                        <a:pt x="398" y="894"/>
                        <a:pt x="423" y="873"/>
                        <a:pt x="416" y="852"/>
                      </a:cubicBezTo>
                      <a:cubicBezTo>
                        <a:pt x="331" y="626"/>
                        <a:pt x="222" y="76"/>
                        <a:pt x="543" y="76"/>
                      </a:cubicBezTo>
                      <a:cubicBezTo>
                        <a:pt x="585" y="76"/>
                        <a:pt x="635" y="85"/>
                        <a:pt x="693" y="106"/>
                      </a:cubicBezTo>
                      <a:cubicBezTo>
                        <a:pt x="938" y="181"/>
                        <a:pt x="1140" y="394"/>
                        <a:pt x="1279" y="586"/>
                      </a:cubicBezTo>
                      <a:cubicBezTo>
                        <a:pt x="1288" y="601"/>
                        <a:pt x="1300" y="608"/>
                        <a:pt x="1311" y="608"/>
                      </a:cubicBezTo>
                      <a:cubicBezTo>
                        <a:pt x="1336" y="608"/>
                        <a:pt x="1358" y="573"/>
                        <a:pt x="1343" y="543"/>
                      </a:cubicBezTo>
                      <a:cubicBezTo>
                        <a:pt x="1174" y="346"/>
                        <a:pt x="873" y="1"/>
                        <a:pt x="571" y="1"/>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 name="Google Shape;1909;p41">
                  <a:extLst>
                    <a:ext uri="{FF2B5EF4-FFF2-40B4-BE49-F238E27FC236}">
                      <a16:creationId xmlns:a16="http://schemas.microsoft.com/office/drawing/2014/main" id="{36E7569A-C3AB-DAF5-9E7F-CA38984A844A}"/>
                    </a:ext>
                  </a:extLst>
                </p:cNvPr>
                <p:cNvSpPr/>
                <p:nvPr/>
              </p:nvSpPr>
              <p:spPr>
                <a:xfrm>
                  <a:off x="11482510" y="1620524"/>
                  <a:ext cx="107138" cy="109130"/>
                </a:xfrm>
                <a:custGeom>
                  <a:avLst/>
                  <a:gdLst/>
                  <a:ahLst/>
                  <a:cxnLst/>
                  <a:rect l="l" t="t" r="r" b="b"/>
                  <a:pathLst>
                    <a:path w="968" h="986" extrusionOk="0">
                      <a:moveTo>
                        <a:pt x="580" y="1"/>
                      </a:moveTo>
                      <a:cubicBezTo>
                        <a:pt x="570" y="1"/>
                        <a:pt x="560" y="5"/>
                        <a:pt x="554" y="14"/>
                      </a:cubicBezTo>
                      <a:cubicBezTo>
                        <a:pt x="522" y="67"/>
                        <a:pt x="501" y="141"/>
                        <a:pt x="501" y="205"/>
                      </a:cubicBezTo>
                      <a:cubicBezTo>
                        <a:pt x="448" y="195"/>
                        <a:pt x="373" y="195"/>
                        <a:pt x="320" y="195"/>
                      </a:cubicBezTo>
                      <a:cubicBezTo>
                        <a:pt x="0" y="259"/>
                        <a:pt x="107" y="738"/>
                        <a:pt x="160" y="951"/>
                      </a:cubicBezTo>
                      <a:cubicBezTo>
                        <a:pt x="170" y="975"/>
                        <a:pt x="190" y="986"/>
                        <a:pt x="209" y="986"/>
                      </a:cubicBezTo>
                      <a:cubicBezTo>
                        <a:pt x="231" y="986"/>
                        <a:pt x="251" y="969"/>
                        <a:pt x="245" y="940"/>
                      </a:cubicBezTo>
                      <a:cubicBezTo>
                        <a:pt x="195" y="749"/>
                        <a:pt x="88" y="264"/>
                        <a:pt x="390" y="264"/>
                      </a:cubicBezTo>
                      <a:cubicBezTo>
                        <a:pt x="407" y="264"/>
                        <a:pt x="427" y="266"/>
                        <a:pt x="448" y="269"/>
                      </a:cubicBezTo>
                      <a:cubicBezTo>
                        <a:pt x="639" y="312"/>
                        <a:pt x="788" y="482"/>
                        <a:pt x="884" y="653"/>
                      </a:cubicBezTo>
                      <a:cubicBezTo>
                        <a:pt x="889" y="682"/>
                        <a:pt x="905" y="693"/>
                        <a:pt x="920" y="693"/>
                      </a:cubicBezTo>
                      <a:cubicBezTo>
                        <a:pt x="944" y="693"/>
                        <a:pt x="967" y="668"/>
                        <a:pt x="948" y="642"/>
                      </a:cubicBezTo>
                      <a:cubicBezTo>
                        <a:pt x="906" y="546"/>
                        <a:pt x="831" y="440"/>
                        <a:pt x="735" y="354"/>
                      </a:cubicBezTo>
                      <a:cubicBezTo>
                        <a:pt x="778" y="290"/>
                        <a:pt x="799" y="248"/>
                        <a:pt x="842" y="173"/>
                      </a:cubicBezTo>
                      <a:cubicBezTo>
                        <a:pt x="864" y="151"/>
                        <a:pt x="834" y="123"/>
                        <a:pt x="807" y="123"/>
                      </a:cubicBezTo>
                      <a:cubicBezTo>
                        <a:pt x="795" y="123"/>
                        <a:pt x="784" y="129"/>
                        <a:pt x="778" y="141"/>
                      </a:cubicBezTo>
                      <a:cubicBezTo>
                        <a:pt x="735" y="195"/>
                        <a:pt x="703" y="248"/>
                        <a:pt x="671" y="301"/>
                      </a:cubicBezTo>
                      <a:cubicBezTo>
                        <a:pt x="639" y="269"/>
                        <a:pt x="607" y="259"/>
                        <a:pt x="565" y="227"/>
                      </a:cubicBezTo>
                      <a:lnTo>
                        <a:pt x="565" y="216"/>
                      </a:lnTo>
                      <a:cubicBezTo>
                        <a:pt x="565" y="163"/>
                        <a:pt x="586" y="109"/>
                        <a:pt x="618" y="56"/>
                      </a:cubicBezTo>
                      <a:cubicBezTo>
                        <a:pt x="633" y="26"/>
                        <a:pt x="605" y="1"/>
                        <a:pt x="580" y="1"/>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 name="Google Shape;1910;p41">
                  <a:extLst>
                    <a:ext uri="{FF2B5EF4-FFF2-40B4-BE49-F238E27FC236}">
                      <a16:creationId xmlns:a16="http://schemas.microsoft.com/office/drawing/2014/main" id="{D195B09B-7659-02C2-F40F-3BD8FB3AC4E7}"/>
                    </a:ext>
                  </a:extLst>
                </p:cNvPr>
                <p:cNvSpPr/>
                <p:nvPr/>
              </p:nvSpPr>
              <p:spPr>
                <a:xfrm>
                  <a:off x="11445986" y="1565516"/>
                  <a:ext cx="86552" cy="33425"/>
                </a:xfrm>
                <a:custGeom>
                  <a:avLst/>
                  <a:gdLst/>
                  <a:ahLst/>
                  <a:cxnLst/>
                  <a:rect l="l" t="t" r="r" b="b"/>
                  <a:pathLst>
                    <a:path w="782" h="302" extrusionOk="0">
                      <a:moveTo>
                        <a:pt x="585" y="0"/>
                      </a:moveTo>
                      <a:cubicBezTo>
                        <a:pt x="368" y="0"/>
                        <a:pt x="1" y="142"/>
                        <a:pt x="32" y="244"/>
                      </a:cubicBezTo>
                      <a:cubicBezTo>
                        <a:pt x="41" y="285"/>
                        <a:pt x="101" y="302"/>
                        <a:pt x="184" y="302"/>
                      </a:cubicBezTo>
                      <a:cubicBezTo>
                        <a:pt x="404" y="302"/>
                        <a:pt x="782" y="180"/>
                        <a:pt x="735" y="63"/>
                      </a:cubicBezTo>
                      <a:cubicBezTo>
                        <a:pt x="721" y="18"/>
                        <a:pt x="663" y="0"/>
                        <a:pt x="585" y="0"/>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 name="Google Shape;1911;p41">
                  <a:extLst>
                    <a:ext uri="{FF2B5EF4-FFF2-40B4-BE49-F238E27FC236}">
                      <a16:creationId xmlns:a16="http://schemas.microsoft.com/office/drawing/2014/main" id="{5A92CD3C-2C58-A1F4-B688-DF6A8B3CBE4F}"/>
                    </a:ext>
                  </a:extLst>
                </p:cNvPr>
                <p:cNvSpPr/>
                <p:nvPr/>
              </p:nvSpPr>
              <p:spPr>
                <a:xfrm>
                  <a:off x="11147481" y="1617979"/>
                  <a:ext cx="137354" cy="50470"/>
                </a:xfrm>
                <a:custGeom>
                  <a:avLst/>
                  <a:gdLst/>
                  <a:ahLst/>
                  <a:cxnLst/>
                  <a:rect l="l" t="t" r="r" b="b"/>
                  <a:pathLst>
                    <a:path w="1241" h="456" extrusionOk="0">
                      <a:moveTo>
                        <a:pt x="1070" y="1"/>
                      </a:moveTo>
                      <a:cubicBezTo>
                        <a:pt x="753" y="1"/>
                        <a:pt x="1" y="191"/>
                        <a:pt x="35" y="388"/>
                      </a:cubicBezTo>
                      <a:cubicBezTo>
                        <a:pt x="44" y="436"/>
                        <a:pt x="100" y="456"/>
                        <a:pt x="183" y="456"/>
                      </a:cubicBezTo>
                      <a:cubicBezTo>
                        <a:pt x="506" y="456"/>
                        <a:pt x="1240" y="155"/>
                        <a:pt x="1207" y="37"/>
                      </a:cubicBezTo>
                      <a:cubicBezTo>
                        <a:pt x="1198" y="12"/>
                        <a:pt x="1147" y="1"/>
                        <a:pt x="1070" y="1"/>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 name="Google Shape;1912;p41">
                  <a:extLst>
                    <a:ext uri="{FF2B5EF4-FFF2-40B4-BE49-F238E27FC236}">
                      <a16:creationId xmlns:a16="http://schemas.microsoft.com/office/drawing/2014/main" id="{A4AD7400-EC0B-D3D5-22E4-F93497CF4321}"/>
                    </a:ext>
                  </a:extLst>
                </p:cNvPr>
                <p:cNvSpPr/>
                <p:nvPr/>
              </p:nvSpPr>
              <p:spPr>
                <a:xfrm>
                  <a:off x="11907413" y="1933862"/>
                  <a:ext cx="46154" cy="56668"/>
                </a:xfrm>
                <a:custGeom>
                  <a:avLst/>
                  <a:gdLst/>
                  <a:ahLst/>
                  <a:cxnLst/>
                  <a:rect l="l" t="t" r="r" b="b"/>
                  <a:pathLst>
                    <a:path w="417" h="512" extrusionOk="0">
                      <a:moveTo>
                        <a:pt x="63" y="0"/>
                      </a:moveTo>
                      <a:cubicBezTo>
                        <a:pt x="27" y="0"/>
                        <a:pt x="1" y="52"/>
                        <a:pt x="38" y="79"/>
                      </a:cubicBezTo>
                      <a:cubicBezTo>
                        <a:pt x="187" y="186"/>
                        <a:pt x="293" y="324"/>
                        <a:pt x="346" y="484"/>
                      </a:cubicBezTo>
                      <a:cubicBezTo>
                        <a:pt x="350" y="504"/>
                        <a:pt x="362" y="512"/>
                        <a:pt x="374" y="512"/>
                      </a:cubicBezTo>
                      <a:cubicBezTo>
                        <a:pt x="394" y="512"/>
                        <a:pt x="417" y="489"/>
                        <a:pt x="410" y="462"/>
                      </a:cubicBezTo>
                      <a:cubicBezTo>
                        <a:pt x="357" y="271"/>
                        <a:pt x="240" y="132"/>
                        <a:pt x="80" y="5"/>
                      </a:cubicBezTo>
                      <a:cubicBezTo>
                        <a:pt x="74" y="2"/>
                        <a:pt x="68" y="0"/>
                        <a:pt x="63" y="0"/>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4" name="Google Shape;1913;p41">
                  <a:extLst>
                    <a:ext uri="{FF2B5EF4-FFF2-40B4-BE49-F238E27FC236}">
                      <a16:creationId xmlns:a16="http://schemas.microsoft.com/office/drawing/2014/main" id="{4256CA4E-0582-1A6A-8147-9EEBDD9EBE44}"/>
                    </a:ext>
                  </a:extLst>
                </p:cNvPr>
                <p:cNvSpPr/>
                <p:nvPr/>
              </p:nvSpPr>
              <p:spPr>
                <a:xfrm>
                  <a:off x="11703318" y="1812445"/>
                  <a:ext cx="64748" cy="41173"/>
                </a:xfrm>
                <a:custGeom>
                  <a:avLst/>
                  <a:gdLst/>
                  <a:ahLst/>
                  <a:cxnLst/>
                  <a:rect l="l" t="t" r="r" b="b"/>
                  <a:pathLst>
                    <a:path w="585" h="372" extrusionOk="0">
                      <a:moveTo>
                        <a:pt x="43" y="1"/>
                      </a:moveTo>
                      <a:cubicBezTo>
                        <a:pt x="5" y="1"/>
                        <a:pt x="1" y="59"/>
                        <a:pt x="29" y="69"/>
                      </a:cubicBezTo>
                      <a:cubicBezTo>
                        <a:pt x="220" y="122"/>
                        <a:pt x="369" y="218"/>
                        <a:pt x="497" y="356"/>
                      </a:cubicBezTo>
                      <a:cubicBezTo>
                        <a:pt x="508" y="367"/>
                        <a:pt x="520" y="372"/>
                        <a:pt x="531" y="372"/>
                      </a:cubicBezTo>
                      <a:cubicBezTo>
                        <a:pt x="562" y="372"/>
                        <a:pt x="585" y="334"/>
                        <a:pt x="561" y="303"/>
                      </a:cubicBezTo>
                      <a:cubicBezTo>
                        <a:pt x="433" y="164"/>
                        <a:pt x="263" y="58"/>
                        <a:pt x="61" y="5"/>
                      </a:cubicBezTo>
                      <a:cubicBezTo>
                        <a:pt x="54" y="2"/>
                        <a:pt x="48" y="1"/>
                        <a:pt x="43" y="1"/>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 name="Google Shape;1914;p41">
                  <a:extLst>
                    <a:ext uri="{FF2B5EF4-FFF2-40B4-BE49-F238E27FC236}">
                      <a16:creationId xmlns:a16="http://schemas.microsoft.com/office/drawing/2014/main" id="{F2711F72-B293-B340-EC97-B791C86A1CAB}"/>
                    </a:ext>
                  </a:extLst>
                </p:cNvPr>
                <p:cNvSpPr/>
                <p:nvPr/>
              </p:nvSpPr>
              <p:spPr>
                <a:xfrm>
                  <a:off x="11844657" y="1979573"/>
                  <a:ext cx="76369" cy="53901"/>
                </a:xfrm>
                <a:custGeom>
                  <a:avLst/>
                  <a:gdLst/>
                  <a:ahLst/>
                  <a:cxnLst/>
                  <a:rect l="l" t="t" r="r" b="b"/>
                  <a:pathLst>
                    <a:path w="690" h="487" extrusionOk="0">
                      <a:moveTo>
                        <a:pt x="267" y="0"/>
                      </a:moveTo>
                      <a:cubicBezTo>
                        <a:pt x="186" y="0"/>
                        <a:pt x="95" y="28"/>
                        <a:pt x="30" y="49"/>
                      </a:cubicBezTo>
                      <a:cubicBezTo>
                        <a:pt x="0" y="59"/>
                        <a:pt x="16" y="115"/>
                        <a:pt x="52" y="115"/>
                      </a:cubicBezTo>
                      <a:cubicBezTo>
                        <a:pt x="55" y="115"/>
                        <a:pt x="58" y="114"/>
                        <a:pt x="62" y="113"/>
                      </a:cubicBezTo>
                      <a:cubicBezTo>
                        <a:pt x="99" y="103"/>
                        <a:pt x="184" y="76"/>
                        <a:pt x="256" y="76"/>
                      </a:cubicBezTo>
                      <a:cubicBezTo>
                        <a:pt x="328" y="76"/>
                        <a:pt x="386" y="103"/>
                        <a:pt x="370" y="199"/>
                      </a:cubicBezTo>
                      <a:cubicBezTo>
                        <a:pt x="349" y="284"/>
                        <a:pt x="275" y="358"/>
                        <a:pt x="211" y="422"/>
                      </a:cubicBezTo>
                      <a:cubicBezTo>
                        <a:pt x="178" y="454"/>
                        <a:pt x="201" y="487"/>
                        <a:pt x="232" y="487"/>
                      </a:cubicBezTo>
                      <a:cubicBezTo>
                        <a:pt x="242" y="487"/>
                        <a:pt x="253" y="483"/>
                        <a:pt x="264" y="475"/>
                      </a:cubicBezTo>
                      <a:cubicBezTo>
                        <a:pt x="296" y="443"/>
                        <a:pt x="338" y="390"/>
                        <a:pt x="360" y="358"/>
                      </a:cubicBezTo>
                      <a:cubicBezTo>
                        <a:pt x="434" y="380"/>
                        <a:pt x="498" y="411"/>
                        <a:pt x="562" y="422"/>
                      </a:cubicBezTo>
                      <a:cubicBezTo>
                        <a:pt x="566" y="423"/>
                        <a:pt x="570" y="423"/>
                        <a:pt x="573" y="423"/>
                      </a:cubicBezTo>
                      <a:cubicBezTo>
                        <a:pt x="617" y="423"/>
                        <a:pt x="623" y="368"/>
                        <a:pt x="594" y="358"/>
                      </a:cubicBezTo>
                      <a:cubicBezTo>
                        <a:pt x="530" y="337"/>
                        <a:pt x="477" y="316"/>
                        <a:pt x="402" y="305"/>
                      </a:cubicBezTo>
                      <a:cubicBezTo>
                        <a:pt x="424" y="273"/>
                        <a:pt x="434" y="241"/>
                        <a:pt x="434" y="230"/>
                      </a:cubicBezTo>
                      <a:cubicBezTo>
                        <a:pt x="472" y="225"/>
                        <a:pt x="503" y="222"/>
                        <a:pt x="535" y="222"/>
                      </a:cubicBezTo>
                      <a:cubicBezTo>
                        <a:pt x="567" y="222"/>
                        <a:pt x="599" y="225"/>
                        <a:pt x="637" y="230"/>
                      </a:cubicBezTo>
                      <a:cubicBezTo>
                        <a:pt x="640" y="231"/>
                        <a:pt x="643" y="231"/>
                        <a:pt x="646" y="231"/>
                      </a:cubicBezTo>
                      <a:cubicBezTo>
                        <a:pt x="690" y="231"/>
                        <a:pt x="686" y="166"/>
                        <a:pt x="637" y="156"/>
                      </a:cubicBezTo>
                      <a:cubicBezTo>
                        <a:pt x="583" y="145"/>
                        <a:pt x="509" y="145"/>
                        <a:pt x="456" y="145"/>
                      </a:cubicBezTo>
                      <a:cubicBezTo>
                        <a:pt x="456" y="124"/>
                        <a:pt x="456" y="113"/>
                        <a:pt x="445" y="103"/>
                      </a:cubicBezTo>
                      <a:cubicBezTo>
                        <a:pt x="414" y="25"/>
                        <a:pt x="345" y="0"/>
                        <a:pt x="267" y="0"/>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 name="Google Shape;1915;p41">
                  <a:extLst>
                    <a:ext uri="{FF2B5EF4-FFF2-40B4-BE49-F238E27FC236}">
                      <a16:creationId xmlns:a16="http://schemas.microsoft.com/office/drawing/2014/main" id="{EB3D7DFE-B8E3-5FAD-05CE-A9681590D406}"/>
                    </a:ext>
                  </a:extLst>
                </p:cNvPr>
                <p:cNvSpPr/>
                <p:nvPr/>
              </p:nvSpPr>
              <p:spPr>
                <a:xfrm>
                  <a:off x="11663473" y="1842550"/>
                  <a:ext cx="57222" cy="71167"/>
                </a:xfrm>
                <a:custGeom>
                  <a:avLst/>
                  <a:gdLst/>
                  <a:ahLst/>
                  <a:cxnLst/>
                  <a:rect l="l" t="t" r="r" b="b"/>
                  <a:pathLst>
                    <a:path w="517" h="643" extrusionOk="0">
                      <a:moveTo>
                        <a:pt x="337" y="0"/>
                      </a:moveTo>
                      <a:cubicBezTo>
                        <a:pt x="313" y="0"/>
                        <a:pt x="282" y="20"/>
                        <a:pt x="282" y="52"/>
                      </a:cubicBezTo>
                      <a:cubicBezTo>
                        <a:pt x="282" y="116"/>
                        <a:pt x="304" y="180"/>
                        <a:pt x="304" y="244"/>
                      </a:cubicBezTo>
                      <a:cubicBezTo>
                        <a:pt x="272" y="244"/>
                        <a:pt x="261" y="244"/>
                        <a:pt x="229" y="265"/>
                      </a:cubicBezTo>
                      <a:lnTo>
                        <a:pt x="229" y="233"/>
                      </a:lnTo>
                      <a:cubicBezTo>
                        <a:pt x="218" y="180"/>
                        <a:pt x="197" y="127"/>
                        <a:pt x="176" y="84"/>
                      </a:cubicBezTo>
                      <a:cubicBezTo>
                        <a:pt x="172" y="73"/>
                        <a:pt x="163" y="69"/>
                        <a:pt x="152" y="69"/>
                      </a:cubicBezTo>
                      <a:cubicBezTo>
                        <a:pt x="131" y="69"/>
                        <a:pt x="105" y="88"/>
                        <a:pt x="112" y="116"/>
                      </a:cubicBezTo>
                      <a:lnTo>
                        <a:pt x="165" y="265"/>
                      </a:lnTo>
                      <a:cubicBezTo>
                        <a:pt x="165" y="265"/>
                        <a:pt x="165" y="276"/>
                        <a:pt x="176" y="276"/>
                      </a:cubicBezTo>
                      <a:cubicBezTo>
                        <a:pt x="112" y="297"/>
                        <a:pt x="59" y="350"/>
                        <a:pt x="16" y="393"/>
                      </a:cubicBezTo>
                      <a:cubicBezTo>
                        <a:pt x="1" y="423"/>
                        <a:pt x="23" y="453"/>
                        <a:pt x="53" y="453"/>
                      </a:cubicBezTo>
                      <a:cubicBezTo>
                        <a:pt x="65" y="453"/>
                        <a:pt x="78" y="448"/>
                        <a:pt x="91" y="436"/>
                      </a:cubicBezTo>
                      <a:cubicBezTo>
                        <a:pt x="123" y="382"/>
                        <a:pt x="229" y="318"/>
                        <a:pt x="304" y="318"/>
                      </a:cubicBezTo>
                      <a:cubicBezTo>
                        <a:pt x="310" y="317"/>
                        <a:pt x="316" y="317"/>
                        <a:pt x="321" y="317"/>
                      </a:cubicBezTo>
                      <a:cubicBezTo>
                        <a:pt x="428" y="317"/>
                        <a:pt x="399" y="504"/>
                        <a:pt x="389" y="595"/>
                      </a:cubicBezTo>
                      <a:cubicBezTo>
                        <a:pt x="383" y="626"/>
                        <a:pt x="402" y="643"/>
                        <a:pt x="423" y="643"/>
                      </a:cubicBezTo>
                      <a:cubicBezTo>
                        <a:pt x="438" y="643"/>
                        <a:pt x="454" y="634"/>
                        <a:pt x="463" y="617"/>
                      </a:cubicBezTo>
                      <a:cubicBezTo>
                        <a:pt x="495" y="531"/>
                        <a:pt x="517" y="318"/>
                        <a:pt x="378" y="265"/>
                      </a:cubicBezTo>
                      <a:lnTo>
                        <a:pt x="378" y="244"/>
                      </a:lnTo>
                      <a:cubicBezTo>
                        <a:pt x="378" y="180"/>
                        <a:pt x="367" y="116"/>
                        <a:pt x="367" y="31"/>
                      </a:cubicBezTo>
                      <a:cubicBezTo>
                        <a:pt x="367" y="9"/>
                        <a:pt x="354" y="0"/>
                        <a:pt x="337" y="0"/>
                      </a:cubicBezTo>
                      <a:close/>
                    </a:path>
                  </a:pathLst>
                </a:custGeom>
                <a:solidFill>
                  <a:srgbClr val="5638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 name="Google Shape;1916;p41">
                  <a:extLst>
                    <a:ext uri="{FF2B5EF4-FFF2-40B4-BE49-F238E27FC236}">
                      <a16:creationId xmlns:a16="http://schemas.microsoft.com/office/drawing/2014/main" id="{09848F6C-0774-F2C5-452B-8A279401445E}"/>
                    </a:ext>
                  </a:extLst>
                </p:cNvPr>
                <p:cNvSpPr/>
                <p:nvPr/>
              </p:nvSpPr>
              <p:spPr>
                <a:xfrm>
                  <a:off x="11410568" y="1669113"/>
                  <a:ext cx="77919" cy="125732"/>
                </a:xfrm>
                <a:custGeom>
                  <a:avLst/>
                  <a:gdLst/>
                  <a:ahLst/>
                  <a:cxnLst/>
                  <a:rect l="l" t="t" r="r" b="b"/>
                  <a:pathLst>
                    <a:path w="704" h="1136" extrusionOk="0">
                      <a:moveTo>
                        <a:pt x="1" y="1"/>
                      </a:moveTo>
                      <a:cubicBezTo>
                        <a:pt x="43" y="192"/>
                        <a:pt x="139" y="352"/>
                        <a:pt x="246" y="512"/>
                      </a:cubicBezTo>
                      <a:cubicBezTo>
                        <a:pt x="278" y="576"/>
                        <a:pt x="331" y="629"/>
                        <a:pt x="374" y="682"/>
                      </a:cubicBezTo>
                      <a:cubicBezTo>
                        <a:pt x="469" y="789"/>
                        <a:pt x="693" y="1012"/>
                        <a:pt x="416" y="1097"/>
                      </a:cubicBezTo>
                      <a:cubicBezTo>
                        <a:pt x="390" y="1106"/>
                        <a:pt x="392" y="1135"/>
                        <a:pt x="411" y="1135"/>
                      </a:cubicBezTo>
                      <a:cubicBezTo>
                        <a:pt x="415" y="1135"/>
                        <a:pt x="421" y="1133"/>
                        <a:pt x="427" y="1129"/>
                      </a:cubicBezTo>
                      <a:cubicBezTo>
                        <a:pt x="619" y="1097"/>
                        <a:pt x="704" y="980"/>
                        <a:pt x="587" y="831"/>
                      </a:cubicBezTo>
                      <a:cubicBezTo>
                        <a:pt x="480" y="682"/>
                        <a:pt x="363" y="576"/>
                        <a:pt x="256" y="427"/>
                      </a:cubicBezTo>
                      <a:cubicBezTo>
                        <a:pt x="161" y="299"/>
                        <a:pt x="86" y="150"/>
                        <a:pt x="12" y="1"/>
                      </a:cubicBezTo>
                      <a:close/>
                    </a:path>
                  </a:pathLst>
                </a:custGeom>
                <a:solidFill>
                  <a:srgbClr val="BB6B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 name="Google Shape;1917;p41">
                  <a:extLst>
                    <a:ext uri="{FF2B5EF4-FFF2-40B4-BE49-F238E27FC236}">
                      <a16:creationId xmlns:a16="http://schemas.microsoft.com/office/drawing/2014/main" id="{C4D663AA-9CB4-422C-99BA-F6024BF771F0}"/>
                    </a:ext>
                  </a:extLst>
                </p:cNvPr>
                <p:cNvSpPr/>
                <p:nvPr/>
              </p:nvSpPr>
              <p:spPr>
                <a:xfrm>
                  <a:off x="11741835" y="1933087"/>
                  <a:ext cx="73159" cy="65191"/>
                </a:xfrm>
                <a:custGeom>
                  <a:avLst/>
                  <a:gdLst/>
                  <a:ahLst/>
                  <a:cxnLst/>
                  <a:rect l="l" t="t" r="r" b="b"/>
                  <a:pathLst>
                    <a:path w="661" h="589" extrusionOk="0">
                      <a:moveTo>
                        <a:pt x="660" y="1"/>
                      </a:moveTo>
                      <a:lnTo>
                        <a:pt x="660" y="1"/>
                      </a:lnTo>
                      <a:cubicBezTo>
                        <a:pt x="522" y="171"/>
                        <a:pt x="309" y="246"/>
                        <a:pt x="128" y="352"/>
                      </a:cubicBezTo>
                      <a:cubicBezTo>
                        <a:pt x="0" y="416"/>
                        <a:pt x="0" y="523"/>
                        <a:pt x="128" y="587"/>
                      </a:cubicBezTo>
                      <a:cubicBezTo>
                        <a:pt x="131" y="588"/>
                        <a:pt x="134" y="589"/>
                        <a:pt x="137" y="589"/>
                      </a:cubicBezTo>
                      <a:cubicBezTo>
                        <a:pt x="157" y="589"/>
                        <a:pt x="177" y="561"/>
                        <a:pt x="149" y="533"/>
                      </a:cubicBezTo>
                      <a:cubicBezTo>
                        <a:pt x="96" y="491"/>
                        <a:pt x="96" y="427"/>
                        <a:pt x="149" y="384"/>
                      </a:cubicBezTo>
                      <a:cubicBezTo>
                        <a:pt x="181" y="374"/>
                        <a:pt x="213" y="352"/>
                        <a:pt x="245" y="331"/>
                      </a:cubicBezTo>
                      <a:cubicBezTo>
                        <a:pt x="298" y="310"/>
                        <a:pt x="362" y="267"/>
                        <a:pt x="415" y="235"/>
                      </a:cubicBezTo>
                      <a:cubicBezTo>
                        <a:pt x="522" y="171"/>
                        <a:pt x="607" y="97"/>
                        <a:pt x="660" y="1"/>
                      </a:cubicBezTo>
                      <a:close/>
                    </a:path>
                  </a:pathLst>
                </a:custGeom>
                <a:solidFill>
                  <a:srgbClr val="BB6B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 name="Google Shape;1918;p41">
                  <a:extLst>
                    <a:ext uri="{FF2B5EF4-FFF2-40B4-BE49-F238E27FC236}">
                      <a16:creationId xmlns:a16="http://schemas.microsoft.com/office/drawing/2014/main" id="{FE3D24AA-A052-EDF3-2D35-D4426A8FA037}"/>
                    </a:ext>
                  </a:extLst>
                </p:cNvPr>
                <p:cNvSpPr/>
                <p:nvPr/>
              </p:nvSpPr>
              <p:spPr>
                <a:xfrm>
                  <a:off x="11335195" y="1836463"/>
                  <a:ext cx="227558" cy="116657"/>
                </a:xfrm>
                <a:custGeom>
                  <a:avLst/>
                  <a:gdLst/>
                  <a:ahLst/>
                  <a:cxnLst/>
                  <a:rect l="l" t="t" r="r" b="b"/>
                  <a:pathLst>
                    <a:path w="2056" h="1054" extrusionOk="0">
                      <a:moveTo>
                        <a:pt x="2056" y="1"/>
                      </a:moveTo>
                      <a:lnTo>
                        <a:pt x="2056" y="1"/>
                      </a:lnTo>
                      <a:cubicBezTo>
                        <a:pt x="1604" y="196"/>
                        <a:pt x="1111" y="301"/>
                        <a:pt x="616" y="301"/>
                      </a:cubicBezTo>
                      <a:cubicBezTo>
                        <a:pt x="410" y="301"/>
                        <a:pt x="204" y="283"/>
                        <a:pt x="0" y="246"/>
                      </a:cubicBezTo>
                      <a:lnTo>
                        <a:pt x="0" y="246"/>
                      </a:lnTo>
                      <a:cubicBezTo>
                        <a:pt x="192" y="491"/>
                        <a:pt x="394" y="704"/>
                        <a:pt x="639" y="853"/>
                      </a:cubicBezTo>
                      <a:cubicBezTo>
                        <a:pt x="811" y="961"/>
                        <a:pt x="1013" y="1054"/>
                        <a:pt x="1213" y="1054"/>
                      </a:cubicBezTo>
                      <a:cubicBezTo>
                        <a:pt x="1249" y="1054"/>
                        <a:pt x="1285" y="1051"/>
                        <a:pt x="1321" y="1044"/>
                      </a:cubicBezTo>
                      <a:cubicBezTo>
                        <a:pt x="1544" y="1012"/>
                        <a:pt x="1725" y="831"/>
                        <a:pt x="1843" y="650"/>
                      </a:cubicBezTo>
                      <a:cubicBezTo>
                        <a:pt x="1960" y="459"/>
                        <a:pt x="2002" y="203"/>
                        <a:pt x="205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 name="Google Shape;1919;p41">
                  <a:extLst>
                    <a:ext uri="{FF2B5EF4-FFF2-40B4-BE49-F238E27FC236}">
                      <a16:creationId xmlns:a16="http://schemas.microsoft.com/office/drawing/2014/main" id="{EA7EFA93-34C0-7CEC-8B6E-022B90B7807D}"/>
                    </a:ext>
                  </a:extLst>
                </p:cNvPr>
                <p:cNvSpPr/>
                <p:nvPr/>
              </p:nvSpPr>
              <p:spPr>
                <a:xfrm>
                  <a:off x="11694685" y="2035688"/>
                  <a:ext cx="123851" cy="80243"/>
                </a:xfrm>
                <a:custGeom>
                  <a:avLst/>
                  <a:gdLst/>
                  <a:ahLst/>
                  <a:cxnLst/>
                  <a:rect l="l" t="t" r="r" b="b"/>
                  <a:pathLst>
                    <a:path w="1119" h="725" extrusionOk="0">
                      <a:moveTo>
                        <a:pt x="0" y="0"/>
                      </a:moveTo>
                      <a:cubicBezTo>
                        <a:pt x="0" y="128"/>
                        <a:pt x="0" y="288"/>
                        <a:pt x="43" y="394"/>
                      </a:cubicBezTo>
                      <a:cubicBezTo>
                        <a:pt x="85" y="511"/>
                        <a:pt x="149" y="618"/>
                        <a:pt x="256" y="671"/>
                      </a:cubicBezTo>
                      <a:cubicBezTo>
                        <a:pt x="318" y="708"/>
                        <a:pt x="387" y="725"/>
                        <a:pt x="458" y="725"/>
                      </a:cubicBezTo>
                      <a:cubicBezTo>
                        <a:pt x="571" y="725"/>
                        <a:pt x="686" y="683"/>
                        <a:pt x="778" y="618"/>
                      </a:cubicBezTo>
                      <a:cubicBezTo>
                        <a:pt x="937" y="511"/>
                        <a:pt x="1012" y="298"/>
                        <a:pt x="1118" y="149"/>
                      </a:cubicBezTo>
                      <a:lnTo>
                        <a:pt x="1118" y="149"/>
                      </a:lnTo>
                      <a:cubicBezTo>
                        <a:pt x="1002" y="176"/>
                        <a:pt x="884" y="189"/>
                        <a:pt x="766" y="189"/>
                      </a:cubicBezTo>
                      <a:cubicBezTo>
                        <a:pt x="504" y="189"/>
                        <a:pt x="242" y="125"/>
                        <a:pt x="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 name="Google Shape;1920;p41">
                  <a:extLst>
                    <a:ext uri="{FF2B5EF4-FFF2-40B4-BE49-F238E27FC236}">
                      <a16:creationId xmlns:a16="http://schemas.microsoft.com/office/drawing/2014/main" id="{2832D793-C418-0BDE-57F3-DFB909761FB5}"/>
                    </a:ext>
                  </a:extLst>
                </p:cNvPr>
                <p:cNvSpPr/>
                <p:nvPr/>
              </p:nvSpPr>
              <p:spPr>
                <a:xfrm>
                  <a:off x="11870778" y="2070608"/>
                  <a:ext cx="85666" cy="51688"/>
                </a:xfrm>
                <a:custGeom>
                  <a:avLst/>
                  <a:gdLst/>
                  <a:ahLst/>
                  <a:cxnLst/>
                  <a:rect l="l" t="t" r="r" b="b"/>
                  <a:pathLst>
                    <a:path w="774" h="467" extrusionOk="0">
                      <a:moveTo>
                        <a:pt x="329" y="1"/>
                      </a:moveTo>
                      <a:cubicBezTo>
                        <a:pt x="212" y="1"/>
                        <a:pt x="0" y="58"/>
                        <a:pt x="49" y="205"/>
                      </a:cubicBezTo>
                      <a:cubicBezTo>
                        <a:pt x="92" y="332"/>
                        <a:pt x="315" y="428"/>
                        <a:pt x="433" y="460"/>
                      </a:cubicBezTo>
                      <a:cubicBezTo>
                        <a:pt x="461" y="464"/>
                        <a:pt x="488" y="466"/>
                        <a:pt x="514" y="466"/>
                      </a:cubicBezTo>
                      <a:cubicBezTo>
                        <a:pt x="566" y="466"/>
                        <a:pt x="614" y="457"/>
                        <a:pt x="656" y="428"/>
                      </a:cubicBezTo>
                      <a:cubicBezTo>
                        <a:pt x="731" y="386"/>
                        <a:pt x="773" y="300"/>
                        <a:pt x="741" y="226"/>
                      </a:cubicBezTo>
                      <a:cubicBezTo>
                        <a:pt x="731" y="173"/>
                        <a:pt x="677" y="141"/>
                        <a:pt x="624" y="109"/>
                      </a:cubicBezTo>
                      <a:cubicBezTo>
                        <a:pt x="539" y="66"/>
                        <a:pt x="454" y="13"/>
                        <a:pt x="358" y="2"/>
                      </a:cubicBezTo>
                      <a:cubicBezTo>
                        <a:pt x="349" y="1"/>
                        <a:pt x="340" y="1"/>
                        <a:pt x="329" y="1"/>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 name="Google Shape;1921;p41">
                  <a:extLst>
                    <a:ext uri="{FF2B5EF4-FFF2-40B4-BE49-F238E27FC236}">
                      <a16:creationId xmlns:a16="http://schemas.microsoft.com/office/drawing/2014/main" id="{E1FF8EEC-2173-EE5B-3E2E-240CF1B86153}"/>
                    </a:ext>
                  </a:extLst>
                </p:cNvPr>
                <p:cNvSpPr/>
                <p:nvPr/>
              </p:nvSpPr>
              <p:spPr>
                <a:xfrm>
                  <a:off x="11582676" y="1904698"/>
                  <a:ext cx="80243" cy="64084"/>
                </a:xfrm>
                <a:custGeom>
                  <a:avLst/>
                  <a:gdLst/>
                  <a:ahLst/>
                  <a:cxnLst/>
                  <a:rect l="l" t="t" r="r" b="b"/>
                  <a:pathLst>
                    <a:path w="725" h="579" extrusionOk="0">
                      <a:moveTo>
                        <a:pt x="354" y="1"/>
                      </a:moveTo>
                      <a:cubicBezTo>
                        <a:pt x="321" y="1"/>
                        <a:pt x="291" y="7"/>
                        <a:pt x="267" y="21"/>
                      </a:cubicBezTo>
                      <a:cubicBezTo>
                        <a:pt x="1" y="181"/>
                        <a:pt x="373" y="490"/>
                        <a:pt x="522" y="554"/>
                      </a:cubicBezTo>
                      <a:cubicBezTo>
                        <a:pt x="554" y="569"/>
                        <a:pt x="585" y="579"/>
                        <a:pt x="612" y="579"/>
                      </a:cubicBezTo>
                      <a:cubicBezTo>
                        <a:pt x="622" y="579"/>
                        <a:pt x="631" y="578"/>
                        <a:pt x="640" y="575"/>
                      </a:cubicBezTo>
                      <a:cubicBezTo>
                        <a:pt x="682" y="554"/>
                        <a:pt x="693" y="532"/>
                        <a:pt x="714" y="490"/>
                      </a:cubicBezTo>
                      <a:cubicBezTo>
                        <a:pt x="725" y="447"/>
                        <a:pt x="714" y="415"/>
                        <a:pt x="714" y="383"/>
                      </a:cubicBezTo>
                      <a:cubicBezTo>
                        <a:pt x="693" y="309"/>
                        <a:pt x="661" y="234"/>
                        <a:pt x="618" y="170"/>
                      </a:cubicBezTo>
                      <a:cubicBezTo>
                        <a:pt x="576" y="117"/>
                        <a:pt x="522" y="64"/>
                        <a:pt x="469" y="21"/>
                      </a:cubicBezTo>
                      <a:cubicBezTo>
                        <a:pt x="434" y="9"/>
                        <a:pt x="393" y="1"/>
                        <a:pt x="354" y="1"/>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 name="Google Shape;1922;p41">
                  <a:extLst>
                    <a:ext uri="{FF2B5EF4-FFF2-40B4-BE49-F238E27FC236}">
                      <a16:creationId xmlns:a16="http://schemas.microsoft.com/office/drawing/2014/main" id="{63F093BC-298D-CC6D-5F83-252D7CAAC57F}"/>
                    </a:ext>
                  </a:extLst>
                </p:cNvPr>
                <p:cNvSpPr/>
                <p:nvPr/>
              </p:nvSpPr>
              <p:spPr>
                <a:xfrm>
                  <a:off x="11540286" y="1752180"/>
                  <a:ext cx="82567" cy="57886"/>
                </a:xfrm>
                <a:custGeom>
                  <a:avLst/>
                  <a:gdLst/>
                  <a:ahLst/>
                  <a:cxnLst/>
                  <a:rect l="l" t="t" r="r" b="b"/>
                  <a:pathLst>
                    <a:path w="746" h="523" extrusionOk="0">
                      <a:moveTo>
                        <a:pt x="505" y="0"/>
                      </a:moveTo>
                      <a:cubicBezTo>
                        <a:pt x="426" y="0"/>
                        <a:pt x="351" y="16"/>
                        <a:pt x="277" y="57"/>
                      </a:cubicBezTo>
                      <a:cubicBezTo>
                        <a:pt x="171" y="111"/>
                        <a:pt x="0" y="206"/>
                        <a:pt x="53" y="366"/>
                      </a:cubicBezTo>
                      <a:cubicBezTo>
                        <a:pt x="89" y="480"/>
                        <a:pt x="186" y="522"/>
                        <a:pt x="288" y="522"/>
                      </a:cubicBezTo>
                      <a:cubicBezTo>
                        <a:pt x="339" y="522"/>
                        <a:pt x="391" y="512"/>
                        <a:pt x="437" y="494"/>
                      </a:cubicBezTo>
                      <a:cubicBezTo>
                        <a:pt x="533" y="473"/>
                        <a:pt x="618" y="398"/>
                        <a:pt x="682" y="324"/>
                      </a:cubicBezTo>
                      <a:cubicBezTo>
                        <a:pt x="703" y="270"/>
                        <a:pt x="746" y="217"/>
                        <a:pt x="735" y="153"/>
                      </a:cubicBezTo>
                      <a:cubicBezTo>
                        <a:pt x="724" y="68"/>
                        <a:pt x="639" y="15"/>
                        <a:pt x="575" y="4"/>
                      </a:cubicBezTo>
                      <a:cubicBezTo>
                        <a:pt x="551" y="2"/>
                        <a:pt x="528" y="0"/>
                        <a:pt x="505" y="0"/>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 name="Google Shape;1923;p41">
                  <a:extLst>
                    <a:ext uri="{FF2B5EF4-FFF2-40B4-BE49-F238E27FC236}">
                      <a16:creationId xmlns:a16="http://schemas.microsoft.com/office/drawing/2014/main" id="{E9AA69FA-E97A-674C-8B0C-19C3F9BDC4CE}"/>
                    </a:ext>
                  </a:extLst>
                </p:cNvPr>
                <p:cNvSpPr/>
                <p:nvPr/>
              </p:nvSpPr>
              <p:spPr>
                <a:xfrm>
                  <a:off x="11144824" y="1811394"/>
                  <a:ext cx="141006" cy="63198"/>
                </a:xfrm>
                <a:custGeom>
                  <a:avLst/>
                  <a:gdLst/>
                  <a:ahLst/>
                  <a:cxnLst/>
                  <a:rect l="l" t="t" r="r" b="b"/>
                  <a:pathLst>
                    <a:path w="1274" h="571" extrusionOk="0">
                      <a:moveTo>
                        <a:pt x="610" y="0"/>
                      </a:moveTo>
                      <a:cubicBezTo>
                        <a:pt x="405" y="0"/>
                        <a:pt x="0" y="66"/>
                        <a:pt x="59" y="332"/>
                      </a:cubicBezTo>
                      <a:cubicBezTo>
                        <a:pt x="70" y="406"/>
                        <a:pt x="123" y="438"/>
                        <a:pt x="176" y="481"/>
                      </a:cubicBezTo>
                      <a:cubicBezTo>
                        <a:pt x="230" y="523"/>
                        <a:pt x="283" y="534"/>
                        <a:pt x="357" y="545"/>
                      </a:cubicBezTo>
                      <a:cubicBezTo>
                        <a:pt x="443" y="560"/>
                        <a:pt x="529" y="570"/>
                        <a:pt x="615" y="570"/>
                      </a:cubicBezTo>
                      <a:cubicBezTo>
                        <a:pt x="646" y="570"/>
                        <a:pt x="677" y="569"/>
                        <a:pt x="709" y="566"/>
                      </a:cubicBezTo>
                      <a:cubicBezTo>
                        <a:pt x="805" y="566"/>
                        <a:pt x="900" y="534"/>
                        <a:pt x="975" y="481"/>
                      </a:cubicBezTo>
                      <a:cubicBezTo>
                        <a:pt x="1273" y="257"/>
                        <a:pt x="868" y="33"/>
                        <a:pt x="655" y="2"/>
                      </a:cubicBezTo>
                      <a:cubicBezTo>
                        <a:pt x="642" y="1"/>
                        <a:pt x="626" y="0"/>
                        <a:pt x="610" y="0"/>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 name="Google Shape;1924;p41">
                  <a:extLst>
                    <a:ext uri="{FF2B5EF4-FFF2-40B4-BE49-F238E27FC236}">
                      <a16:creationId xmlns:a16="http://schemas.microsoft.com/office/drawing/2014/main" id="{140A110E-397C-714B-F6DF-01A985A8BD16}"/>
                    </a:ext>
                  </a:extLst>
                </p:cNvPr>
                <p:cNvSpPr/>
                <p:nvPr/>
              </p:nvSpPr>
              <p:spPr>
                <a:xfrm>
                  <a:off x="12040008" y="2131648"/>
                  <a:ext cx="41394" cy="47924"/>
                </a:xfrm>
                <a:custGeom>
                  <a:avLst/>
                  <a:gdLst/>
                  <a:ahLst/>
                  <a:cxnLst/>
                  <a:rect l="l" t="t" r="r" b="b"/>
                  <a:pathLst>
                    <a:path w="374" h="433" extrusionOk="0">
                      <a:moveTo>
                        <a:pt x="141" y="0"/>
                      </a:moveTo>
                      <a:cubicBezTo>
                        <a:pt x="104" y="0"/>
                        <a:pt x="72" y="14"/>
                        <a:pt x="54" y="49"/>
                      </a:cubicBezTo>
                      <a:cubicBezTo>
                        <a:pt x="0" y="124"/>
                        <a:pt x="181" y="166"/>
                        <a:pt x="160" y="283"/>
                      </a:cubicBezTo>
                      <a:cubicBezTo>
                        <a:pt x="149" y="337"/>
                        <a:pt x="107" y="390"/>
                        <a:pt x="75" y="432"/>
                      </a:cubicBezTo>
                      <a:cubicBezTo>
                        <a:pt x="160" y="401"/>
                        <a:pt x="224" y="390"/>
                        <a:pt x="277" y="337"/>
                      </a:cubicBezTo>
                      <a:cubicBezTo>
                        <a:pt x="330" y="294"/>
                        <a:pt x="373" y="219"/>
                        <a:pt x="362" y="156"/>
                      </a:cubicBezTo>
                      <a:cubicBezTo>
                        <a:pt x="340" y="81"/>
                        <a:pt x="228" y="0"/>
                        <a:pt x="141" y="0"/>
                      </a:cubicBezTo>
                      <a:close/>
                    </a:path>
                  </a:pathLst>
                </a:custGeom>
                <a:solidFill>
                  <a:srgbClr val="1D1D1B">
                    <a:alpha val="324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 name="Google Shape;1925;p41">
                  <a:extLst>
                    <a:ext uri="{FF2B5EF4-FFF2-40B4-BE49-F238E27FC236}">
                      <a16:creationId xmlns:a16="http://schemas.microsoft.com/office/drawing/2014/main" id="{E249AD3F-0568-3DBE-C5C4-E5B8BD2E3266}"/>
                    </a:ext>
                  </a:extLst>
                </p:cNvPr>
                <p:cNvSpPr/>
                <p:nvPr/>
              </p:nvSpPr>
              <p:spPr>
                <a:xfrm>
                  <a:off x="10963862" y="1889811"/>
                  <a:ext cx="90315" cy="80686"/>
                </a:xfrm>
                <a:custGeom>
                  <a:avLst/>
                  <a:gdLst/>
                  <a:ahLst/>
                  <a:cxnLst/>
                  <a:rect l="l" t="t" r="r" b="b"/>
                  <a:pathLst>
                    <a:path w="816" h="729" extrusionOk="0">
                      <a:moveTo>
                        <a:pt x="428" y="0"/>
                      </a:moveTo>
                      <a:cubicBezTo>
                        <a:pt x="417" y="0"/>
                        <a:pt x="406" y="3"/>
                        <a:pt x="395" y="9"/>
                      </a:cubicBezTo>
                      <a:cubicBezTo>
                        <a:pt x="203" y="83"/>
                        <a:pt x="1" y="403"/>
                        <a:pt x="150" y="594"/>
                      </a:cubicBezTo>
                      <a:cubicBezTo>
                        <a:pt x="219" y="687"/>
                        <a:pt x="327" y="729"/>
                        <a:pt x="435" y="729"/>
                      </a:cubicBezTo>
                      <a:cubicBezTo>
                        <a:pt x="576" y="729"/>
                        <a:pt x="718" y="657"/>
                        <a:pt x="778" y="530"/>
                      </a:cubicBezTo>
                      <a:cubicBezTo>
                        <a:pt x="816" y="478"/>
                        <a:pt x="758" y="425"/>
                        <a:pt x="709" y="425"/>
                      </a:cubicBezTo>
                      <a:cubicBezTo>
                        <a:pt x="689" y="425"/>
                        <a:pt x="671" y="434"/>
                        <a:pt x="661" y="456"/>
                      </a:cubicBezTo>
                      <a:cubicBezTo>
                        <a:pt x="619" y="541"/>
                        <a:pt x="555" y="584"/>
                        <a:pt x="459" y="584"/>
                      </a:cubicBezTo>
                      <a:cubicBezTo>
                        <a:pt x="363" y="584"/>
                        <a:pt x="257" y="552"/>
                        <a:pt x="257" y="445"/>
                      </a:cubicBezTo>
                      <a:cubicBezTo>
                        <a:pt x="257" y="317"/>
                        <a:pt x="363" y="190"/>
                        <a:pt x="470" y="136"/>
                      </a:cubicBezTo>
                      <a:cubicBezTo>
                        <a:pt x="544" y="109"/>
                        <a:pt x="497" y="0"/>
                        <a:pt x="4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 name="Google Shape;1926;p41">
                  <a:extLst>
                    <a:ext uri="{FF2B5EF4-FFF2-40B4-BE49-F238E27FC236}">
                      <a16:creationId xmlns:a16="http://schemas.microsoft.com/office/drawing/2014/main" id="{CADB16BA-B1B0-790F-6573-0540D1BF2400}"/>
                    </a:ext>
                  </a:extLst>
                </p:cNvPr>
                <p:cNvSpPr/>
                <p:nvPr/>
              </p:nvSpPr>
              <p:spPr>
                <a:xfrm>
                  <a:off x="10869673" y="1394514"/>
                  <a:ext cx="259323" cy="419699"/>
                </a:xfrm>
                <a:custGeom>
                  <a:avLst/>
                  <a:gdLst/>
                  <a:ahLst/>
                  <a:cxnLst/>
                  <a:rect l="l" t="t" r="r" b="b"/>
                  <a:pathLst>
                    <a:path w="2343" h="3792" extrusionOk="0">
                      <a:moveTo>
                        <a:pt x="2343" y="0"/>
                      </a:moveTo>
                      <a:lnTo>
                        <a:pt x="2343" y="0"/>
                      </a:lnTo>
                      <a:cubicBezTo>
                        <a:pt x="2172" y="86"/>
                        <a:pt x="2023" y="224"/>
                        <a:pt x="1906" y="352"/>
                      </a:cubicBezTo>
                      <a:cubicBezTo>
                        <a:pt x="1789" y="512"/>
                        <a:pt x="1683" y="693"/>
                        <a:pt x="1597" y="863"/>
                      </a:cubicBezTo>
                      <a:cubicBezTo>
                        <a:pt x="1427" y="1225"/>
                        <a:pt x="1352" y="1608"/>
                        <a:pt x="1257" y="1981"/>
                      </a:cubicBezTo>
                      <a:cubicBezTo>
                        <a:pt x="1161" y="2364"/>
                        <a:pt x="1054" y="2737"/>
                        <a:pt x="852" y="3057"/>
                      </a:cubicBezTo>
                      <a:cubicBezTo>
                        <a:pt x="767" y="3216"/>
                        <a:pt x="639" y="3376"/>
                        <a:pt x="501" y="3493"/>
                      </a:cubicBezTo>
                      <a:cubicBezTo>
                        <a:pt x="426" y="3568"/>
                        <a:pt x="351" y="3610"/>
                        <a:pt x="266" y="3664"/>
                      </a:cubicBezTo>
                      <a:cubicBezTo>
                        <a:pt x="192" y="3727"/>
                        <a:pt x="96" y="3759"/>
                        <a:pt x="0" y="3791"/>
                      </a:cubicBezTo>
                      <a:cubicBezTo>
                        <a:pt x="192" y="3759"/>
                        <a:pt x="373" y="3685"/>
                        <a:pt x="533" y="3568"/>
                      </a:cubicBezTo>
                      <a:cubicBezTo>
                        <a:pt x="682" y="3440"/>
                        <a:pt x="831" y="3280"/>
                        <a:pt x="937" y="3120"/>
                      </a:cubicBezTo>
                      <a:cubicBezTo>
                        <a:pt x="1161" y="2790"/>
                        <a:pt x="1278" y="2407"/>
                        <a:pt x="1374" y="2034"/>
                      </a:cubicBezTo>
                      <a:cubicBezTo>
                        <a:pt x="1470" y="1640"/>
                        <a:pt x="1544" y="1268"/>
                        <a:pt x="1683" y="916"/>
                      </a:cubicBezTo>
                      <a:cubicBezTo>
                        <a:pt x="1746" y="735"/>
                        <a:pt x="1842" y="565"/>
                        <a:pt x="1949" y="405"/>
                      </a:cubicBezTo>
                      <a:cubicBezTo>
                        <a:pt x="2055" y="245"/>
                        <a:pt x="2183" y="118"/>
                        <a:pt x="2343" y="0"/>
                      </a:cubicBezTo>
                      <a:close/>
                    </a:path>
                  </a:pathLst>
                </a:custGeom>
                <a:solidFill>
                  <a:srgbClr val="8457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 name="Google Shape;1927;p41">
                  <a:extLst>
                    <a:ext uri="{FF2B5EF4-FFF2-40B4-BE49-F238E27FC236}">
                      <a16:creationId xmlns:a16="http://schemas.microsoft.com/office/drawing/2014/main" id="{7890A6C5-447D-6757-8631-5859A56E0C47}"/>
                    </a:ext>
                  </a:extLst>
                </p:cNvPr>
                <p:cNvSpPr/>
                <p:nvPr/>
              </p:nvSpPr>
              <p:spPr>
                <a:xfrm>
                  <a:off x="11310402" y="1307298"/>
                  <a:ext cx="501048" cy="178084"/>
                </a:xfrm>
                <a:custGeom>
                  <a:avLst/>
                  <a:gdLst/>
                  <a:ahLst/>
                  <a:cxnLst/>
                  <a:rect l="l" t="t" r="r" b="b"/>
                  <a:pathLst>
                    <a:path w="4527" h="1609" extrusionOk="0">
                      <a:moveTo>
                        <a:pt x="1" y="0"/>
                      </a:moveTo>
                      <a:cubicBezTo>
                        <a:pt x="363" y="224"/>
                        <a:pt x="746" y="426"/>
                        <a:pt x="1130" y="639"/>
                      </a:cubicBezTo>
                      <a:cubicBezTo>
                        <a:pt x="1524" y="842"/>
                        <a:pt x="1896" y="1033"/>
                        <a:pt x="2280" y="1236"/>
                      </a:cubicBezTo>
                      <a:cubicBezTo>
                        <a:pt x="2652" y="1432"/>
                        <a:pt x="3055" y="1609"/>
                        <a:pt x="3488" y="1609"/>
                      </a:cubicBezTo>
                      <a:cubicBezTo>
                        <a:pt x="3500" y="1609"/>
                        <a:pt x="3513" y="1609"/>
                        <a:pt x="3525" y="1608"/>
                      </a:cubicBezTo>
                      <a:cubicBezTo>
                        <a:pt x="3760" y="1598"/>
                        <a:pt x="3973" y="1534"/>
                        <a:pt x="4154" y="1406"/>
                      </a:cubicBezTo>
                      <a:cubicBezTo>
                        <a:pt x="4345" y="1289"/>
                        <a:pt x="4484" y="1108"/>
                        <a:pt x="4526" y="895"/>
                      </a:cubicBezTo>
                      <a:lnTo>
                        <a:pt x="4526" y="895"/>
                      </a:lnTo>
                      <a:cubicBezTo>
                        <a:pt x="4452" y="1108"/>
                        <a:pt x="4303" y="1268"/>
                        <a:pt x="4111" y="1353"/>
                      </a:cubicBezTo>
                      <a:cubicBezTo>
                        <a:pt x="3930" y="1449"/>
                        <a:pt x="3717" y="1502"/>
                        <a:pt x="3515" y="1502"/>
                      </a:cubicBezTo>
                      <a:cubicBezTo>
                        <a:pt x="3100" y="1491"/>
                        <a:pt x="2706" y="1300"/>
                        <a:pt x="2333" y="1119"/>
                      </a:cubicBezTo>
                      <a:cubicBezTo>
                        <a:pt x="1949" y="916"/>
                        <a:pt x="1555" y="735"/>
                        <a:pt x="1172" y="543"/>
                      </a:cubicBezTo>
                      <a:cubicBezTo>
                        <a:pt x="789" y="362"/>
                        <a:pt x="405" y="171"/>
                        <a:pt x="1" y="0"/>
                      </a:cubicBezTo>
                      <a:close/>
                    </a:path>
                  </a:pathLst>
                </a:custGeom>
                <a:solidFill>
                  <a:srgbClr val="8457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 name="Google Shape;1928;p41">
                  <a:extLst>
                    <a:ext uri="{FF2B5EF4-FFF2-40B4-BE49-F238E27FC236}">
                      <a16:creationId xmlns:a16="http://schemas.microsoft.com/office/drawing/2014/main" id="{0D88B168-1A6C-4577-7714-7297772C94CA}"/>
                    </a:ext>
                  </a:extLst>
                </p:cNvPr>
                <p:cNvSpPr/>
                <p:nvPr/>
              </p:nvSpPr>
              <p:spPr>
                <a:xfrm>
                  <a:off x="10577365" y="1795179"/>
                  <a:ext cx="123851" cy="670278"/>
                </a:xfrm>
                <a:custGeom>
                  <a:avLst/>
                  <a:gdLst/>
                  <a:ahLst/>
                  <a:cxnLst/>
                  <a:rect l="l" t="t" r="r" b="b"/>
                  <a:pathLst>
                    <a:path w="1119" h="6056" extrusionOk="0">
                      <a:moveTo>
                        <a:pt x="905" y="1"/>
                      </a:moveTo>
                      <a:cubicBezTo>
                        <a:pt x="969" y="267"/>
                        <a:pt x="1012" y="533"/>
                        <a:pt x="980" y="800"/>
                      </a:cubicBezTo>
                      <a:cubicBezTo>
                        <a:pt x="991" y="1066"/>
                        <a:pt x="980" y="1343"/>
                        <a:pt x="937" y="1609"/>
                      </a:cubicBezTo>
                      <a:cubicBezTo>
                        <a:pt x="873" y="2152"/>
                        <a:pt x="746" y="2684"/>
                        <a:pt x="586" y="3206"/>
                      </a:cubicBezTo>
                      <a:cubicBezTo>
                        <a:pt x="426" y="3739"/>
                        <a:pt x="245" y="4260"/>
                        <a:pt x="117" y="4793"/>
                      </a:cubicBezTo>
                      <a:cubicBezTo>
                        <a:pt x="53" y="5059"/>
                        <a:pt x="0" y="5347"/>
                        <a:pt x="85" y="5624"/>
                      </a:cubicBezTo>
                      <a:cubicBezTo>
                        <a:pt x="128" y="5762"/>
                        <a:pt x="224" y="5879"/>
                        <a:pt x="341" y="5964"/>
                      </a:cubicBezTo>
                      <a:cubicBezTo>
                        <a:pt x="426" y="6018"/>
                        <a:pt x="528" y="6056"/>
                        <a:pt x="631" y="6056"/>
                      </a:cubicBezTo>
                      <a:cubicBezTo>
                        <a:pt x="669" y="6056"/>
                        <a:pt x="708" y="6050"/>
                        <a:pt x="746" y="6039"/>
                      </a:cubicBezTo>
                      <a:lnTo>
                        <a:pt x="746" y="6039"/>
                      </a:lnTo>
                      <a:cubicBezTo>
                        <a:pt x="718" y="6045"/>
                        <a:pt x="691" y="6048"/>
                        <a:pt x="664" y="6048"/>
                      </a:cubicBezTo>
                      <a:cubicBezTo>
                        <a:pt x="557" y="6048"/>
                        <a:pt x="458" y="6000"/>
                        <a:pt x="373" y="5932"/>
                      </a:cubicBezTo>
                      <a:cubicBezTo>
                        <a:pt x="266" y="5858"/>
                        <a:pt x="192" y="5730"/>
                        <a:pt x="160" y="5613"/>
                      </a:cubicBezTo>
                      <a:cubicBezTo>
                        <a:pt x="85" y="5357"/>
                        <a:pt x="139" y="5080"/>
                        <a:pt x="224" y="4825"/>
                      </a:cubicBezTo>
                      <a:cubicBezTo>
                        <a:pt x="373" y="4303"/>
                        <a:pt x="554" y="3792"/>
                        <a:pt x="714" y="3259"/>
                      </a:cubicBezTo>
                      <a:cubicBezTo>
                        <a:pt x="873" y="2727"/>
                        <a:pt x="1012" y="2195"/>
                        <a:pt x="1065" y="1630"/>
                      </a:cubicBezTo>
                      <a:cubicBezTo>
                        <a:pt x="1118" y="1087"/>
                        <a:pt x="1086" y="512"/>
                        <a:pt x="905" y="1"/>
                      </a:cubicBezTo>
                      <a:close/>
                    </a:path>
                  </a:pathLst>
                </a:custGeom>
                <a:solidFill>
                  <a:srgbClr val="8457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 name="Google Shape;1929;p41">
                  <a:extLst>
                    <a:ext uri="{FF2B5EF4-FFF2-40B4-BE49-F238E27FC236}">
                      <a16:creationId xmlns:a16="http://schemas.microsoft.com/office/drawing/2014/main" id="{18B9DC7E-1EC6-2D94-6F02-185C067134D9}"/>
                    </a:ext>
                  </a:extLst>
                </p:cNvPr>
                <p:cNvSpPr/>
                <p:nvPr/>
              </p:nvSpPr>
              <p:spPr>
                <a:xfrm>
                  <a:off x="12058824" y="1819971"/>
                  <a:ext cx="30769" cy="244049"/>
                </a:xfrm>
                <a:custGeom>
                  <a:avLst/>
                  <a:gdLst/>
                  <a:ahLst/>
                  <a:cxnLst/>
                  <a:rect l="l" t="t" r="r" b="b"/>
                  <a:pathLst>
                    <a:path w="278" h="2205" extrusionOk="0">
                      <a:moveTo>
                        <a:pt x="1" y="1"/>
                      </a:moveTo>
                      <a:lnTo>
                        <a:pt x="1" y="1"/>
                      </a:lnTo>
                      <a:cubicBezTo>
                        <a:pt x="107" y="160"/>
                        <a:pt x="150" y="331"/>
                        <a:pt x="160" y="533"/>
                      </a:cubicBezTo>
                      <a:cubicBezTo>
                        <a:pt x="171" y="714"/>
                        <a:pt x="150" y="895"/>
                        <a:pt x="118" y="1076"/>
                      </a:cubicBezTo>
                      <a:cubicBezTo>
                        <a:pt x="86" y="1268"/>
                        <a:pt x="43" y="1449"/>
                        <a:pt x="33" y="1641"/>
                      </a:cubicBezTo>
                      <a:cubicBezTo>
                        <a:pt x="1" y="1822"/>
                        <a:pt x="11" y="2024"/>
                        <a:pt x="86" y="2205"/>
                      </a:cubicBezTo>
                      <a:cubicBezTo>
                        <a:pt x="54" y="1832"/>
                        <a:pt x="171" y="1481"/>
                        <a:pt x="246" y="1108"/>
                      </a:cubicBezTo>
                      <a:cubicBezTo>
                        <a:pt x="267" y="906"/>
                        <a:pt x="278" y="714"/>
                        <a:pt x="256" y="522"/>
                      </a:cubicBezTo>
                      <a:cubicBezTo>
                        <a:pt x="224" y="320"/>
                        <a:pt x="150" y="128"/>
                        <a:pt x="1" y="1"/>
                      </a:cubicBezTo>
                      <a:close/>
                    </a:path>
                  </a:pathLst>
                </a:custGeom>
                <a:solidFill>
                  <a:srgbClr val="8457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1" name="Google Shape;1930;p41">
                  <a:extLst>
                    <a:ext uri="{FF2B5EF4-FFF2-40B4-BE49-F238E27FC236}">
                      <a16:creationId xmlns:a16="http://schemas.microsoft.com/office/drawing/2014/main" id="{EE57B3DD-AADB-8B8F-4DD7-34791876CAB9}"/>
                    </a:ext>
                  </a:extLst>
                </p:cNvPr>
                <p:cNvSpPr/>
                <p:nvPr/>
              </p:nvSpPr>
              <p:spPr>
                <a:xfrm>
                  <a:off x="12148475" y="1784664"/>
                  <a:ext cx="116767" cy="370114"/>
                </a:xfrm>
                <a:custGeom>
                  <a:avLst/>
                  <a:gdLst/>
                  <a:ahLst/>
                  <a:cxnLst/>
                  <a:rect l="l" t="t" r="r" b="b"/>
                  <a:pathLst>
                    <a:path w="1055" h="3344" extrusionOk="0">
                      <a:moveTo>
                        <a:pt x="0" y="0"/>
                      </a:moveTo>
                      <a:lnTo>
                        <a:pt x="0" y="0"/>
                      </a:lnTo>
                      <a:cubicBezTo>
                        <a:pt x="160" y="43"/>
                        <a:pt x="319" y="107"/>
                        <a:pt x="458" y="181"/>
                      </a:cubicBezTo>
                      <a:cubicBezTo>
                        <a:pt x="586" y="277"/>
                        <a:pt x="692" y="394"/>
                        <a:pt x="777" y="543"/>
                      </a:cubicBezTo>
                      <a:cubicBezTo>
                        <a:pt x="852" y="682"/>
                        <a:pt x="895" y="841"/>
                        <a:pt x="905" y="1001"/>
                      </a:cubicBezTo>
                      <a:cubicBezTo>
                        <a:pt x="916" y="1161"/>
                        <a:pt x="895" y="1321"/>
                        <a:pt x="841" y="1480"/>
                      </a:cubicBezTo>
                      <a:cubicBezTo>
                        <a:pt x="745" y="1778"/>
                        <a:pt x="564" y="2077"/>
                        <a:pt x="405" y="2364"/>
                      </a:cubicBezTo>
                      <a:cubicBezTo>
                        <a:pt x="319" y="2513"/>
                        <a:pt x="245" y="2673"/>
                        <a:pt x="192" y="2833"/>
                      </a:cubicBezTo>
                      <a:cubicBezTo>
                        <a:pt x="138" y="2992"/>
                        <a:pt x="96" y="3163"/>
                        <a:pt x="96" y="3344"/>
                      </a:cubicBezTo>
                      <a:cubicBezTo>
                        <a:pt x="138" y="3163"/>
                        <a:pt x="181" y="3003"/>
                        <a:pt x="256" y="2865"/>
                      </a:cubicBezTo>
                      <a:cubicBezTo>
                        <a:pt x="319" y="2705"/>
                        <a:pt x="405" y="2566"/>
                        <a:pt x="501" y="2417"/>
                      </a:cubicBezTo>
                      <a:cubicBezTo>
                        <a:pt x="682" y="2141"/>
                        <a:pt x="873" y="1853"/>
                        <a:pt x="980" y="1512"/>
                      </a:cubicBezTo>
                      <a:cubicBezTo>
                        <a:pt x="1033" y="1353"/>
                        <a:pt x="1054" y="1172"/>
                        <a:pt x="1044" y="1001"/>
                      </a:cubicBezTo>
                      <a:cubicBezTo>
                        <a:pt x="1033" y="820"/>
                        <a:pt x="980" y="650"/>
                        <a:pt x="873" y="501"/>
                      </a:cubicBezTo>
                      <a:cubicBezTo>
                        <a:pt x="671" y="213"/>
                        <a:pt x="351" y="11"/>
                        <a:pt x="0" y="0"/>
                      </a:cubicBezTo>
                      <a:close/>
                    </a:path>
                  </a:pathLst>
                </a:custGeom>
                <a:solidFill>
                  <a:srgbClr val="8457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2" name="Google Shape;1931;p41">
                  <a:extLst>
                    <a:ext uri="{FF2B5EF4-FFF2-40B4-BE49-F238E27FC236}">
                      <a16:creationId xmlns:a16="http://schemas.microsoft.com/office/drawing/2014/main" id="{BF7CBECF-7AD2-568C-F6EA-F81EB6B0E0D7}"/>
                    </a:ext>
                  </a:extLst>
                </p:cNvPr>
                <p:cNvSpPr/>
                <p:nvPr/>
              </p:nvSpPr>
              <p:spPr>
                <a:xfrm>
                  <a:off x="11740617" y="1730430"/>
                  <a:ext cx="245267" cy="77919"/>
                </a:xfrm>
                <a:custGeom>
                  <a:avLst/>
                  <a:gdLst/>
                  <a:ahLst/>
                  <a:cxnLst/>
                  <a:rect l="l" t="t" r="r" b="b"/>
                  <a:pathLst>
                    <a:path w="2216" h="704" extrusionOk="0">
                      <a:moveTo>
                        <a:pt x="1" y="0"/>
                      </a:moveTo>
                      <a:cubicBezTo>
                        <a:pt x="203" y="362"/>
                        <a:pt x="597" y="618"/>
                        <a:pt x="1023" y="692"/>
                      </a:cubicBezTo>
                      <a:cubicBezTo>
                        <a:pt x="1083" y="700"/>
                        <a:pt x="1144" y="704"/>
                        <a:pt x="1205" y="704"/>
                      </a:cubicBezTo>
                      <a:cubicBezTo>
                        <a:pt x="1575" y="704"/>
                        <a:pt x="1950" y="567"/>
                        <a:pt x="2215" y="320"/>
                      </a:cubicBezTo>
                      <a:lnTo>
                        <a:pt x="2215" y="320"/>
                      </a:lnTo>
                      <a:cubicBezTo>
                        <a:pt x="1928" y="489"/>
                        <a:pt x="1607" y="571"/>
                        <a:pt x="1296" y="571"/>
                      </a:cubicBezTo>
                      <a:cubicBezTo>
                        <a:pt x="1215" y="571"/>
                        <a:pt x="1134" y="565"/>
                        <a:pt x="1055" y="554"/>
                      </a:cubicBezTo>
                      <a:cubicBezTo>
                        <a:pt x="650" y="501"/>
                        <a:pt x="299" y="298"/>
                        <a:pt x="1" y="0"/>
                      </a:cubicBezTo>
                      <a:close/>
                    </a:path>
                  </a:pathLst>
                </a:custGeom>
                <a:solidFill>
                  <a:srgbClr val="8457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3" name="Google Shape;1932;p41">
                  <a:extLst>
                    <a:ext uri="{FF2B5EF4-FFF2-40B4-BE49-F238E27FC236}">
                      <a16:creationId xmlns:a16="http://schemas.microsoft.com/office/drawing/2014/main" id="{41AD4A38-693F-C8FA-DF99-37F015855681}"/>
                    </a:ext>
                  </a:extLst>
                </p:cNvPr>
                <p:cNvSpPr/>
                <p:nvPr/>
              </p:nvSpPr>
              <p:spPr>
                <a:xfrm>
                  <a:off x="12129549" y="2214769"/>
                  <a:ext cx="48478" cy="261758"/>
                </a:xfrm>
                <a:custGeom>
                  <a:avLst/>
                  <a:gdLst/>
                  <a:ahLst/>
                  <a:cxnLst/>
                  <a:rect l="l" t="t" r="r" b="b"/>
                  <a:pathLst>
                    <a:path w="438" h="2365" extrusionOk="0">
                      <a:moveTo>
                        <a:pt x="54" y="1"/>
                      </a:moveTo>
                      <a:lnTo>
                        <a:pt x="54" y="1"/>
                      </a:lnTo>
                      <a:cubicBezTo>
                        <a:pt x="33" y="203"/>
                        <a:pt x="65" y="416"/>
                        <a:pt x="118" y="608"/>
                      </a:cubicBezTo>
                      <a:cubicBezTo>
                        <a:pt x="171" y="821"/>
                        <a:pt x="224" y="1013"/>
                        <a:pt x="256" y="1215"/>
                      </a:cubicBezTo>
                      <a:cubicBezTo>
                        <a:pt x="309" y="1609"/>
                        <a:pt x="214" y="2014"/>
                        <a:pt x="1" y="2365"/>
                      </a:cubicBezTo>
                      <a:cubicBezTo>
                        <a:pt x="288" y="2077"/>
                        <a:pt x="437" y="1620"/>
                        <a:pt x="384" y="1194"/>
                      </a:cubicBezTo>
                      <a:cubicBezTo>
                        <a:pt x="320" y="768"/>
                        <a:pt x="107" y="416"/>
                        <a:pt x="54" y="1"/>
                      </a:cubicBezTo>
                      <a:close/>
                    </a:path>
                  </a:pathLst>
                </a:custGeom>
                <a:solidFill>
                  <a:srgbClr val="8457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4" name="Google Shape;1933;p41">
                  <a:extLst>
                    <a:ext uri="{FF2B5EF4-FFF2-40B4-BE49-F238E27FC236}">
                      <a16:creationId xmlns:a16="http://schemas.microsoft.com/office/drawing/2014/main" id="{6B82F836-B2E9-1974-723A-3BE941FB062C}"/>
                    </a:ext>
                  </a:extLst>
                </p:cNvPr>
                <p:cNvSpPr/>
                <p:nvPr/>
              </p:nvSpPr>
              <p:spPr>
                <a:xfrm>
                  <a:off x="10661040" y="1956662"/>
                  <a:ext cx="89651" cy="505476"/>
                </a:xfrm>
                <a:custGeom>
                  <a:avLst/>
                  <a:gdLst/>
                  <a:ahLst/>
                  <a:cxnLst/>
                  <a:rect l="l" t="t" r="r" b="b"/>
                  <a:pathLst>
                    <a:path w="810" h="4567" extrusionOk="0">
                      <a:moveTo>
                        <a:pt x="810" y="1"/>
                      </a:moveTo>
                      <a:lnTo>
                        <a:pt x="810" y="1"/>
                      </a:lnTo>
                      <a:cubicBezTo>
                        <a:pt x="692" y="406"/>
                        <a:pt x="597" y="810"/>
                        <a:pt x="501" y="1225"/>
                      </a:cubicBezTo>
                      <a:cubicBezTo>
                        <a:pt x="416" y="1641"/>
                        <a:pt x="330" y="2035"/>
                        <a:pt x="235" y="2450"/>
                      </a:cubicBezTo>
                      <a:lnTo>
                        <a:pt x="117" y="3068"/>
                      </a:lnTo>
                      <a:cubicBezTo>
                        <a:pt x="75" y="3281"/>
                        <a:pt x="22" y="3472"/>
                        <a:pt x="11" y="3685"/>
                      </a:cubicBezTo>
                      <a:cubicBezTo>
                        <a:pt x="0" y="3898"/>
                        <a:pt x="11" y="4122"/>
                        <a:pt x="149" y="4314"/>
                      </a:cubicBezTo>
                      <a:cubicBezTo>
                        <a:pt x="203" y="4409"/>
                        <a:pt x="288" y="4473"/>
                        <a:pt x="384" y="4527"/>
                      </a:cubicBezTo>
                      <a:cubicBezTo>
                        <a:pt x="442" y="4552"/>
                        <a:pt x="504" y="4566"/>
                        <a:pt x="567" y="4566"/>
                      </a:cubicBezTo>
                      <a:cubicBezTo>
                        <a:pt x="608" y="4566"/>
                        <a:pt x="650" y="4560"/>
                        <a:pt x="692" y="4548"/>
                      </a:cubicBezTo>
                      <a:lnTo>
                        <a:pt x="692" y="4548"/>
                      </a:lnTo>
                      <a:cubicBezTo>
                        <a:pt x="673" y="4551"/>
                        <a:pt x="653" y="4552"/>
                        <a:pt x="633" y="4552"/>
                      </a:cubicBezTo>
                      <a:cubicBezTo>
                        <a:pt x="452" y="4552"/>
                        <a:pt x="279" y="4425"/>
                        <a:pt x="203" y="4271"/>
                      </a:cubicBezTo>
                      <a:cubicBezTo>
                        <a:pt x="96" y="4101"/>
                        <a:pt x="96" y="3888"/>
                        <a:pt x="117" y="3685"/>
                      </a:cubicBezTo>
                      <a:cubicBezTo>
                        <a:pt x="149" y="3483"/>
                        <a:pt x="203" y="3270"/>
                        <a:pt x="235" y="3078"/>
                      </a:cubicBezTo>
                      <a:lnTo>
                        <a:pt x="373" y="2461"/>
                      </a:lnTo>
                      <a:cubicBezTo>
                        <a:pt x="447" y="2067"/>
                        <a:pt x="543" y="1651"/>
                        <a:pt x="607" y="1236"/>
                      </a:cubicBezTo>
                      <a:cubicBezTo>
                        <a:pt x="682" y="831"/>
                        <a:pt x="756" y="416"/>
                        <a:pt x="810" y="1"/>
                      </a:cubicBezTo>
                      <a:close/>
                    </a:path>
                  </a:pathLst>
                </a:custGeom>
                <a:solidFill>
                  <a:srgbClr val="8457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5" name="Google Shape;1934;p41">
                  <a:extLst>
                    <a:ext uri="{FF2B5EF4-FFF2-40B4-BE49-F238E27FC236}">
                      <a16:creationId xmlns:a16="http://schemas.microsoft.com/office/drawing/2014/main" id="{92FF0E77-55B1-BA55-A2E4-FFFCB8F46EE5}"/>
                    </a:ext>
                  </a:extLst>
                </p:cNvPr>
                <p:cNvSpPr/>
                <p:nvPr/>
              </p:nvSpPr>
              <p:spPr>
                <a:xfrm>
                  <a:off x="10780021" y="2573153"/>
                  <a:ext cx="101494" cy="186274"/>
                </a:xfrm>
                <a:custGeom>
                  <a:avLst/>
                  <a:gdLst/>
                  <a:ahLst/>
                  <a:cxnLst/>
                  <a:rect l="l" t="t" r="r" b="b"/>
                  <a:pathLst>
                    <a:path w="917" h="1683" extrusionOk="0">
                      <a:moveTo>
                        <a:pt x="214" y="0"/>
                      </a:moveTo>
                      <a:cubicBezTo>
                        <a:pt x="107" y="139"/>
                        <a:pt x="43" y="320"/>
                        <a:pt x="11" y="490"/>
                      </a:cubicBezTo>
                      <a:cubicBezTo>
                        <a:pt x="1" y="671"/>
                        <a:pt x="33" y="863"/>
                        <a:pt x="97" y="1033"/>
                      </a:cubicBezTo>
                      <a:cubicBezTo>
                        <a:pt x="160" y="1203"/>
                        <a:pt x="278" y="1363"/>
                        <a:pt x="427" y="1470"/>
                      </a:cubicBezTo>
                      <a:cubicBezTo>
                        <a:pt x="576" y="1597"/>
                        <a:pt x="746" y="1661"/>
                        <a:pt x="917" y="1683"/>
                      </a:cubicBezTo>
                      <a:cubicBezTo>
                        <a:pt x="757" y="1608"/>
                        <a:pt x="618" y="1512"/>
                        <a:pt x="491" y="1395"/>
                      </a:cubicBezTo>
                      <a:cubicBezTo>
                        <a:pt x="373" y="1278"/>
                        <a:pt x="278" y="1129"/>
                        <a:pt x="214" y="980"/>
                      </a:cubicBezTo>
                      <a:cubicBezTo>
                        <a:pt x="150" y="831"/>
                        <a:pt x="118" y="671"/>
                        <a:pt x="118" y="501"/>
                      </a:cubicBezTo>
                      <a:cubicBezTo>
                        <a:pt x="118" y="330"/>
                        <a:pt x="150" y="160"/>
                        <a:pt x="214" y="0"/>
                      </a:cubicBezTo>
                      <a:close/>
                    </a:path>
                  </a:pathLst>
                </a:custGeom>
                <a:solidFill>
                  <a:srgbClr val="8457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6" name="Google Shape;1935;p41">
                  <a:extLst>
                    <a:ext uri="{FF2B5EF4-FFF2-40B4-BE49-F238E27FC236}">
                      <a16:creationId xmlns:a16="http://schemas.microsoft.com/office/drawing/2014/main" id="{F21005FF-765A-4EFF-D3DE-5735477FE9F5}"/>
                    </a:ext>
                  </a:extLst>
                </p:cNvPr>
                <p:cNvSpPr/>
                <p:nvPr/>
              </p:nvSpPr>
              <p:spPr>
                <a:xfrm>
                  <a:off x="11032262" y="2965627"/>
                  <a:ext cx="232317" cy="265853"/>
                </a:xfrm>
                <a:custGeom>
                  <a:avLst/>
                  <a:gdLst/>
                  <a:ahLst/>
                  <a:cxnLst/>
                  <a:rect l="l" t="t" r="r" b="b"/>
                  <a:pathLst>
                    <a:path w="2099" h="2402" extrusionOk="0">
                      <a:moveTo>
                        <a:pt x="2088" y="0"/>
                      </a:moveTo>
                      <a:lnTo>
                        <a:pt x="2088" y="0"/>
                      </a:lnTo>
                      <a:cubicBezTo>
                        <a:pt x="2045" y="309"/>
                        <a:pt x="2024" y="618"/>
                        <a:pt x="1928" y="927"/>
                      </a:cubicBezTo>
                      <a:cubicBezTo>
                        <a:pt x="1864" y="1214"/>
                        <a:pt x="1758" y="1512"/>
                        <a:pt x="1587" y="1747"/>
                      </a:cubicBezTo>
                      <a:cubicBezTo>
                        <a:pt x="1428" y="1992"/>
                        <a:pt x="1172" y="2173"/>
                        <a:pt x="895" y="2268"/>
                      </a:cubicBezTo>
                      <a:cubicBezTo>
                        <a:pt x="757" y="2311"/>
                        <a:pt x="597" y="2332"/>
                        <a:pt x="448" y="2332"/>
                      </a:cubicBezTo>
                      <a:cubicBezTo>
                        <a:pt x="309" y="2332"/>
                        <a:pt x="150" y="2311"/>
                        <a:pt x="1" y="2279"/>
                      </a:cubicBezTo>
                      <a:lnTo>
                        <a:pt x="1" y="2279"/>
                      </a:lnTo>
                      <a:cubicBezTo>
                        <a:pt x="191" y="2356"/>
                        <a:pt x="404" y="2401"/>
                        <a:pt x="613" y="2401"/>
                      </a:cubicBezTo>
                      <a:cubicBezTo>
                        <a:pt x="720" y="2401"/>
                        <a:pt x="826" y="2390"/>
                        <a:pt x="927" y="2364"/>
                      </a:cubicBezTo>
                      <a:cubicBezTo>
                        <a:pt x="1087" y="2322"/>
                        <a:pt x="1236" y="2258"/>
                        <a:pt x="1374" y="2162"/>
                      </a:cubicBezTo>
                      <a:cubicBezTo>
                        <a:pt x="1491" y="2066"/>
                        <a:pt x="1609" y="1949"/>
                        <a:pt x="1704" y="1810"/>
                      </a:cubicBezTo>
                      <a:cubicBezTo>
                        <a:pt x="1885" y="1544"/>
                        <a:pt x="1992" y="1246"/>
                        <a:pt x="2045" y="937"/>
                      </a:cubicBezTo>
                      <a:cubicBezTo>
                        <a:pt x="2098" y="628"/>
                        <a:pt x="2098" y="309"/>
                        <a:pt x="208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7" name="Google Shape;1936;p41">
                  <a:extLst>
                    <a:ext uri="{FF2B5EF4-FFF2-40B4-BE49-F238E27FC236}">
                      <a16:creationId xmlns:a16="http://schemas.microsoft.com/office/drawing/2014/main" id="{DAF0960E-41DA-EE02-1AD3-5401B2DD13CC}"/>
                    </a:ext>
                  </a:extLst>
                </p:cNvPr>
                <p:cNvSpPr/>
                <p:nvPr/>
              </p:nvSpPr>
              <p:spPr>
                <a:xfrm>
                  <a:off x="11708852" y="2952678"/>
                  <a:ext cx="247591" cy="233756"/>
                </a:xfrm>
                <a:custGeom>
                  <a:avLst/>
                  <a:gdLst/>
                  <a:ahLst/>
                  <a:cxnLst/>
                  <a:rect l="l" t="t" r="r" b="b"/>
                  <a:pathLst>
                    <a:path w="2237" h="2112" extrusionOk="0">
                      <a:moveTo>
                        <a:pt x="0" y="0"/>
                      </a:moveTo>
                      <a:cubicBezTo>
                        <a:pt x="21" y="298"/>
                        <a:pt x="75" y="586"/>
                        <a:pt x="160" y="884"/>
                      </a:cubicBezTo>
                      <a:cubicBezTo>
                        <a:pt x="245" y="1161"/>
                        <a:pt x="394" y="1427"/>
                        <a:pt x="607" y="1651"/>
                      </a:cubicBezTo>
                      <a:cubicBezTo>
                        <a:pt x="809" y="1864"/>
                        <a:pt x="1076" y="2034"/>
                        <a:pt x="1384" y="2087"/>
                      </a:cubicBezTo>
                      <a:cubicBezTo>
                        <a:pt x="1454" y="2103"/>
                        <a:pt x="1528" y="2111"/>
                        <a:pt x="1604" y="2111"/>
                      </a:cubicBezTo>
                      <a:cubicBezTo>
                        <a:pt x="1680" y="2111"/>
                        <a:pt x="1757" y="2103"/>
                        <a:pt x="1832" y="2087"/>
                      </a:cubicBezTo>
                      <a:cubicBezTo>
                        <a:pt x="1981" y="2066"/>
                        <a:pt x="2108" y="2013"/>
                        <a:pt x="2236" y="1917"/>
                      </a:cubicBezTo>
                      <a:lnTo>
                        <a:pt x="2236" y="1917"/>
                      </a:lnTo>
                      <a:cubicBezTo>
                        <a:pt x="2098" y="1970"/>
                        <a:pt x="1970" y="2013"/>
                        <a:pt x="1821" y="2023"/>
                      </a:cubicBezTo>
                      <a:cubicBezTo>
                        <a:pt x="1788" y="2026"/>
                        <a:pt x="1756" y="2027"/>
                        <a:pt x="1723" y="2027"/>
                      </a:cubicBezTo>
                      <a:cubicBezTo>
                        <a:pt x="1617" y="2027"/>
                        <a:pt x="1511" y="2013"/>
                        <a:pt x="1406" y="1981"/>
                      </a:cubicBezTo>
                      <a:cubicBezTo>
                        <a:pt x="1139" y="1906"/>
                        <a:pt x="884" y="1746"/>
                        <a:pt x="703" y="1544"/>
                      </a:cubicBezTo>
                      <a:cubicBezTo>
                        <a:pt x="501" y="1331"/>
                        <a:pt x="351" y="1097"/>
                        <a:pt x="245" y="831"/>
                      </a:cubicBezTo>
                      <a:cubicBezTo>
                        <a:pt x="138" y="564"/>
                        <a:pt x="64" y="277"/>
                        <a:pt x="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8" name="Google Shape;1937;p41">
                  <a:extLst>
                    <a:ext uri="{FF2B5EF4-FFF2-40B4-BE49-F238E27FC236}">
                      <a16:creationId xmlns:a16="http://schemas.microsoft.com/office/drawing/2014/main" id="{1B923CA3-30C0-9D4C-FFF4-E3ACE4A95213}"/>
                    </a:ext>
                  </a:extLst>
                </p:cNvPr>
                <p:cNvSpPr/>
                <p:nvPr/>
              </p:nvSpPr>
              <p:spPr>
                <a:xfrm>
                  <a:off x="11522577" y="3386325"/>
                  <a:ext cx="141560" cy="254675"/>
                </a:xfrm>
                <a:custGeom>
                  <a:avLst/>
                  <a:gdLst/>
                  <a:ahLst/>
                  <a:cxnLst/>
                  <a:rect l="l" t="t" r="r" b="b"/>
                  <a:pathLst>
                    <a:path w="1279" h="2301" extrusionOk="0">
                      <a:moveTo>
                        <a:pt x="1278" y="1"/>
                      </a:moveTo>
                      <a:lnTo>
                        <a:pt x="1278" y="1"/>
                      </a:lnTo>
                      <a:cubicBezTo>
                        <a:pt x="1065" y="65"/>
                        <a:pt x="852" y="139"/>
                        <a:pt x="639" y="235"/>
                      </a:cubicBezTo>
                      <a:cubicBezTo>
                        <a:pt x="426" y="331"/>
                        <a:pt x="224" y="437"/>
                        <a:pt x="32" y="565"/>
                      </a:cubicBezTo>
                      <a:lnTo>
                        <a:pt x="1" y="586"/>
                      </a:lnTo>
                      <a:lnTo>
                        <a:pt x="1" y="618"/>
                      </a:lnTo>
                      <a:cubicBezTo>
                        <a:pt x="11" y="1183"/>
                        <a:pt x="64" y="1758"/>
                        <a:pt x="203" y="2301"/>
                      </a:cubicBezTo>
                      <a:cubicBezTo>
                        <a:pt x="192" y="1749"/>
                        <a:pt x="151" y="1207"/>
                        <a:pt x="120" y="656"/>
                      </a:cubicBezTo>
                      <a:lnTo>
                        <a:pt x="120" y="656"/>
                      </a:lnTo>
                      <a:cubicBezTo>
                        <a:pt x="486" y="408"/>
                        <a:pt x="893" y="220"/>
                        <a:pt x="127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9" name="Google Shape;1938;p41">
                <a:extLst>
                  <a:ext uri="{FF2B5EF4-FFF2-40B4-BE49-F238E27FC236}">
                    <a16:creationId xmlns:a16="http://schemas.microsoft.com/office/drawing/2014/main" id="{DCD9EE98-B29B-1F4F-5DE3-C7279AB37B7E}"/>
                  </a:ext>
                </a:extLst>
              </p:cNvPr>
              <p:cNvSpPr/>
              <p:nvPr/>
            </p:nvSpPr>
            <p:spPr>
              <a:xfrm flipH="1">
                <a:off x="3928081" y="3187377"/>
                <a:ext cx="210176" cy="245325"/>
              </a:xfrm>
              <a:custGeom>
                <a:avLst/>
                <a:gdLst/>
                <a:ahLst/>
                <a:cxnLst/>
                <a:rect l="l" t="t" r="r" b="b"/>
                <a:pathLst>
                  <a:path w="2930" h="3420" extrusionOk="0">
                    <a:moveTo>
                      <a:pt x="831" y="1"/>
                    </a:moveTo>
                    <a:cubicBezTo>
                      <a:pt x="629" y="1"/>
                      <a:pt x="459" y="129"/>
                      <a:pt x="352" y="299"/>
                    </a:cubicBezTo>
                    <a:cubicBezTo>
                      <a:pt x="246" y="459"/>
                      <a:pt x="192" y="661"/>
                      <a:pt x="171" y="863"/>
                    </a:cubicBezTo>
                    <a:cubicBezTo>
                      <a:pt x="1" y="1726"/>
                      <a:pt x="235" y="2578"/>
                      <a:pt x="544" y="3419"/>
                    </a:cubicBezTo>
                    <a:cubicBezTo>
                      <a:pt x="1310" y="3185"/>
                      <a:pt x="2003" y="2737"/>
                      <a:pt x="2556" y="2152"/>
                    </a:cubicBezTo>
                    <a:cubicBezTo>
                      <a:pt x="2673" y="2024"/>
                      <a:pt x="2791" y="1875"/>
                      <a:pt x="2854" y="1715"/>
                    </a:cubicBezTo>
                    <a:cubicBezTo>
                      <a:pt x="2929" y="1545"/>
                      <a:pt x="2929" y="1353"/>
                      <a:pt x="2833" y="1193"/>
                    </a:cubicBezTo>
                    <a:cubicBezTo>
                      <a:pt x="2723" y="1024"/>
                      <a:pt x="2520" y="943"/>
                      <a:pt x="2313" y="943"/>
                    </a:cubicBezTo>
                    <a:cubicBezTo>
                      <a:pt x="2259" y="943"/>
                      <a:pt x="2204" y="948"/>
                      <a:pt x="2152" y="959"/>
                    </a:cubicBezTo>
                    <a:cubicBezTo>
                      <a:pt x="1896" y="1012"/>
                      <a:pt x="1683" y="1161"/>
                      <a:pt x="1491" y="1300"/>
                    </a:cubicBezTo>
                    <a:cubicBezTo>
                      <a:pt x="1513" y="1034"/>
                      <a:pt x="1502" y="725"/>
                      <a:pt x="1417" y="480"/>
                    </a:cubicBezTo>
                    <a:cubicBezTo>
                      <a:pt x="1332" y="224"/>
                      <a:pt x="1097" y="1"/>
                      <a:pt x="83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spTree>
    <p:extLst>
      <p:ext uri="{BB962C8B-B14F-4D97-AF65-F5344CB8AC3E}">
        <p14:creationId xmlns:p14="http://schemas.microsoft.com/office/powerpoint/2010/main" val="1089364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784AF-D077-1B20-3E25-8235D75F76A7}"/>
              </a:ext>
            </a:extLst>
          </p:cNvPr>
          <p:cNvSpPr>
            <a:spLocks noGrp="1"/>
          </p:cNvSpPr>
          <p:nvPr>
            <p:ph type="title"/>
          </p:nvPr>
        </p:nvSpPr>
        <p:spPr/>
        <p:txBody>
          <a:bodyPr/>
          <a:lstStyle/>
          <a:p>
            <a:r>
              <a:rPr lang="en-US" dirty="0" err="1"/>
              <a:t>BackgrounD</a:t>
            </a:r>
            <a:r>
              <a:rPr lang="en-US" dirty="0"/>
              <a:t> and significance </a:t>
            </a:r>
            <a:r>
              <a:rPr lang="en-US" dirty="0" err="1"/>
              <a:t>cont</a:t>
            </a:r>
            <a:r>
              <a:rPr lang="en-US" dirty="0"/>
              <a:t>…..</a:t>
            </a:r>
          </a:p>
        </p:txBody>
      </p:sp>
      <p:sp>
        <p:nvSpPr>
          <p:cNvPr id="3" name="Text Placeholder 2">
            <a:extLst>
              <a:ext uri="{FF2B5EF4-FFF2-40B4-BE49-F238E27FC236}">
                <a16:creationId xmlns:a16="http://schemas.microsoft.com/office/drawing/2014/main" id="{28ED7C0F-472F-71CA-DEBF-74ED5A544AA8}"/>
              </a:ext>
            </a:extLst>
          </p:cNvPr>
          <p:cNvSpPr>
            <a:spLocks noGrp="1"/>
          </p:cNvSpPr>
          <p:nvPr>
            <p:ph type="body" idx="1"/>
          </p:nvPr>
        </p:nvSpPr>
        <p:spPr/>
        <p:txBody>
          <a:bodyPr/>
          <a:lstStyle/>
          <a:p>
            <a:endParaRPr lang="en-US" sz="1800" dirty="0"/>
          </a:p>
          <a:p>
            <a:r>
              <a:rPr lang="en-US" sz="1800" dirty="0"/>
              <a:t>4/5 women of all races initiate breastfeeding after birth.</a:t>
            </a:r>
          </a:p>
          <a:p>
            <a:endParaRPr lang="en-US" sz="1800" dirty="0"/>
          </a:p>
          <a:p>
            <a:r>
              <a:rPr lang="en-US" sz="1800" dirty="0"/>
              <a:t>African American women have the lowest breastfeeding initiation rates (60%).</a:t>
            </a:r>
          </a:p>
          <a:p>
            <a:endParaRPr lang="en-US" sz="1800" dirty="0"/>
          </a:p>
          <a:p>
            <a:r>
              <a:rPr lang="en-US" sz="1800" dirty="0"/>
              <a:t>Lowest continuation rates at 6-month (28%) and 12-month (13%)  when compared to all other races . </a:t>
            </a:r>
            <a:r>
              <a:rPr lang="en-US" sz="1800" dirty="0">
                <a:solidFill>
                  <a:schemeClr val="bg1">
                    <a:lumMod val="75000"/>
                  </a:schemeClr>
                </a:solidFill>
              </a:rPr>
              <a:t>(Jones et al., 2015)</a:t>
            </a:r>
            <a:r>
              <a:rPr lang="en-US" sz="1800" dirty="0"/>
              <a:t> </a:t>
            </a:r>
          </a:p>
          <a:p>
            <a:pPr marL="114300" indent="0">
              <a:buNone/>
            </a:pPr>
            <a:endParaRPr lang="en-US" sz="1800" dirty="0"/>
          </a:p>
          <a:p>
            <a:r>
              <a:rPr lang="en-US" sz="1800" dirty="0"/>
              <a:t>Genesee county breastfeeding initiation rate is 50%, with 54% African American Population </a:t>
            </a:r>
            <a:r>
              <a:rPr lang="en-US" sz="1800" dirty="0">
                <a:solidFill>
                  <a:schemeClr val="bg1">
                    <a:lumMod val="75000"/>
                  </a:schemeClr>
                </a:solidFill>
                <a:effectLst/>
                <a:latin typeface="Rockwell" panose="02060603020205020403" pitchFamily="18" charset="77"/>
                <a:ea typeface="Times New Roman" panose="02020603050405020304" pitchFamily="18" charset="0"/>
              </a:rPr>
              <a:t>(Michigan Breastfeeding Network, n.d.) (United States Census Bureau, 2021</a:t>
            </a:r>
            <a:r>
              <a:rPr lang="en-US" sz="1800" dirty="0">
                <a:solidFill>
                  <a:schemeClr val="bg1">
                    <a:lumMod val="75000"/>
                  </a:schemeClr>
                </a:solidFill>
                <a:latin typeface="Rockwell" panose="02060603020205020403" pitchFamily="18" charset="77"/>
                <a:ea typeface="Times New Roman" panose="02020603050405020304" pitchFamily="18" charset="0"/>
              </a:rPr>
              <a:t>)</a:t>
            </a:r>
            <a:endParaRPr lang="en-US" sz="1800" dirty="0">
              <a:solidFill>
                <a:schemeClr val="bg1">
                  <a:lumMod val="75000"/>
                </a:schemeClr>
              </a:solidFill>
              <a:latin typeface="Rockwell" panose="02060603020205020403" pitchFamily="18" charset="77"/>
            </a:endParaRPr>
          </a:p>
          <a:p>
            <a:pPr marL="114300" indent="0">
              <a:buNone/>
            </a:pPr>
            <a:endParaRPr lang="en-US" dirty="0"/>
          </a:p>
        </p:txBody>
      </p:sp>
    </p:spTree>
    <p:extLst>
      <p:ext uri="{BB962C8B-B14F-4D97-AF65-F5344CB8AC3E}">
        <p14:creationId xmlns:p14="http://schemas.microsoft.com/office/powerpoint/2010/main" val="2341308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0FBAD-E70E-7B69-388A-6FCF2065F973}"/>
              </a:ext>
            </a:extLst>
          </p:cNvPr>
          <p:cNvSpPr>
            <a:spLocks noGrp="1"/>
          </p:cNvSpPr>
          <p:nvPr>
            <p:ph type="title"/>
          </p:nvPr>
        </p:nvSpPr>
        <p:spPr/>
        <p:txBody>
          <a:bodyPr/>
          <a:lstStyle/>
          <a:p>
            <a:r>
              <a:rPr lang="en-US" dirty="0"/>
              <a:t>Clinical Practice Gaps</a:t>
            </a:r>
          </a:p>
        </p:txBody>
      </p:sp>
      <p:sp>
        <p:nvSpPr>
          <p:cNvPr id="3" name="Text Placeholder 2">
            <a:extLst>
              <a:ext uri="{FF2B5EF4-FFF2-40B4-BE49-F238E27FC236}">
                <a16:creationId xmlns:a16="http://schemas.microsoft.com/office/drawing/2014/main" id="{5F51AC2C-02AB-25E2-B567-A7F52FD35545}"/>
              </a:ext>
            </a:extLst>
          </p:cNvPr>
          <p:cNvSpPr>
            <a:spLocks noGrp="1"/>
          </p:cNvSpPr>
          <p:nvPr>
            <p:ph type="body" idx="1"/>
          </p:nvPr>
        </p:nvSpPr>
        <p:spPr/>
        <p:txBody>
          <a:bodyPr/>
          <a:lstStyle/>
          <a:p>
            <a:pPr marL="114300" indent="0">
              <a:buNone/>
            </a:pPr>
            <a:r>
              <a:rPr lang="en-US" sz="2000" b="1" dirty="0"/>
              <a:t>Identified as Nurse-Family Partnership Home Visitor RN &amp; Lactation Counselor:</a:t>
            </a:r>
          </a:p>
          <a:p>
            <a:pPr marL="114300" indent="0">
              <a:buNone/>
            </a:pPr>
            <a:endParaRPr lang="en-US" sz="2000" b="1" dirty="0"/>
          </a:p>
          <a:p>
            <a:r>
              <a:rPr lang="en-US" sz="1800" dirty="0"/>
              <a:t>Many initiate breastfeeding</a:t>
            </a:r>
          </a:p>
          <a:p>
            <a:pPr marL="114300" indent="0">
              <a:buNone/>
            </a:pPr>
            <a:endParaRPr lang="en-US" sz="1800" dirty="0"/>
          </a:p>
          <a:p>
            <a:pPr marL="114300" indent="0">
              <a:buNone/>
            </a:pPr>
            <a:r>
              <a:rPr lang="en-US" sz="1800" b="1" u="sng" dirty="0"/>
              <a:t>Multiple Barriers :</a:t>
            </a:r>
          </a:p>
          <a:p>
            <a:pPr marL="114300" indent="0">
              <a:buNone/>
            </a:pPr>
            <a:endParaRPr lang="en-US" sz="1800" dirty="0"/>
          </a:p>
          <a:p>
            <a:r>
              <a:rPr lang="en-US" sz="1800" dirty="0"/>
              <a:t>Lack of support postpartum: inpatient and outpatient</a:t>
            </a:r>
          </a:p>
          <a:p>
            <a:endParaRPr lang="en-US" sz="1800" dirty="0"/>
          </a:p>
          <a:p>
            <a:r>
              <a:rPr lang="en-US" sz="1800" dirty="0"/>
              <a:t>Lack of utilization of resources</a:t>
            </a:r>
          </a:p>
          <a:p>
            <a:pPr marL="114300" indent="0">
              <a:buNone/>
            </a:pPr>
            <a:endParaRPr lang="en-US" sz="1800" dirty="0"/>
          </a:p>
          <a:p>
            <a:r>
              <a:rPr lang="en-US" sz="1800" dirty="0"/>
              <a:t>Lack of confidence</a:t>
            </a:r>
          </a:p>
        </p:txBody>
      </p:sp>
    </p:spTree>
    <p:extLst>
      <p:ext uri="{BB962C8B-B14F-4D97-AF65-F5344CB8AC3E}">
        <p14:creationId xmlns:p14="http://schemas.microsoft.com/office/powerpoint/2010/main" val="632066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8AE7A-4B73-47EA-E95E-A01768731A5D}"/>
              </a:ext>
            </a:extLst>
          </p:cNvPr>
          <p:cNvSpPr>
            <a:spLocks noGrp="1"/>
          </p:cNvSpPr>
          <p:nvPr>
            <p:ph type="title"/>
          </p:nvPr>
        </p:nvSpPr>
        <p:spPr>
          <a:xfrm>
            <a:off x="311700" y="373233"/>
            <a:ext cx="7095648" cy="572700"/>
          </a:xfrm>
        </p:spPr>
        <p:txBody>
          <a:bodyPr/>
          <a:lstStyle/>
          <a:p>
            <a:pPr algn="ctr"/>
            <a:r>
              <a:rPr lang="en-US" dirty="0"/>
              <a:t>Literature Review </a:t>
            </a:r>
          </a:p>
        </p:txBody>
      </p:sp>
      <p:graphicFrame>
        <p:nvGraphicFramePr>
          <p:cNvPr id="4" name="Diagram 3">
            <a:extLst>
              <a:ext uri="{FF2B5EF4-FFF2-40B4-BE49-F238E27FC236}">
                <a16:creationId xmlns:a16="http://schemas.microsoft.com/office/drawing/2014/main" id="{1C2FF836-6A07-53A4-4BD4-6BE16C7D7D52}"/>
              </a:ext>
            </a:extLst>
          </p:cNvPr>
          <p:cNvGraphicFramePr/>
          <p:nvPr>
            <p:extLst>
              <p:ext uri="{D42A27DB-BD31-4B8C-83A1-F6EECF244321}">
                <p14:modId xmlns:p14="http://schemas.microsoft.com/office/powerpoint/2010/main" val="1241848653"/>
              </p:ext>
            </p:extLst>
          </p:nvPr>
        </p:nvGraphicFramePr>
        <p:xfrm>
          <a:off x="311700" y="1017726"/>
          <a:ext cx="6945132" cy="40291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5" name="Google Shape;1227;p30">
            <a:extLst>
              <a:ext uri="{FF2B5EF4-FFF2-40B4-BE49-F238E27FC236}">
                <a16:creationId xmlns:a16="http://schemas.microsoft.com/office/drawing/2014/main" id="{1C701E7D-81EC-4734-7AE6-FC4E04FA4067}"/>
              </a:ext>
            </a:extLst>
          </p:cNvPr>
          <p:cNvGrpSpPr/>
          <p:nvPr/>
        </p:nvGrpSpPr>
        <p:grpSpPr>
          <a:xfrm>
            <a:off x="7407348" y="1017725"/>
            <a:ext cx="1712102" cy="3741708"/>
            <a:chOff x="4823225" y="3008700"/>
            <a:chExt cx="529800" cy="1157850"/>
          </a:xfrm>
        </p:grpSpPr>
        <p:sp>
          <p:nvSpPr>
            <p:cNvPr id="6" name="Google Shape;1228;p30">
              <a:extLst>
                <a:ext uri="{FF2B5EF4-FFF2-40B4-BE49-F238E27FC236}">
                  <a16:creationId xmlns:a16="http://schemas.microsoft.com/office/drawing/2014/main" id="{21C98645-B3D9-CD4F-8498-AFD52E851F0E}"/>
                </a:ext>
              </a:extLst>
            </p:cNvPr>
            <p:cNvSpPr/>
            <p:nvPr/>
          </p:nvSpPr>
          <p:spPr>
            <a:xfrm>
              <a:off x="4823225" y="3008700"/>
              <a:ext cx="529800" cy="529800"/>
            </a:xfrm>
            <a:custGeom>
              <a:avLst/>
              <a:gdLst/>
              <a:ahLst/>
              <a:cxnLst/>
              <a:rect l="l" t="t" r="r" b="b"/>
              <a:pathLst>
                <a:path w="21192" h="21192" extrusionOk="0">
                  <a:moveTo>
                    <a:pt x="10596" y="1"/>
                  </a:moveTo>
                  <a:cubicBezTo>
                    <a:pt x="9957" y="1"/>
                    <a:pt x="9382" y="341"/>
                    <a:pt x="9052" y="842"/>
                  </a:cubicBezTo>
                  <a:cubicBezTo>
                    <a:pt x="8726" y="583"/>
                    <a:pt x="8313" y="432"/>
                    <a:pt x="7884" y="432"/>
                  </a:cubicBezTo>
                  <a:cubicBezTo>
                    <a:pt x="7696" y="432"/>
                    <a:pt x="7504" y="461"/>
                    <a:pt x="7316" y="522"/>
                  </a:cubicBezTo>
                  <a:cubicBezTo>
                    <a:pt x="6709" y="725"/>
                    <a:pt x="6262" y="1214"/>
                    <a:pt x="6102" y="1789"/>
                  </a:cubicBezTo>
                  <a:cubicBezTo>
                    <a:pt x="5895" y="1710"/>
                    <a:pt x="5675" y="1669"/>
                    <a:pt x="5452" y="1669"/>
                  </a:cubicBezTo>
                  <a:cubicBezTo>
                    <a:pt x="5079" y="1669"/>
                    <a:pt x="4700" y="1784"/>
                    <a:pt x="4366" y="2024"/>
                  </a:cubicBezTo>
                  <a:cubicBezTo>
                    <a:pt x="3845" y="2407"/>
                    <a:pt x="3578" y="3014"/>
                    <a:pt x="3600" y="3610"/>
                  </a:cubicBezTo>
                  <a:cubicBezTo>
                    <a:pt x="3568" y="3609"/>
                    <a:pt x="3536" y="3608"/>
                    <a:pt x="3503" y="3608"/>
                  </a:cubicBezTo>
                  <a:cubicBezTo>
                    <a:pt x="2940" y="3608"/>
                    <a:pt x="2386" y="3873"/>
                    <a:pt x="2024" y="4366"/>
                  </a:cubicBezTo>
                  <a:cubicBezTo>
                    <a:pt x="1630" y="4888"/>
                    <a:pt x="1576" y="5538"/>
                    <a:pt x="1779" y="6113"/>
                  </a:cubicBezTo>
                  <a:cubicBezTo>
                    <a:pt x="1193" y="6273"/>
                    <a:pt x="714" y="6709"/>
                    <a:pt x="511" y="7327"/>
                  </a:cubicBezTo>
                  <a:cubicBezTo>
                    <a:pt x="320" y="7934"/>
                    <a:pt x="448" y="8594"/>
                    <a:pt x="831" y="9052"/>
                  </a:cubicBezTo>
                  <a:cubicBezTo>
                    <a:pt x="330" y="9393"/>
                    <a:pt x="0" y="9957"/>
                    <a:pt x="0" y="10596"/>
                  </a:cubicBezTo>
                  <a:cubicBezTo>
                    <a:pt x="0" y="11256"/>
                    <a:pt x="330" y="11810"/>
                    <a:pt x="831" y="12140"/>
                  </a:cubicBezTo>
                  <a:cubicBezTo>
                    <a:pt x="458" y="12609"/>
                    <a:pt x="320" y="13258"/>
                    <a:pt x="511" y="13876"/>
                  </a:cubicBezTo>
                  <a:cubicBezTo>
                    <a:pt x="714" y="14483"/>
                    <a:pt x="1204" y="14930"/>
                    <a:pt x="1779" y="15090"/>
                  </a:cubicBezTo>
                  <a:cubicBezTo>
                    <a:pt x="1566" y="15644"/>
                    <a:pt x="1630" y="16293"/>
                    <a:pt x="2024" y="16826"/>
                  </a:cubicBezTo>
                  <a:cubicBezTo>
                    <a:pt x="2393" y="17328"/>
                    <a:pt x="2959" y="17593"/>
                    <a:pt x="3533" y="17593"/>
                  </a:cubicBezTo>
                  <a:cubicBezTo>
                    <a:pt x="3555" y="17593"/>
                    <a:pt x="3578" y="17593"/>
                    <a:pt x="3600" y="17592"/>
                  </a:cubicBezTo>
                  <a:lnTo>
                    <a:pt x="3600" y="17592"/>
                  </a:lnTo>
                  <a:cubicBezTo>
                    <a:pt x="3578" y="18189"/>
                    <a:pt x="3845" y="18785"/>
                    <a:pt x="4366" y="19168"/>
                  </a:cubicBezTo>
                  <a:cubicBezTo>
                    <a:pt x="4687" y="19415"/>
                    <a:pt x="5066" y="19529"/>
                    <a:pt x="5444" y="19529"/>
                  </a:cubicBezTo>
                  <a:cubicBezTo>
                    <a:pt x="5668" y="19529"/>
                    <a:pt x="5892" y="19489"/>
                    <a:pt x="6102" y="19413"/>
                  </a:cubicBezTo>
                  <a:cubicBezTo>
                    <a:pt x="6262" y="19999"/>
                    <a:pt x="6709" y="20478"/>
                    <a:pt x="7316" y="20680"/>
                  </a:cubicBezTo>
                  <a:cubicBezTo>
                    <a:pt x="7507" y="20740"/>
                    <a:pt x="7702" y="20768"/>
                    <a:pt x="7893" y="20768"/>
                  </a:cubicBezTo>
                  <a:cubicBezTo>
                    <a:pt x="8319" y="20768"/>
                    <a:pt x="8728" y="20626"/>
                    <a:pt x="9052" y="20361"/>
                  </a:cubicBezTo>
                  <a:cubicBezTo>
                    <a:pt x="9382" y="20861"/>
                    <a:pt x="9957" y="21192"/>
                    <a:pt x="10596" y="21192"/>
                  </a:cubicBezTo>
                  <a:cubicBezTo>
                    <a:pt x="11245" y="21192"/>
                    <a:pt x="11799" y="20861"/>
                    <a:pt x="12140" y="20361"/>
                  </a:cubicBezTo>
                  <a:cubicBezTo>
                    <a:pt x="12459" y="20620"/>
                    <a:pt x="12876" y="20766"/>
                    <a:pt x="13304" y="20766"/>
                  </a:cubicBezTo>
                  <a:cubicBezTo>
                    <a:pt x="13491" y="20766"/>
                    <a:pt x="13681" y="20739"/>
                    <a:pt x="13865" y="20680"/>
                  </a:cubicBezTo>
                  <a:cubicBezTo>
                    <a:pt x="14483" y="20478"/>
                    <a:pt x="14919" y="19988"/>
                    <a:pt x="15079" y="19413"/>
                  </a:cubicBezTo>
                  <a:cubicBezTo>
                    <a:pt x="15285" y="19492"/>
                    <a:pt x="15505" y="19533"/>
                    <a:pt x="15728" y="19533"/>
                  </a:cubicBezTo>
                  <a:cubicBezTo>
                    <a:pt x="16106" y="19533"/>
                    <a:pt x="16491" y="19416"/>
                    <a:pt x="16825" y="19168"/>
                  </a:cubicBezTo>
                  <a:cubicBezTo>
                    <a:pt x="17337" y="18785"/>
                    <a:pt x="17603" y="18189"/>
                    <a:pt x="17582" y="17592"/>
                  </a:cubicBezTo>
                  <a:lnTo>
                    <a:pt x="17582" y="17592"/>
                  </a:lnTo>
                  <a:cubicBezTo>
                    <a:pt x="17604" y="17593"/>
                    <a:pt x="17626" y="17593"/>
                    <a:pt x="17648" y="17593"/>
                  </a:cubicBezTo>
                  <a:cubicBezTo>
                    <a:pt x="18222" y="17593"/>
                    <a:pt x="18789" y="17328"/>
                    <a:pt x="19168" y="16826"/>
                  </a:cubicBezTo>
                  <a:cubicBezTo>
                    <a:pt x="19552" y="16314"/>
                    <a:pt x="19605" y="15654"/>
                    <a:pt x="19402" y="15090"/>
                  </a:cubicBezTo>
                  <a:cubicBezTo>
                    <a:pt x="19988" y="14930"/>
                    <a:pt x="20467" y="14483"/>
                    <a:pt x="20670" y="13876"/>
                  </a:cubicBezTo>
                  <a:cubicBezTo>
                    <a:pt x="20872" y="13258"/>
                    <a:pt x="20734" y="12609"/>
                    <a:pt x="20350" y="12140"/>
                  </a:cubicBezTo>
                  <a:cubicBezTo>
                    <a:pt x="20851" y="11810"/>
                    <a:pt x="21191" y="11256"/>
                    <a:pt x="21191" y="10596"/>
                  </a:cubicBezTo>
                  <a:cubicBezTo>
                    <a:pt x="21191" y="9946"/>
                    <a:pt x="20851" y="9393"/>
                    <a:pt x="20350" y="9052"/>
                  </a:cubicBezTo>
                  <a:cubicBezTo>
                    <a:pt x="20723" y="8594"/>
                    <a:pt x="20872" y="7934"/>
                    <a:pt x="20670" y="7327"/>
                  </a:cubicBezTo>
                  <a:cubicBezTo>
                    <a:pt x="20467" y="6709"/>
                    <a:pt x="19978" y="6273"/>
                    <a:pt x="19402" y="6113"/>
                  </a:cubicBezTo>
                  <a:cubicBezTo>
                    <a:pt x="19615" y="5549"/>
                    <a:pt x="19552" y="4899"/>
                    <a:pt x="19168" y="4366"/>
                  </a:cubicBezTo>
                  <a:cubicBezTo>
                    <a:pt x="18795" y="3873"/>
                    <a:pt x="18241" y="3608"/>
                    <a:pt x="17678" y="3608"/>
                  </a:cubicBezTo>
                  <a:cubicBezTo>
                    <a:pt x="17646" y="3608"/>
                    <a:pt x="17614" y="3609"/>
                    <a:pt x="17582" y="3610"/>
                  </a:cubicBezTo>
                  <a:cubicBezTo>
                    <a:pt x="17603" y="3014"/>
                    <a:pt x="17337" y="2407"/>
                    <a:pt x="16825" y="2024"/>
                  </a:cubicBezTo>
                  <a:cubicBezTo>
                    <a:pt x="16499" y="1784"/>
                    <a:pt x="16124" y="1674"/>
                    <a:pt x="15747" y="1674"/>
                  </a:cubicBezTo>
                  <a:cubicBezTo>
                    <a:pt x="15521" y="1674"/>
                    <a:pt x="15295" y="1714"/>
                    <a:pt x="15079" y="1789"/>
                  </a:cubicBezTo>
                  <a:cubicBezTo>
                    <a:pt x="14919" y="1204"/>
                    <a:pt x="14483" y="725"/>
                    <a:pt x="13865" y="522"/>
                  </a:cubicBezTo>
                  <a:cubicBezTo>
                    <a:pt x="13677" y="459"/>
                    <a:pt x="13483" y="430"/>
                    <a:pt x="13292" y="430"/>
                  </a:cubicBezTo>
                  <a:cubicBezTo>
                    <a:pt x="12868" y="430"/>
                    <a:pt x="12456" y="577"/>
                    <a:pt x="12140" y="842"/>
                  </a:cubicBezTo>
                  <a:cubicBezTo>
                    <a:pt x="11799" y="341"/>
                    <a:pt x="11235" y="1"/>
                    <a:pt x="10596" y="1"/>
                  </a:cubicBezTo>
                  <a:close/>
                </a:path>
              </a:pathLst>
            </a:custGeom>
            <a:solidFill>
              <a:srgbClr val="4D35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 name="Google Shape;1229;p30">
              <a:extLst>
                <a:ext uri="{FF2B5EF4-FFF2-40B4-BE49-F238E27FC236}">
                  <a16:creationId xmlns:a16="http://schemas.microsoft.com/office/drawing/2014/main" id="{054C9CCC-2A41-6921-2720-BF45081958B7}"/>
                </a:ext>
              </a:extLst>
            </p:cNvPr>
            <p:cNvSpPr/>
            <p:nvPr/>
          </p:nvSpPr>
          <p:spPr>
            <a:xfrm>
              <a:off x="4915873" y="3345477"/>
              <a:ext cx="435275" cy="751519"/>
            </a:xfrm>
            <a:custGeom>
              <a:avLst/>
              <a:gdLst/>
              <a:ahLst/>
              <a:cxnLst/>
              <a:rect l="l" t="t" r="r" b="b"/>
              <a:pathLst>
                <a:path w="17411" h="29242" extrusionOk="0">
                  <a:moveTo>
                    <a:pt x="10745" y="0"/>
                  </a:moveTo>
                  <a:lnTo>
                    <a:pt x="4984" y="6698"/>
                  </a:lnTo>
                  <a:lnTo>
                    <a:pt x="5633" y="10628"/>
                  </a:lnTo>
                  <a:cubicBezTo>
                    <a:pt x="4600" y="11554"/>
                    <a:pt x="3866" y="12789"/>
                    <a:pt x="3546" y="14152"/>
                  </a:cubicBezTo>
                  <a:lnTo>
                    <a:pt x="0" y="29242"/>
                  </a:lnTo>
                  <a:lnTo>
                    <a:pt x="14802" y="29242"/>
                  </a:lnTo>
                  <a:lnTo>
                    <a:pt x="17006" y="16751"/>
                  </a:lnTo>
                  <a:cubicBezTo>
                    <a:pt x="17411" y="14419"/>
                    <a:pt x="16591" y="12033"/>
                    <a:pt x="14834" y="10436"/>
                  </a:cubicBezTo>
                  <a:lnTo>
                    <a:pt x="14163" y="9840"/>
                  </a:lnTo>
                  <a:cubicBezTo>
                    <a:pt x="13311" y="9073"/>
                    <a:pt x="12704" y="8061"/>
                    <a:pt x="12438" y="6943"/>
                  </a:cubicBezTo>
                  <a:lnTo>
                    <a:pt x="10745" y="0"/>
                  </a:lnTo>
                  <a:close/>
                </a:path>
              </a:pathLst>
            </a:custGeom>
            <a:solidFill>
              <a:srgbClr val="6746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 name="Google Shape;1230;p30">
              <a:extLst>
                <a:ext uri="{FF2B5EF4-FFF2-40B4-BE49-F238E27FC236}">
                  <a16:creationId xmlns:a16="http://schemas.microsoft.com/office/drawing/2014/main" id="{96E47408-2E76-7AD1-72CC-15B9730D2F4C}"/>
                </a:ext>
              </a:extLst>
            </p:cNvPr>
            <p:cNvSpPr/>
            <p:nvPr/>
          </p:nvSpPr>
          <p:spPr>
            <a:xfrm>
              <a:off x="5121925" y="3763175"/>
              <a:ext cx="199675" cy="333850"/>
            </a:xfrm>
            <a:custGeom>
              <a:avLst/>
              <a:gdLst/>
              <a:ahLst/>
              <a:cxnLst/>
              <a:rect l="l" t="t" r="r" b="b"/>
              <a:pathLst>
                <a:path w="7987" h="13354" extrusionOk="0">
                  <a:moveTo>
                    <a:pt x="7987" y="0"/>
                  </a:moveTo>
                  <a:lnTo>
                    <a:pt x="0" y="13354"/>
                  </a:lnTo>
                  <a:lnTo>
                    <a:pt x="4899" y="13354"/>
                  </a:lnTo>
                  <a:lnTo>
                    <a:pt x="7987" y="0"/>
                  </a:lnTo>
                  <a:close/>
                </a:path>
              </a:pathLst>
            </a:custGeom>
            <a:solidFill>
              <a:srgbClr val="4D35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 name="Google Shape;1231;p30">
              <a:extLst>
                <a:ext uri="{FF2B5EF4-FFF2-40B4-BE49-F238E27FC236}">
                  <a16:creationId xmlns:a16="http://schemas.microsoft.com/office/drawing/2014/main" id="{C0F653A2-64A2-606A-D1CE-8BDB403C7D4B}"/>
                </a:ext>
              </a:extLst>
            </p:cNvPr>
            <p:cNvSpPr/>
            <p:nvPr/>
          </p:nvSpPr>
          <p:spPr>
            <a:xfrm>
              <a:off x="5050050" y="3365700"/>
              <a:ext cx="153100" cy="229500"/>
            </a:xfrm>
            <a:custGeom>
              <a:avLst/>
              <a:gdLst/>
              <a:ahLst/>
              <a:cxnLst/>
              <a:rect l="l" t="t" r="r" b="b"/>
              <a:pathLst>
                <a:path w="6124" h="9180" extrusionOk="0">
                  <a:moveTo>
                    <a:pt x="5271" y="1"/>
                  </a:moveTo>
                  <a:lnTo>
                    <a:pt x="0" y="6113"/>
                  </a:lnTo>
                  <a:lnTo>
                    <a:pt x="522" y="9180"/>
                  </a:lnTo>
                  <a:cubicBezTo>
                    <a:pt x="639" y="9169"/>
                    <a:pt x="756" y="9126"/>
                    <a:pt x="884" y="9095"/>
                  </a:cubicBezTo>
                  <a:lnTo>
                    <a:pt x="2598" y="8583"/>
                  </a:lnTo>
                  <a:cubicBezTo>
                    <a:pt x="4750" y="7923"/>
                    <a:pt x="6123" y="5517"/>
                    <a:pt x="5836" y="2908"/>
                  </a:cubicBezTo>
                  <a:lnTo>
                    <a:pt x="5708" y="1832"/>
                  </a:lnTo>
                  <a:lnTo>
                    <a:pt x="5271" y="1"/>
                  </a:lnTo>
                  <a:close/>
                </a:path>
              </a:pathLst>
            </a:custGeom>
            <a:solidFill>
              <a:srgbClr val="4D35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 name="Google Shape;1232;p30">
              <a:extLst>
                <a:ext uri="{FF2B5EF4-FFF2-40B4-BE49-F238E27FC236}">
                  <a16:creationId xmlns:a16="http://schemas.microsoft.com/office/drawing/2014/main" id="{24D8EEC1-475A-8FCE-D5BA-7B8485695994}"/>
                </a:ext>
              </a:extLst>
            </p:cNvPr>
            <p:cNvSpPr/>
            <p:nvPr/>
          </p:nvSpPr>
          <p:spPr>
            <a:xfrm>
              <a:off x="4929700" y="3215575"/>
              <a:ext cx="263050" cy="341325"/>
            </a:xfrm>
            <a:custGeom>
              <a:avLst/>
              <a:gdLst/>
              <a:ahLst/>
              <a:cxnLst/>
              <a:rect l="l" t="t" r="r" b="b"/>
              <a:pathLst>
                <a:path w="10522" h="13653" extrusionOk="0">
                  <a:moveTo>
                    <a:pt x="5393" y="1"/>
                  </a:moveTo>
                  <a:cubicBezTo>
                    <a:pt x="5109" y="1"/>
                    <a:pt x="4820" y="18"/>
                    <a:pt x="4527" y="53"/>
                  </a:cubicBezTo>
                  <a:cubicBezTo>
                    <a:pt x="1896" y="351"/>
                    <a:pt x="1" y="1884"/>
                    <a:pt x="342" y="4951"/>
                  </a:cubicBezTo>
                  <a:lnTo>
                    <a:pt x="927" y="10084"/>
                  </a:lnTo>
                  <a:cubicBezTo>
                    <a:pt x="1044" y="11181"/>
                    <a:pt x="1577" y="12192"/>
                    <a:pt x="2450" y="12885"/>
                  </a:cubicBezTo>
                  <a:cubicBezTo>
                    <a:pt x="3067" y="13386"/>
                    <a:pt x="3773" y="13652"/>
                    <a:pt x="4479" y="13652"/>
                  </a:cubicBezTo>
                  <a:cubicBezTo>
                    <a:pt x="4749" y="13652"/>
                    <a:pt x="5018" y="13614"/>
                    <a:pt x="5283" y="13534"/>
                  </a:cubicBezTo>
                  <a:lnTo>
                    <a:pt x="6997" y="13012"/>
                  </a:lnTo>
                  <a:cubicBezTo>
                    <a:pt x="9159" y="12352"/>
                    <a:pt x="10522" y="9956"/>
                    <a:pt x="10245" y="7347"/>
                  </a:cubicBezTo>
                  <a:lnTo>
                    <a:pt x="9851" y="3854"/>
                  </a:lnTo>
                  <a:cubicBezTo>
                    <a:pt x="9529" y="1121"/>
                    <a:pt x="7645" y="1"/>
                    <a:pt x="5393" y="1"/>
                  </a:cubicBezTo>
                  <a:close/>
                </a:path>
              </a:pathLst>
            </a:custGeom>
            <a:solidFill>
              <a:srgbClr val="8057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 name="Google Shape;1233;p30">
              <a:extLst>
                <a:ext uri="{FF2B5EF4-FFF2-40B4-BE49-F238E27FC236}">
                  <a16:creationId xmlns:a16="http://schemas.microsoft.com/office/drawing/2014/main" id="{521D600A-4E33-D286-C379-527D379D300A}"/>
                </a:ext>
              </a:extLst>
            </p:cNvPr>
            <p:cNvSpPr/>
            <p:nvPr/>
          </p:nvSpPr>
          <p:spPr>
            <a:xfrm>
              <a:off x="5171425" y="3319725"/>
              <a:ext cx="53825" cy="65425"/>
            </a:xfrm>
            <a:custGeom>
              <a:avLst/>
              <a:gdLst/>
              <a:ahLst/>
              <a:cxnLst/>
              <a:rect l="l" t="t" r="r" b="b"/>
              <a:pathLst>
                <a:path w="2153" h="2617" extrusionOk="0">
                  <a:moveTo>
                    <a:pt x="798" y="1"/>
                  </a:moveTo>
                  <a:cubicBezTo>
                    <a:pt x="753" y="1"/>
                    <a:pt x="707" y="3"/>
                    <a:pt x="661" y="8"/>
                  </a:cubicBezTo>
                  <a:lnTo>
                    <a:pt x="1" y="93"/>
                  </a:lnTo>
                  <a:lnTo>
                    <a:pt x="299" y="2617"/>
                  </a:lnTo>
                  <a:lnTo>
                    <a:pt x="949" y="2542"/>
                  </a:lnTo>
                  <a:cubicBezTo>
                    <a:pt x="1641" y="2457"/>
                    <a:pt x="2152" y="1818"/>
                    <a:pt x="2067" y="1126"/>
                  </a:cubicBezTo>
                  <a:cubicBezTo>
                    <a:pt x="1997" y="480"/>
                    <a:pt x="1436" y="1"/>
                    <a:pt x="798" y="1"/>
                  </a:cubicBezTo>
                  <a:close/>
                </a:path>
              </a:pathLst>
            </a:custGeom>
            <a:solidFill>
              <a:srgbClr val="8057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1234;p30">
              <a:extLst>
                <a:ext uri="{FF2B5EF4-FFF2-40B4-BE49-F238E27FC236}">
                  <a16:creationId xmlns:a16="http://schemas.microsoft.com/office/drawing/2014/main" id="{EC4A749A-437E-9C95-4E88-EB4467216FD0}"/>
                </a:ext>
              </a:extLst>
            </p:cNvPr>
            <p:cNvSpPr/>
            <p:nvPr/>
          </p:nvSpPr>
          <p:spPr>
            <a:xfrm>
              <a:off x="4978950" y="3353200"/>
              <a:ext cx="34650" cy="85625"/>
            </a:xfrm>
            <a:custGeom>
              <a:avLst/>
              <a:gdLst/>
              <a:ahLst/>
              <a:cxnLst/>
              <a:rect l="l" t="t" r="r" b="b"/>
              <a:pathLst>
                <a:path w="1386" h="3425" extrusionOk="0">
                  <a:moveTo>
                    <a:pt x="981" y="0"/>
                  </a:moveTo>
                  <a:cubicBezTo>
                    <a:pt x="608" y="2715"/>
                    <a:pt x="1" y="2236"/>
                    <a:pt x="33" y="2928"/>
                  </a:cubicBezTo>
                  <a:cubicBezTo>
                    <a:pt x="65" y="3341"/>
                    <a:pt x="539" y="3424"/>
                    <a:pt x="918" y="3424"/>
                  </a:cubicBezTo>
                  <a:cubicBezTo>
                    <a:pt x="1174" y="3424"/>
                    <a:pt x="1385" y="3386"/>
                    <a:pt x="1385" y="3386"/>
                  </a:cubicBezTo>
                  <a:lnTo>
                    <a:pt x="981" y="0"/>
                  </a:lnTo>
                  <a:close/>
                </a:path>
              </a:pathLst>
            </a:custGeom>
            <a:solidFill>
              <a:srgbClr val="6746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 name="Google Shape;1235;p30">
              <a:extLst>
                <a:ext uri="{FF2B5EF4-FFF2-40B4-BE49-F238E27FC236}">
                  <a16:creationId xmlns:a16="http://schemas.microsoft.com/office/drawing/2014/main" id="{21E9B904-1B39-BE2E-2EE7-831C693FAD91}"/>
                </a:ext>
              </a:extLst>
            </p:cNvPr>
            <p:cNvSpPr/>
            <p:nvPr/>
          </p:nvSpPr>
          <p:spPr>
            <a:xfrm>
              <a:off x="4996800" y="3463125"/>
              <a:ext cx="68700" cy="15200"/>
            </a:xfrm>
            <a:custGeom>
              <a:avLst/>
              <a:gdLst/>
              <a:ahLst/>
              <a:cxnLst/>
              <a:rect l="l" t="t" r="r" b="b"/>
              <a:pathLst>
                <a:path w="2748" h="608" fill="none" extrusionOk="0">
                  <a:moveTo>
                    <a:pt x="0" y="395"/>
                  </a:moveTo>
                  <a:cubicBezTo>
                    <a:pt x="0" y="395"/>
                    <a:pt x="1491" y="608"/>
                    <a:pt x="2748" y="1"/>
                  </a:cubicBezTo>
                </a:path>
              </a:pathLst>
            </a:custGeom>
            <a:noFill/>
            <a:ln w="28575" cap="rnd" cmpd="sng">
              <a:solidFill>
                <a:srgbClr val="67463A"/>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 name="Google Shape;1236;p30">
              <a:extLst>
                <a:ext uri="{FF2B5EF4-FFF2-40B4-BE49-F238E27FC236}">
                  <a16:creationId xmlns:a16="http://schemas.microsoft.com/office/drawing/2014/main" id="{21FE08CD-4EC5-1287-84B1-B41B853E43E6}"/>
                </a:ext>
              </a:extLst>
            </p:cNvPr>
            <p:cNvSpPr/>
            <p:nvPr/>
          </p:nvSpPr>
          <p:spPr>
            <a:xfrm>
              <a:off x="5039650" y="3340950"/>
              <a:ext cx="58075" cy="19175"/>
            </a:xfrm>
            <a:custGeom>
              <a:avLst/>
              <a:gdLst/>
              <a:ahLst/>
              <a:cxnLst/>
              <a:rect l="l" t="t" r="r" b="b"/>
              <a:pathLst>
                <a:path w="2323" h="767" fill="none" extrusionOk="0">
                  <a:moveTo>
                    <a:pt x="1" y="415"/>
                  </a:moveTo>
                  <a:cubicBezTo>
                    <a:pt x="1" y="415"/>
                    <a:pt x="1119" y="767"/>
                    <a:pt x="2322" y="0"/>
                  </a:cubicBezTo>
                </a:path>
              </a:pathLst>
            </a:custGeom>
            <a:noFill/>
            <a:ln w="28575"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 name="Google Shape;1237;p30">
              <a:extLst>
                <a:ext uri="{FF2B5EF4-FFF2-40B4-BE49-F238E27FC236}">
                  <a16:creationId xmlns:a16="http://schemas.microsoft.com/office/drawing/2014/main" id="{98FBDD52-D79E-9EFA-2CB5-49059827910E}"/>
                </a:ext>
              </a:extLst>
            </p:cNvPr>
            <p:cNvSpPr/>
            <p:nvPr/>
          </p:nvSpPr>
          <p:spPr>
            <a:xfrm>
              <a:off x="5028750" y="3278650"/>
              <a:ext cx="72950" cy="21050"/>
            </a:xfrm>
            <a:custGeom>
              <a:avLst/>
              <a:gdLst/>
              <a:ahLst/>
              <a:cxnLst/>
              <a:rect l="l" t="t" r="r" b="b"/>
              <a:pathLst>
                <a:path w="2918" h="842" fill="none" extrusionOk="0">
                  <a:moveTo>
                    <a:pt x="0" y="842"/>
                  </a:moveTo>
                  <a:cubicBezTo>
                    <a:pt x="0" y="842"/>
                    <a:pt x="1480" y="0"/>
                    <a:pt x="2918" y="511"/>
                  </a:cubicBezTo>
                </a:path>
              </a:pathLst>
            </a:custGeom>
            <a:noFill/>
            <a:ln w="13850"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 name="Google Shape;1238;p30">
              <a:extLst>
                <a:ext uri="{FF2B5EF4-FFF2-40B4-BE49-F238E27FC236}">
                  <a16:creationId xmlns:a16="http://schemas.microsoft.com/office/drawing/2014/main" id="{781CC5B1-296E-BD80-9FFE-A2AE95637FAF}"/>
                </a:ext>
              </a:extLst>
            </p:cNvPr>
            <p:cNvSpPr/>
            <p:nvPr/>
          </p:nvSpPr>
          <p:spPr>
            <a:xfrm>
              <a:off x="4920650" y="3358250"/>
              <a:ext cx="58875" cy="15200"/>
            </a:xfrm>
            <a:custGeom>
              <a:avLst/>
              <a:gdLst/>
              <a:ahLst/>
              <a:cxnLst/>
              <a:rect l="l" t="t" r="r" b="b"/>
              <a:pathLst>
                <a:path w="2355" h="608" fill="none" extrusionOk="0">
                  <a:moveTo>
                    <a:pt x="2354" y="0"/>
                  </a:moveTo>
                  <a:cubicBezTo>
                    <a:pt x="2354" y="0"/>
                    <a:pt x="1343" y="607"/>
                    <a:pt x="1" y="128"/>
                  </a:cubicBezTo>
                </a:path>
              </a:pathLst>
            </a:custGeom>
            <a:noFill/>
            <a:ln w="28575"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1239;p30">
              <a:extLst>
                <a:ext uri="{FF2B5EF4-FFF2-40B4-BE49-F238E27FC236}">
                  <a16:creationId xmlns:a16="http://schemas.microsoft.com/office/drawing/2014/main" id="{D46325A7-32B6-E520-4AC1-89B88EC07C7D}"/>
                </a:ext>
              </a:extLst>
            </p:cNvPr>
            <p:cNvSpPr/>
            <p:nvPr/>
          </p:nvSpPr>
          <p:spPr>
            <a:xfrm>
              <a:off x="4905750" y="3293300"/>
              <a:ext cx="72700" cy="20250"/>
            </a:xfrm>
            <a:custGeom>
              <a:avLst/>
              <a:gdLst/>
              <a:ahLst/>
              <a:cxnLst/>
              <a:rect l="l" t="t" r="r" b="b"/>
              <a:pathLst>
                <a:path w="2908" h="810" fill="none" extrusionOk="0">
                  <a:moveTo>
                    <a:pt x="2908" y="479"/>
                  </a:moveTo>
                  <a:cubicBezTo>
                    <a:pt x="2908" y="479"/>
                    <a:pt x="1278" y="0"/>
                    <a:pt x="0" y="809"/>
                  </a:cubicBezTo>
                </a:path>
              </a:pathLst>
            </a:custGeom>
            <a:noFill/>
            <a:ln w="13850"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 name="Google Shape;1240;p30">
              <a:extLst>
                <a:ext uri="{FF2B5EF4-FFF2-40B4-BE49-F238E27FC236}">
                  <a16:creationId xmlns:a16="http://schemas.microsoft.com/office/drawing/2014/main" id="{95836BF5-6073-D1EC-9605-4B8BA379CE33}"/>
                </a:ext>
              </a:extLst>
            </p:cNvPr>
            <p:cNvSpPr/>
            <p:nvPr/>
          </p:nvSpPr>
          <p:spPr>
            <a:xfrm>
              <a:off x="4847725" y="3730675"/>
              <a:ext cx="329050" cy="366343"/>
            </a:xfrm>
            <a:custGeom>
              <a:avLst/>
              <a:gdLst/>
              <a:ahLst/>
              <a:cxnLst/>
              <a:rect l="l" t="t" r="r" b="b"/>
              <a:pathLst>
                <a:path w="13162" h="12546" extrusionOk="0">
                  <a:moveTo>
                    <a:pt x="5271" y="1"/>
                  </a:moveTo>
                  <a:cubicBezTo>
                    <a:pt x="5271" y="1"/>
                    <a:pt x="3951" y="1620"/>
                    <a:pt x="2375" y="4985"/>
                  </a:cubicBezTo>
                  <a:cubicBezTo>
                    <a:pt x="799" y="8360"/>
                    <a:pt x="0" y="12545"/>
                    <a:pt x="0" y="12545"/>
                  </a:cubicBezTo>
                  <a:lnTo>
                    <a:pt x="10968" y="12545"/>
                  </a:lnTo>
                  <a:lnTo>
                    <a:pt x="13162" y="1652"/>
                  </a:lnTo>
                  <a:lnTo>
                    <a:pt x="5271" y="1"/>
                  </a:lnTo>
                  <a:close/>
                </a:path>
              </a:pathLst>
            </a:custGeom>
            <a:solidFill>
              <a:srgbClr val="8057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 name="Google Shape;1241;p30">
              <a:extLst>
                <a:ext uri="{FF2B5EF4-FFF2-40B4-BE49-F238E27FC236}">
                  <a16:creationId xmlns:a16="http://schemas.microsoft.com/office/drawing/2014/main" id="{E2A37C55-5D57-5A92-260E-6D4377E71446}"/>
                </a:ext>
              </a:extLst>
            </p:cNvPr>
            <p:cNvSpPr/>
            <p:nvPr/>
          </p:nvSpPr>
          <p:spPr>
            <a:xfrm>
              <a:off x="4933700" y="3869650"/>
              <a:ext cx="151250" cy="218600"/>
            </a:xfrm>
            <a:custGeom>
              <a:avLst/>
              <a:gdLst/>
              <a:ahLst/>
              <a:cxnLst/>
              <a:rect l="l" t="t" r="r" b="b"/>
              <a:pathLst>
                <a:path w="6050" h="8744" extrusionOk="0">
                  <a:moveTo>
                    <a:pt x="1" y="1"/>
                  </a:moveTo>
                  <a:lnTo>
                    <a:pt x="2035" y="8743"/>
                  </a:lnTo>
                  <a:lnTo>
                    <a:pt x="6049" y="7678"/>
                  </a:lnTo>
                  <a:lnTo>
                    <a:pt x="1" y="1"/>
                  </a:lnTo>
                  <a:close/>
                </a:path>
              </a:pathLst>
            </a:custGeom>
            <a:solidFill>
              <a:srgbClr val="4D35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 name="Google Shape;1242;p30">
              <a:extLst>
                <a:ext uri="{FF2B5EF4-FFF2-40B4-BE49-F238E27FC236}">
                  <a16:creationId xmlns:a16="http://schemas.microsoft.com/office/drawing/2014/main" id="{C19206F7-BEF2-C1A4-B43E-E9D8F145039A}"/>
                </a:ext>
              </a:extLst>
            </p:cNvPr>
            <p:cNvSpPr/>
            <p:nvPr/>
          </p:nvSpPr>
          <p:spPr>
            <a:xfrm>
              <a:off x="4917200" y="3479225"/>
              <a:ext cx="328525" cy="326000"/>
            </a:xfrm>
            <a:custGeom>
              <a:avLst/>
              <a:gdLst/>
              <a:ahLst/>
              <a:cxnLst/>
              <a:rect l="l" t="t" r="r" b="b"/>
              <a:pathLst>
                <a:path w="13141" h="13040" extrusionOk="0">
                  <a:moveTo>
                    <a:pt x="5979" y="1"/>
                  </a:moveTo>
                  <a:cubicBezTo>
                    <a:pt x="5901" y="1"/>
                    <a:pt x="5821" y="6"/>
                    <a:pt x="5740" y="17"/>
                  </a:cubicBezTo>
                  <a:cubicBezTo>
                    <a:pt x="5272" y="70"/>
                    <a:pt x="4878" y="315"/>
                    <a:pt x="4601" y="635"/>
                  </a:cubicBezTo>
                  <a:cubicBezTo>
                    <a:pt x="4468" y="605"/>
                    <a:pt x="4333" y="590"/>
                    <a:pt x="4197" y="590"/>
                  </a:cubicBezTo>
                  <a:cubicBezTo>
                    <a:pt x="3896" y="590"/>
                    <a:pt x="3594" y="665"/>
                    <a:pt x="3323" y="826"/>
                  </a:cubicBezTo>
                  <a:cubicBezTo>
                    <a:pt x="2918" y="1061"/>
                    <a:pt x="2641" y="1433"/>
                    <a:pt x="2492" y="1827"/>
                  </a:cubicBezTo>
                  <a:cubicBezTo>
                    <a:pt x="2066" y="1913"/>
                    <a:pt x="1672" y="2136"/>
                    <a:pt x="1385" y="2509"/>
                  </a:cubicBezTo>
                  <a:cubicBezTo>
                    <a:pt x="1108" y="2882"/>
                    <a:pt x="991" y="3318"/>
                    <a:pt x="1012" y="3744"/>
                  </a:cubicBezTo>
                  <a:cubicBezTo>
                    <a:pt x="661" y="3989"/>
                    <a:pt x="373" y="4341"/>
                    <a:pt x="245" y="4798"/>
                  </a:cubicBezTo>
                  <a:cubicBezTo>
                    <a:pt x="128" y="5246"/>
                    <a:pt x="181" y="5704"/>
                    <a:pt x="373" y="6087"/>
                  </a:cubicBezTo>
                  <a:cubicBezTo>
                    <a:pt x="139" y="6449"/>
                    <a:pt x="0" y="6886"/>
                    <a:pt x="75" y="7354"/>
                  </a:cubicBezTo>
                  <a:cubicBezTo>
                    <a:pt x="128" y="7823"/>
                    <a:pt x="362" y="8217"/>
                    <a:pt x="682" y="8494"/>
                  </a:cubicBezTo>
                  <a:cubicBezTo>
                    <a:pt x="586" y="8920"/>
                    <a:pt x="639" y="9377"/>
                    <a:pt x="884" y="9771"/>
                  </a:cubicBezTo>
                  <a:cubicBezTo>
                    <a:pt x="1108" y="10176"/>
                    <a:pt x="1481" y="10453"/>
                    <a:pt x="1885" y="10602"/>
                  </a:cubicBezTo>
                  <a:cubicBezTo>
                    <a:pt x="1960" y="11028"/>
                    <a:pt x="2183" y="11422"/>
                    <a:pt x="2556" y="11710"/>
                  </a:cubicBezTo>
                  <a:cubicBezTo>
                    <a:pt x="2900" y="11965"/>
                    <a:pt x="3308" y="12085"/>
                    <a:pt x="3704" y="12085"/>
                  </a:cubicBezTo>
                  <a:cubicBezTo>
                    <a:pt x="3737" y="12085"/>
                    <a:pt x="3769" y="12084"/>
                    <a:pt x="3802" y="12082"/>
                  </a:cubicBezTo>
                  <a:cubicBezTo>
                    <a:pt x="4036" y="12434"/>
                    <a:pt x="4398" y="12721"/>
                    <a:pt x="4846" y="12849"/>
                  </a:cubicBezTo>
                  <a:cubicBezTo>
                    <a:pt x="5008" y="12891"/>
                    <a:pt x="5170" y="12911"/>
                    <a:pt x="5328" y="12911"/>
                  </a:cubicBezTo>
                  <a:cubicBezTo>
                    <a:pt x="5615" y="12911"/>
                    <a:pt x="5891" y="12845"/>
                    <a:pt x="6145" y="12721"/>
                  </a:cubicBezTo>
                  <a:cubicBezTo>
                    <a:pt x="6431" y="12912"/>
                    <a:pt x="6782" y="13040"/>
                    <a:pt x="7150" y="13040"/>
                  </a:cubicBezTo>
                  <a:cubicBezTo>
                    <a:pt x="7233" y="13040"/>
                    <a:pt x="7317" y="13033"/>
                    <a:pt x="7401" y="13019"/>
                  </a:cubicBezTo>
                  <a:cubicBezTo>
                    <a:pt x="7870" y="12966"/>
                    <a:pt x="8275" y="12732"/>
                    <a:pt x="8551" y="12412"/>
                  </a:cubicBezTo>
                  <a:cubicBezTo>
                    <a:pt x="8678" y="12441"/>
                    <a:pt x="8806" y="12455"/>
                    <a:pt x="8935" y="12455"/>
                  </a:cubicBezTo>
                  <a:cubicBezTo>
                    <a:pt x="9239" y="12455"/>
                    <a:pt x="9545" y="12375"/>
                    <a:pt x="9829" y="12210"/>
                  </a:cubicBezTo>
                  <a:cubicBezTo>
                    <a:pt x="10223" y="11986"/>
                    <a:pt x="10511" y="11614"/>
                    <a:pt x="10649" y="11209"/>
                  </a:cubicBezTo>
                  <a:cubicBezTo>
                    <a:pt x="11075" y="11134"/>
                    <a:pt x="11480" y="10911"/>
                    <a:pt x="11757" y="10538"/>
                  </a:cubicBezTo>
                  <a:cubicBezTo>
                    <a:pt x="12034" y="10165"/>
                    <a:pt x="12161" y="9718"/>
                    <a:pt x="12129" y="9292"/>
                  </a:cubicBezTo>
                  <a:cubicBezTo>
                    <a:pt x="12491" y="9058"/>
                    <a:pt x="12768" y="8685"/>
                    <a:pt x="12907" y="8249"/>
                  </a:cubicBezTo>
                  <a:cubicBezTo>
                    <a:pt x="13024" y="7791"/>
                    <a:pt x="12971" y="7344"/>
                    <a:pt x="12768" y="6950"/>
                  </a:cubicBezTo>
                  <a:cubicBezTo>
                    <a:pt x="13013" y="6587"/>
                    <a:pt x="13141" y="6151"/>
                    <a:pt x="13077" y="5693"/>
                  </a:cubicBezTo>
                  <a:cubicBezTo>
                    <a:pt x="13024" y="5224"/>
                    <a:pt x="12779" y="4820"/>
                    <a:pt x="12459" y="4543"/>
                  </a:cubicBezTo>
                  <a:cubicBezTo>
                    <a:pt x="12555" y="4117"/>
                    <a:pt x="12502" y="3659"/>
                    <a:pt x="12268" y="3265"/>
                  </a:cubicBezTo>
                  <a:cubicBezTo>
                    <a:pt x="12034" y="2860"/>
                    <a:pt x="11661" y="2584"/>
                    <a:pt x="11267" y="2434"/>
                  </a:cubicBezTo>
                  <a:cubicBezTo>
                    <a:pt x="11182" y="2008"/>
                    <a:pt x="10958" y="1614"/>
                    <a:pt x="10585" y="1338"/>
                  </a:cubicBezTo>
                  <a:cubicBezTo>
                    <a:pt x="10252" y="1081"/>
                    <a:pt x="9868" y="960"/>
                    <a:pt x="9486" y="960"/>
                  </a:cubicBezTo>
                  <a:cubicBezTo>
                    <a:pt x="9441" y="960"/>
                    <a:pt x="9395" y="962"/>
                    <a:pt x="9350" y="965"/>
                  </a:cubicBezTo>
                  <a:cubicBezTo>
                    <a:pt x="9105" y="603"/>
                    <a:pt x="8754" y="326"/>
                    <a:pt x="8296" y="188"/>
                  </a:cubicBezTo>
                  <a:cubicBezTo>
                    <a:pt x="8139" y="146"/>
                    <a:pt x="7980" y="126"/>
                    <a:pt x="7824" y="126"/>
                  </a:cubicBezTo>
                  <a:cubicBezTo>
                    <a:pt x="7536" y="126"/>
                    <a:pt x="7256" y="195"/>
                    <a:pt x="7007" y="326"/>
                  </a:cubicBezTo>
                  <a:cubicBezTo>
                    <a:pt x="6708" y="123"/>
                    <a:pt x="6357" y="1"/>
                    <a:pt x="5979" y="1"/>
                  </a:cubicBezTo>
                  <a:close/>
                </a:path>
              </a:pathLst>
            </a:custGeom>
            <a:solidFill>
              <a:srgbClr val="4D35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 name="Google Shape;1243;p30">
              <a:extLst>
                <a:ext uri="{FF2B5EF4-FFF2-40B4-BE49-F238E27FC236}">
                  <a16:creationId xmlns:a16="http://schemas.microsoft.com/office/drawing/2014/main" id="{B7487DDB-36F6-8625-F177-BA2E339D7D32}"/>
                </a:ext>
              </a:extLst>
            </p:cNvPr>
            <p:cNvSpPr/>
            <p:nvPr/>
          </p:nvSpPr>
          <p:spPr>
            <a:xfrm>
              <a:off x="4951800" y="3730675"/>
              <a:ext cx="224975" cy="133450"/>
            </a:xfrm>
            <a:custGeom>
              <a:avLst/>
              <a:gdLst/>
              <a:ahLst/>
              <a:cxnLst/>
              <a:rect l="l" t="t" r="r" b="b"/>
              <a:pathLst>
                <a:path w="8999" h="5338" extrusionOk="0">
                  <a:moveTo>
                    <a:pt x="1108" y="1"/>
                  </a:moveTo>
                  <a:cubicBezTo>
                    <a:pt x="1108" y="1"/>
                    <a:pt x="672" y="544"/>
                    <a:pt x="1" y="1630"/>
                  </a:cubicBezTo>
                  <a:cubicBezTo>
                    <a:pt x="160" y="1758"/>
                    <a:pt x="341" y="1843"/>
                    <a:pt x="512" y="1896"/>
                  </a:cubicBezTo>
                  <a:cubicBezTo>
                    <a:pt x="576" y="2290"/>
                    <a:pt x="778" y="2642"/>
                    <a:pt x="1087" y="2929"/>
                  </a:cubicBezTo>
                  <a:cubicBezTo>
                    <a:pt x="1524" y="3781"/>
                    <a:pt x="2290" y="4441"/>
                    <a:pt x="3291" y="4718"/>
                  </a:cubicBezTo>
                  <a:lnTo>
                    <a:pt x="5187" y="5240"/>
                  </a:lnTo>
                  <a:cubicBezTo>
                    <a:pt x="5432" y="5306"/>
                    <a:pt x="5679" y="5338"/>
                    <a:pt x="5922" y="5338"/>
                  </a:cubicBezTo>
                  <a:cubicBezTo>
                    <a:pt x="7090" y="5338"/>
                    <a:pt x="8166" y="4608"/>
                    <a:pt x="8562" y="3462"/>
                  </a:cubicBezTo>
                  <a:cubicBezTo>
                    <a:pt x="8594" y="3430"/>
                    <a:pt x="8626" y="3419"/>
                    <a:pt x="8658" y="3387"/>
                  </a:cubicBezTo>
                  <a:lnTo>
                    <a:pt x="8999" y="1662"/>
                  </a:lnTo>
                  <a:lnTo>
                    <a:pt x="1108" y="1"/>
                  </a:lnTo>
                  <a:close/>
                </a:path>
              </a:pathLst>
            </a:custGeom>
            <a:solidFill>
              <a:srgbClr val="4D35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 name="Google Shape;1244;p30">
              <a:extLst>
                <a:ext uri="{FF2B5EF4-FFF2-40B4-BE49-F238E27FC236}">
                  <a16:creationId xmlns:a16="http://schemas.microsoft.com/office/drawing/2014/main" id="{E5744CED-8AC9-F607-FE97-B6D44E37E46D}"/>
                </a:ext>
              </a:extLst>
            </p:cNvPr>
            <p:cNvSpPr/>
            <p:nvPr/>
          </p:nvSpPr>
          <p:spPr>
            <a:xfrm>
              <a:off x="4959250" y="3584575"/>
              <a:ext cx="244150" cy="245050"/>
            </a:xfrm>
            <a:custGeom>
              <a:avLst/>
              <a:gdLst/>
              <a:ahLst/>
              <a:cxnLst/>
              <a:rect l="l" t="t" r="r" b="b"/>
              <a:pathLst>
                <a:path w="9766" h="9802" extrusionOk="0">
                  <a:moveTo>
                    <a:pt x="4031" y="0"/>
                  </a:moveTo>
                  <a:cubicBezTo>
                    <a:pt x="2761" y="0"/>
                    <a:pt x="1602" y="843"/>
                    <a:pt x="1247" y="2129"/>
                  </a:cubicBezTo>
                  <a:lnTo>
                    <a:pt x="501" y="4855"/>
                  </a:lnTo>
                  <a:cubicBezTo>
                    <a:pt x="1" y="6729"/>
                    <a:pt x="1108" y="8667"/>
                    <a:pt x="2983" y="9178"/>
                  </a:cubicBezTo>
                  <a:lnTo>
                    <a:pt x="4867" y="9700"/>
                  </a:lnTo>
                  <a:cubicBezTo>
                    <a:pt x="5115" y="9769"/>
                    <a:pt x="5364" y="9802"/>
                    <a:pt x="5610" y="9802"/>
                  </a:cubicBezTo>
                  <a:cubicBezTo>
                    <a:pt x="6840" y="9802"/>
                    <a:pt x="7970" y="8975"/>
                    <a:pt x="8307" y="7740"/>
                  </a:cubicBezTo>
                  <a:lnTo>
                    <a:pt x="9468" y="3502"/>
                  </a:lnTo>
                  <a:cubicBezTo>
                    <a:pt x="9766" y="2416"/>
                    <a:pt x="9127" y="1287"/>
                    <a:pt x="8041" y="1000"/>
                  </a:cubicBezTo>
                  <a:lnTo>
                    <a:pt x="4804" y="105"/>
                  </a:lnTo>
                  <a:cubicBezTo>
                    <a:pt x="4545" y="34"/>
                    <a:pt x="4286" y="0"/>
                    <a:pt x="4031" y="0"/>
                  </a:cubicBezTo>
                  <a:close/>
                </a:path>
              </a:pathLst>
            </a:custGeom>
            <a:solidFill>
              <a:srgbClr val="8057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 name="Google Shape;1245;p30">
              <a:extLst>
                <a:ext uri="{FF2B5EF4-FFF2-40B4-BE49-F238E27FC236}">
                  <a16:creationId xmlns:a16="http://schemas.microsoft.com/office/drawing/2014/main" id="{3BF29B3C-8AF3-3862-104A-9A6814750FF1}"/>
                </a:ext>
              </a:extLst>
            </p:cNvPr>
            <p:cNvSpPr/>
            <p:nvPr/>
          </p:nvSpPr>
          <p:spPr>
            <a:xfrm>
              <a:off x="4940350" y="3667725"/>
              <a:ext cx="52200" cy="52875"/>
            </a:xfrm>
            <a:custGeom>
              <a:avLst/>
              <a:gdLst/>
              <a:ahLst/>
              <a:cxnLst/>
              <a:rect l="l" t="t" r="r" b="b"/>
              <a:pathLst>
                <a:path w="2088" h="2115" extrusionOk="0">
                  <a:moveTo>
                    <a:pt x="1077" y="0"/>
                  </a:moveTo>
                  <a:cubicBezTo>
                    <a:pt x="650" y="0"/>
                    <a:pt x="263" y="287"/>
                    <a:pt x="139" y="719"/>
                  </a:cubicBezTo>
                  <a:cubicBezTo>
                    <a:pt x="1" y="1241"/>
                    <a:pt x="299" y="1774"/>
                    <a:pt x="821" y="1912"/>
                  </a:cubicBezTo>
                  <a:lnTo>
                    <a:pt x="1566" y="2114"/>
                  </a:lnTo>
                  <a:lnTo>
                    <a:pt x="2088" y="240"/>
                  </a:lnTo>
                  <a:lnTo>
                    <a:pt x="1343" y="38"/>
                  </a:lnTo>
                  <a:cubicBezTo>
                    <a:pt x="1254" y="12"/>
                    <a:pt x="1164" y="0"/>
                    <a:pt x="1077" y="0"/>
                  </a:cubicBezTo>
                  <a:close/>
                </a:path>
              </a:pathLst>
            </a:custGeom>
            <a:solidFill>
              <a:srgbClr val="8057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 name="Google Shape;1246;p30">
              <a:extLst>
                <a:ext uri="{FF2B5EF4-FFF2-40B4-BE49-F238E27FC236}">
                  <a16:creationId xmlns:a16="http://schemas.microsoft.com/office/drawing/2014/main" id="{B7822AB3-20DB-31F0-0EE9-B346B0C9A462}"/>
                </a:ext>
              </a:extLst>
            </p:cNvPr>
            <p:cNvSpPr/>
            <p:nvPr/>
          </p:nvSpPr>
          <p:spPr>
            <a:xfrm>
              <a:off x="5024475" y="3672650"/>
              <a:ext cx="39700" cy="15725"/>
            </a:xfrm>
            <a:custGeom>
              <a:avLst/>
              <a:gdLst/>
              <a:ahLst/>
              <a:cxnLst/>
              <a:rect l="l" t="t" r="r" b="b"/>
              <a:pathLst>
                <a:path w="1588" h="629" fill="none" extrusionOk="0">
                  <a:moveTo>
                    <a:pt x="1" y="1"/>
                  </a:moveTo>
                  <a:cubicBezTo>
                    <a:pt x="1" y="1"/>
                    <a:pt x="608" y="629"/>
                    <a:pt x="1588" y="437"/>
                  </a:cubicBezTo>
                </a:path>
              </a:pathLst>
            </a:custGeom>
            <a:noFill/>
            <a:ln w="28575"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 name="Google Shape;1247;p30">
              <a:extLst>
                <a:ext uri="{FF2B5EF4-FFF2-40B4-BE49-F238E27FC236}">
                  <a16:creationId xmlns:a16="http://schemas.microsoft.com/office/drawing/2014/main" id="{C7654A9B-2300-4364-3512-150CC3D5EAEA}"/>
                </a:ext>
              </a:extLst>
            </p:cNvPr>
            <p:cNvSpPr/>
            <p:nvPr/>
          </p:nvSpPr>
          <p:spPr>
            <a:xfrm>
              <a:off x="5121925" y="3699275"/>
              <a:ext cx="38350" cy="14925"/>
            </a:xfrm>
            <a:custGeom>
              <a:avLst/>
              <a:gdLst/>
              <a:ahLst/>
              <a:cxnLst/>
              <a:rect l="l" t="t" r="r" b="b"/>
              <a:pathLst>
                <a:path w="1534" h="597" fill="none" extrusionOk="0">
                  <a:moveTo>
                    <a:pt x="0" y="0"/>
                  </a:moveTo>
                  <a:cubicBezTo>
                    <a:pt x="0" y="0"/>
                    <a:pt x="778" y="597"/>
                    <a:pt x="1534" y="426"/>
                  </a:cubicBezTo>
                </a:path>
              </a:pathLst>
            </a:custGeom>
            <a:noFill/>
            <a:ln w="28575"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 name="Google Shape;1248;p30">
              <a:extLst>
                <a:ext uri="{FF2B5EF4-FFF2-40B4-BE49-F238E27FC236}">
                  <a16:creationId xmlns:a16="http://schemas.microsoft.com/office/drawing/2014/main" id="{FF4CBA8F-ABA4-6E55-224F-3AF1F9CE64AA}"/>
                </a:ext>
              </a:extLst>
            </p:cNvPr>
            <p:cNvSpPr/>
            <p:nvPr/>
          </p:nvSpPr>
          <p:spPr>
            <a:xfrm>
              <a:off x="5076125" y="3696600"/>
              <a:ext cx="34900" cy="56125"/>
            </a:xfrm>
            <a:custGeom>
              <a:avLst/>
              <a:gdLst/>
              <a:ahLst/>
              <a:cxnLst/>
              <a:rect l="l" t="t" r="r" b="b"/>
              <a:pathLst>
                <a:path w="1396" h="2245" extrusionOk="0">
                  <a:moveTo>
                    <a:pt x="608" y="1"/>
                  </a:moveTo>
                  <a:lnTo>
                    <a:pt x="1" y="2216"/>
                  </a:lnTo>
                  <a:cubicBezTo>
                    <a:pt x="1" y="2216"/>
                    <a:pt x="182" y="2245"/>
                    <a:pt x="406" y="2245"/>
                  </a:cubicBezTo>
                  <a:cubicBezTo>
                    <a:pt x="729" y="2245"/>
                    <a:pt x="1142" y="2185"/>
                    <a:pt x="1236" y="1896"/>
                  </a:cubicBezTo>
                  <a:cubicBezTo>
                    <a:pt x="1396" y="1396"/>
                    <a:pt x="512" y="1023"/>
                    <a:pt x="608" y="1"/>
                  </a:cubicBezTo>
                  <a:close/>
                </a:path>
              </a:pathLst>
            </a:custGeom>
            <a:solidFill>
              <a:srgbClr val="6746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 name="Google Shape;1249;p30">
              <a:extLst>
                <a:ext uri="{FF2B5EF4-FFF2-40B4-BE49-F238E27FC236}">
                  <a16:creationId xmlns:a16="http://schemas.microsoft.com/office/drawing/2014/main" id="{4F3375B2-59D8-DACA-C5FE-3CC327B98994}"/>
                </a:ext>
              </a:extLst>
            </p:cNvPr>
            <p:cNvSpPr/>
            <p:nvPr/>
          </p:nvSpPr>
          <p:spPr>
            <a:xfrm>
              <a:off x="5031675" y="3625800"/>
              <a:ext cx="43675" cy="23725"/>
            </a:xfrm>
            <a:custGeom>
              <a:avLst/>
              <a:gdLst/>
              <a:ahLst/>
              <a:cxnLst/>
              <a:rect l="l" t="t" r="r" b="b"/>
              <a:pathLst>
                <a:path w="1747" h="949" fill="none" extrusionOk="0">
                  <a:moveTo>
                    <a:pt x="1747" y="948"/>
                  </a:moveTo>
                  <a:cubicBezTo>
                    <a:pt x="1747" y="948"/>
                    <a:pt x="1065" y="0"/>
                    <a:pt x="0" y="469"/>
                  </a:cubicBezTo>
                </a:path>
              </a:pathLst>
            </a:custGeom>
            <a:noFill/>
            <a:ln w="13050"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 name="Google Shape;1250;p30">
              <a:extLst>
                <a:ext uri="{FF2B5EF4-FFF2-40B4-BE49-F238E27FC236}">
                  <a16:creationId xmlns:a16="http://schemas.microsoft.com/office/drawing/2014/main" id="{CE1E9481-4496-82A6-C56C-C73E681F4A0F}"/>
                </a:ext>
              </a:extLst>
            </p:cNvPr>
            <p:cNvSpPr/>
            <p:nvPr/>
          </p:nvSpPr>
          <p:spPr>
            <a:xfrm>
              <a:off x="5132575" y="3655350"/>
              <a:ext cx="44200" cy="21575"/>
            </a:xfrm>
            <a:custGeom>
              <a:avLst/>
              <a:gdLst/>
              <a:ahLst/>
              <a:cxnLst/>
              <a:rect l="l" t="t" r="r" b="b"/>
              <a:pathLst>
                <a:path w="1768" h="863" fill="none" extrusionOk="0">
                  <a:moveTo>
                    <a:pt x="0" y="213"/>
                  </a:moveTo>
                  <a:cubicBezTo>
                    <a:pt x="0" y="213"/>
                    <a:pt x="1065" y="0"/>
                    <a:pt x="1768" y="863"/>
                  </a:cubicBezTo>
                </a:path>
              </a:pathLst>
            </a:custGeom>
            <a:noFill/>
            <a:ln w="13050" cap="rnd" cmpd="sng">
              <a:solidFill>
                <a:srgbClr val="4D352C"/>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 name="Google Shape;1251;p30">
              <a:extLst>
                <a:ext uri="{FF2B5EF4-FFF2-40B4-BE49-F238E27FC236}">
                  <a16:creationId xmlns:a16="http://schemas.microsoft.com/office/drawing/2014/main" id="{041E0F85-C85D-B308-D24B-5F341ED2A6D7}"/>
                </a:ext>
              </a:extLst>
            </p:cNvPr>
            <p:cNvSpPr/>
            <p:nvPr/>
          </p:nvSpPr>
          <p:spPr>
            <a:xfrm>
              <a:off x="5025025" y="3743475"/>
              <a:ext cx="59650" cy="29300"/>
            </a:xfrm>
            <a:custGeom>
              <a:avLst/>
              <a:gdLst/>
              <a:ahLst/>
              <a:cxnLst/>
              <a:rect l="l" t="t" r="r" b="b"/>
              <a:pathLst>
                <a:path w="2386" h="1172" fill="none" extrusionOk="0">
                  <a:moveTo>
                    <a:pt x="0" y="0"/>
                  </a:moveTo>
                  <a:cubicBezTo>
                    <a:pt x="0" y="0"/>
                    <a:pt x="831" y="980"/>
                    <a:pt x="2385" y="1171"/>
                  </a:cubicBezTo>
                </a:path>
              </a:pathLst>
            </a:custGeom>
            <a:noFill/>
            <a:ln w="28575" cap="rnd" cmpd="sng">
              <a:solidFill>
                <a:srgbClr val="67463A"/>
              </a:solidFill>
              <a:prstDash val="solid"/>
              <a:miter lim="106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 name="Google Shape;1252;p30">
              <a:extLst>
                <a:ext uri="{FF2B5EF4-FFF2-40B4-BE49-F238E27FC236}">
                  <a16:creationId xmlns:a16="http://schemas.microsoft.com/office/drawing/2014/main" id="{CED24C33-566B-0DA1-44BA-F8DC19AF4653}"/>
                </a:ext>
              </a:extLst>
            </p:cNvPr>
            <p:cNvSpPr/>
            <p:nvPr/>
          </p:nvSpPr>
          <p:spPr>
            <a:xfrm>
              <a:off x="4922000" y="3804400"/>
              <a:ext cx="186625" cy="252125"/>
            </a:xfrm>
            <a:custGeom>
              <a:avLst/>
              <a:gdLst/>
              <a:ahLst/>
              <a:cxnLst/>
              <a:rect l="l" t="t" r="r" b="b"/>
              <a:pathLst>
                <a:path w="7465" h="10085" extrusionOk="0">
                  <a:moveTo>
                    <a:pt x="2349" y="1"/>
                  </a:moveTo>
                  <a:cubicBezTo>
                    <a:pt x="2058" y="1"/>
                    <a:pt x="1762" y="63"/>
                    <a:pt x="1480" y="193"/>
                  </a:cubicBezTo>
                  <a:cubicBezTo>
                    <a:pt x="447" y="673"/>
                    <a:pt x="0" y="1897"/>
                    <a:pt x="479" y="2930"/>
                  </a:cubicBezTo>
                  <a:lnTo>
                    <a:pt x="3248" y="8893"/>
                  </a:lnTo>
                  <a:cubicBezTo>
                    <a:pt x="3598" y="9639"/>
                    <a:pt x="4344" y="10085"/>
                    <a:pt x="5124" y="10085"/>
                  </a:cubicBezTo>
                  <a:cubicBezTo>
                    <a:pt x="5412" y="10085"/>
                    <a:pt x="5706" y="10024"/>
                    <a:pt x="5985" y="9894"/>
                  </a:cubicBezTo>
                  <a:cubicBezTo>
                    <a:pt x="7018" y="9415"/>
                    <a:pt x="7465" y="8191"/>
                    <a:pt x="6986" y="7147"/>
                  </a:cubicBezTo>
                  <a:lnTo>
                    <a:pt x="4217" y="1184"/>
                  </a:lnTo>
                  <a:cubicBezTo>
                    <a:pt x="3868" y="440"/>
                    <a:pt x="3126" y="1"/>
                    <a:pt x="2349" y="1"/>
                  </a:cubicBezTo>
                  <a:close/>
                </a:path>
              </a:pathLst>
            </a:custGeom>
            <a:solidFill>
              <a:srgbClr val="6746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 name="Google Shape;1253;p30">
              <a:extLst>
                <a:ext uri="{FF2B5EF4-FFF2-40B4-BE49-F238E27FC236}">
                  <a16:creationId xmlns:a16="http://schemas.microsoft.com/office/drawing/2014/main" id="{AC9BB7CB-5C92-6B9C-E2DF-4602498C0887}"/>
                </a:ext>
              </a:extLst>
            </p:cNvPr>
            <p:cNvSpPr/>
            <p:nvPr/>
          </p:nvSpPr>
          <p:spPr>
            <a:xfrm>
              <a:off x="4990150" y="3826525"/>
              <a:ext cx="177850" cy="230150"/>
            </a:xfrm>
            <a:custGeom>
              <a:avLst/>
              <a:gdLst/>
              <a:ahLst/>
              <a:cxnLst/>
              <a:rect l="l" t="t" r="r" b="b"/>
              <a:pathLst>
                <a:path w="7114" h="9206" extrusionOk="0">
                  <a:moveTo>
                    <a:pt x="6039" y="0"/>
                  </a:moveTo>
                  <a:cubicBezTo>
                    <a:pt x="5888" y="0"/>
                    <a:pt x="4042" y="49"/>
                    <a:pt x="3184" y="2428"/>
                  </a:cubicBezTo>
                  <a:lnTo>
                    <a:pt x="405" y="6411"/>
                  </a:lnTo>
                  <a:cubicBezTo>
                    <a:pt x="0" y="7487"/>
                    <a:pt x="543" y="8679"/>
                    <a:pt x="1608" y="9073"/>
                  </a:cubicBezTo>
                  <a:cubicBezTo>
                    <a:pt x="1850" y="9163"/>
                    <a:pt x="2097" y="9206"/>
                    <a:pt x="2338" y="9206"/>
                  </a:cubicBezTo>
                  <a:cubicBezTo>
                    <a:pt x="3182" y="9206"/>
                    <a:pt x="3964" y="8687"/>
                    <a:pt x="4270" y="7859"/>
                  </a:cubicBezTo>
                  <a:lnTo>
                    <a:pt x="6102" y="2982"/>
                  </a:lnTo>
                  <a:cubicBezTo>
                    <a:pt x="6496" y="1896"/>
                    <a:pt x="7114" y="395"/>
                    <a:pt x="6049" y="1"/>
                  </a:cubicBezTo>
                  <a:cubicBezTo>
                    <a:pt x="6049" y="1"/>
                    <a:pt x="6045" y="0"/>
                    <a:pt x="6039" y="0"/>
                  </a:cubicBezTo>
                  <a:close/>
                </a:path>
              </a:pathLst>
            </a:custGeom>
            <a:solidFill>
              <a:srgbClr val="8057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 name="Google Shape;1254;p30">
              <a:extLst>
                <a:ext uri="{FF2B5EF4-FFF2-40B4-BE49-F238E27FC236}">
                  <a16:creationId xmlns:a16="http://schemas.microsoft.com/office/drawing/2014/main" id="{8A45C61C-3871-9FFE-8115-6FC29D49FD53}"/>
                </a:ext>
              </a:extLst>
            </p:cNvPr>
            <p:cNvSpPr/>
            <p:nvPr/>
          </p:nvSpPr>
          <p:spPr>
            <a:xfrm>
              <a:off x="4988800" y="3649325"/>
              <a:ext cx="358100" cy="517225"/>
            </a:xfrm>
            <a:custGeom>
              <a:avLst/>
              <a:gdLst/>
              <a:ahLst/>
              <a:cxnLst/>
              <a:rect l="l" t="t" r="r" b="b"/>
              <a:pathLst>
                <a:path w="14324" h="20689" extrusionOk="0">
                  <a:moveTo>
                    <a:pt x="10541" y="1"/>
                  </a:moveTo>
                  <a:cubicBezTo>
                    <a:pt x="9296" y="1"/>
                    <a:pt x="8127" y="659"/>
                    <a:pt x="7604" y="1775"/>
                  </a:cubicBezTo>
                  <a:lnTo>
                    <a:pt x="725" y="16406"/>
                  </a:lnTo>
                  <a:cubicBezTo>
                    <a:pt x="1" y="17929"/>
                    <a:pt x="757" y="19718"/>
                    <a:pt x="2429" y="20410"/>
                  </a:cubicBezTo>
                  <a:cubicBezTo>
                    <a:pt x="2727" y="20538"/>
                    <a:pt x="3068" y="20623"/>
                    <a:pt x="3387" y="20666"/>
                  </a:cubicBezTo>
                  <a:cubicBezTo>
                    <a:pt x="3521" y="20681"/>
                    <a:pt x="3654" y="20689"/>
                    <a:pt x="3787" y="20689"/>
                  </a:cubicBezTo>
                  <a:cubicBezTo>
                    <a:pt x="5027" y="20689"/>
                    <a:pt x="6191" y="20025"/>
                    <a:pt x="6720" y="18909"/>
                  </a:cubicBezTo>
                  <a:lnTo>
                    <a:pt x="13610" y="4277"/>
                  </a:lnTo>
                  <a:cubicBezTo>
                    <a:pt x="14324" y="2744"/>
                    <a:pt x="13567" y="965"/>
                    <a:pt x="11906" y="273"/>
                  </a:cubicBezTo>
                  <a:cubicBezTo>
                    <a:pt x="11459" y="88"/>
                    <a:pt x="10995" y="1"/>
                    <a:pt x="10541" y="1"/>
                  </a:cubicBezTo>
                  <a:close/>
                </a:path>
              </a:pathLst>
            </a:custGeom>
            <a:solidFill>
              <a:srgbClr val="67463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extLst>
      <p:ext uri="{BB962C8B-B14F-4D97-AF65-F5344CB8AC3E}">
        <p14:creationId xmlns:p14="http://schemas.microsoft.com/office/powerpoint/2010/main" val="250590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14690-D6EB-2C3F-0D5B-E7C69FB98C30}"/>
              </a:ext>
            </a:extLst>
          </p:cNvPr>
          <p:cNvSpPr>
            <a:spLocks noGrp="1"/>
          </p:cNvSpPr>
          <p:nvPr>
            <p:ph type="title"/>
          </p:nvPr>
        </p:nvSpPr>
        <p:spPr>
          <a:xfrm>
            <a:off x="625606" y="184298"/>
            <a:ext cx="8206693" cy="900223"/>
          </a:xfrm>
        </p:spPr>
        <p:txBody>
          <a:bodyPr/>
          <a:lstStyle/>
          <a:p>
            <a:pPr algn="ctr"/>
            <a:r>
              <a:rPr lang="en-US" sz="4000" dirty="0"/>
              <a:t>No Mom Left Behind Lactation Clinic  </a:t>
            </a:r>
          </a:p>
        </p:txBody>
      </p:sp>
      <p:sp>
        <p:nvSpPr>
          <p:cNvPr id="3" name="Text Placeholder 2">
            <a:extLst>
              <a:ext uri="{FF2B5EF4-FFF2-40B4-BE49-F238E27FC236}">
                <a16:creationId xmlns:a16="http://schemas.microsoft.com/office/drawing/2014/main" id="{73D01E07-08B3-3827-EC4D-E3722423368E}"/>
              </a:ext>
            </a:extLst>
          </p:cNvPr>
          <p:cNvSpPr>
            <a:spLocks noGrp="1"/>
          </p:cNvSpPr>
          <p:nvPr>
            <p:ph type="body" idx="1"/>
          </p:nvPr>
        </p:nvSpPr>
        <p:spPr>
          <a:xfrm>
            <a:off x="3005469" y="1152474"/>
            <a:ext cx="5890437" cy="3483321"/>
          </a:xfrm>
        </p:spPr>
        <p:txBody>
          <a:bodyPr/>
          <a:lstStyle/>
          <a:p>
            <a:pPr marL="152400" indent="0">
              <a:buSzPts val="1200"/>
              <a:buNone/>
            </a:pPr>
            <a:r>
              <a:rPr lang="en-US" sz="1600" dirty="0">
                <a:solidFill>
                  <a:schemeClr val="dk1"/>
                </a:solidFill>
                <a:latin typeface="Calibri"/>
                <a:cs typeface="Calibri"/>
              </a:rPr>
              <a:t>Flint, MI</a:t>
            </a:r>
            <a:endParaRPr lang="en-US" sz="1600" dirty="0">
              <a:solidFill>
                <a:schemeClr val="dk1"/>
              </a:solidFill>
            </a:endParaRPr>
          </a:p>
          <a:p>
            <a:pPr marL="152400" indent="0">
              <a:buSzPts val="1200"/>
              <a:buNone/>
            </a:pPr>
            <a:r>
              <a:rPr lang="en-US" sz="1600" dirty="0">
                <a:solidFill>
                  <a:schemeClr val="dk1"/>
                </a:solidFill>
                <a:latin typeface="Calibri"/>
                <a:cs typeface="Calibri"/>
              </a:rPr>
              <a:t>Genesee County Residents</a:t>
            </a:r>
            <a:endParaRPr lang="en-US" sz="1600" dirty="0">
              <a:solidFill>
                <a:schemeClr val="dk1"/>
              </a:solidFill>
            </a:endParaRPr>
          </a:p>
          <a:p>
            <a:pPr marL="152400" indent="0">
              <a:buSzPts val="1200"/>
              <a:buNone/>
            </a:pPr>
            <a:r>
              <a:rPr lang="en-US" sz="1600" dirty="0">
                <a:solidFill>
                  <a:schemeClr val="dk1"/>
                </a:solidFill>
                <a:latin typeface="Calibri"/>
                <a:cs typeface="Calibri"/>
              </a:rPr>
              <a:t>Aimed towards African American Residents</a:t>
            </a:r>
            <a:endParaRPr lang="en-US" sz="1600" dirty="0">
              <a:solidFill>
                <a:schemeClr val="dk1"/>
              </a:solidFill>
            </a:endParaRPr>
          </a:p>
          <a:p>
            <a:pPr marL="285750" indent="-285750">
              <a:buFont typeface="Arial"/>
              <a:buChar char="•"/>
            </a:pPr>
            <a:endParaRPr lang="en-US" sz="1600" dirty="0">
              <a:solidFill>
                <a:srgbClr val="1155CC"/>
              </a:solidFill>
              <a:latin typeface="Calibri"/>
              <a:cs typeface="Calibri"/>
            </a:endParaRPr>
          </a:p>
          <a:p>
            <a:pPr marL="0" indent="0">
              <a:buNone/>
            </a:pPr>
            <a:r>
              <a:rPr lang="en-US" sz="1600" b="1" i="1" u="sng" dirty="0">
                <a:solidFill>
                  <a:schemeClr val="dk1"/>
                </a:solidFill>
                <a:latin typeface="Calibri"/>
                <a:cs typeface="Calibri"/>
              </a:rPr>
              <a:t>Mission</a:t>
            </a:r>
            <a:endParaRPr lang="en-US" sz="1600" dirty="0">
              <a:solidFill>
                <a:schemeClr val="dk1"/>
              </a:solidFill>
            </a:endParaRPr>
          </a:p>
          <a:p>
            <a:pPr marL="0" indent="0">
              <a:buNone/>
            </a:pPr>
            <a:r>
              <a:rPr lang="en-US" sz="1600" dirty="0">
                <a:solidFill>
                  <a:schemeClr val="dk1"/>
                </a:solidFill>
                <a:latin typeface="Calibri"/>
                <a:cs typeface="Calibri"/>
              </a:rPr>
              <a:t>To inclusively service families throughout Genesee County while centering on Black and Indigenous families as they reach their birth and breastfeeding goals</a:t>
            </a:r>
            <a:endParaRPr lang="en-US" sz="1600" dirty="0">
              <a:solidFill>
                <a:schemeClr val="dk1"/>
              </a:solidFill>
            </a:endParaRPr>
          </a:p>
          <a:p>
            <a:pPr marL="0" indent="0">
              <a:buNone/>
            </a:pPr>
            <a:endParaRPr lang="en-US" sz="1600" dirty="0"/>
          </a:p>
          <a:p>
            <a:pPr marL="0" indent="0">
              <a:buNone/>
            </a:pPr>
            <a:r>
              <a:rPr lang="en-US" sz="1600" b="1" i="1" u="sng" dirty="0">
                <a:solidFill>
                  <a:schemeClr val="dk1"/>
                </a:solidFill>
                <a:latin typeface="Calibri"/>
                <a:cs typeface="Calibri"/>
              </a:rPr>
              <a:t>Vision </a:t>
            </a:r>
            <a:endParaRPr lang="en-US" sz="1600" dirty="0">
              <a:solidFill>
                <a:schemeClr val="dk1"/>
              </a:solidFill>
            </a:endParaRPr>
          </a:p>
          <a:p>
            <a:pPr marL="0" indent="0">
              <a:buNone/>
            </a:pPr>
            <a:r>
              <a:rPr lang="en-US" sz="1600" dirty="0">
                <a:solidFill>
                  <a:schemeClr val="dk1"/>
                </a:solidFill>
                <a:latin typeface="Calibri"/>
                <a:cs typeface="Calibri"/>
              </a:rPr>
              <a:t>That all families in Genesee County, regardless of economic status, will have access to birth and skilled lactation services that are culturally competent and empower them to reach their birth and breastfeeding goals</a:t>
            </a:r>
            <a:endParaRPr lang="en-US" sz="1600" dirty="0">
              <a:solidFill>
                <a:schemeClr val="dk1"/>
              </a:solidFill>
            </a:endParaRPr>
          </a:p>
        </p:txBody>
      </p:sp>
      <p:grpSp>
        <p:nvGrpSpPr>
          <p:cNvPr id="4" name="Google Shape;425;p19">
            <a:extLst>
              <a:ext uri="{FF2B5EF4-FFF2-40B4-BE49-F238E27FC236}">
                <a16:creationId xmlns:a16="http://schemas.microsoft.com/office/drawing/2014/main" id="{695791DE-FFFF-70BF-5801-07F68945464E}"/>
              </a:ext>
            </a:extLst>
          </p:cNvPr>
          <p:cNvGrpSpPr/>
          <p:nvPr/>
        </p:nvGrpSpPr>
        <p:grpSpPr>
          <a:xfrm>
            <a:off x="311700" y="1084521"/>
            <a:ext cx="2211572" cy="3693042"/>
            <a:chOff x="9228925" y="2685068"/>
            <a:chExt cx="1848527" cy="3560323"/>
          </a:xfrm>
        </p:grpSpPr>
        <p:grpSp>
          <p:nvGrpSpPr>
            <p:cNvPr id="5" name="Google Shape;426;p19">
              <a:extLst>
                <a:ext uri="{FF2B5EF4-FFF2-40B4-BE49-F238E27FC236}">
                  <a16:creationId xmlns:a16="http://schemas.microsoft.com/office/drawing/2014/main" id="{84A6810B-C1D0-4C98-B81A-9755D2275B61}"/>
                </a:ext>
              </a:extLst>
            </p:cNvPr>
            <p:cNvGrpSpPr/>
            <p:nvPr/>
          </p:nvGrpSpPr>
          <p:grpSpPr>
            <a:xfrm>
              <a:off x="9228925" y="2685068"/>
              <a:ext cx="1848527" cy="3058551"/>
              <a:chOff x="388875" y="2571750"/>
              <a:chExt cx="2203250" cy="3928775"/>
            </a:xfrm>
          </p:grpSpPr>
          <p:sp>
            <p:nvSpPr>
              <p:cNvPr id="16" name="Google Shape;427;p19">
                <a:extLst>
                  <a:ext uri="{FF2B5EF4-FFF2-40B4-BE49-F238E27FC236}">
                    <a16:creationId xmlns:a16="http://schemas.microsoft.com/office/drawing/2014/main" id="{C1C708C6-9103-A276-7CA2-EF1B76564FED}"/>
                  </a:ext>
                </a:extLst>
              </p:cNvPr>
              <p:cNvSpPr/>
              <p:nvPr/>
            </p:nvSpPr>
            <p:spPr>
              <a:xfrm>
                <a:off x="1210300" y="2792825"/>
                <a:ext cx="1138325" cy="2193225"/>
              </a:xfrm>
              <a:custGeom>
                <a:avLst/>
                <a:gdLst/>
                <a:ahLst/>
                <a:cxnLst/>
                <a:rect l="l" t="t" r="r" b="b"/>
                <a:pathLst>
                  <a:path w="45533" h="87729" extrusionOk="0">
                    <a:moveTo>
                      <a:pt x="11163" y="1"/>
                    </a:moveTo>
                    <a:cubicBezTo>
                      <a:pt x="4518" y="1"/>
                      <a:pt x="2408" y="6548"/>
                      <a:pt x="1668" y="12810"/>
                    </a:cubicBezTo>
                    <a:cubicBezTo>
                      <a:pt x="834" y="20115"/>
                      <a:pt x="0" y="27454"/>
                      <a:pt x="634" y="34793"/>
                    </a:cubicBezTo>
                    <a:cubicBezTo>
                      <a:pt x="1168" y="40797"/>
                      <a:pt x="2669" y="46668"/>
                      <a:pt x="3036" y="52705"/>
                    </a:cubicBezTo>
                    <a:cubicBezTo>
                      <a:pt x="3369" y="58643"/>
                      <a:pt x="2635" y="64681"/>
                      <a:pt x="3836" y="70518"/>
                    </a:cubicBezTo>
                    <a:cubicBezTo>
                      <a:pt x="4370" y="73020"/>
                      <a:pt x="5337" y="75555"/>
                      <a:pt x="7339" y="77190"/>
                    </a:cubicBezTo>
                    <a:cubicBezTo>
                      <a:pt x="8673" y="78257"/>
                      <a:pt x="10341" y="78824"/>
                      <a:pt x="11842" y="79658"/>
                    </a:cubicBezTo>
                    <a:cubicBezTo>
                      <a:pt x="14677" y="81159"/>
                      <a:pt x="16912" y="83527"/>
                      <a:pt x="19647" y="85195"/>
                    </a:cubicBezTo>
                    <a:cubicBezTo>
                      <a:pt x="22399" y="86847"/>
                      <a:pt x="25621" y="87728"/>
                      <a:pt x="28832" y="87728"/>
                    </a:cubicBezTo>
                    <a:cubicBezTo>
                      <a:pt x="29903" y="87728"/>
                      <a:pt x="30972" y="87630"/>
                      <a:pt x="32023" y="87430"/>
                    </a:cubicBezTo>
                    <a:cubicBezTo>
                      <a:pt x="33524" y="87197"/>
                      <a:pt x="35058" y="86663"/>
                      <a:pt x="36159" y="85562"/>
                    </a:cubicBezTo>
                    <a:cubicBezTo>
                      <a:pt x="38327" y="83394"/>
                      <a:pt x="38061" y="79892"/>
                      <a:pt x="37860" y="76856"/>
                    </a:cubicBezTo>
                    <a:cubicBezTo>
                      <a:pt x="37427" y="70518"/>
                      <a:pt x="37894" y="64080"/>
                      <a:pt x="39228" y="57876"/>
                    </a:cubicBezTo>
                    <a:cubicBezTo>
                      <a:pt x="41330" y="48202"/>
                      <a:pt x="45533" y="38729"/>
                      <a:pt x="44732" y="28855"/>
                    </a:cubicBezTo>
                    <a:cubicBezTo>
                      <a:pt x="44065" y="20682"/>
                      <a:pt x="39762" y="12944"/>
                      <a:pt x="33357" y="7773"/>
                    </a:cubicBezTo>
                    <a:cubicBezTo>
                      <a:pt x="27353" y="2970"/>
                      <a:pt x="20315" y="1169"/>
                      <a:pt x="12876" y="134"/>
                    </a:cubicBezTo>
                    <a:cubicBezTo>
                      <a:pt x="12274" y="44"/>
                      <a:pt x="11703" y="1"/>
                      <a:pt x="11163" y="1"/>
                    </a:cubicBezTo>
                    <a:close/>
                  </a:path>
                </a:pathLst>
              </a:custGeom>
              <a:solidFill>
                <a:schemeClr val="tx1">
                  <a:lumMod val="95000"/>
                  <a:lumOff val="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428;p19">
                <a:extLst>
                  <a:ext uri="{FF2B5EF4-FFF2-40B4-BE49-F238E27FC236}">
                    <a16:creationId xmlns:a16="http://schemas.microsoft.com/office/drawing/2014/main" id="{02D4B72E-C88F-6D4D-781A-7C9123CCFDF9}"/>
                  </a:ext>
                </a:extLst>
              </p:cNvPr>
              <p:cNvSpPr/>
              <p:nvPr/>
            </p:nvSpPr>
            <p:spPr>
              <a:xfrm>
                <a:off x="629875" y="3397100"/>
                <a:ext cx="833950" cy="1584725"/>
              </a:xfrm>
              <a:custGeom>
                <a:avLst/>
                <a:gdLst/>
                <a:ahLst/>
                <a:cxnLst/>
                <a:rect l="l" t="t" r="r" b="b"/>
                <a:pathLst>
                  <a:path w="33358" h="63389" extrusionOk="0">
                    <a:moveTo>
                      <a:pt x="9880" y="1"/>
                    </a:moveTo>
                    <a:cubicBezTo>
                      <a:pt x="5313" y="1"/>
                      <a:pt x="3789" y="2789"/>
                      <a:pt x="4270" y="7119"/>
                    </a:cubicBezTo>
                    <a:cubicBezTo>
                      <a:pt x="4871" y="12990"/>
                      <a:pt x="6038" y="18961"/>
                      <a:pt x="6939" y="24898"/>
                    </a:cubicBezTo>
                    <a:cubicBezTo>
                      <a:pt x="7372" y="27734"/>
                      <a:pt x="7739" y="30803"/>
                      <a:pt x="6372" y="33305"/>
                    </a:cubicBezTo>
                    <a:cubicBezTo>
                      <a:pt x="5438" y="34906"/>
                      <a:pt x="3903" y="36140"/>
                      <a:pt x="2836" y="37641"/>
                    </a:cubicBezTo>
                    <a:cubicBezTo>
                      <a:pt x="1" y="41477"/>
                      <a:pt x="401" y="46981"/>
                      <a:pt x="2669" y="51184"/>
                    </a:cubicBezTo>
                    <a:cubicBezTo>
                      <a:pt x="4871" y="55387"/>
                      <a:pt x="8607" y="58589"/>
                      <a:pt x="12276" y="61591"/>
                    </a:cubicBezTo>
                    <a:cubicBezTo>
                      <a:pt x="12943" y="62158"/>
                      <a:pt x="13677" y="62726"/>
                      <a:pt x="14511" y="63059"/>
                    </a:cubicBezTo>
                    <a:cubicBezTo>
                      <a:pt x="15126" y="63298"/>
                      <a:pt x="15784" y="63389"/>
                      <a:pt x="16455" y="63389"/>
                    </a:cubicBezTo>
                    <a:cubicBezTo>
                      <a:pt x="17095" y="63389"/>
                      <a:pt x="17745" y="63307"/>
                      <a:pt x="18380" y="63193"/>
                    </a:cubicBezTo>
                    <a:cubicBezTo>
                      <a:pt x="22283" y="62359"/>
                      <a:pt x="25886" y="59857"/>
                      <a:pt x="28021" y="56421"/>
                    </a:cubicBezTo>
                    <a:cubicBezTo>
                      <a:pt x="29755" y="53586"/>
                      <a:pt x="30556" y="50250"/>
                      <a:pt x="31189" y="46981"/>
                    </a:cubicBezTo>
                    <a:cubicBezTo>
                      <a:pt x="32757" y="38308"/>
                      <a:pt x="33358" y="29235"/>
                      <a:pt x="30923" y="20729"/>
                    </a:cubicBezTo>
                    <a:cubicBezTo>
                      <a:pt x="28421" y="11889"/>
                      <a:pt x="20715" y="481"/>
                      <a:pt x="10441" y="14"/>
                    </a:cubicBezTo>
                    <a:cubicBezTo>
                      <a:pt x="10249" y="5"/>
                      <a:pt x="10062" y="1"/>
                      <a:pt x="9880" y="1"/>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 name="Google Shape;429;p19">
                <a:extLst>
                  <a:ext uri="{FF2B5EF4-FFF2-40B4-BE49-F238E27FC236}">
                    <a16:creationId xmlns:a16="http://schemas.microsoft.com/office/drawing/2014/main" id="{31346222-E82B-A15F-BAAD-8532E14AD2E5}"/>
                  </a:ext>
                </a:extLst>
              </p:cNvPr>
              <p:cNvSpPr/>
              <p:nvPr/>
            </p:nvSpPr>
            <p:spPr>
              <a:xfrm>
                <a:off x="1899950" y="3516525"/>
                <a:ext cx="254375" cy="292875"/>
              </a:xfrm>
              <a:custGeom>
                <a:avLst/>
                <a:gdLst/>
                <a:ahLst/>
                <a:cxnLst/>
                <a:rect l="l" t="t" r="r" b="b"/>
                <a:pathLst>
                  <a:path w="10175" h="11715" extrusionOk="0">
                    <a:moveTo>
                      <a:pt x="4881" y="0"/>
                    </a:moveTo>
                    <a:cubicBezTo>
                      <a:pt x="3946" y="0"/>
                      <a:pt x="3004" y="370"/>
                      <a:pt x="2469" y="1108"/>
                    </a:cubicBezTo>
                    <a:lnTo>
                      <a:pt x="0" y="9781"/>
                    </a:lnTo>
                    <a:cubicBezTo>
                      <a:pt x="926" y="11080"/>
                      <a:pt x="2517" y="11715"/>
                      <a:pt x="4123" y="11715"/>
                    </a:cubicBezTo>
                    <a:cubicBezTo>
                      <a:pt x="5527" y="11715"/>
                      <a:pt x="6944" y="11230"/>
                      <a:pt x="7939" y="10281"/>
                    </a:cubicBezTo>
                    <a:cubicBezTo>
                      <a:pt x="10108" y="8213"/>
                      <a:pt x="10174" y="4610"/>
                      <a:pt x="8507" y="2209"/>
                    </a:cubicBezTo>
                    <a:cubicBezTo>
                      <a:pt x="7839" y="1241"/>
                      <a:pt x="6905" y="407"/>
                      <a:pt x="5738" y="107"/>
                    </a:cubicBezTo>
                    <a:cubicBezTo>
                      <a:pt x="5461" y="36"/>
                      <a:pt x="5172" y="0"/>
                      <a:pt x="4881" y="0"/>
                    </a:cubicBezTo>
                    <a:close/>
                  </a:path>
                </a:pathLst>
              </a:custGeom>
              <a:solidFill>
                <a:srgbClr val="8E4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 name="Google Shape;430;p19">
                <a:extLst>
                  <a:ext uri="{FF2B5EF4-FFF2-40B4-BE49-F238E27FC236}">
                    <a16:creationId xmlns:a16="http://schemas.microsoft.com/office/drawing/2014/main" id="{F10E1BBD-45ED-4D05-4588-329208FA8428}"/>
                  </a:ext>
                </a:extLst>
              </p:cNvPr>
              <p:cNvSpPr/>
              <p:nvPr/>
            </p:nvSpPr>
            <p:spPr>
              <a:xfrm>
                <a:off x="729950" y="3442050"/>
                <a:ext cx="248525" cy="293275"/>
              </a:xfrm>
              <a:custGeom>
                <a:avLst/>
                <a:gdLst/>
                <a:ahLst/>
                <a:cxnLst/>
                <a:rect l="l" t="t" r="r" b="b"/>
                <a:pathLst>
                  <a:path w="9941" h="11731" extrusionOk="0">
                    <a:moveTo>
                      <a:pt x="5467" y="1"/>
                    </a:moveTo>
                    <a:cubicBezTo>
                      <a:pt x="5265" y="1"/>
                      <a:pt x="5065" y="17"/>
                      <a:pt x="4871" y="51"/>
                    </a:cubicBezTo>
                    <a:cubicBezTo>
                      <a:pt x="3703" y="251"/>
                      <a:pt x="2636" y="1051"/>
                      <a:pt x="1935" y="1985"/>
                    </a:cubicBezTo>
                    <a:cubicBezTo>
                      <a:pt x="100" y="4287"/>
                      <a:pt x="0" y="7890"/>
                      <a:pt x="2035" y="10058"/>
                    </a:cubicBezTo>
                    <a:cubicBezTo>
                      <a:pt x="3047" y="11154"/>
                      <a:pt x="4587" y="11730"/>
                      <a:pt x="6100" y="11730"/>
                    </a:cubicBezTo>
                    <a:cubicBezTo>
                      <a:pt x="7580" y="11730"/>
                      <a:pt x="9034" y="11179"/>
                      <a:pt x="9941" y="10024"/>
                    </a:cubicBezTo>
                    <a:lnTo>
                      <a:pt x="8039" y="1252"/>
                    </a:lnTo>
                    <a:cubicBezTo>
                      <a:pt x="7511" y="418"/>
                      <a:pt x="6474" y="1"/>
                      <a:pt x="5467" y="1"/>
                    </a:cubicBezTo>
                    <a:close/>
                  </a:path>
                </a:pathLst>
              </a:custGeom>
              <a:solidFill>
                <a:srgbClr val="8E4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 name="Google Shape;431;p19">
                <a:extLst>
                  <a:ext uri="{FF2B5EF4-FFF2-40B4-BE49-F238E27FC236}">
                    <a16:creationId xmlns:a16="http://schemas.microsoft.com/office/drawing/2014/main" id="{CD55C41F-6A9F-73A3-C213-DA643F29FB2E}"/>
                  </a:ext>
                </a:extLst>
              </p:cNvPr>
              <p:cNvSpPr/>
              <p:nvPr/>
            </p:nvSpPr>
            <p:spPr>
              <a:xfrm>
                <a:off x="800825" y="3492500"/>
                <a:ext cx="164325" cy="195475"/>
              </a:xfrm>
              <a:custGeom>
                <a:avLst/>
                <a:gdLst/>
                <a:ahLst/>
                <a:cxnLst/>
                <a:rect l="l" t="t" r="r" b="b"/>
                <a:pathLst>
                  <a:path w="6573" h="7819" extrusionOk="0">
                    <a:moveTo>
                      <a:pt x="3628" y="1"/>
                    </a:moveTo>
                    <a:cubicBezTo>
                      <a:pt x="3496" y="1"/>
                      <a:pt x="3364" y="12"/>
                      <a:pt x="3236" y="34"/>
                    </a:cubicBezTo>
                    <a:cubicBezTo>
                      <a:pt x="2436" y="201"/>
                      <a:pt x="1769" y="701"/>
                      <a:pt x="1268" y="1335"/>
                    </a:cubicBezTo>
                    <a:cubicBezTo>
                      <a:pt x="67" y="2869"/>
                      <a:pt x="1" y="5238"/>
                      <a:pt x="1335" y="6706"/>
                    </a:cubicBezTo>
                    <a:cubicBezTo>
                      <a:pt x="2006" y="7444"/>
                      <a:pt x="3023" y="7819"/>
                      <a:pt x="4020" y="7819"/>
                    </a:cubicBezTo>
                    <a:cubicBezTo>
                      <a:pt x="5007" y="7819"/>
                      <a:pt x="5975" y="7452"/>
                      <a:pt x="6572" y="6706"/>
                    </a:cubicBezTo>
                    <a:lnTo>
                      <a:pt x="5338" y="835"/>
                    </a:lnTo>
                    <a:cubicBezTo>
                      <a:pt x="4977" y="279"/>
                      <a:pt x="4291" y="1"/>
                      <a:pt x="3628" y="1"/>
                    </a:cubicBezTo>
                    <a:close/>
                  </a:path>
                </a:pathLst>
              </a:custGeom>
              <a:solidFill>
                <a:srgbClr val="8E4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 name="Google Shape;432;p19">
                <a:extLst>
                  <a:ext uri="{FF2B5EF4-FFF2-40B4-BE49-F238E27FC236}">
                    <a16:creationId xmlns:a16="http://schemas.microsoft.com/office/drawing/2014/main" id="{7CCA31D9-2432-551E-E157-992AD18864BB}"/>
                  </a:ext>
                </a:extLst>
              </p:cNvPr>
              <p:cNvSpPr/>
              <p:nvPr/>
            </p:nvSpPr>
            <p:spPr>
              <a:xfrm>
                <a:off x="1949975" y="3578375"/>
                <a:ext cx="155975" cy="195400"/>
              </a:xfrm>
              <a:custGeom>
                <a:avLst/>
                <a:gdLst/>
                <a:ahLst/>
                <a:cxnLst/>
                <a:rect l="l" t="t" r="r" b="b"/>
                <a:pathLst>
                  <a:path w="6239" h="7816" extrusionOk="0">
                    <a:moveTo>
                      <a:pt x="1995" y="1"/>
                    </a:moveTo>
                    <a:cubicBezTo>
                      <a:pt x="1319" y="1"/>
                      <a:pt x="662" y="189"/>
                      <a:pt x="134" y="602"/>
                    </a:cubicBezTo>
                    <a:lnTo>
                      <a:pt x="1" y="6573"/>
                    </a:lnTo>
                    <a:cubicBezTo>
                      <a:pt x="268" y="7307"/>
                      <a:pt x="1102" y="7774"/>
                      <a:pt x="1902" y="7807"/>
                    </a:cubicBezTo>
                    <a:cubicBezTo>
                      <a:pt x="1968" y="7813"/>
                      <a:pt x="2034" y="7816"/>
                      <a:pt x="2100" y="7816"/>
                    </a:cubicBezTo>
                    <a:cubicBezTo>
                      <a:pt x="2805" y="7816"/>
                      <a:pt x="3521" y="7497"/>
                      <a:pt x="4070" y="7040"/>
                    </a:cubicBezTo>
                    <a:cubicBezTo>
                      <a:pt x="5605" y="5806"/>
                      <a:pt x="6239" y="3537"/>
                      <a:pt x="5271" y="1803"/>
                    </a:cubicBezTo>
                    <a:cubicBezTo>
                      <a:pt x="4637" y="686"/>
                      <a:pt x="3284" y="1"/>
                      <a:pt x="1995" y="1"/>
                    </a:cubicBezTo>
                    <a:close/>
                  </a:path>
                </a:pathLst>
              </a:custGeom>
              <a:solidFill>
                <a:srgbClr val="8E4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 name="Google Shape;433;p19">
                <a:extLst>
                  <a:ext uri="{FF2B5EF4-FFF2-40B4-BE49-F238E27FC236}">
                    <a16:creationId xmlns:a16="http://schemas.microsoft.com/office/drawing/2014/main" id="{E266958B-68C3-4232-8C86-E006E9DBB291}"/>
                  </a:ext>
                </a:extLst>
              </p:cNvPr>
              <p:cNvSpPr/>
              <p:nvPr/>
            </p:nvSpPr>
            <p:spPr>
              <a:xfrm>
                <a:off x="1352050" y="4130450"/>
                <a:ext cx="233525" cy="357450"/>
              </a:xfrm>
              <a:custGeom>
                <a:avLst/>
                <a:gdLst/>
                <a:ahLst/>
                <a:cxnLst/>
                <a:rect l="l" t="t" r="r" b="b"/>
                <a:pathLst>
                  <a:path w="9341" h="14298" extrusionOk="0">
                    <a:moveTo>
                      <a:pt x="8807" y="1"/>
                    </a:moveTo>
                    <a:lnTo>
                      <a:pt x="468" y="1168"/>
                    </a:lnTo>
                    <a:cubicBezTo>
                      <a:pt x="835" y="3904"/>
                      <a:pt x="1168" y="7206"/>
                      <a:pt x="501" y="9908"/>
                    </a:cubicBezTo>
                    <a:cubicBezTo>
                      <a:pt x="1" y="12076"/>
                      <a:pt x="68" y="13210"/>
                      <a:pt x="2669" y="14011"/>
                    </a:cubicBezTo>
                    <a:cubicBezTo>
                      <a:pt x="3329" y="14218"/>
                      <a:pt x="4009" y="14298"/>
                      <a:pt x="4705" y="14298"/>
                    </a:cubicBezTo>
                    <a:cubicBezTo>
                      <a:pt x="5241" y="14298"/>
                      <a:pt x="5787" y="14250"/>
                      <a:pt x="6339" y="14178"/>
                    </a:cubicBezTo>
                    <a:cubicBezTo>
                      <a:pt x="6405" y="14178"/>
                      <a:pt x="6539" y="14178"/>
                      <a:pt x="6639" y="14144"/>
                    </a:cubicBezTo>
                    <a:cubicBezTo>
                      <a:pt x="9341" y="13544"/>
                      <a:pt x="8907" y="11142"/>
                      <a:pt x="9074" y="8641"/>
                    </a:cubicBezTo>
                    <a:cubicBezTo>
                      <a:pt x="9307" y="5738"/>
                      <a:pt x="9174" y="2870"/>
                      <a:pt x="8807" y="1"/>
                    </a:cubicBezTo>
                    <a:close/>
                  </a:path>
                </a:pathLst>
              </a:custGeom>
              <a:solidFill>
                <a:srgbClr val="8E4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 name="Google Shape;434;p19">
                <a:extLst>
                  <a:ext uri="{FF2B5EF4-FFF2-40B4-BE49-F238E27FC236}">
                    <a16:creationId xmlns:a16="http://schemas.microsoft.com/office/drawing/2014/main" id="{E1E2D15A-7DE1-22EE-4C9A-5A7E49E4678B}"/>
                  </a:ext>
                </a:extLst>
              </p:cNvPr>
              <p:cNvSpPr/>
              <p:nvPr/>
            </p:nvSpPr>
            <p:spPr>
              <a:xfrm>
                <a:off x="889225" y="2893750"/>
                <a:ext cx="1118325" cy="1363925"/>
              </a:xfrm>
              <a:custGeom>
                <a:avLst/>
                <a:gdLst/>
                <a:ahLst/>
                <a:cxnLst/>
                <a:rect l="l" t="t" r="r" b="b"/>
                <a:pathLst>
                  <a:path w="44733" h="54557" extrusionOk="0">
                    <a:moveTo>
                      <a:pt x="12756" y="889"/>
                    </a:moveTo>
                    <a:cubicBezTo>
                      <a:pt x="12678" y="889"/>
                      <a:pt x="12616" y="903"/>
                      <a:pt x="12576" y="934"/>
                    </a:cubicBezTo>
                    <a:cubicBezTo>
                      <a:pt x="10208" y="2936"/>
                      <a:pt x="8640" y="5271"/>
                      <a:pt x="5871" y="6805"/>
                    </a:cubicBezTo>
                    <a:cubicBezTo>
                      <a:pt x="2636" y="8606"/>
                      <a:pt x="1235" y="10241"/>
                      <a:pt x="701" y="12643"/>
                    </a:cubicBezTo>
                    <a:cubicBezTo>
                      <a:pt x="401" y="13843"/>
                      <a:pt x="368" y="15278"/>
                      <a:pt x="368" y="17012"/>
                    </a:cubicBezTo>
                    <a:cubicBezTo>
                      <a:pt x="368" y="21349"/>
                      <a:pt x="1" y="25252"/>
                      <a:pt x="634" y="29621"/>
                    </a:cubicBezTo>
                    <a:cubicBezTo>
                      <a:pt x="1302" y="34458"/>
                      <a:pt x="2469" y="39262"/>
                      <a:pt x="4003" y="43865"/>
                    </a:cubicBezTo>
                    <a:cubicBezTo>
                      <a:pt x="4504" y="45299"/>
                      <a:pt x="5004" y="46734"/>
                      <a:pt x="5838" y="48001"/>
                    </a:cubicBezTo>
                    <a:cubicBezTo>
                      <a:pt x="9174" y="53038"/>
                      <a:pt x="15145" y="54306"/>
                      <a:pt x="20815" y="54473"/>
                    </a:cubicBezTo>
                    <a:cubicBezTo>
                      <a:pt x="22099" y="54513"/>
                      <a:pt x="23383" y="54556"/>
                      <a:pt x="24652" y="54556"/>
                    </a:cubicBezTo>
                    <a:cubicBezTo>
                      <a:pt x="29650" y="54556"/>
                      <a:pt x="34424" y="53886"/>
                      <a:pt x="38094" y="49736"/>
                    </a:cubicBezTo>
                    <a:cubicBezTo>
                      <a:pt x="41597" y="45833"/>
                      <a:pt x="42731" y="40396"/>
                      <a:pt x="43732" y="35225"/>
                    </a:cubicBezTo>
                    <a:cubicBezTo>
                      <a:pt x="44232" y="32524"/>
                      <a:pt x="44733" y="30355"/>
                      <a:pt x="44266" y="27687"/>
                    </a:cubicBezTo>
                    <a:cubicBezTo>
                      <a:pt x="44099" y="26686"/>
                      <a:pt x="44099" y="19281"/>
                      <a:pt x="43765" y="18714"/>
                    </a:cubicBezTo>
                    <a:cubicBezTo>
                      <a:pt x="32257" y="0"/>
                      <a:pt x="32424" y="7706"/>
                      <a:pt x="25352" y="1668"/>
                    </a:cubicBezTo>
                    <a:cubicBezTo>
                      <a:pt x="24913" y="1309"/>
                      <a:pt x="23683" y="1210"/>
                      <a:pt x="22272" y="1210"/>
                    </a:cubicBezTo>
                    <a:cubicBezTo>
                      <a:pt x="20533" y="1210"/>
                      <a:pt x="18519" y="1360"/>
                      <a:pt x="17371" y="1360"/>
                    </a:cubicBezTo>
                    <a:cubicBezTo>
                      <a:pt x="17115" y="1360"/>
                      <a:pt x="16903" y="1353"/>
                      <a:pt x="16746" y="1335"/>
                    </a:cubicBezTo>
                    <a:cubicBezTo>
                      <a:pt x="16594" y="1314"/>
                      <a:pt x="16437" y="1303"/>
                      <a:pt x="16278" y="1303"/>
                    </a:cubicBezTo>
                    <a:cubicBezTo>
                      <a:pt x="15911" y="1303"/>
                      <a:pt x="15537" y="1362"/>
                      <a:pt x="15211" y="1501"/>
                    </a:cubicBezTo>
                    <a:cubicBezTo>
                      <a:pt x="15180" y="1514"/>
                      <a:pt x="15140" y="1520"/>
                      <a:pt x="15092" y="1520"/>
                    </a:cubicBezTo>
                    <a:cubicBezTo>
                      <a:pt x="14598" y="1520"/>
                      <a:pt x="13289" y="889"/>
                      <a:pt x="12756" y="889"/>
                    </a:cubicBezTo>
                    <a:close/>
                  </a:path>
                </a:pathLst>
              </a:custGeom>
              <a:solidFill>
                <a:srgbClr val="8E4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 name="Google Shape;435;p19">
                <a:extLst>
                  <a:ext uri="{FF2B5EF4-FFF2-40B4-BE49-F238E27FC236}">
                    <a16:creationId xmlns:a16="http://schemas.microsoft.com/office/drawing/2014/main" id="{4C2E3580-046D-DF08-B955-7041F4173947}"/>
                  </a:ext>
                </a:extLst>
              </p:cNvPr>
              <p:cNvSpPr/>
              <p:nvPr/>
            </p:nvSpPr>
            <p:spPr>
              <a:xfrm>
                <a:off x="560650" y="4394325"/>
                <a:ext cx="1541975" cy="2072825"/>
              </a:xfrm>
              <a:custGeom>
                <a:avLst/>
                <a:gdLst/>
                <a:ahLst/>
                <a:cxnLst/>
                <a:rect l="l" t="t" r="r" b="b"/>
                <a:pathLst>
                  <a:path w="61679" h="82913" extrusionOk="0">
                    <a:moveTo>
                      <a:pt x="26834" y="0"/>
                    </a:moveTo>
                    <a:cubicBezTo>
                      <a:pt x="24482" y="0"/>
                      <a:pt x="22156" y="80"/>
                      <a:pt x="19915" y="287"/>
                    </a:cubicBezTo>
                    <a:cubicBezTo>
                      <a:pt x="17280" y="521"/>
                      <a:pt x="14711" y="988"/>
                      <a:pt x="12643" y="1621"/>
                    </a:cubicBezTo>
                    <a:cubicBezTo>
                      <a:pt x="11809" y="1922"/>
                      <a:pt x="11075" y="2155"/>
                      <a:pt x="10408" y="2489"/>
                    </a:cubicBezTo>
                    <a:cubicBezTo>
                      <a:pt x="8841" y="29341"/>
                      <a:pt x="1" y="56327"/>
                      <a:pt x="4171" y="82913"/>
                    </a:cubicBezTo>
                    <a:lnTo>
                      <a:pt x="50871" y="77209"/>
                    </a:lnTo>
                    <a:cubicBezTo>
                      <a:pt x="56241" y="54993"/>
                      <a:pt x="61678" y="32544"/>
                      <a:pt x="61545" y="9694"/>
                    </a:cubicBezTo>
                    <a:cubicBezTo>
                      <a:pt x="61545" y="7826"/>
                      <a:pt x="61411" y="5824"/>
                      <a:pt x="60844" y="4023"/>
                    </a:cubicBezTo>
                    <a:cubicBezTo>
                      <a:pt x="60044" y="3856"/>
                      <a:pt x="59210" y="3756"/>
                      <a:pt x="58376" y="3589"/>
                    </a:cubicBezTo>
                    <a:cubicBezTo>
                      <a:pt x="50303" y="2122"/>
                      <a:pt x="40163" y="454"/>
                      <a:pt x="32291" y="120"/>
                    </a:cubicBezTo>
                    <a:cubicBezTo>
                      <a:pt x="30475" y="48"/>
                      <a:pt x="28647" y="0"/>
                      <a:pt x="26834" y="0"/>
                    </a:cubicBezTo>
                    <a:close/>
                  </a:path>
                </a:pathLst>
              </a:custGeom>
              <a:solidFill>
                <a:schemeClr val="tx2">
                  <a:lumMod val="60000"/>
                  <a:lumOff val="4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 name="Google Shape;438;p19">
                <a:extLst>
                  <a:ext uri="{FF2B5EF4-FFF2-40B4-BE49-F238E27FC236}">
                    <a16:creationId xmlns:a16="http://schemas.microsoft.com/office/drawing/2014/main" id="{4A48A1B4-FAE2-C8E0-8196-088E33A0EBA7}"/>
                  </a:ext>
                </a:extLst>
              </p:cNvPr>
              <p:cNvSpPr/>
              <p:nvPr/>
            </p:nvSpPr>
            <p:spPr>
              <a:xfrm>
                <a:off x="1084050" y="3235575"/>
                <a:ext cx="213200" cy="92400"/>
              </a:xfrm>
              <a:custGeom>
                <a:avLst/>
                <a:gdLst/>
                <a:ahLst/>
                <a:cxnLst/>
                <a:rect l="l" t="t" r="r" b="b"/>
                <a:pathLst>
                  <a:path w="8528" h="3696" extrusionOk="0">
                    <a:moveTo>
                      <a:pt x="4601" y="0"/>
                    </a:moveTo>
                    <a:cubicBezTo>
                      <a:pt x="3773" y="0"/>
                      <a:pt x="2959" y="110"/>
                      <a:pt x="2215" y="404"/>
                    </a:cubicBezTo>
                    <a:cubicBezTo>
                      <a:pt x="1448" y="671"/>
                      <a:pt x="747" y="1238"/>
                      <a:pt x="280" y="1905"/>
                    </a:cubicBezTo>
                    <a:cubicBezTo>
                      <a:pt x="0" y="2269"/>
                      <a:pt x="307" y="2727"/>
                      <a:pt x="709" y="2727"/>
                    </a:cubicBezTo>
                    <a:cubicBezTo>
                      <a:pt x="786" y="2727"/>
                      <a:pt x="867" y="2710"/>
                      <a:pt x="947" y="2672"/>
                    </a:cubicBezTo>
                    <a:cubicBezTo>
                      <a:pt x="1621" y="2380"/>
                      <a:pt x="2370" y="2255"/>
                      <a:pt x="3134" y="2255"/>
                    </a:cubicBezTo>
                    <a:cubicBezTo>
                      <a:pt x="3505" y="2255"/>
                      <a:pt x="3879" y="2284"/>
                      <a:pt x="4250" y="2339"/>
                    </a:cubicBezTo>
                    <a:cubicBezTo>
                      <a:pt x="5450" y="2572"/>
                      <a:pt x="6585" y="3073"/>
                      <a:pt x="7652" y="3640"/>
                    </a:cubicBezTo>
                    <a:cubicBezTo>
                      <a:pt x="7735" y="3678"/>
                      <a:pt x="7819" y="3696"/>
                      <a:pt x="7900" y="3696"/>
                    </a:cubicBezTo>
                    <a:cubicBezTo>
                      <a:pt x="8243" y="3696"/>
                      <a:pt x="8527" y="3383"/>
                      <a:pt x="8419" y="3006"/>
                    </a:cubicBezTo>
                    <a:cubicBezTo>
                      <a:pt x="8219" y="2272"/>
                      <a:pt x="7952" y="1571"/>
                      <a:pt x="7552" y="904"/>
                    </a:cubicBezTo>
                    <a:cubicBezTo>
                      <a:pt x="7418" y="671"/>
                      <a:pt x="7252" y="471"/>
                      <a:pt x="7052" y="337"/>
                    </a:cubicBezTo>
                    <a:cubicBezTo>
                      <a:pt x="6818" y="237"/>
                      <a:pt x="6585" y="170"/>
                      <a:pt x="6351" y="137"/>
                    </a:cubicBezTo>
                    <a:cubicBezTo>
                      <a:pt x="5773" y="55"/>
                      <a:pt x="5183" y="0"/>
                      <a:pt x="4601"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 name="Google Shape;439;p19">
                <a:extLst>
                  <a:ext uri="{FF2B5EF4-FFF2-40B4-BE49-F238E27FC236}">
                    <a16:creationId xmlns:a16="http://schemas.microsoft.com/office/drawing/2014/main" id="{30E2A9A8-12EB-46D9-778B-0BB770DD3AE7}"/>
                  </a:ext>
                </a:extLst>
              </p:cNvPr>
              <p:cNvSpPr/>
              <p:nvPr/>
            </p:nvSpPr>
            <p:spPr>
              <a:xfrm>
                <a:off x="1554500" y="3286575"/>
                <a:ext cx="214050" cy="88325"/>
              </a:xfrm>
              <a:custGeom>
                <a:avLst/>
                <a:gdLst/>
                <a:ahLst/>
                <a:cxnLst/>
                <a:rect l="l" t="t" r="r" b="b"/>
                <a:pathLst>
                  <a:path w="8562" h="3533" extrusionOk="0">
                    <a:moveTo>
                      <a:pt x="3556" y="1"/>
                    </a:moveTo>
                    <a:cubicBezTo>
                      <a:pt x="3141" y="1"/>
                      <a:pt x="2724" y="26"/>
                      <a:pt x="2310" y="65"/>
                    </a:cubicBezTo>
                    <a:cubicBezTo>
                      <a:pt x="2077" y="99"/>
                      <a:pt x="1810" y="99"/>
                      <a:pt x="1610" y="232"/>
                    </a:cubicBezTo>
                    <a:cubicBezTo>
                      <a:pt x="1410" y="299"/>
                      <a:pt x="1243" y="532"/>
                      <a:pt x="1109" y="732"/>
                    </a:cubicBezTo>
                    <a:cubicBezTo>
                      <a:pt x="642" y="1399"/>
                      <a:pt x="376" y="2067"/>
                      <a:pt x="109" y="2800"/>
                    </a:cubicBezTo>
                    <a:cubicBezTo>
                      <a:pt x="1" y="3178"/>
                      <a:pt x="285" y="3533"/>
                      <a:pt x="626" y="3533"/>
                    </a:cubicBezTo>
                    <a:cubicBezTo>
                      <a:pt x="708" y="3533"/>
                      <a:pt x="792" y="3513"/>
                      <a:pt x="876" y="3468"/>
                    </a:cubicBezTo>
                    <a:cubicBezTo>
                      <a:pt x="1977" y="2967"/>
                      <a:pt x="3144" y="2534"/>
                      <a:pt x="4378" y="2400"/>
                    </a:cubicBezTo>
                    <a:cubicBezTo>
                      <a:pt x="4613" y="2371"/>
                      <a:pt x="4854" y="2356"/>
                      <a:pt x="5097" y="2356"/>
                    </a:cubicBezTo>
                    <a:cubicBezTo>
                      <a:pt x="5962" y="2356"/>
                      <a:pt x="6859" y="2543"/>
                      <a:pt x="7614" y="2934"/>
                    </a:cubicBezTo>
                    <a:cubicBezTo>
                      <a:pt x="7697" y="2982"/>
                      <a:pt x="7783" y="3003"/>
                      <a:pt x="7865" y="3003"/>
                    </a:cubicBezTo>
                    <a:cubicBezTo>
                      <a:pt x="8245" y="3003"/>
                      <a:pt x="8561" y="2556"/>
                      <a:pt x="8315" y="2200"/>
                    </a:cubicBezTo>
                    <a:cubicBezTo>
                      <a:pt x="7914" y="1466"/>
                      <a:pt x="7214" y="899"/>
                      <a:pt x="6447" y="566"/>
                    </a:cubicBezTo>
                    <a:cubicBezTo>
                      <a:pt x="5530" y="142"/>
                      <a:pt x="4547" y="1"/>
                      <a:pt x="3556" y="1"/>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 name="Google Shape;440;p19">
                <a:extLst>
                  <a:ext uri="{FF2B5EF4-FFF2-40B4-BE49-F238E27FC236}">
                    <a16:creationId xmlns:a16="http://schemas.microsoft.com/office/drawing/2014/main" id="{A6D3D430-93D7-AA9C-B8AB-D78D46F7D77D}"/>
                  </a:ext>
                </a:extLst>
              </p:cNvPr>
              <p:cNvSpPr/>
              <p:nvPr/>
            </p:nvSpPr>
            <p:spPr>
              <a:xfrm>
                <a:off x="1560075" y="3459150"/>
                <a:ext cx="230650" cy="202675"/>
              </a:xfrm>
              <a:custGeom>
                <a:avLst/>
                <a:gdLst/>
                <a:ahLst/>
                <a:cxnLst/>
                <a:rect l="l" t="t" r="r" b="b"/>
                <a:pathLst>
                  <a:path w="9226" h="8107" extrusionOk="0">
                    <a:moveTo>
                      <a:pt x="4187" y="0"/>
                    </a:moveTo>
                    <a:cubicBezTo>
                      <a:pt x="4177" y="0"/>
                      <a:pt x="4166" y="0"/>
                      <a:pt x="4155" y="0"/>
                    </a:cubicBezTo>
                    <a:cubicBezTo>
                      <a:pt x="553" y="34"/>
                      <a:pt x="253" y="5137"/>
                      <a:pt x="19" y="7639"/>
                    </a:cubicBezTo>
                    <a:cubicBezTo>
                      <a:pt x="1" y="7934"/>
                      <a:pt x="267" y="8107"/>
                      <a:pt x="526" y="8107"/>
                    </a:cubicBezTo>
                    <a:cubicBezTo>
                      <a:pt x="736" y="8107"/>
                      <a:pt x="942" y="7993"/>
                      <a:pt x="986" y="7739"/>
                    </a:cubicBezTo>
                    <a:cubicBezTo>
                      <a:pt x="1353" y="5805"/>
                      <a:pt x="1220" y="1001"/>
                      <a:pt x="4155" y="968"/>
                    </a:cubicBezTo>
                    <a:cubicBezTo>
                      <a:pt x="4175" y="967"/>
                      <a:pt x="4194" y="967"/>
                      <a:pt x="4213" y="967"/>
                    </a:cubicBezTo>
                    <a:cubicBezTo>
                      <a:pt x="6939" y="967"/>
                      <a:pt x="7996" y="5684"/>
                      <a:pt x="8692" y="7573"/>
                    </a:cubicBezTo>
                    <a:cubicBezTo>
                      <a:pt x="8755" y="7699"/>
                      <a:pt x="8877" y="7765"/>
                      <a:pt x="8989" y="7765"/>
                    </a:cubicBezTo>
                    <a:cubicBezTo>
                      <a:pt x="9114" y="7765"/>
                      <a:pt x="9226" y="7682"/>
                      <a:pt x="9226" y="7506"/>
                    </a:cubicBezTo>
                    <a:cubicBezTo>
                      <a:pt x="9192" y="4946"/>
                      <a:pt x="7370" y="0"/>
                      <a:pt x="4187"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 name="Google Shape;441;p19">
                <a:extLst>
                  <a:ext uri="{FF2B5EF4-FFF2-40B4-BE49-F238E27FC236}">
                    <a16:creationId xmlns:a16="http://schemas.microsoft.com/office/drawing/2014/main" id="{A265BCB1-EE25-12B4-B06B-CF13B2315C4D}"/>
                  </a:ext>
                </a:extLst>
              </p:cNvPr>
              <p:cNvSpPr/>
              <p:nvPr/>
            </p:nvSpPr>
            <p:spPr>
              <a:xfrm>
                <a:off x="1095975" y="3423275"/>
                <a:ext cx="236775" cy="205950"/>
              </a:xfrm>
              <a:custGeom>
                <a:avLst/>
                <a:gdLst/>
                <a:ahLst/>
                <a:cxnLst/>
                <a:rect l="l" t="t" r="r" b="b"/>
                <a:pathLst>
                  <a:path w="9471" h="8238" extrusionOk="0">
                    <a:moveTo>
                      <a:pt x="4830" y="0"/>
                    </a:moveTo>
                    <a:cubicBezTo>
                      <a:pt x="4811" y="0"/>
                      <a:pt x="4792" y="1"/>
                      <a:pt x="4773" y="1"/>
                    </a:cubicBezTo>
                    <a:cubicBezTo>
                      <a:pt x="1471" y="135"/>
                      <a:pt x="237" y="5472"/>
                      <a:pt x="37" y="7973"/>
                    </a:cubicBezTo>
                    <a:cubicBezTo>
                      <a:pt x="0" y="8155"/>
                      <a:pt x="122" y="8238"/>
                      <a:pt x="251" y="8238"/>
                    </a:cubicBezTo>
                    <a:cubicBezTo>
                      <a:pt x="360" y="8238"/>
                      <a:pt x="473" y="8180"/>
                      <a:pt x="504" y="8074"/>
                    </a:cubicBezTo>
                    <a:cubicBezTo>
                      <a:pt x="1271" y="6139"/>
                      <a:pt x="1905" y="2403"/>
                      <a:pt x="3939" y="1435"/>
                    </a:cubicBezTo>
                    <a:cubicBezTo>
                      <a:pt x="4311" y="1260"/>
                      <a:pt x="4644" y="1180"/>
                      <a:pt x="4944" y="1180"/>
                    </a:cubicBezTo>
                    <a:cubicBezTo>
                      <a:pt x="7207" y="1180"/>
                      <a:pt x="7565" y="5683"/>
                      <a:pt x="7742" y="7273"/>
                    </a:cubicBezTo>
                    <a:cubicBezTo>
                      <a:pt x="7773" y="7487"/>
                      <a:pt x="7916" y="7575"/>
                      <a:pt x="8078" y="7575"/>
                    </a:cubicBezTo>
                    <a:cubicBezTo>
                      <a:pt x="8269" y="7575"/>
                      <a:pt x="8486" y="7453"/>
                      <a:pt x="8576" y="7273"/>
                    </a:cubicBezTo>
                    <a:cubicBezTo>
                      <a:pt x="9471" y="5019"/>
                      <a:pt x="7699" y="0"/>
                      <a:pt x="4830"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 name="Google Shape;442;p19">
                <a:extLst>
                  <a:ext uri="{FF2B5EF4-FFF2-40B4-BE49-F238E27FC236}">
                    <a16:creationId xmlns:a16="http://schemas.microsoft.com/office/drawing/2014/main" id="{DABC5BF3-CAAB-2CDC-EC03-4532DBC01ECE}"/>
                  </a:ext>
                </a:extLst>
              </p:cNvPr>
              <p:cNvSpPr/>
              <p:nvPr/>
            </p:nvSpPr>
            <p:spPr>
              <a:xfrm>
                <a:off x="1263650" y="3857175"/>
                <a:ext cx="338000" cy="228725"/>
              </a:xfrm>
              <a:custGeom>
                <a:avLst/>
                <a:gdLst/>
                <a:ahLst/>
                <a:cxnLst/>
                <a:rect l="l" t="t" r="r" b="b"/>
                <a:pathLst>
                  <a:path w="13520" h="9149" extrusionOk="0">
                    <a:moveTo>
                      <a:pt x="12250" y="0"/>
                    </a:moveTo>
                    <a:cubicBezTo>
                      <a:pt x="12129" y="0"/>
                      <a:pt x="12003" y="18"/>
                      <a:pt x="11876" y="58"/>
                    </a:cubicBezTo>
                    <a:cubicBezTo>
                      <a:pt x="10975" y="291"/>
                      <a:pt x="10075" y="424"/>
                      <a:pt x="9141" y="458"/>
                    </a:cubicBezTo>
                    <a:cubicBezTo>
                      <a:pt x="8109" y="539"/>
                      <a:pt x="7078" y="571"/>
                      <a:pt x="6046" y="571"/>
                    </a:cubicBezTo>
                    <a:cubicBezTo>
                      <a:pt x="4542" y="571"/>
                      <a:pt x="3039" y="504"/>
                      <a:pt x="1535" y="424"/>
                    </a:cubicBezTo>
                    <a:cubicBezTo>
                      <a:pt x="1483" y="418"/>
                      <a:pt x="1430" y="415"/>
                      <a:pt x="1379" y="415"/>
                    </a:cubicBezTo>
                    <a:cubicBezTo>
                      <a:pt x="877" y="415"/>
                      <a:pt x="446" y="702"/>
                      <a:pt x="234" y="1125"/>
                    </a:cubicBezTo>
                    <a:cubicBezTo>
                      <a:pt x="68" y="1392"/>
                      <a:pt x="1" y="1659"/>
                      <a:pt x="68" y="1992"/>
                    </a:cubicBezTo>
                    <a:cubicBezTo>
                      <a:pt x="234" y="2893"/>
                      <a:pt x="468" y="3727"/>
                      <a:pt x="868" y="4561"/>
                    </a:cubicBezTo>
                    <a:cubicBezTo>
                      <a:pt x="1102" y="5094"/>
                      <a:pt x="1402" y="5628"/>
                      <a:pt x="1736" y="6162"/>
                    </a:cubicBezTo>
                    <a:cubicBezTo>
                      <a:pt x="2842" y="7897"/>
                      <a:pt x="4807" y="9149"/>
                      <a:pt x="6836" y="9149"/>
                    </a:cubicBezTo>
                    <a:cubicBezTo>
                      <a:pt x="7070" y="9149"/>
                      <a:pt x="7305" y="9132"/>
                      <a:pt x="7540" y="9097"/>
                    </a:cubicBezTo>
                    <a:cubicBezTo>
                      <a:pt x="8974" y="8897"/>
                      <a:pt x="10275" y="7963"/>
                      <a:pt x="11242" y="6796"/>
                    </a:cubicBezTo>
                    <a:cubicBezTo>
                      <a:pt x="11609" y="6329"/>
                      <a:pt x="11909" y="5828"/>
                      <a:pt x="12210" y="5328"/>
                    </a:cubicBezTo>
                    <a:cubicBezTo>
                      <a:pt x="12810" y="4127"/>
                      <a:pt x="13144" y="2759"/>
                      <a:pt x="13377" y="1425"/>
                    </a:cubicBezTo>
                    <a:lnTo>
                      <a:pt x="13377" y="1392"/>
                    </a:lnTo>
                    <a:cubicBezTo>
                      <a:pt x="13520" y="623"/>
                      <a:pt x="12957" y="0"/>
                      <a:pt x="12250"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 name="Google Shape;443;p19">
                <a:extLst>
                  <a:ext uri="{FF2B5EF4-FFF2-40B4-BE49-F238E27FC236}">
                    <a16:creationId xmlns:a16="http://schemas.microsoft.com/office/drawing/2014/main" id="{6737C645-F900-4F35-6965-199DAB8C59D6}"/>
                  </a:ext>
                </a:extLst>
              </p:cNvPr>
              <p:cNvSpPr/>
              <p:nvPr/>
            </p:nvSpPr>
            <p:spPr>
              <a:xfrm>
                <a:off x="1376250" y="3636150"/>
                <a:ext cx="98425" cy="91325"/>
              </a:xfrm>
              <a:custGeom>
                <a:avLst/>
                <a:gdLst/>
                <a:ahLst/>
                <a:cxnLst/>
                <a:rect l="l" t="t" r="r" b="b"/>
                <a:pathLst>
                  <a:path w="3937" h="3653" extrusionOk="0">
                    <a:moveTo>
                      <a:pt x="1695" y="1"/>
                    </a:moveTo>
                    <a:cubicBezTo>
                      <a:pt x="1484" y="1"/>
                      <a:pt x="1270" y="45"/>
                      <a:pt x="1068" y="126"/>
                    </a:cubicBezTo>
                    <a:cubicBezTo>
                      <a:pt x="1029" y="115"/>
                      <a:pt x="990" y="110"/>
                      <a:pt x="952" y="110"/>
                    </a:cubicBezTo>
                    <a:cubicBezTo>
                      <a:pt x="507" y="110"/>
                      <a:pt x="159" y="798"/>
                      <a:pt x="67" y="1260"/>
                    </a:cubicBezTo>
                    <a:cubicBezTo>
                      <a:pt x="0" y="1760"/>
                      <a:pt x="200" y="2260"/>
                      <a:pt x="501" y="2661"/>
                    </a:cubicBezTo>
                    <a:cubicBezTo>
                      <a:pt x="701" y="2961"/>
                      <a:pt x="901" y="3261"/>
                      <a:pt x="1201" y="3428"/>
                    </a:cubicBezTo>
                    <a:cubicBezTo>
                      <a:pt x="1437" y="3582"/>
                      <a:pt x="1709" y="3652"/>
                      <a:pt x="1987" y="3652"/>
                    </a:cubicBezTo>
                    <a:cubicBezTo>
                      <a:pt x="2730" y="3652"/>
                      <a:pt x="3508" y="3147"/>
                      <a:pt x="3703" y="2394"/>
                    </a:cubicBezTo>
                    <a:cubicBezTo>
                      <a:pt x="3936" y="1326"/>
                      <a:pt x="3169" y="226"/>
                      <a:pt x="2102" y="59"/>
                    </a:cubicBezTo>
                    <a:cubicBezTo>
                      <a:pt x="1970" y="19"/>
                      <a:pt x="1833" y="1"/>
                      <a:pt x="1695" y="1"/>
                    </a:cubicBezTo>
                    <a:close/>
                  </a:path>
                </a:pathLst>
              </a:custGeom>
              <a:solidFill>
                <a:srgbClr val="6633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 name="Google Shape;444;p19">
                <a:extLst>
                  <a:ext uri="{FF2B5EF4-FFF2-40B4-BE49-F238E27FC236}">
                    <a16:creationId xmlns:a16="http://schemas.microsoft.com/office/drawing/2014/main" id="{8A22D5B8-D8E2-B77E-0597-DBF89E60CA57}"/>
                  </a:ext>
                </a:extLst>
              </p:cNvPr>
              <p:cNvSpPr/>
              <p:nvPr/>
            </p:nvSpPr>
            <p:spPr>
              <a:xfrm>
                <a:off x="1936650" y="4510725"/>
                <a:ext cx="655475" cy="1480552"/>
              </a:xfrm>
              <a:custGeom>
                <a:avLst/>
                <a:gdLst/>
                <a:ahLst/>
                <a:cxnLst/>
                <a:rect l="l" t="t" r="r" b="b"/>
                <a:pathLst>
                  <a:path w="26219" h="80225" extrusionOk="0">
                    <a:moveTo>
                      <a:pt x="4003" y="1"/>
                    </a:moveTo>
                    <a:lnTo>
                      <a:pt x="4637" y="668"/>
                    </a:lnTo>
                    <a:cubicBezTo>
                      <a:pt x="867" y="5805"/>
                      <a:pt x="0" y="12577"/>
                      <a:pt x="834" y="18881"/>
                    </a:cubicBezTo>
                    <a:cubicBezTo>
                      <a:pt x="1668" y="25219"/>
                      <a:pt x="3970" y="31223"/>
                      <a:pt x="6004" y="37228"/>
                    </a:cubicBezTo>
                    <a:cubicBezTo>
                      <a:pt x="10341" y="50037"/>
                      <a:pt x="13610" y="63213"/>
                      <a:pt x="15645" y="76589"/>
                    </a:cubicBezTo>
                    <a:cubicBezTo>
                      <a:pt x="18814" y="77823"/>
                      <a:pt x="21949" y="79024"/>
                      <a:pt x="25118" y="80225"/>
                    </a:cubicBezTo>
                    <a:cubicBezTo>
                      <a:pt x="26219" y="57208"/>
                      <a:pt x="22483" y="33959"/>
                      <a:pt x="14144" y="12476"/>
                    </a:cubicBezTo>
                    <a:cubicBezTo>
                      <a:pt x="12142" y="7306"/>
                      <a:pt x="9307" y="1702"/>
                      <a:pt x="4003" y="1"/>
                    </a:cubicBezTo>
                    <a:close/>
                  </a:path>
                </a:pathLst>
              </a:custGeom>
              <a:solidFill>
                <a:schemeClr val="tx2">
                  <a:lumMod val="60000"/>
                  <a:lumOff val="4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 name="Google Shape;445;p19">
                <a:extLst>
                  <a:ext uri="{FF2B5EF4-FFF2-40B4-BE49-F238E27FC236}">
                    <a16:creationId xmlns:a16="http://schemas.microsoft.com/office/drawing/2014/main" id="{7537CFE5-D950-E6F4-6EE5-3D4775DEC7C4}"/>
                  </a:ext>
                </a:extLst>
              </p:cNvPr>
              <p:cNvSpPr/>
              <p:nvPr/>
            </p:nvSpPr>
            <p:spPr>
              <a:xfrm>
                <a:off x="388875" y="4456525"/>
                <a:ext cx="575425" cy="2044000"/>
              </a:xfrm>
              <a:custGeom>
                <a:avLst/>
                <a:gdLst/>
                <a:ahLst/>
                <a:cxnLst/>
                <a:rect l="l" t="t" r="r" b="b"/>
                <a:pathLst>
                  <a:path w="23017" h="81760" extrusionOk="0">
                    <a:moveTo>
                      <a:pt x="17313" y="1"/>
                    </a:moveTo>
                    <a:cubicBezTo>
                      <a:pt x="12176" y="2035"/>
                      <a:pt x="10541" y="8073"/>
                      <a:pt x="8907" y="13377"/>
                    </a:cubicBezTo>
                    <a:cubicBezTo>
                      <a:pt x="2068" y="35393"/>
                      <a:pt x="0" y="58876"/>
                      <a:pt x="2736" y="81759"/>
                    </a:cubicBezTo>
                    <a:cubicBezTo>
                      <a:pt x="5804" y="80358"/>
                      <a:pt x="8873" y="78890"/>
                      <a:pt x="11909" y="77489"/>
                    </a:cubicBezTo>
                    <a:cubicBezTo>
                      <a:pt x="13043" y="64013"/>
                      <a:pt x="15345" y="50637"/>
                      <a:pt x="18747" y="37528"/>
                    </a:cubicBezTo>
                    <a:cubicBezTo>
                      <a:pt x="20382" y="31356"/>
                      <a:pt x="22250" y="25219"/>
                      <a:pt x="22616" y="18881"/>
                    </a:cubicBezTo>
                    <a:cubicBezTo>
                      <a:pt x="23017" y="12543"/>
                      <a:pt x="21682" y="5838"/>
                      <a:pt x="17580" y="968"/>
                    </a:cubicBezTo>
                    <a:lnTo>
                      <a:pt x="17313" y="1"/>
                    </a:lnTo>
                    <a:close/>
                  </a:path>
                </a:pathLst>
              </a:custGeom>
              <a:solidFill>
                <a:schemeClr val="tx2">
                  <a:lumMod val="60000"/>
                  <a:lumOff val="4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 name="Google Shape;446;p19">
                <a:extLst>
                  <a:ext uri="{FF2B5EF4-FFF2-40B4-BE49-F238E27FC236}">
                    <a16:creationId xmlns:a16="http://schemas.microsoft.com/office/drawing/2014/main" id="{E1A62656-7AE7-27D6-49BC-EB206B38405D}"/>
                  </a:ext>
                </a:extLst>
              </p:cNvPr>
              <p:cNvSpPr/>
              <p:nvPr/>
            </p:nvSpPr>
            <p:spPr>
              <a:xfrm>
                <a:off x="1285350" y="3935700"/>
                <a:ext cx="259375" cy="150200"/>
              </a:xfrm>
              <a:custGeom>
                <a:avLst/>
                <a:gdLst/>
                <a:ahLst/>
                <a:cxnLst/>
                <a:rect l="l" t="t" r="r" b="b"/>
                <a:pathLst>
                  <a:path w="10375" h="6008" extrusionOk="0">
                    <a:moveTo>
                      <a:pt x="4397" y="0"/>
                    </a:moveTo>
                    <a:cubicBezTo>
                      <a:pt x="2826" y="0"/>
                      <a:pt x="1280" y="506"/>
                      <a:pt x="0" y="1420"/>
                    </a:cubicBezTo>
                    <a:cubicBezTo>
                      <a:pt x="234" y="1953"/>
                      <a:pt x="534" y="2487"/>
                      <a:pt x="868" y="3021"/>
                    </a:cubicBezTo>
                    <a:cubicBezTo>
                      <a:pt x="2004" y="4756"/>
                      <a:pt x="3945" y="6008"/>
                      <a:pt x="5969" y="6008"/>
                    </a:cubicBezTo>
                    <a:cubicBezTo>
                      <a:pt x="6203" y="6008"/>
                      <a:pt x="6437" y="5991"/>
                      <a:pt x="6672" y="5956"/>
                    </a:cubicBezTo>
                    <a:cubicBezTo>
                      <a:pt x="8139" y="5756"/>
                      <a:pt x="9407" y="4822"/>
                      <a:pt x="10374" y="3655"/>
                    </a:cubicBezTo>
                    <a:cubicBezTo>
                      <a:pt x="9407" y="1920"/>
                      <a:pt x="7672" y="519"/>
                      <a:pt x="5704" y="119"/>
                    </a:cubicBezTo>
                    <a:cubicBezTo>
                      <a:pt x="5270" y="39"/>
                      <a:pt x="4833" y="0"/>
                      <a:pt x="4397" y="0"/>
                    </a:cubicBezTo>
                    <a:close/>
                  </a:path>
                </a:pathLst>
              </a:custGeom>
              <a:solidFill>
                <a:srgbClr val="B21F1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 name="Google Shape;447;p19">
                <a:extLst>
                  <a:ext uri="{FF2B5EF4-FFF2-40B4-BE49-F238E27FC236}">
                    <a16:creationId xmlns:a16="http://schemas.microsoft.com/office/drawing/2014/main" id="{42C4D8EB-D0F0-75E2-E556-2452073FB044}"/>
                  </a:ext>
                </a:extLst>
              </p:cNvPr>
              <p:cNvSpPr/>
              <p:nvPr/>
            </p:nvSpPr>
            <p:spPr>
              <a:xfrm>
                <a:off x="1268675" y="3857175"/>
                <a:ext cx="332150" cy="56775"/>
              </a:xfrm>
              <a:custGeom>
                <a:avLst/>
                <a:gdLst/>
                <a:ahLst/>
                <a:cxnLst/>
                <a:rect l="l" t="t" r="r" b="b"/>
                <a:pathLst>
                  <a:path w="13286" h="2271" extrusionOk="0">
                    <a:moveTo>
                      <a:pt x="12016" y="0"/>
                    </a:moveTo>
                    <a:cubicBezTo>
                      <a:pt x="11894" y="0"/>
                      <a:pt x="11769" y="18"/>
                      <a:pt x="11642" y="58"/>
                    </a:cubicBezTo>
                    <a:cubicBezTo>
                      <a:pt x="10741" y="291"/>
                      <a:pt x="9840" y="424"/>
                      <a:pt x="8906" y="458"/>
                    </a:cubicBezTo>
                    <a:cubicBezTo>
                      <a:pt x="7875" y="539"/>
                      <a:pt x="6843" y="571"/>
                      <a:pt x="5809" y="571"/>
                    </a:cubicBezTo>
                    <a:cubicBezTo>
                      <a:pt x="4303" y="571"/>
                      <a:pt x="2791" y="504"/>
                      <a:pt x="1268" y="424"/>
                    </a:cubicBezTo>
                    <a:cubicBezTo>
                      <a:pt x="1238" y="423"/>
                      <a:pt x="1208" y="422"/>
                      <a:pt x="1178" y="422"/>
                    </a:cubicBezTo>
                    <a:cubicBezTo>
                      <a:pt x="679" y="422"/>
                      <a:pt x="221" y="684"/>
                      <a:pt x="0" y="1125"/>
                    </a:cubicBezTo>
                    <a:cubicBezTo>
                      <a:pt x="267" y="1258"/>
                      <a:pt x="567" y="1292"/>
                      <a:pt x="834" y="1392"/>
                    </a:cubicBezTo>
                    <a:cubicBezTo>
                      <a:pt x="3007" y="1843"/>
                      <a:pt x="5251" y="2271"/>
                      <a:pt x="7486" y="2271"/>
                    </a:cubicBezTo>
                    <a:cubicBezTo>
                      <a:pt x="7893" y="2271"/>
                      <a:pt x="8300" y="2257"/>
                      <a:pt x="8706" y="2226"/>
                    </a:cubicBezTo>
                    <a:cubicBezTo>
                      <a:pt x="10074" y="2092"/>
                      <a:pt x="11742" y="1792"/>
                      <a:pt x="13143" y="1425"/>
                    </a:cubicBezTo>
                    <a:lnTo>
                      <a:pt x="13143" y="1392"/>
                    </a:lnTo>
                    <a:cubicBezTo>
                      <a:pt x="13285" y="623"/>
                      <a:pt x="12723" y="0"/>
                      <a:pt x="12016" y="0"/>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 name="Google Shape;448;p19">
                <a:extLst>
                  <a:ext uri="{FF2B5EF4-FFF2-40B4-BE49-F238E27FC236}">
                    <a16:creationId xmlns:a16="http://schemas.microsoft.com/office/drawing/2014/main" id="{36E0C4AD-155F-236F-44BE-9E049BE0FE2F}"/>
                  </a:ext>
                </a:extLst>
              </p:cNvPr>
              <p:cNvSpPr/>
              <p:nvPr/>
            </p:nvSpPr>
            <p:spPr>
              <a:xfrm>
                <a:off x="1767300" y="3600850"/>
                <a:ext cx="63275" cy="52225"/>
              </a:xfrm>
              <a:custGeom>
                <a:avLst/>
                <a:gdLst/>
                <a:ahLst/>
                <a:cxnLst/>
                <a:rect l="l" t="t" r="r" b="b"/>
                <a:pathLst>
                  <a:path w="2531" h="2089" extrusionOk="0">
                    <a:moveTo>
                      <a:pt x="2111" y="0"/>
                    </a:moveTo>
                    <a:cubicBezTo>
                      <a:pt x="2048" y="0"/>
                      <a:pt x="1986" y="22"/>
                      <a:pt x="1937" y="70"/>
                    </a:cubicBezTo>
                    <a:cubicBezTo>
                      <a:pt x="1437" y="504"/>
                      <a:pt x="870" y="870"/>
                      <a:pt x="370" y="1271"/>
                    </a:cubicBezTo>
                    <a:cubicBezTo>
                      <a:pt x="1" y="1583"/>
                      <a:pt x="332" y="2088"/>
                      <a:pt x="727" y="2088"/>
                    </a:cubicBezTo>
                    <a:cubicBezTo>
                      <a:pt x="796" y="2088"/>
                      <a:pt x="867" y="2073"/>
                      <a:pt x="937" y="2038"/>
                    </a:cubicBezTo>
                    <a:cubicBezTo>
                      <a:pt x="1570" y="1638"/>
                      <a:pt x="2037" y="1071"/>
                      <a:pt x="2404" y="437"/>
                    </a:cubicBezTo>
                    <a:cubicBezTo>
                      <a:pt x="2531" y="209"/>
                      <a:pt x="2312" y="0"/>
                      <a:pt x="2111"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 name="Google Shape;449;p19">
                <a:extLst>
                  <a:ext uri="{FF2B5EF4-FFF2-40B4-BE49-F238E27FC236}">
                    <a16:creationId xmlns:a16="http://schemas.microsoft.com/office/drawing/2014/main" id="{BF11C9D6-CC2B-BF49-84B1-C21C9FB21150}"/>
                  </a:ext>
                </a:extLst>
              </p:cNvPr>
              <p:cNvSpPr/>
              <p:nvPr/>
            </p:nvSpPr>
            <p:spPr>
              <a:xfrm>
                <a:off x="1760600" y="3557950"/>
                <a:ext cx="55075" cy="35350"/>
              </a:xfrm>
              <a:custGeom>
                <a:avLst/>
                <a:gdLst/>
                <a:ahLst/>
                <a:cxnLst/>
                <a:rect l="l" t="t" r="r" b="b"/>
                <a:pathLst>
                  <a:path w="2203" h="1414" extrusionOk="0">
                    <a:moveTo>
                      <a:pt x="1774" y="0"/>
                    </a:moveTo>
                    <a:cubicBezTo>
                      <a:pt x="1742" y="0"/>
                      <a:pt x="1708" y="6"/>
                      <a:pt x="1672" y="18"/>
                    </a:cubicBezTo>
                    <a:cubicBezTo>
                      <a:pt x="1205" y="118"/>
                      <a:pt x="571" y="251"/>
                      <a:pt x="237" y="618"/>
                    </a:cubicBezTo>
                    <a:cubicBezTo>
                      <a:pt x="1" y="885"/>
                      <a:pt x="184" y="1413"/>
                      <a:pt x="531" y="1413"/>
                    </a:cubicBezTo>
                    <a:cubicBezTo>
                      <a:pt x="575" y="1413"/>
                      <a:pt x="622" y="1404"/>
                      <a:pt x="671" y="1386"/>
                    </a:cubicBezTo>
                    <a:cubicBezTo>
                      <a:pt x="1071" y="1219"/>
                      <a:pt x="1405" y="852"/>
                      <a:pt x="1838" y="718"/>
                    </a:cubicBezTo>
                    <a:cubicBezTo>
                      <a:pt x="2203" y="567"/>
                      <a:pt x="2097" y="0"/>
                      <a:pt x="1774"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450;p19">
                <a:extLst>
                  <a:ext uri="{FF2B5EF4-FFF2-40B4-BE49-F238E27FC236}">
                    <a16:creationId xmlns:a16="http://schemas.microsoft.com/office/drawing/2014/main" id="{6A20EEFC-E9E3-3489-0372-7F81CA4B6E6A}"/>
                  </a:ext>
                </a:extLst>
              </p:cNvPr>
              <p:cNvSpPr/>
              <p:nvPr/>
            </p:nvSpPr>
            <p:spPr>
              <a:xfrm>
                <a:off x="1056025" y="3570750"/>
                <a:ext cx="61475" cy="57625"/>
              </a:xfrm>
              <a:custGeom>
                <a:avLst/>
                <a:gdLst/>
                <a:ahLst/>
                <a:cxnLst/>
                <a:rect l="l" t="t" r="r" b="b"/>
                <a:pathLst>
                  <a:path w="2459" h="2305" extrusionOk="0">
                    <a:moveTo>
                      <a:pt x="417" y="0"/>
                    </a:moveTo>
                    <a:cubicBezTo>
                      <a:pt x="272" y="0"/>
                      <a:pt x="116" y="93"/>
                      <a:pt x="67" y="240"/>
                    </a:cubicBezTo>
                    <a:cubicBezTo>
                      <a:pt x="0" y="673"/>
                      <a:pt x="234" y="1074"/>
                      <a:pt x="500" y="1374"/>
                    </a:cubicBezTo>
                    <a:cubicBezTo>
                      <a:pt x="734" y="1708"/>
                      <a:pt x="1067" y="2074"/>
                      <a:pt x="1468" y="2241"/>
                    </a:cubicBezTo>
                    <a:cubicBezTo>
                      <a:pt x="1550" y="2285"/>
                      <a:pt x="1634" y="2305"/>
                      <a:pt x="1716" y="2305"/>
                    </a:cubicBezTo>
                    <a:cubicBezTo>
                      <a:pt x="2127" y="2305"/>
                      <a:pt x="2458" y="1803"/>
                      <a:pt x="2068" y="1441"/>
                    </a:cubicBezTo>
                    <a:cubicBezTo>
                      <a:pt x="1835" y="1207"/>
                      <a:pt x="1534" y="1040"/>
                      <a:pt x="1301" y="774"/>
                    </a:cubicBezTo>
                    <a:cubicBezTo>
                      <a:pt x="1034" y="540"/>
                      <a:pt x="867" y="206"/>
                      <a:pt x="567" y="40"/>
                    </a:cubicBezTo>
                    <a:cubicBezTo>
                      <a:pt x="522" y="13"/>
                      <a:pt x="471" y="0"/>
                      <a:pt x="417"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 name="Google Shape;451;p19">
                <a:extLst>
                  <a:ext uri="{FF2B5EF4-FFF2-40B4-BE49-F238E27FC236}">
                    <a16:creationId xmlns:a16="http://schemas.microsoft.com/office/drawing/2014/main" id="{3DFBBCE4-9CE8-697F-8EC0-37170BC95415}"/>
                  </a:ext>
                </a:extLst>
              </p:cNvPr>
              <p:cNvSpPr/>
              <p:nvPr/>
            </p:nvSpPr>
            <p:spPr>
              <a:xfrm>
                <a:off x="1073900" y="3543575"/>
                <a:ext cx="51075" cy="46050"/>
              </a:xfrm>
              <a:custGeom>
                <a:avLst/>
                <a:gdLst/>
                <a:ahLst/>
                <a:cxnLst/>
                <a:rect l="l" t="t" r="r" b="b"/>
                <a:pathLst>
                  <a:path w="2043" h="1842" extrusionOk="0">
                    <a:moveTo>
                      <a:pt x="354" y="0"/>
                    </a:moveTo>
                    <a:cubicBezTo>
                      <a:pt x="174" y="0"/>
                      <a:pt x="1" y="266"/>
                      <a:pt x="152" y="493"/>
                    </a:cubicBezTo>
                    <a:cubicBezTo>
                      <a:pt x="319" y="693"/>
                      <a:pt x="453" y="960"/>
                      <a:pt x="619" y="1160"/>
                    </a:cubicBezTo>
                    <a:cubicBezTo>
                      <a:pt x="786" y="1360"/>
                      <a:pt x="953" y="1627"/>
                      <a:pt x="1186" y="1794"/>
                    </a:cubicBezTo>
                    <a:cubicBezTo>
                      <a:pt x="1247" y="1827"/>
                      <a:pt x="1313" y="1842"/>
                      <a:pt x="1378" y="1842"/>
                    </a:cubicBezTo>
                    <a:cubicBezTo>
                      <a:pt x="1708" y="1842"/>
                      <a:pt x="2043" y="1466"/>
                      <a:pt x="1820" y="1160"/>
                    </a:cubicBezTo>
                    <a:cubicBezTo>
                      <a:pt x="1487" y="693"/>
                      <a:pt x="920" y="493"/>
                      <a:pt x="519" y="93"/>
                    </a:cubicBezTo>
                    <a:cubicBezTo>
                      <a:pt x="471" y="28"/>
                      <a:pt x="412" y="0"/>
                      <a:pt x="354"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 name="Google Shape;452;p19">
                <a:extLst>
                  <a:ext uri="{FF2B5EF4-FFF2-40B4-BE49-F238E27FC236}">
                    <a16:creationId xmlns:a16="http://schemas.microsoft.com/office/drawing/2014/main" id="{C3763B81-4692-AD65-DAB1-5FDC172E71A5}"/>
                  </a:ext>
                </a:extLst>
              </p:cNvPr>
              <p:cNvSpPr/>
              <p:nvPr/>
            </p:nvSpPr>
            <p:spPr>
              <a:xfrm>
                <a:off x="1100125" y="3497000"/>
                <a:ext cx="37300" cy="51950"/>
              </a:xfrm>
              <a:custGeom>
                <a:avLst/>
                <a:gdLst/>
                <a:ahLst/>
                <a:cxnLst/>
                <a:rect l="l" t="t" r="r" b="b"/>
                <a:pathLst>
                  <a:path w="1492" h="2078" extrusionOk="0">
                    <a:moveTo>
                      <a:pt x="369" y="0"/>
                    </a:moveTo>
                    <a:cubicBezTo>
                      <a:pt x="191" y="0"/>
                      <a:pt x="1" y="145"/>
                      <a:pt x="71" y="354"/>
                    </a:cubicBezTo>
                    <a:cubicBezTo>
                      <a:pt x="237" y="888"/>
                      <a:pt x="338" y="1455"/>
                      <a:pt x="638" y="1889"/>
                    </a:cubicBezTo>
                    <a:cubicBezTo>
                      <a:pt x="732" y="2018"/>
                      <a:pt x="872" y="2077"/>
                      <a:pt x="1007" y="2077"/>
                    </a:cubicBezTo>
                    <a:cubicBezTo>
                      <a:pt x="1256" y="2077"/>
                      <a:pt x="1491" y="1879"/>
                      <a:pt x="1405" y="1555"/>
                    </a:cubicBezTo>
                    <a:cubicBezTo>
                      <a:pt x="1238" y="1022"/>
                      <a:pt x="838" y="555"/>
                      <a:pt x="571" y="88"/>
                    </a:cubicBezTo>
                    <a:cubicBezTo>
                      <a:pt x="521" y="27"/>
                      <a:pt x="446" y="0"/>
                      <a:pt x="369"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0" name="Google Shape;453;p19">
                <a:extLst>
                  <a:ext uri="{FF2B5EF4-FFF2-40B4-BE49-F238E27FC236}">
                    <a16:creationId xmlns:a16="http://schemas.microsoft.com/office/drawing/2014/main" id="{DF1D80D6-B9D3-D4C4-5FD6-B0EAE5AB0119}"/>
                  </a:ext>
                </a:extLst>
              </p:cNvPr>
              <p:cNvSpPr/>
              <p:nvPr/>
            </p:nvSpPr>
            <p:spPr>
              <a:xfrm>
                <a:off x="1744850" y="3513650"/>
                <a:ext cx="48375" cy="46050"/>
              </a:xfrm>
              <a:custGeom>
                <a:avLst/>
                <a:gdLst/>
                <a:ahLst/>
                <a:cxnLst/>
                <a:rect l="l" t="t" r="r" b="b"/>
                <a:pathLst>
                  <a:path w="1935" h="1842" extrusionOk="0">
                    <a:moveTo>
                      <a:pt x="1557" y="1"/>
                    </a:moveTo>
                    <a:cubicBezTo>
                      <a:pt x="1485" y="1"/>
                      <a:pt x="1416" y="19"/>
                      <a:pt x="1368" y="55"/>
                    </a:cubicBezTo>
                    <a:cubicBezTo>
                      <a:pt x="1134" y="322"/>
                      <a:pt x="934" y="622"/>
                      <a:pt x="667" y="856"/>
                    </a:cubicBezTo>
                    <a:cubicBezTo>
                      <a:pt x="467" y="1056"/>
                      <a:pt x="0" y="1523"/>
                      <a:pt x="467" y="1790"/>
                    </a:cubicBezTo>
                    <a:cubicBezTo>
                      <a:pt x="538" y="1826"/>
                      <a:pt x="612" y="1841"/>
                      <a:pt x="685" y="1841"/>
                    </a:cubicBezTo>
                    <a:cubicBezTo>
                      <a:pt x="1025" y="1841"/>
                      <a:pt x="1370" y="1509"/>
                      <a:pt x="1534" y="1290"/>
                    </a:cubicBezTo>
                    <a:cubicBezTo>
                      <a:pt x="1801" y="956"/>
                      <a:pt x="1935" y="589"/>
                      <a:pt x="1868" y="189"/>
                    </a:cubicBezTo>
                    <a:cubicBezTo>
                      <a:pt x="1825" y="60"/>
                      <a:pt x="1687" y="1"/>
                      <a:pt x="1557" y="1"/>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 name="Google Shape;454;p19">
                <a:extLst>
                  <a:ext uri="{FF2B5EF4-FFF2-40B4-BE49-F238E27FC236}">
                    <a16:creationId xmlns:a16="http://schemas.microsoft.com/office/drawing/2014/main" id="{1A54829F-CC32-CDFB-C939-F53C68B4AA15}"/>
                  </a:ext>
                </a:extLst>
              </p:cNvPr>
              <p:cNvSpPr/>
              <p:nvPr/>
            </p:nvSpPr>
            <p:spPr>
              <a:xfrm>
                <a:off x="1040175" y="2790000"/>
                <a:ext cx="552075" cy="293075"/>
              </a:xfrm>
              <a:custGeom>
                <a:avLst/>
                <a:gdLst/>
                <a:ahLst/>
                <a:cxnLst/>
                <a:rect l="l" t="t" r="r" b="b"/>
                <a:pathLst>
                  <a:path w="22083" h="11723" extrusionOk="0">
                    <a:moveTo>
                      <a:pt x="11251" y="1"/>
                    </a:moveTo>
                    <a:cubicBezTo>
                      <a:pt x="10970" y="1"/>
                      <a:pt x="10688" y="16"/>
                      <a:pt x="10408" y="47"/>
                    </a:cubicBezTo>
                    <a:cubicBezTo>
                      <a:pt x="9640" y="114"/>
                      <a:pt x="8840" y="314"/>
                      <a:pt x="8073" y="581"/>
                    </a:cubicBezTo>
                    <a:cubicBezTo>
                      <a:pt x="3536" y="2249"/>
                      <a:pt x="167" y="6785"/>
                      <a:pt x="0" y="11656"/>
                    </a:cubicBezTo>
                    <a:lnTo>
                      <a:pt x="467" y="10788"/>
                    </a:lnTo>
                    <a:cubicBezTo>
                      <a:pt x="3598" y="8766"/>
                      <a:pt x="7016" y="6649"/>
                      <a:pt x="10721" y="6649"/>
                    </a:cubicBezTo>
                    <a:cubicBezTo>
                      <a:pt x="10805" y="6649"/>
                      <a:pt x="10890" y="6650"/>
                      <a:pt x="10975" y="6652"/>
                    </a:cubicBezTo>
                    <a:cubicBezTo>
                      <a:pt x="13143" y="6752"/>
                      <a:pt x="15178" y="7553"/>
                      <a:pt x="17146" y="8453"/>
                    </a:cubicBezTo>
                    <a:cubicBezTo>
                      <a:pt x="18947" y="9287"/>
                      <a:pt x="20782" y="10255"/>
                      <a:pt x="22083" y="11722"/>
                    </a:cubicBezTo>
                    <a:cubicBezTo>
                      <a:pt x="21649" y="8720"/>
                      <a:pt x="20515" y="5718"/>
                      <a:pt x="18513" y="3450"/>
                    </a:cubicBezTo>
                    <a:cubicBezTo>
                      <a:pt x="16669" y="1424"/>
                      <a:pt x="13975" y="1"/>
                      <a:pt x="11251" y="1"/>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 name="Google Shape;455;p19">
                <a:extLst>
                  <a:ext uri="{FF2B5EF4-FFF2-40B4-BE49-F238E27FC236}">
                    <a16:creationId xmlns:a16="http://schemas.microsoft.com/office/drawing/2014/main" id="{C201E489-1416-6DF8-46E3-892FCCC49333}"/>
                  </a:ext>
                </a:extLst>
              </p:cNvPr>
              <p:cNvSpPr/>
              <p:nvPr/>
            </p:nvSpPr>
            <p:spPr>
              <a:xfrm>
                <a:off x="1004300" y="2571750"/>
                <a:ext cx="1162525" cy="1013250"/>
              </a:xfrm>
              <a:custGeom>
                <a:avLst/>
                <a:gdLst/>
                <a:ahLst/>
                <a:cxnLst/>
                <a:rect l="l" t="t" r="r" b="b"/>
                <a:pathLst>
                  <a:path w="46501" h="40530" extrusionOk="0">
                    <a:moveTo>
                      <a:pt x="15351" y="0"/>
                    </a:moveTo>
                    <a:cubicBezTo>
                      <a:pt x="15182" y="0"/>
                      <a:pt x="15013" y="2"/>
                      <a:pt x="14845" y="4"/>
                    </a:cubicBezTo>
                    <a:cubicBezTo>
                      <a:pt x="12910" y="38"/>
                      <a:pt x="10842" y="305"/>
                      <a:pt x="9074" y="1172"/>
                    </a:cubicBezTo>
                    <a:cubicBezTo>
                      <a:pt x="2736" y="4174"/>
                      <a:pt x="835" y="12613"/>
                      <a:pt x="368" y="18951"/>
                    </a:cubicBezTo>
                    <a:cubicBezTo>
                      <a:pt x="301" y="19385"/>
                      <a:pt x="1" y="20486"/>
                      <a:pt x="234" y="20886"/>
                    </a:cubicBezTo>
                    <a:cubicBezTo>
                      <a:pt x="332" y="21082"/>
                      <a:pt x="443" y="21162"/>
                      <a:pt x="560" y="21162"/>
                    </a:cubicBezTo>
                    <a:cubicBezTo>
                      <a:pt x="1001" y="21162"/>
                      <a:pt x="1525" y="20021"/>
                      <a:pt x="1735" y="19652"/>
                    </a:cubicBezTo>
                    <a:cubicBezTo>
                      <a:pt x="3136" y="17017"/>
                      <a:pt x="4738" y="14348"/>
                      <a:pt x="7106" y="12547"/>
                    </a:cubicBezTo>
                    <a:cubicBezTo>
                      <a:pt x="8667" y="11381"/>
                      <a:pt x="10678" y="10622"/>
                      <a:pt x="12622" y="10622"/>
                    </a:cubicBezTo>
                    <a:cubicBezTo>
                      <a:pt x="13627" y="10622"/>
                      <a:pt x="14614" y="10824"/>
                      <a:pt x="15512" y="11279"/>
                    </a:cubicBezTo>
                    <a:cubicBezTo>
                      <a:pt x="17280" y="12113"/>
                      <a:pt x="18481" y="13714"/>
                      <a:pt x="19648" y="15282"/>
                    </a:cubicBezTo>
                    <a:cubicBezTo>
                      <a:pt x="21316" y="17450"/>
                      <a:pt x="22650" y="19819"/>
                      <a:pt x="24151" y="22120"/>
                    </a:cubicBezTo>
                    <a:cubicBezTo>
                      <a:pt x="24985" y="23354"/>
                      <a:pt x="25786" y="24555"/>
                      <a:pt x="26587" y="25789"/>
                    </a:cubicBezTo>
                    <a:lnTo>
                      <a:pt x="27821" y="27657"/>
                    </a:lnTo>
                    <a:cubicBezTo>
                      <a:pt x="28088" y="28024"/>
                      <a:pt x="28922" y="28858"/>
                      <a:pt x="28922" y="29292"/>
                    </a:cubicBezTo>
                    <a:cubicBezTo>
                      <a:pt x="30923" y="32294"/>
                      <a:pt x="33258" y="35196"/>
                      <a:pt x="36127" y="37398"/>
                    </a:cubicBezTo>
                    <a:cubicBezTo>
                      <a:pt x="38529" y="39254"/>
                      <a:pt x="41534" y="40529"/>
                      <a:pt x="44521" y="40529"/>
                    </a:cubicBezTo>
                    <a:cubicBezTo>
                      <a:pt x="45184" y="40529"/>
                      <a:pt x="45846" y="40467"/>
                      <a:pt x="46501" y="40333"/>
                    </a:cubicBezTo>
                    <a:cubicBezTo>
                      <a:pt x="42731" y="37164"/>
                      <a:pt x="40597" y="32494"/>
                      <a:pt x="39262" y="27724"/>
                    </a:cubicBezTo>
                    <a:cubicBezTo>
                      <a:pt x="39062" y="27057"/>
                      <a:pt x="38895" y="26357"/>
                      <a:pt x="38729" y="25689"/>
                    </a:cubicBezTo>
                    <a:cubicBezTo>
                      <a:pt x="37728" y="21620"/>
                      <a:pt x="37094" y="17383"/>
                      <a:pt x="35826" y="13381"/>
                    </a:cubicBezTo>
                    <a:cubicBezTo>
                      <a:pt x="35026" y="10845"/>
                      <a:pt x="34025" y="8377"/>
                      <a:pt x="32324" y="6376"/>
                    </a:cubicBezTo>
                    <a:cubicBezTo>
                      <a:pt x="30923" y="4708"/>
                      <a:pt x="29122" y="3507"/>
                      <a:pt x="27154" y="2540"/>
                    </a:cubicBezTo>
                    <a:cubicBezTo>
                      <a:pt x="23502" y="778"/>
                      <a:pt x="19420" y="0"/>
                      <a:pt x="15351" y="0"/>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 name="Google Shape;456;p19">
                <a:extLst>
                  <a:ext uri="{FF2B5EF4-FFF2-40B4-BE49-F238E27FC236}">
                    <a16:creationId xmlns:a16="http://schemas.microsoft.com/office/drawing/2014/main" id="{EFB8EE36-9A5A-8051-513A-D554C9AEA42F}"/>
                  </a:ext>
                </a:extLst>
              </p:cNvPr>
              <p:cNvSpPr/>
              <p:nvPr/>
            </p:nvSpPr>
            <p:spPr>
              <a:xfrm>
                <a:off x="1076850" y="2571750"/>
                <a:ext cx="1089150" cy="1010000"/>
              </a:xfrm>
              <a:custGeom>
                <a:avLst/>
                <a:gdLst/>
                <a:ahLst/>
                <a:cxnLst/>
                <a:rect l="l" t="t" r="r" b="b"/>
                <a:pathLst>
                  <a:path w="43566" h="40400" extrusionOk="0">
                    <a:moveTo>
                      <a:pt x="12512" y="0"/>
                    </a:moveTo>
                    <a:cubicBezTo>
                      <a:pt x="12344" y="0"/>
                      <a:pt x="12177" y="2"/>
                      <a:pt x="12010" y="4"/>
                    </a:cubicBezTo>
                    <a:cubicBezTo>
                      <a:pt x="10041" y="38"/>
                      <a:pt x="8007" y="305"/>
                      <a:pt x="6205" y="1172"/>
                    </a:cubicBezTo>
                    <a:cubicBezTo>
                      <a:pt x="3570" y="2439"/>
                      <a:pt x="735" y="5275"/>
                      <a:pt x="1" y="8144"/>
                    </a:cubicBezTo>
                    <a:cubicBezTo>
                      <a:pt x="668" y="8010"/>
                      <a:pt x="1335" y="7009"/>
                      <a:pt x="1902" y="6542"/>
                    </a:cubicBezTo>
                    <a:cubicBezTo>
                      <a:pt x="2603" y="5975"/>
                      <a:pt x="3437" y="5442"/>
                      <a:pt x="4271" y="5008"/>
                    </a:cubicBezTo>
                    <a:cubicBezTo>
                      <a:pt x="6072" y="4141"/>
                      <a:pt x="8040" y="3607"/>
                      <a:pt x="10008" y="3440"/>
                    </a:cubicBezTo>
                    <a:cubicBezTo>
                      <a:pt x="10450" y="3406"/>
                      <a:pt x="10892" y="3389"/>
                      <a:pt x="11333" y="3389"/>
                    </a:cubicBezTo>
                    <a:cubicBezTo>
                      <a:pt x="14721" y="3389"/>
                      <a:pt x="18068" y="4385"/>
                      <a:pt x="21049" y="6009"/>
                    </a:cubicBezTo>
                    <a:cubicBezTo>
                      <a:pt x="21983" y="6509"/>
                      <a:pt x="22817" y="7043"/>
                      <a:pt x="23584" y="7710"/>
                    </a:cubicBezTo>
                    <a:cubicBezTo>
                      <a:pt x="26553" y="10278"/>
                      <a:pt x="27187" y="13714"/>
                      <a:pt x="28688" y="17117"/>
                    </a:cubicBezTo>
                    <a:cubicBezTo>
                      <a:pt x="29355" y="18651"/>
                      <a:pt x="30256" y="20019"/>
                      <a:pt x="30890" y="21653"/>
                    </a:cubicBezTo>
                    <a:cubicBezTo>
                      <a:pt x="31657" y="23621"/>
                      <a:pt x="32391" y="25623"/>
                      <a:pt x="33225" y="27557"/>
                    </a:cubicBezTo>
                    <a:cubicBezTo>
                      <a:pt x="33525" y="28191"/>
                      <a:pt x="33825" y="28858"/>
                      <a:pt x="34092" y="29492"/>
                    </a:cubicBezTo>
                    <a:cubicBezTo>
                      <a:pt x="36093" y="33795"/>
                      <a:pt x="38862" y="37898"/>
                      <a:pt x="42865" y="40400"/>
                    </a:cubicBezTo>
                    <a:cubicBezTo>
                      <a:pt x="43098" y="40367"/>
                      <a:pt x="43332" y="40333"/>
                      <a:pt x="43565" y="40300"/>
                    </a:cubicBezTo>
                    <a:cubicBezTo>
                      <a:pt x="39829" y="37164"/>
                      <a:pt x="37661" y="32461"/>
                      <a:pt x="36360" y="27724"/>
                    </a:cubicBezTo>
                    <a:cubicBezTo>
                      <a:pt x="36127" y="27057"/>
                      <a:pt x="35960" y="26357"/>
                      <a:pt x="35793" y="25689"/>
                    </a:cubicBezTo>
                    <a:cubicBezTo>
                      <a:pt x="34859" y="21620"/>
                      <a:pt x="34192" y="17450"/>
                      <a:pt x="32958" y="13381"/>
                    </a:cubicBezTo>
                    <a:cubicBezTo>
                      <a:pt x="32191" y="10845"/>
                      <a:pt x="31190" y="8377"/>
                      <a:pt x="29455" y="6376"/>
                    </a:cubicBezTo>
                    <a:cubicBezTo>
                      <a:pt x="28054" y="4708"/>
                      <a:pt x="26253" y="3507"/>
                      <a:pt x="24285" y="2540"/>
                    </a:cubicBezTo>
                    <a:cubicBezTo>
                      <a:pt x="20666" y="778"/>
                      <a:pt x="16554" y="0"/>
                      <a:pt x="12512" y="0"/>
                    </a:cubicBezTo>
                    <a:close/>
                  </a:path>
                </a:pathLst>
              </a:custGeom>
              <a:solidFill>
                <a:schemeClr val="tx1"/>
              </a:solidFill>
              <a:ln>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 name="Google Shape;457;p19">
                <a:extLst>
                  <a:ext uri="{FF2B5EF4-FFF2-40B4-BE49-F238E27FC236}">
                    <a16:creationId xmlns:a16="http://schemas.microsoft.com/office/drawing/2014/main" id="{6CE8EA75-0F6F-D587-2D27-5A89BA1F8A92}"/>
                  </a:ext>
                </a:extLst>
              </p:cNvPr>
              <p:cNvSpPr/>
              <p:nvPr/>
            </p:nvSpPr>
            <p:spPr>
              <a:xfrm>
                <a:off x="701600" y="2886575"/>
                <a:ext cx="403650" cy="678500"/>
              </a:xfrm>
              <a:custGeom>
                <a:avLst/>
                <a:gdLst/>
                <a:ahLst/>
                <a:cxnLst/>
                <a:rect l="l" t="t" r="r" b="b"/>
                <a:pathLst>
                  <a:path w="16146" h="27140" extrusionOk="0">
                    <a:moveTo>
                      <a:pt x="10518" y="0"/>
                    </a:moveTo>
                    <a:cubicBezTo>
                      <a:pt x="9068" y="0"/>
                      <a:pt x="7639" y="476"/>
                      <a:pt x="6405" y="1255"/>
                    </a:cubicBezTo>
                    <a:cubicBezTo>
                      <a:pt x="4870" y="2222"/>
                      <a:pt x="3703" y="3623"/>
                      <a:pt x="2736" y="5191"/>
                    </a:cubicBezTo>
                    <a:cubicBezTo>
                      <a:pt x="801" y="8426"/>
                      <a:pt x="0" y="12296"/>
                      <a:pt x="0" y="16132"/>
                    </a:cubicBezTo>
                    <a:cubicBezTo>
                      <a:pt x="0" y="18133"/>
                      <a:pt x="200" y="20135"/>
                      <a:pt x="501" y="22103"/>
                    </a:cubicBezTo>
                    <a:cubicBezTo>
                      <a:pt x="667" y="23237"/>
                      <a:pt x="567" y="26773"/>
                      <a:pt x="1868" y="27140"/>
                    </a:cubicBezTo>
                    <a:cubicBezTo>
                      <a:pt x="1668" y="27073"/>
                      <a:pt x="3269" y="24271"/>
                      <a:pt x="3503" y="24038"/>
                    </a:cubicBezTo>
                    <a:cubicBezTo>
                      <a:pt x="4210" y="23138"/>
                      <a:pt x="5320" y="22299"/>
                      <a:pt x="6534" y="22299"/>
                    </a:cubicBezTo>
                    <a:cubicBezTo>
                      <a:pt x="6580" y="22299"/>
                      <a:pt x="6626" y="22301"/>
                      <a:pt x="6672" y="22303"/>
                    </a:cubicBezTo>
                    <a:cubicBezTo>
                      <a:pt x="7072" y="22370"/>
                      <a:pt x="7539" y="22603"/>
                      <a:pt x="7672" y="23037"/>
                    </a:cubicBezTo>
                    <a:cubicBezTo>
                      <a:pt x="7703" y="23191"/>
                      <a:pt x="7734" y="23374"/>
                      <a:pt x="7871" y="23374"/>
                    </a:cubicBezTo>
                    <a:cubicBezTo>
                      <a:pt x="7882" y="23374"/>
                      <a:pt x="7893" y="23373"/>
                      <a:pt x="7906" y="23370"/>
                    </a:cubicBezTo>
                    <a:cubicBezTo>
                      <a:pt x="7939" y="23370"/>
                      <a:pt x="8006" y="23304"/>
                      <a:pt x="8039" y="23304"/>
                    </a:cubicBezTo>
                    <a:cubicBezTo>
                      <a:pt x="9707" y="22436"/>
                      <a:pt x="11041" y="20869"/>
                      <a:pt x="12076" y="19301"/>
                    </a:cubicBezTo>
                    <a:cubicBezTo>
                      <a:pt x="12609" y="18467"/>
                      <a:pt x="13043" y="17566"/>
                      <a:pt x="13376" y="16599"/>
                    </a:cubicBezTo>
                    <a:cubicBezTo>
                      <a:pt x="15011" y="12563"/>
                      <a:pt x="16145" y="8093"/>
                      <a:pt x="15111" y="3856"/>
                    </a:cubicBezTo>
                    <a:cubicBezTo>
                      <a:pt x="14844" y="2789"/>
                      <a:pt x="14411" y="1722"/>
                      <a:pt x="13577" y="954"/>
                    </a:cubicBezTo>
                    <a:cubicBezTo>
                      <a:pt x="13510" y="888"/>
                      <a:pt x="13410" y="854"/>
                      <a:pt x="13343" y="754"/>
                    </a:cubicBezTo>
                    <a:cubicBezTo>
                      <a:pt x="12843" y="387"/>
                      <a:pt x="12209" y="187"/>
                      <a:pt x="11575" y="87"/>
                    </a:cubicBezTo>
                    <a:cubicBezTo>
                      <a:pt x="11223" y="28"/>
                      <a:pt x="10870" y="0"/>
                      <a:pt x="10518" y="0"/>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 name="Google Shape;458;p19">
                <a:extLst>
                  <a:ext uri="{FF2B5EF4-FFF2-40B4-BE49-F238E27FC236}">
                    <a16:creationId xmlns:a16="http://schemas.microsoft.com/office/drawing/2014/main" id="{5A269F9B-BAB6-2CC1-18E3-A64B3CE4BCEC}"/>
                  </a:ext>
                </a:extLst>
              </p:cNvPr>
              <p:cNvSpPr/>
              <p:nvPr/>
            </p:nvSpPr>
            <p:spPr>
              <a:xfrm>
                <a:off x="876725" y="4395150"/>
                <a:ext cx="1143325" cy="151825"/>
              </a:xfrm>
              <a:custGeom>
                <a:avLst/>
                <a:gdLst/>
                <a:ahLst/>
                <a:cxnLst/>
                <a:rect l="l" t="t" r="r" b="b"/>
                <a:pathLst>
                  <a:path w="45733" h="6073" extrusionOk="0">
                    <a:moveTo>
                      <a:pt x="14193" y="1"/>
                    </a:moveTo>
                    <a:cubicBezTo>
                      <a:pt x="11846" y="1"/>
                      <a:pt x="9528" y="80"/>
                      <a:pt x="7305" y="287"/>
                    </a:cubicBezTo>
                    <a:cubicBezTo>
                      <a:pt x="4637" y="554"/>
                      <a:pt x="2068" y="988"/>
                      <a:pt x="0" y="1622"/>
                    </a:cubicBezTo>
                    <a:cubicBezTo>
                      <a:pt x="8782" y="4403"/>
                      <a:pt x="18060" y="6072"/>
                      <a:pt x="27265" y="6072"/>
                    </a:cubicBezTo>
                    <a:cubicBezTo>
                      <a:pt x="33515" y="6072"/>
                      <a:pt x="39730" y="5303"/>
                      <a:pt x="45733" y="3590"/>
                    </a:cubicBezTo>
                    <a:cubicBezTo>
                      <a:pt x="37694" y="2122"/>
                      <a:pt x="27553" y="421"/>
                      <a:pt x="19648" y="121"/>
                    </a:cubicBezTo>
                    <a:cubicBezTo>
                      <a:pt x="17832" y="48"/>
                      <a:pt x="16004" y="1"/>
                      <a:pt x="14193" y="1"/>
                    </a:cubicBezTo>
                    <a:close/>
                  </a:path>
                </a:pathLst>
              </a:custGeom>
              <a:solidFill>
                <a:srgbClr val="8E4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 name="Google Shape;459;p19">
                <a:extLst>
                  <a:ext uri="{FF2B5EF4-FFF2-40B4-BE49-F238E27FC236}">
                    <a16:creationId xmlns:a16="http://schemas.microsoft.com/office/drawing/2014/main" id="{1B47748C-50AB-37CE-419B-3AB868C82ABF}"/>
                  </a:ext>
                </a:extLst>
              </p:cNvPr>
              <p:cNvSpPr/>
              <p:nvPr/>
            </p:nvSpPr>
            <p:spPr>
              <a:xfrm>
                <a:off x="764150" y="2946250"/>
                <a:ext cx="205150" cy="387975"/>
              </a:xfrm>
              <a:custGeom>
                <a:avLst/>
                <a:gdLst/>
                <a:ahLst/>
                <a:cxnLst/>
                <a:rect l="l" t="t" r="r" b="b"/>
                <a:pathLst>
                  <a:path w="8206" h="15519" extrusionOk="0">
                    <a:moveTo>
                      <a:pt x="7904" y="0"/>
                    </a:moveTo>
                    <a:cubicBezTo>
                      <a:pt x="7893" y="0"/>
                      <a:pt x="7883" y="1"/>
                      <a:pt x="7872" y="2"/>
                    </a:cubicBezTo>
                    <a:cubicBezTo>
                      <a:pt x="1568" y="636"/>
                      <a:pt x="0" y="10476"/>
                      <a:pt x="1134" y="15313"/>
                    </a:cubicBezTo>
                    <a:cubicBezTo>
                      <a:pt x="1163" y="15455"/>
                      <a:pt x="1270" y="15518"/>
                      <a:pt x="1384" y="15518"/>
                    </a:cubicBezTo>
                    <a:cubicBezTo>
                      <a:pt x="1537" y="15518"/>
                      <a:pt x="1701" y="15404"/>
                      <a:pt x="1701" y="15213"/>
                    </a:cubicBezTo>
                    <a:cubicBezTo>
                      <a:pt x="2068" y="9875"/>
                      <a:pt x="1735" y="2804"/>
                      <a:pt x="7906" y="535"/>
                    </a:cubicBezTo>
                    <a:cubicBezTo>
                      <a:pt x="8196" y="471"/>
                      <a:pt x="8206" y="0"/>
                      <a:pt x="7904" y="0"/>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 name="Google Shape;460;p19">
                <a:extLst>
                  <a:ext uri="{FF2B5EF4-FFF2-40B4-BE49-F238E27FC236}">
                    <a16:creationId xmlns:a16="http://schemas.microsoft.com/office/drawing/2014/main" id="{D8E397E8-EB69-FF69-FAAA-B64A75C349E1}"/>
                  </a:ext>
                </a:extLst>
              </p:cNvPr>
              <p:cNvSpPr/>
              <p:nvPr/>
            </p:nvSpPr>
            <p:spPr>
              <a:xfrm>
                <a:off x="868400" y="3006800"/>
                <a:ext cx="92575" cy="305825"/>
              </a:xfrm>
              <a:custGeom>
                <a:avLst/>
                <a:gdLst/>
                <a:ahLst/>
                <a:cxnLst/>
                <a:rect l="l" t="t" r="r" b="b"/>
                <a:pathLst>
                  <a:path w="3703" h="12233" extrusionOk="0">
                    <a:moveTo>
                      <a:pt x="3392" y="1"/>
                    </a:moveTo>
                    <a:cubicBezTo>
                      <a:pt x="3255" y="1"/>
                      <a:pt x="3115" y="78"/>
                      <a:pt x="3069" y="248"/>
                    </a:cubicBezTo>
                    <a:cubicBezTo>
                      <a:pt x="2401" y="4285"/>
                      <a:pt x="1501" y="7954"/>
                      <a:pt x="66" y="11790"/>
                    </a:cubicBezTo>
                    <a:cubicBezTo>
                      <a:pt x="0" y="12033"/>
                      <a:pt x="227" y="12232"/>
                      <a:pt x="436" y="12232"/>
                    </a:cubicBezTo>
                    <a:cubicBezTo>
                      <a:pt x="542" y="12232"/>
                      <a:pt x="644" y="12181"/>
                      <a:pt x="700" y="12057"/>
                    </a:cubicBezTo>
                    <a:cubicBezTo>
                      <a:pt x="2568" y="8554"/>
                      <a:pt x="3702" y="4285"/>
                      <a:pt x="3702" y="282"/>
                    </a:cubicBezTo>
                    <a:cubicBezTo>
                      <a:pt x="3702" y="103"/>
                      <a:pt x="3549" y="1"/>
                      <a:pt x="3392" y="1"/>
                    </a:cubicBezTo>
                    <a:close/>
                  </a:path>
                </a:pathLst>
              </a:custGeom>
              <a:solidFill>
                <a:schemeClr val="tx1"/>
              </a:solidFill>
              <a:ln>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 name="Google Shape;461;p19">
                <a:extLst>
                  <a:ext uri="{FF2B5EF4-FFF2-40B4-BE49-F238E27FC236}">
                    <a16:creationId xmlns:a16="http://schemas.microsoft.com/office/drawing/2014/main" id="{815C4436-1BB8-4B95-2B8C-E052E89FC84D}"/>
                  </a:ext>
                </a:extLst>
              </p:cNvPr>
              <p:cNvSpPr/>
              <p:nvPr/>
            </p:nvSpPr>
            <p:spPr>
              <a:xfrm>
                <a:off x="1053675" y="2740800"/>
                <a:ext cx="1052025" cy="822900"/>
              </a:xfrm>
              <a:custGeom>
                <a:avLst/>
                <a:gdLst/>
                <a:ahLst/>
                <a:cxnLst/>
                <a:rect l="l" t="t" r="r" b="b"/>
                <a:pathLst>
                  <a:path w="42081" h="32916" extrusionOk="0">
                    <a:moveTo>
                      <a:pt x="12356" y="0"/>
                    </a:moveTo>
                    <a:cubicBezTo>
                      <a:pt x="11044" y="0"/>
                      <a:pt x="9714" y="246"/>
                      <a:pt x="8400" y="781"/>
                    </a:cubicBezTo>
                    <a:cubicBezTo>
                      <a:pt x="3963" y="2582"/>
                      <a:pt x="1395" y="6418"/>
                      <a:pt x="61" y="10788"/>
                    </a:cubicBezTo>
                    <a:cubicBezTo>
                      <a:pt x="1" y="10968"/>
                      <a:pt x="109" y="11076"/>
                      <a:pt x="226" y="11076"/>
                    </a:cubicBezTo>
                    <a:cubicBezTo>
                      <a:pt x="305" y="11076"/>
                      <a:pt x="388" y="11028"/>
                      <a:pt x="428" y="10922"/>
                    </a:cubicBezTo>
                    <a:cubicBezTo>
                      <a:pt x="1962" y="6085"/>
                      <a:pt x="6565" y="1248"/>
                      <a:pt x="11902" y="1015"/>
                    </a:cubicBezTo>
                    <a:cubicBezTo>
                      <a:pt x="12059" y="1007"/>
                      <a:pt x="12214" y="1004"/>
                      <a:pt x="12369" y="1004"/>
                    </a:cubicBezTo>
                    <a:cubicBezTo>
                      <a:pt x="17813" y="1004"/>
                      <a:pt x="22009" y="5512"/>
                      <a:pt x="24345" y="10021"/>
                    </a:cubicBezTo>
                    <a:cubicBezTo>
                      <a:pt x="28481" y="17860"/>
                      <a:pt x="30449" y="30969"/>
                      <a:pt x="41023" y="32904"/>
                    </a:cubicBezTo>
                    <a:cubicBezTo>
                      <a:pt x="41067" y="32912"/>
                      <a:pt x="41109" y="32915"/>
                      <a:pt x="41150" y="32915"/>
                    </a:cubicBezTo>
                    <a:cubicBezTo>
                      <a:pt x="41825" y="32915"/>
                      <a:pt x="42080" y="31925"/>
                      <a:pt x="41357" y="31737"/>
                    </a:cubicBezTo>
                    <a:cubicBezTo>
                      <a:pt x="28481" y="28167"/>
                      <a:pt x="29648" y="11689"/>
                      <a:pt x="21076" y="3717"/>
                    </a:cubicBezTo>
                    <a:cubicBezTo>
                      <a:pt x="18619" y="1448"/>
                      <a:pt x="15542" y="0"/>
                      <a:pt x="12356" y="0"/>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 name="Google Shape;462;p19">
                <a:extLst>
                  <a:ext uri="{FF2B5EF4-FFF2-40B4-BE49-F238E27FC236}">
                    <a16:creationId xmlns:a16="http://schemas.microsoft.com/office/drawing/2014/main" id="{1AC2B52F-E0F9-189C-4BC6-1014F3F05AB0}"/>
                  </a:ext>
                </a:extLst>
              </p:cNvPr>
              <p:cNvSpPr/>
              <p:nvPr/>
            </p:nvSpPr>
            <p:spPr>
              <a:xfrm>
                <a:off x="2055900" y="3786975"/>
                <a:ext cx="105100" cy="639275"/>
              </a:xfrm>
              <a:custGeom>
                <a:avLst/>
                <a:gdLst/>
                <a:ahLst/>
                <a:cxnLst/>
                <a:rect l="l" t="t" r="r" b="b"/>
                <a:pathLst>
                  <a:path w="4204" h="25571" extrusionOk="0">
                    <a:moveTo>
                      <a:pt x="3980" y="1"/>
                    </a:moveTo>
                    <a:cubicBezTo>
                      <a:pt x="3860" y="1"/>
                      <a:pt x="3736" y="76"/>
                      <a:pt x="3736" y="230"/>
                    </a:cubicBezTo>
                    <a:cubicBezTo>
                      <a:pt x="3503" y="4934"/>
                      <a:pt x="2035" y="9470"/>
                      <a:pt x="1201" y="14074"/>
                    </a:cubicBezTo>
                    <a:cubicBezTo>
                      <a:pt x="534" y="17676"/>
                      <a:pt x="0" y="21812"/>
                      <a:pt x="1335" y="25382"/>
                    </a:cubicBezTo>
                    <a:cubicBezTo>
                      <a:pt x="1381" y="25504"/>
                      <a:pt x="1511" y="25571"/>
                      <a:pt x="1636" y="25571"/>
                    </a:cubicBezTo>
                    <a:cubicBezTo>
                      <a:pt x="1782" y="25571"/>
                      <a:pt x="1920" y="25480"/>
                      <a:pt x="1902" y="25282"/>
                    </a:cubicBezTo>
                    <a:cubicBezTo>
                      <a:pt x="1468" y="20878"/>
                      <a:pt x="1568" y="16809"/>
                      <a:pt x="2435" y="12439"/>
                    </a:cubicBezTo>
                    <a:cubicBezTo>
                      <a:pt x="3269" y="8369"/>
                      <a:pt x="4070" y="4400"/>
                      <a:pt x="4203" y="197"/>
                    </a:cubicBezTo>
                    <a:cubicBezTo>
                      <a:pt x="4203" y="67"/>
                      <a:pt x="4093" y="1"/>
                      <a:pt x="3980" y="1"/>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 name="Google Shape;463;p19">
                <a:extLst>
                  <a:ext uri="{FF2B5EF4-FFF2-40B4-BE49-F238E27FC236}">
                    <a16:creationId xmlns:a16="http://schemas.microsoft.com/office/drawing/2014/main" id="{0341CBE6-8E84-DDBE-5DF3-39579BD2806D}"/>
                  </a:ext>
                </a:extLst>
              </p:cNvPr>
              <p:cNvSpPr/>
              <p:nvPr/>
            </p:nvSpPr>
            <p:spPr>
              <a:xfrm>
                <a:off x="1948325" y="3969450"/>
                <a:ext cx="60750" cy="361675"/>
              </a:xfrm>
              <a:custGeom>
                <a:avLst/>
                <a:gdLst/>
                <a:ahLst/>
                <a:cxnLst/>
                <a:rect l="l" t="t" r="r" b="b"/>
                <a:pathLst>
                  <a:path w="2430" h="14467" extrusionOk="0">
                    <a:moveTo>
                      <a:pt x="2163" y="1"/>
                    </a:moveTo>
                    <a:cubicBezTo>
                      <a:pt x="2078" y="1"/>
                      <a:pt x="1995" y="52"/>
                      <a:pt x="1968" y="170"/>
                    </a:cubicBezTo>
                    <a:cubicBezTo>
                      <a:pt x="1168" y="4740"/>
                      <a:pt x="0" y="9510"/>
                      <a:pt x="167" y="14147"/>
                    </a:cubicBezTo>
                    <a:cubicBezTo>
                      <a:pt x="167" y="14340"/>
                      <a:pt x="347" y="14466"/>
                      <a:pt x="517" y="14466"/>
                    </a:cubicBezTo>
                    <a:cubicBezTo>
                      <a:pt x="641" y="14466"/>
                      <a:pt x="759" y="14400"/>
                      <a:pt x="801" y="14247"/>
                    </a:cubicBezTo>
                    <a:cubicBezTo>
                      <a:pt x="1635" y="9643"/>
                      <a:pt x="1568" y="4907"/>
                      <a:pt x="2369" y="303"/>
                    </a:cubicBezTo>
                    <a:cubicBezTo>
                      <a:pt x="2429" y="121"/>
                      <a:pt x="2294" y="1"/>
                      <a:pt x="2163" y="1"/>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 name="Google Shape;464;p19">
                <a:extLst>
                  <a:ext uri="{FF2B5EF4-FFF2-40B4-BE49-F238E27FC236}">
                    <a16:creationId xmlns:a16="http://schemas.microsoft.com/office/drawing/2014/main" id="{71F60F47-8656-717E-563C-9AC3237E5B2E}"/>
                  </a:ext>
                </a:extLst>
              </p:cNvPr>
              <p:cNvSpPr/>
              <p:nvPr/>
            </p:nvSpPr>
            <p:spPr>
              <a:xfrm>
                <a:off x="1790700" y="4238875"/>
                <a:ext cx="40050" cy="152000"/>
              </a:xfrm>
              <a:custGeom>
                <a:avLst/>
                <a:gdLst/>
                <a:ahLst/>
                <a:cxnLst/>
                <a:rect l="l" t="t" r="r" b="b"/>
                <a:pathLst>
                  <a:path w="1602" h="6080" extrusionOk="0">
                    <a:moveTo>
                      <a:pt x="860" y="0"/>
                    </a:moveTo>
                    <a:cubicBezTo>
                      <a:pt x="718" y="0"/>
                      <a:pt x="568" y="101"/>
                      <a:pt x="534" y="301"/>
                    </a:cubicBezTo>
                    <a:cubicBezTo>
                      <a:pt x="368" y="2002"/>
                      <a:pt x="1" y="4070"/>
                      <a:pt x="368" y="5805"/>
                    </a:cubicBezTo>
                    <a:cubicBezTo>
                      <a:pt x="418" y="5988"/>
                      <a:pt x="584" y="6080"/>
                      <a:pt x="751" y="6080"/>
                    </a:cubicBezTo>
                    <a:cubicBezTo>
                      <a:pt x="918" y="6080"/>
                      <a:pt x="1085" y="5988"/>
                      <a:pt x="1135" y="5805"/>
                    </a:cubicBezTo>
                    <a:cubicBezTo>
                      <a:pt x="1602" y="4070"/>
                      <a:pt x="1268" y="2002"/>
                      <a:pt x="1135" y="301"/>
                    </a:cubicBezTo>
                    <a:cubicBezTo>
                      <a:pt x="1135" y="101"/>
                      <a:pt x="1001" y="0"/>
                      <a:pt x="860" y="0"/>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 name="Google Shape;465;p19">
                <a:extLst>
                  <a:ext uri="{FF2B5EF4-FFF2-40B4-BE49-F238E27FC236}">
                    <a16:creationId xmlns:a16="http://schemas.microsoft.com/office/drawing/2014/main" id="{FFF09186-A2CE-00EE-C5FA-753E3D7BF73E}"/>
                  </a:ext>
                </a:extLst>
              </p:cNvPr>
              <p:cNvSpPr/>
              <p:nvPr/>
            </p:nvSpPr>
            <p:spPr>
              <a:xfrm>
                <a:off x="1106050" y="4252850"/>
                <a:ext cx="20050" cy="86525"/>
              </a:xfrm>
              <a:custGeom>
                <a:avLst/>
                <a:gdLst/>
                <a:ahLst/>
                <a:cxnLst/>
                <a:rect l="l" t="t" r="r" b="b"/>
                <a:pathLst>
                  <a:path w="802" h="3461" extrusionOk="0">
                    <a:moveTo>
                      <a:pt x="284" y="0"/>
                    </a:moveTo>
                    <a:cubicBezTo>
                      <a:pt x="142" y="0"/>
                      <a:pt x="17" y="92"/>
                      <a:pt x="34" y="275"/>
                    </a:cubicBezTo>
                    <a:cubicBezTo>
                      <a:pt x="34" y="1243"/>
                      <a:pt x="0" y="2143"/>
                      <a:pt x="67" y="3111"/>
                    </a:cubicBezTo>
                    <a:cubicBezTo>
                      <a:pt x="101" y="3344"/>
                      <a:pt x="284" y="3461"/>
                      <a:pt x="459" y="3461"/>
                    </a:cubicBezTo>
                    <a:cubicBezTo>
                      <a:pt x="634" y="3461"/>
                      <a:pt x="801" y="3344"/>
                      <a:pt x="801" y="3111"/>
                    </a:cubicBezTo>
                    <a:cubicBezTo>
                      <a:pt x="801" y="2143"/>
                      <a:pt x="668" y="1243"/>
                      <a:pt x="634" y="275"/>
                    </a:cubicBezTo>
                    <a:cubicBezTo>
                      <a:pt x="584" y="92"/>
                      <a:pt x="426" y="0"/>
                      <a:pt x="284" y="0"/>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 name="Google Shape;466;p19">
                <a:extLst>
                  <a:ext uri="{FF2B5EF4-FFF2-40B4-BE49-F238E27FC236}">
                    <a16:creationId xmlns:a16="http://schemas.microsoft.com/office/drawing/2014/main" id="{F60239D3-DE43-ABAD-1ABA-487E2D6531B2}"/>
                  </a:ext>
                </a:extLst>
              </p:cNvPr>
              <p:cNvSpPr/>
              <p:nvPr/>
            </p:nvSpPr>
            <p:spPr>
              <a:xfrm>
                <a:off x="858600" y="3834600"/>
                <a:ext cx="104050" cy="502900"/>
              </a:xfrm>
              <a:custGeom>
                <a:avLst/>
                <a:gdLst/>
                <a:ahLst/>
                <a:cxnLst/>
                <a:rect l="l" t="t" r="r" b="b"/>
                <a:pathLst>
                  <a:path w="4162" h="20116" extrusionOk="0">
                    <a:moveTo>
                      <a:pt x="226" y="1"/>
                    </a:moveTo>
                    <a:cubicBezTo>
                      <a:pt x="110" y="1"/>
                      <a:pt x="0" y="91"/>
                      <a:pt x="58" y="227"/>
                    </a:cubicBezTo>
                    <a:cubicBezTo>
                      <a:pt x="1459" y="6731"/>
                      <a:pt x="2026" y="13236"/>
                      <a:pt x="2727" y="19841"/>
                    </a:cubicBezTo>
                    <a:cubicBezTo>
                      <a:pt x="2746" y="20010"/>
                      <a:pt x="2902" y="20116"/>
                      <a:pt x="3042" y="20116"/>
                    </a:cubicBezTo>
                    <a:cubicBezTo>
                      <a:pt x="3149" y="20116"/>
                      <a:pt x="3246" y="20053"/>
                      <a:pt x="3260" y="19907"/>
                    </a:cubicBezTo>
                    <a:cubicBezTo>
                      <a:pt x="4161" y="13336"/>
                      <a:pt x="1893" y="6498"/>
                      <a:pt x="425" y="160"/>
                    </a:cubicBezTo>
                    <a:cubicBezTo>
                      <a:pt x="397" y="48"/>
                      <a:pt x="310" y="1"/>
                      <a:pt x="226" y="1"/>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4" name="Google Shape;467;p19">
                <a:extLst>
                  <a:ext uri="{FF2B5EF4-FFF2-40B4-BE49-F238E27FC236}">
                    <a16:creationId xmlns:a16="http://schemas.microsoft.com/office/drawing/2014/main" id="{2E642453-8518-60E7-DCF0-DBD48BE866B2}"/>
                  </a:ext>
                </a:extLst>
              </p:cNvPr>
              <p:cNvSpPr/>
              <p:nvPr/>
            </p:nvSpPr>
            <p:spPr>
              <a:xfrm>
                <a:off x="990450" y="4169025"/>
                <a:ext cx="48075" cy="155350"/>
              </a:xfrm>
              <a:custGeom>
                <a:avLst/>
                <a:gdLst/>
                <a:ahLst/>
                <a:cxnLst/>
                <a:rect l="l" t="t" r="r" b="b"/>
                <a:pathLst>
                  <a:path w="1923" h="6214" extrusionOk="0">
                    <a:moveTo>
                      <a:pt x="276" y="1"/>
                    </a:moveTo>
                    <a:cubicBezTo>
                      <a:pt x="138" y="1"/>
                      <a:pt x="0" y="137"/>
                      <a:pt x="21" y="326"/>
                    </a:cubicBezTo>
                    <a:cubicBezTo>
                      <a:pt x="288" y="1327"/>
                      <a:pt x="522" y="2361"/>
                      <a:pt x="655" y="3428"/>
                    </a:cubicBezTo>
                    <a:cubicBezTo>
                      <a:pt x="755" y="4262"/>
                      <a:pt x="755" y="5129"/>
                      <a:pt x="855" y="5963"/>
                    </a:cubicBezTo>
                    <a:cubicBezTo>
                      <a:pt x="888" y="6130"/>
                      <a:pt x="1039" y="6214"/>
                      <a:pt x="1189" y="6214"/>
                    </a:cubicBezTo>
                    <a:cubicBezTo>
                      <a:pt x="1339" y="6214"/>
                      <a:pt x="1489" y="6130"/>
                      <a:pt x="1522" y="5963"/>
                    </a:cubicBezTo>
                    <a:cubicBezTo>
                      <a:pt x="1923" y="4029"/>
                      <a:pt x="1322" y="1860"/>
                      <a:pt x="488" y="159"/>
                    </a:cubicBezTo>
                    <a:cubicBezTo>
                      <a:pt x="439" y="48"/>
                      <a:pt x="357" y="1"/>
                      <a:pt x="276" y="1"/>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6" name="Google Shape;468;p19">
              <a:extLst>
                <a:ext uri="{FF2B5EF4-FFF2-40B4-BE49-F238E27FC236}">
                  <a16:creationId xmlns:a16="http://schemas.microsoft.com/office/drawing/2014/main" id="{3BBCCBDB-49A9-74F9-EA07-48668CFC21E9}"/>
                </a:ext>
              </a:extLst>
            </p:cNvPr>
            <p:cNvGrpSpPr/>
            <p:nvPr/>
          </p:nvGrpSpPr>
          <p:grpSpPr>
            <a:xfrm rot="2067430">
              <a:off x="9289072" y="4281346"/>
              <a:ext cx="1726103" cy="1964045"/>
              <a:chOff x="6577297" y="4024898"/>
              <a:chExt cx="2057325" cy="2340925"/>
            </a:xfrm>
          </p:grpSpPr>
          <p:sp>
            <p:nvSpPr>
              <p:cNvPr id="7" name="Google Shape;469;p19">
                <a:extLst>
                  <a:ext uri="{FF2B5EF4-FFF2-40B4-BE49-F238E27FC236}">
                    <a16:creationId xmlns:a16="http://schemas.microsoft.com/office/drawing/2014/main" id="{E9BF410B-09B6-8430-7DE7-68BF0507807B}"/>
                  </a:ext>
                </a:extLst>
              </p:cNvPr>
              <p:cNvSpPr/>
              <p:nvPr/>
            </p:nvSpPr>
            <p:spPr>
              <a:xfrm>
                <a:off x="6577297" y="4024898"/>
                <a:ext cx="2057325" cy="2340925"/>
              </a:xfrm>
              <a:custGeom>
                <a:avLst/>
                <a:gdLst/>
                <a:ahLst/>
                <a:cxnLst/>
                <a:rect l="l" t="t" r="r" b="b"/>
                <a:pathLst>
                  <a:path w="82293" h="93637" extrusionOk="0">
                    <a:moveTo>
                      <a:pt x="59157" y="1"/>
                    </a:moveTo>
                    <a:cubicBezTo>
                      <a:pt x="56463" y="1"/>
                      <a:pt x="53751" y="788"/>
                      <a:pt x="51304" y="1927"/>
                    </a:cubicBezTo>
                    <a:cubicBezTo>
                      <a:pt x="44332" y="5196"/>
                      <a:pt x="39095" y="11200"/>
                      <a:pt x="34325" y="17237"/>
                    </a:cubicBezTo>
                    <a:cubicBezTo>
                      <a:pt x="22250" y="32715"/>
                      <a:pt x="12276" y="49794"/>
                      <a:pt x="4771" y="67940"/>
                    </a:cubicBezTo>
                    <a:cubicBezTo>
                      <a:pt x="2836" y="72477"/>
                      <a:pt x="0" y="78148"/>
                      <a:pt x="1969" y="83018"/>
                    </a:cubicBezTo>
                    <a:cubicBezTo>
                      <a:pt x="3970" y="88088"/>
                      <a:pt x="9307" y="91624"/>
                      <a:pt x="14411" y="92858"/>
                    </a:cubicBezTo>
                    <a:cubicBezTo>
                      <a:pt x="16576" y="93389"/>
                      <a:pt x="18781" y="93636"/>
                      <a:pt x="20990" y="93636"/>
                    </a:cubicBezTo>
                    <a:cubicBezTo>
                      <a:pt x="27801" y="93636"/>
                      <a:pt x="34653" y="91290"/>
                      <a:pt x="40496" y="87688"/>
                    </a:cubicBezTo>
                    <a:cubicBezTo>
                      <a:pt x="48268" y="82951"/>
                      <a:pt x="54539" y="76146"/>
                      <a:pt x="60444" y="69175"/>
                    </a:cubicBezTo>
                    <a:cubicBezTo>
                      <a:pt x="63779" y="65239"/>
                      <a:pt x="67048" y="61136"/>
                      <a:pt x="69617" y="56632"/>
                    </a:cubicBezTo>
                    <a:cubicBezTo>
                      <a:pt x="72052" y="52229"/>
                      <a:pt x="73820" y="47426"/>
                      <a:pt x="75521" y="42622"/>
                    </a:cubicBezTo>
                    <a:cubicBezTo>
                      <a:pt x="78890" y="33149"/>
                      <a:pt x="82293" y="22374"/>
                      <a:pt x="77689" y="13401"/>
                    </a:cubicBezTo>
                    <a:cubicBezTo>
                      <a:pt x="75721" y="9565"/>
                      <a:pt x="72519" y="6530"/>
                      <a:pt x="69050" y="3961"/>
                    </a:cubicBezTo>
                    <a:cubicBezTo>
                      <a:pt x="66982" y="2427"/>
                      <a:pt x="64713" y="959"/>
                      <a:pt x="62178" y="359"/>
                    </a:cubicBezTo>
                    <a:cubicBezTo>
                      <a:pt x="61184" y="112"/>
                      <a:pt x="60171" y="1"/>
                      <a:pt x="59157" y="1"/>
                    </a:cubicBezTo>
                    <a:close/>
                  </a:path>
                </a:pathLst>
              </a:custGeom>
              <a:solidFill>
                <a:schemeClr val="bg2">
                  <a:lumMod val="9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 name="Google Shape;470;p19">
                <a:extLst>
                  <a:ext uri="{FF2B5EF4-FFF2-40B4-BE49-F238E27FC236}">
                    <a16:creationId xmlns:a16="http://schemas.microsoft.com/office/drawing/2014/main" id="{7F1458F0-4F3F-1030-B956-E6A4F955AA22}"/>
                  </a:ext>
                </a:extLst>
              </p:cNvPr>
              <p:cNvSpPr/>
              <p:nvPr/>
            </p:nvSpPr>
            <p:spPr>
              <a:xfrm>
                <a:off x="7550850" y="4206700"/>
                <a:ext cx="940675" cy="995525"/>
              </a:xfrm>
              <a:custGeom>
                <a:avLst/>
                <a:gdLst/>
                <a:ahLst/>
                <a:cxnLst/>
                <a:rect l="l" t="t" r="r" b="b"/>
                <a:pathLst>
                  <a:path w="37627" h="39821" extrusionOk="0">
                    <a:moveTo>
                      <a:pt x="20318" y="0"/>
                    </a:moveTo>
                    <a:cubicBezTo>
                      <a:pt x="9584" y="0"/>
                      <a:pt x="0" y="10789"/>
                      <a:pt x="0" y="21271"/>
                    </a:cubicBezTo>
                    <a:cubicBezTo>
                      <a:pt x="0" y="26508"/>
                      <a:pt x="2168" y="31778"/>
                      <a:pt x="6071" y="35281"/>
                    </a:cubicBezTo>
                    <a:cubicBezTo>
                      <a:pt x="9361" y="38249"/>
                      <a:pt x="13825" y="39820"/>
                      <a:pt x="18271" y="39820"/>
                    </a:cubicBezTo>
                    <a:cubicBezTo>
                      <a:pt x="20271" y="39820"/>
                      <a:pt x="22267" y="39502"/>
                      <a:pt x="24151" y="38850"/>
                    </a:cubicBezTo>
                    <a:cubicBezTo>
                      <a:pt x="30255" y="36782"/>
                      <a:pt x="35092" y="31445"/>
                      <a:pt x="36760" y="25240"/>
                    </a:cubicBezTo>
                    <a:cubicBezTo>
                      <a:pt x="37627" y="21838"/>
                      <a:pt x="37627" y="18302"/>
                      <a:pt x="36826" y="14933"/>
                    </a:cubicBezTo>
                    <a:cubicBezTo>
                      <a:pt x="36326" y="12765"/>
                      <a:pt x="35492" y="10663"/>
                      <a:pt x="34358" y="8762"/>
                    </a:cubicBezTo>
                    <a:cubicBezTo>
                      <a:pt x="34158" y="8362"/>
                      <a:pt x="33958" y="8028"/>
                      <a:pt x="33691" y="7661"/>
                    </a:cubicBezTo>
                    <a:lnTo>
                      <a:pt x="33190" y="6927"/>
                    </a:lnTo>
                    <a:cubicBezTo>
                      <a:pt x="31122" y="4092"/>
                      <a:pt x="28287" y="1690"/>
                      <a:pt x="24951" y="689"/>
                    </a:cubicBezTo>
                    <a:cubicBezTo>
                      <a:pt x="23400" y="219"/>
                      <a:pt x="21847" y="0"/>
                      <a:pt x="20318" y="0"/>
                    </a:cubicBezTo>
                    <a:close/>
                  </a:path>
                </a:pathLst>
              </a:custGeom>
              <a:solidFill>
                <a:srgbClr val="8E4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 name="Google Shape;473;p19">
                <a:extLst>
                  <a:ext uri="{FF2B5EF4-FFF2-40B4-BE49-F238E27FC236}">
                    <a16:creationId xmlns:a16="http://schemas.microsoft.com/office/drawing/2014/main" id="{51106036-0E77-E88A-5E14-2324DFFA9EED}"/>
                  </a:ext>
                </a:extLst>
              </p:cNvPr>
              <p:cNvSpPr/>
              <p:nvPr/>
            </p:nvSpPr>
            <p:spPr>
              <a:xfrm>
                <a:off x="7761825" y="4480400"/>
                <a:ext cx="231400" cy="192675"/>
              </a:xfrm>
              <a:custGeom>
                <a:avLst/>
                <a:gdLst/>
                <a:ahLst/>
                <a:cxnLst/>
                <a:rect l="l" t="t" r="r" b="b"/>
                <a:pathLst>
                  <a:path w="9256" h="7707" extrusionOk="0">
                    <a:moveTo>
                      <a:pt x="2970" y="0"/>
                    </a:moveTo>
                    <a:cubicBezTo>
                      <a:pt x="2947" y="0"/>
                      <a:pt x="2924" y="5"/>
                      <a:pt x="2903" y="15"/>
                    </a:cubicBezTo>
                    <a:cubicBezTo>
                      <a:pt x="801" y="1350"/>
                      <a:pt x="0" y="4385"/>
                      <a:pt x="1635" y="6420"/>
                    </a:cubicBezTo>
                    <a:cubicBezTo>
                      <a:pt x="2390" y="7339"/>
                      <a:pt x="3363" y="7706"/>
                      <a:pt x="4381" y="7706"/>
                    </a:cubicBezTo>
                    <a:cubicBezTo>
                      <a:pt x="6062" y="7706"/>
                      <a:pt x="7864" y="6703"/>
                      <a:pt x="9007" y="5519"/>
                    </a:cubicBezTo>
                    <a:cubicBezTo>
                      <a:pt x="9256" y="5243"/>
                      <a:pt x="9023" y="4828"/>
                      <a:pt x="8708" y="4828"/>
                    </a:cubicBezTo>
                    <a:cubicBezTo>
                      <a:pt x="8643" y="4828"/>
                      <a:pt x="8575" y="4846"/>
                      <a:pt x="8507" y="4886"/>
                    </a:cubicBezTo>
                    <a:cubicBezTo>
                      <a:pt x="7285" y="5554"/>
                      <a:pt x="5744" y="6780"/>
                      <a:pt x="4281" y="6780"/>
                    </a:cubicBezTo>
                    <a:cubicBezTo>
                      <a:pt x="3628" y="6780"/>
                      <a:pt x="2989" y="6535"/>
                      <a:pt x="2402" y="5886"/>
                    </a:cubicBezTo>
                    <a:cubicBezTo>
                      <a:pt x="801" y="4085"/>
                      <a:pt x="1935" y="1883"/>
                      <a:pt x="3136" y="216"/>
                    </a:cubicBezTo>
                    <a:cubicBezTo>
                      <a:pt x="3220" y="131"/>
                      <a:pt x="3092" y="0"/>
                      <a:pt x="2970" y="0"/>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 name="Google Shape;474;p19">
                <a:extLst>
                  <a:ext uri="{FF2B5EF4-FFF2-40B4-BE49-F238E27FC236}">
                    <a16:creationId xmlns:a16="http://schemas.microsoft.com/office/drawing/2014/main" id="{5B632748-C37E-3B7D-4A81-259CDFB37D6E}"/>
                  </a:ext>
                </a:extLst>
              </p:cNvPr>
              <p:cNvSpPr/>
              <p:nvPr/>
            </p:nvSpPr>
            <p:spPr>
              <a:xfrm>
                <a:off x="8036175" y="4706700"/>
                <a:ext cx="233375" cy="211975"/>
              </a:xfrm>
              <a:custGeom>
                <a:avLst/>
                <a:gdLst/>
                <a:ahLst/>
                <a:cxnLst/>
                <a:rect l="l" t="t" r="r" b="b"/>
                <a:pathLst>
                  <a:path w="9335" h="8479" extrusionOk="0">
                    <a:moveTo>
                      <a:pt x="2415" y="1"/>
                    </a:moveTo>
                    <a:cubicBezTo>
                      <a:pt x="2362" y="1"/>
                      <a:pt x="2308" y="21"/>
                      <a:pt x="2269" y="70"/>
                    </a:cubicBezTo>
                    <a:cubicBezTo>
                      <a:pt x="368" y="2005"/>
                      <a:pt x="1" y="5641"/>
                      <a:pt x="2236" y="7475"/>
                    </a:cubicBezTo>
                    <a:cubicBezTo>
                      <a:pt x="3074" y="8159"/>
                      <a:pt x="4072" y="8478"/>
                      <a:pt x="5065" y="8478"/>
                    </a:cubicBezTo>
                    <a:cubicBezTo>
                      <a:pt x="6641" y="8478"/>
                      <a:pt x="8207" y="7673"/>
                      <a:pt x="9107" y="6241"/>
                    </a:cubicBezTo>
                    <a:cubicBezTo>
                      <a:pt x="9335" y="5913"/>
                      <a:pt x="9027" y="5547"/>
                      <a:pt x="8705" y="5547"/>
                    </a:cubicBezTo>
                    <a:cubicBezTo>
                      <a:pt x="8601" y="5547"/>
                      <a:pt x="8496" y="5585"/>
                      <a:pt x="8407" y="5674"/>
                    </a:cubicBezTo>
                    <a:cubicBezTo>
                      <a:pt x="7422" y="6659"/>
                      <a:pt x="6146" y="7405"/>
                      <a:pt x="4875" y="7405"/>
                    </a:cubicBezTo>
                    <a:cubicBezTo>
                      <a:pt x="4080" y="7405"/>
                      <a:pt x="3288" y="7113"/>
                      <a:pt x="2569" y="6408"/>
                    </a:cubicBezTo>
                    <a:cubicBezTo>
                      <a:pt x="768" y="4640"/>
                      <a:pt x="2002" y="2171"/>
                      <a:pt x="2603" y="237"/>
                    </a:cubicBezTo>
                    <a:cubicBezTo>
                      <a:pt x="2674" y="119"/>
                      <a:pt x="2544" y="1"/>
                      <a:pt x="2415" y="1"/>
                    </a:cubicBezTo>
                    <a:close/>
                  </a:path>
                </a:pathLst>
              </a:custGeom>
              <a:solidFill>
                <a:srgbClr val="2C0A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 name="Google Shape;475;p19">
                <a:extLst>
                  <a:ext uri="{FF2B5EF4-FFF2-40B4-BE49-F238E27FC236}">
                    <a16:creationId xmlns:a16="http://schemas.microsoft.com/office/drawing/2014/main" id="{30ABF69C-6871-F2FE-9CD3-436297CA4728}"/>
                  </a:ext>
                </a:extLst>
              </p:cNvPr>
              <p:cNvSpPr/>
              <p:nvPr/>
            </p:nvSpPr>
            <p:spPr>
              <a:xfrm>
                <a:off x="7756825" y="4755125"/>
                <a:ext cx="231025" cy="231025"/>
              </a:xfrm>
              <a:custGeom>
                <a:avLst/>
                <a:gdLst/>
                <a:ahLst/>
                <a:cxnLst/>
                <a:rect l="l" t="t" r="r" b="b"/>
                <a:pathLst>
                  <a:path w="9241" h="9241" extrusionOk="0">
                    <a:moveTo>
                      <a:pt x="4604" y="1"/>
                    </a:moveTo>
                    <a:cubicBezTo>
                      <a:pt x="2068" y="1"/>
                      <a:pt x="0" y="2069"/>
                      <a:pt x="0" y="4604"/>
                    </a:cubicBezTo>
                    <a:cubicBezTo>
                      <a:pt x="0" y="7173"/>
                      <a:pt x="2068" y="9241"/>
                      <a:pt x="4604" y="9241"/>
                    </a:cubicBezTo>
                    <a:cubicBezTo>
                      <a:pt x="7172" y="9241"/>
                      <a:pt x="9240" y="7173"/>
                      <a:pt x="9240" y="4604"/>
                    </a:cubicBezTo>
                    <a:cubicBezTo>
                      <a:pt x="9240" y="2069"/>
                      <a:pt x="7172" y="1"/>
                      <a:pt x="4604" y="1"/>
                    </a:cubicBezTo>
                    <a:close/>
                  </a:path>
                </a:pathLst>
              </a:custGeom>
              <a:solidFill>
                <a:schemeClr val="bg2">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476;p19">
                <a:extLst>
                  <a:ext uri="{FF2B5EF4-FFF2-40B4-BE49-F238E27FC236}">
                    <a16:creationId xmlns:a16="http://schemas.microsoft.com/office/drawing/2014/main" id="{4C4373AF-2D96-94AA-03F0-249BB74976BC}"/>
                  </a:ext>
                </a:extLst>
              </p:cNvPr>
              <p:cNvSpPr/>
              <p:nvPr/>
            </p:nvSpPr>
            <p:spPr>
              <a:xfrm>
                <a:off x="7781539" y="4770002"/>
                <a:ext cx="131775" cy="131800"/>
              </a:xfrm>
              <a:custGeom>
                <a:avLst/>
                <a:gdLst/>
                <a:ahLst/>
                <a:cxnLst/>
                <a:rect l="l" t="t" r="r" b="b"/>
                <a:pathLst>
                  <a:path w="5271" h="5272" extrusionOk="0">
                    <a:moveTo>
                      <a:pt x="2635" y="1"/>
                    </a:moveTo>
                    <a:cubicBezTo>
                      <a:pt x="1201" y="1"/>
                      <a:pt x="0" y="1202"/>
                      <a:pt x="0" y="2636"/>
                    </a:cubicBezTo>
                    <a:cubicBezTo>
                      <a:pt x="0" y="4071"/>
                      <a:pt x="1201" y="5271"/>
                      <a:pt x="2635" y="5271"/>
                    </a:cubicBezTo>
                    <a:cubicBezTo>
                      <a:pt x="4103" y="5271"/>
                      <a:pt x="5270" y="4071"/>
                      <a:pt x="5270" y="2636"/>
                    </a:cubicBezTo>
                    <a:cubicBezTo>
                      <a:pt x="5270" y="1202"/>
                      <a:pt x="4103" y="1"/>
                      <a:pt x="2635" y="1"/>
                    </a:cubicBezTo>
                    <a:close/>
                  </a:path>
                </a:pathLst>
              </a:custGeom>
              <a:solidFill>
                <a:schemeClr val="bg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 name="Google Shape;477;p19">
                <a:extLst>
                  <a:ext uri="{FF2B5EF4-FFF2-40B4-BE49-F238E27FC236}">
                    <a16:creationId xmlns:a16="http://schemas.microsoft.com/office/drawing/2014/main" id="{474DAD22-184F-F9A9-73AA-3A3B3F680CE6}"/>
                  </a:ext>
                </a:extLst>
              </p:cNvPr>
              <p:cNvSpPr/>
              <p:nvPr/>
            </p:nvSpPr>
            <p:spPr>
              <a:xfrm>
                <a:off x="7617798" y="4876743"/>
                <a:ext cx="319951" cy="220479"/>
              </a:xfrm>
              <a:custGeom>
                <a:avLst/>
                <a:gdLst/>
                <a:ahLst/>
                <a:cxnLst/>
                <a:rect l="l" t="t" r="r" b="b"/>
                <a:pathLst>
                  <a:path w="11309" h="10784" extrusionOk="0">
                    <a:moveTo>
                      <a:pt x="6857" y="0"/>
                    </a:moveTo>
                    <a:cubicBezTo>
                      <a:pt x="4994" y="0"/>
                      <a:pt x="2491" y="1377"/>
                      <a:pt x="1535" y="2553"/>
                    </a:cubicBezTo>
                    <a:cubicBezTo>
                      <a:pt x="0" y="4454"/>
                      <a:pt x="501" y="7456"/>
                      <a:pt x="2102" y="9157"/>
                    </a:cubicBezTo>
                    <a:cubicBezTo>
                      <a:pt x="3060" y="10215"/>
                      <a:pt x="4400" y="10783"/>
                      <a:pt x="5765" y="10783"/>
                    </a:cubicBezTo>
                    <a:cubicBezTo>
                      <a:pt x="6681" y="10783"/>
                      <a:pt x="7609" y="10527"/>
                      <a:pt x="8440" y="9991"/>
                    </a:cubicBezTo>
                    <a:cubicBezTo>
                      <a:pt x="10675" y="8557"/>
                      <a:pt x="11308" y="4821"/>
                      <a:pt x="10841" y="2386"/>
                    </a:cubicBezTo>
                    <a:cubicBezTo>
                      <a:pt x="10808" y="2152"/>
                      <a:pt x="10600" y="2035"/>
                      <a:pt x="10391" y="2035"/>
                    </a:cubicBezTo>
                    <a:cubicBezTo>
                      <a:pt x="10183" y="2035"/>
                      <a:pt x="9974" y="2152"/>
                      <a:pt x="9941" y="2386"/>
                    </a:cubicBezTo>
                    <a:cubicBezTo>
                      <a:pt x="9540" y="4154"/>
                      <a:pt x="9774" y="6222"/>
                      <a:pt x="8807" y="7823"/>
                    </a:cubicBezTo>
                    <a:cubicBezTo>
                      <a:pt x="8126" y="8985"/>
                      <a:pt x="6940" y="9569"/>
                      <a:pt x="5740" y="9569"/>
                    </a:cubicBezTo>
                    <a:cubicBezTo>
                      <a:pt x="4941" y="9569"/>
                      <a:pt x="4136" y="9310"/>
                      <a:pt x="3469" y="8790"/>
                    </a:cubicBezTo>
                    <a:cubicBezTo>
                      <a:pt x="1768" y="7489"/>
                      <a:pt x="1001" y="4554"/>
                      <a:pt x="2669" y="2919"/>
                    </a:cubicBezTo>
                    <a:cubicBezTo>
                      <a:pt x="3677" y="1944"/>
                      <a:pt x="6205" y="715"/>
                      <a:pt x="7661" y="715"/>
                    </a:cubicBezTo>
                    <a:cubicBezTo>
                      <a:pt x="7699" y="715"/>
                      <a:pt x="7736" y="716"/>
                      <a:pt x="7773" y="718"/>
                    </a:cubicBezTo>
                    <a:cubicBezTo>
                      <a:pt x="7785" y="719"/>
                      <a:pt x="7797" y="720"/>
                      <a:pt x="7809" y="720"/>
                    </a:cubicBezTo>
                    <a:cubicBezTo>
                      <a:pt x="8118" y="720"/>
                      <a:pt x="8262" y="314"/>
                      <a:pt x="7973" y="218"/>
                    </a:cubicBezTo>
                    <a:cubicBezTo>
                      <a:pt x="7647" y="67"/>
                      <a:pt x="7268" y="0"/>
                      <a:pt x="6857" y="0"/>
                    </a:cubicBezTo>
                    <a:close/>
                  </a:path>
                </a:pathLst>
              </a:custGeom>
              <a:solidFill>
                <a:schemeClr val="bg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 name="Google Shape;478;p19">
                <a:extLst>
                  <a:ext uri="{FF2B5EF4-FFF2-40B4-BE49-F238E27FC236}">
                    <a16:creationId xmlns:a16="http://schemas.microsoft.com/office/drawing/2014/main" id="{72688FB4-B925-BF6C-4CEB-186335CD87AF}"/>
                  </a:ext>
                </a:extLst>
              </p:cNvPr>
              <p:cNvSpPr/>
              <p:nvPr/>
            </p:nvSpPr>
            <p:spPr>
              <a:xfrm>
                <a:off x="7816875" y="4282750"/>
                <a:ext cx="592100" cy="178025"/>
              </a:xfrm>
              <a:custGeom>
                <a:avLst/>
                <a:gdLst/>
                <a:ahLst/>
                <a:cxnLst/>
                <a:rect l="l" t="t" r="r" b="b"/>
                <a:pathLst>
                  <a:path w="23684" h="7121" extrusionOk="0">
                    <a:moveTo>
                      <a:pt x="7841" y="1"/>
                    </a:moveTo>
                    <a:cubicBezTo>
                      <a:pt x="4995" y="1"/>
                      <a:pt x="2175" y="879"/>
                      <a:pt x="0" y="2718"/>
                    </a:cubicBezTo>
                    <a:cubicBezTo>
                      <a:pt x="820" y="2338"/>
                      <a:pt x="1710" y="2179"/>
                      <a:pt x="2609" y="2179"/>
                    </a:cubicBezTo>
                    <a:cubicBezTo>
                      <a:pt x="3684" y="2179"/>
                      <a:pt x="4772" y="2406"/>
                      <a:pt x="5771" y="2751"/>
                    </a:cubicBezTo>
                    <a:cubicBezTo>
                      <a:pt x="7605" y="3418"/>
                      <a:pt x="9307" y="4452"/>
                      <a:pt x="11041" y="5286"/>
                    </a:cubicBezTo>
                    <a:cubicBezTo>
                      <a:pt x="13310" y="6354"/>
                      <a:pt x="15711" y="7121"/>
                      <a:pt x="18180" y="7121"/>
                    </a:cubicBezTo>
                    <a:cubicBezTo>
                      <a:pt x="20114" y="7121"/>
                      <a:pt x="22049" y="6687"/>
                      <a:pt x="23684" y="5686"/>
                    </a:cubicBezTo>
                    <a:cubicBezTo>
                      <a:pt x="23483" y="5286"/>
                      <a:pt x="23283" y="4953"/>
                      <a:pt x="23016" y="4586"/>
                    </a:cubicBezTo>
                    <a:lnTo>
                      <a:pt x="21882" y="4586"/>
                    </a:lnTo>
                    <a:cubicBezTo>
                      <a:pt x="18880" y="4486"/>
                      <a:pt x="16312" y="2417"/>
                      <a:pt x="13543" y="1217"/>
                    </a:cubicBezTo>
                    <a:cubicBezTo>
                      <a:pt x="11764" y="415"/>
                      <a:pt x="9796" y="1"/>
                      <a:pt x="7841" y="1"/>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 name="Google Shape;479;p19">
                <a:extLst>
                  <a:ext uri="{FF2B5EF4-FFF2-40B4-BE49-F238E27FC236}">
                    <a16:creationId xmlns:a16="http://schemas.microsoft.com/office/drawing/2014/main" id="{FC3BC6C5-6E28-48C0-D51E-1093277630DB}"/>
                  </a:ext>
                </a:extLst>
              </p:cNvPr>
              <p:cNvSpPr/>
              <p:nvPr/>
            </p:nvSpPr>
            <p:spPr>
              <a:xfrm>
                <a:off x="8440650" y="4399875"/>
                <a:ext cx="6700" cy="4200"/>
              </a:xfrm>
              <a:custGeom>
                <a:avLst/>
                <a:gdLst/>
                <a:ahLst/>
                <a:cxnLst/>
                <a:rect l="l" t="t" r="r" b="b"/>
                <a:pathLst>
                  <a:path w="268" h="168" extrusionOk="0">
                    <a:moveTo>
                      <a:pt x="67" y="1"/>
                    </a:moveTo>
                    <a:cubicBezTo>
                      <a:pt x="67" y="21"/>
                      <a:pt x="55" y="41"/>
                      <a:pt x="37" y="47"/>
                    </a:cubicBezTo>
                    <a:lnTo>
                      <a:pt x="37" y="47"/>
                    </a:lnTo>
                    <a:cubicBezTo>
                      <a:pt x="25" y="42"/>
                      <a:pt x="13" y="38"/>
                      <a:pt x="0" y="34"/>
                    </a:cubicBezTo>
                    <a:lnTo>
                      <a:pt x="0" y="34"/>
                    </a:lnTo>
                    <a:cubicBezTo>
                      <a:pt x="10" y="44"/>
                      <a:pt x="20" y="48"/>
                      <a:pt x="29" y="48"/>
                    </a:cubicBezTo>
                    <a:cubicBezTo>
                      <a:pt x="32" y="48"/>
                      <a:pt x="35" y="47"/>
                      <a:pt x="37" y="47"/>
                    </a:cubicBezTo>
                    <a:lnTo>
                      <a:pt x="37" y="47"/>
                    </a:lnTo>
                    <a:cubicBezTo>
                      <a:pt x="105" y="70"/>
                      <a:pt x="171" y="95"/>
                      <a:pt x="225" y="132"/>
                    </a:cubicBezTo>
                    <a:lnTo>
                      <a:pt x="225" y="132"/>
                    </a:lnTo>
                    <a:lnTo>
                      <a:pt x="67" y="1"/>
                    </a:lnTo>
                    <a:close/>
                    <a:moveTo>
                      <a:pt x="225" y="132"/>
                    </a:moveTo>
                    <a:lnTo>
                      <a:pt x="267" y="168"/>
                    </a:lnTo>
                    <a:cubicBezTo>
                      <a:pt x="254" y="155"/>
                      <a:pt x="240" y="143"/>
                      <a:pt x="225" y="132"/>
                    </a:cubicBezTo>
                    <a:close/>
                  </a:path>
                </a:pathLst>
              </a:custGeom>
              <a:solidFill>
                <a:srgbClr val="EF78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sp>
        <p:nvSpPr>
          <p:cNvPr id="55" name="Google Shape;70;p15">
            <a:extLst>
              <a:ext uri="{FF2B5EF4-FFF2-40B4-BE49-F238E27FC236}">
                <a16:creationId xmlns:a16="http://schemas.microsoft.com/office/drawing/2014/main" id="{FD84B59D-DAA4-D050-5A6E-744AC76BE740}"/>
              </a:ext>
            </a:extLst>
          </p:cNvPr>
          <p:cNvSpPr txBox="1"/>
          <p:nvPr/>
        </p:nvSpPr>
        <p:spPr>
          <a:xfrm>
            <a:off x="6930903" y="4776666"/>
            <a:ext cx="24834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dirty="0">
                <a:solidFill>
                  <a:srgbClr val="999999"/>
                </a:solidFill>
              </a:rPr>
              <a:t>(Terhune-Smith, n.d.)</a:t>
            </a:r>
            <a:endParaRPr sz="1200" dirty="0">
              <a:solidFill>
                <a:srgbClr val="999999"/>
              </a:solidFill>
            </a:endParaRPr>
          </a:p>
        </p:txBody>
      </p:sp>
    </p:spTree>
    <p:extLst>
      <p:ext uri="{BB962C8B-B14F-4D97-AF65-F5344CB8AC3E}">
        <p14:creationId xmlns:p14="http://schemas.microsoft.com/office/powerpoint/2010/main" val="1272495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6F83D91-8C21-72BA-2360-517D7296ACE2}"/>
              </a:ext>
            </a:extLst>
          </p:cNvPr>
          <p:cNvSpPr>
            <a:spLocks noGrp="1"/>
          </p:cNvSpPr>
          <p:nvPr>
            <p:ph type="title"/>
          </p:nvPr>
        </p:nvSpPr>
        <p:spPr>
          <a:xfrm>
            <a:off x="311700" y="459202"/>
            <a:ext cx="8520600" cy="572700"/>
          </a:xfrm>
        </p:spPr>
        <p:txBody>
          <a:bodyPr/>
          <a:lstStyle/>
          <a:p>
            <a:r>
              <a:rPr lang="en-US" sz="2400" dirty="0"/>
              <a:t>Clinical Question</a:t>
            </a:r>
          </a:p>
        </p:txBody>
      </p:sp>
      <p:sp>
        <p:nvSpPr>
          <p:cNvPr id="4" name="Text Placeholder 3">
            <a:extLst>
              <a:ext uri="{FF2B5EF4-FFF2-40B4-BE49-F238E27FC236}">
                <a16:creationId xmlns:a16="http://schemas.microsoft.com/office/drawing/2014/main" id="{29587A8D-28D5-F956-D82D-0EF9E81077D2}"/>
              </a:ext>
            </a:extLst>
          </p:cNvPr>
          <p:cNvSpPr>
            <a:spLocks noGrp="1"/>
          </p:cNvSpPr>
          <p:nvPr>
            <p:ph type="body" idx="1"/>
          </p:nvPr>
        </p:nvSpPr>
        <p:spPr>
          <a:xfrm>
            <a:off x="180438" y="1010568"/>
            <a:ext cx="5256454" cy="2166156"/>
          </a:xfrm>
        </p:spPr>
        <p:txBody>
          <a:bodyPr/>
          <a:lstStyle/>
          <a:p>
            <a:pPr marL="0" marR="0" indent="0">
              <a:lnSpc>
                <a:spcPct val="100000"/>
              </a:lnSpc>
              <a:spcBef>
                <a:spcPts val="0"/>
              </a:spcBef>
              <a:spcAft>
                <a:spcPts val="0"/>
              </a:spcAft>
              <a:buNone/>
            </a:pPr>
            <a:r>
              <a:rPr lang="en-US" sz="2400" dirty="0">
                <a:effectLst/>
                <a:latin typeface="Times New Roman" panose="02020603050405020304" pitchFamily="18" charset="0"/>
                <a:ea typeface="Times New Roman" panose="02020603050405020304" pitchFamily="18" charset="0"/>
              </a:rPr>
              <a:t>In African American Women and Infants in Flint, Michigan, what is the effect of a postpartum lactation support program</a:t>
            </a:r>
            <a:r>
              <a:rPr lang="en-US" sz="2400" dirty="0">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on the initiation and continuation of breastfeeding within a six-week period ?</a:t>
            </a:r>
          </a:p>
          <a:p>
            <a:pPr marL="0" indent="0">
              <a:lnSpc>
                <a:spcPct val="100000"/>
              </a:lnSpc>
              <a:buNone/>
            </a:pPr>
            <a:endParaRPr lang="en-US" sz="1800" dirty="0">
              <a:effectLst/>
              <a:latin typeface="Times New Roman" panose="02020603050405020304" pitchFamily="18" charset="0"/>
              <a:ea typeface="Times New Roman" panose="02020603050405020304" pitchFamily="18" charset="0"/>
            </a:endParaRPr>
          </a:p>
        </p:txBody>
      </p:sp>
      <p:sp>
        <p:nvSpPr>
          <p:cNvPr id="156" name="Heart 155">
            <a:extLst>
              <a:ext uri="{FF2B5EF4-FFF2-40B4-BE49-F238E27FC236}">
                <a16:creationId xmlns:a16="http://schemas.microsoft.com/office/drawing/2014/main" id="{E41C568F-E4DF-28D9-538D-22798FBBB53A}"/>
              </a:ext>
            </a:extLst>
          </p:cNvPr>
          <p:cNvSpPr/>
          <p:nvPr/>
        </p:nvSpPr>
        <p:spPr>
          <a:xfrm>
            <a:off x="5698671" y="1597965"/>
            <a:ext cx="3283537" cy="2655628"/>
          </a:xfrm>
          <a:prstGeom prst="hear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6" name="Google Shape;1626;p37">
            <a:extLst>
              <a:ext uri="{FF2B5EF4-FFF2-40B4-BE49-F238E27FC236}">
                <a16:creationId xmlns:a16="http://schemas.microsoft.com/office/drawing/2014/main" id="{DF989663-473F-2FC6-9DDD-F7BFB86F2193}"/>
              </a:ext>
            </a:extLst>
          </p:cNvPr>
          <p:cNvGrpSpPr/>
          <p:nvPr/>
        </p:nvGrpSpPr>
        <p:grpSpPr>
          <a:xfrm flipH="1">
            <a:off x="5797504" y="1373697"/>
            <a:ext cx="1473087" cy="2234917"/>
            <a:chOff x="2359599" y="1001920"/>
            <a:chExt cx="1212293" cy="1717445"/>
          </a:xfrm>
        </p:grpSpPr>
        <p:sp>
          <p:nvSpPr>
            <p:cNvPr id="57" name="Google Shape;1627;p37">
              <a:extLst>
                <a:ext uri="{FF2B5EF4-FFF2-40B4-BE49-F238E27FC236}">
                  <a16:creationId xmlns:a16="http://schemas.microsoft.com/office/drawing/2014/main" id="{5485F186-12B4-BD71-EB0E-EAD3B43CD020}"/>
                </a:ext>
              </a:extLst>
            </p:cNvPr>
            <p:cNvSpPr/>
            <p:nvPr/>
          </p:nvSpPr>
          <p:spPr>
            <a:xfrm>
              <a:off x="2359599" y="1923487"/>
              <a:ext cx="629852" cy="522054"/>
            </a:xfrm>
            <a:custGeom>
              <a:avLst/>
              <a:gdLst/>
              <a:ahLst/>
              <a:cxnLst/>
              <a:rect l="l" t="t" r="r" b="b"/>
              <a:pathLst>
                <a:path w="14841" h="12301" extrusionOk="0">
                  <a:moveTo>
                    <a:pt x="12804" y="0"/>
                  </a:moveTo>
                  <a:cubicBezTo>
                    <a:pt x="11669" y="0"/>
                    <a:pt x="10454" y="427"/>
                    <a:pt x="9376" y="1320"/>
                  </a:cubicBezTo>
                  <a:lnTo>
                    <a:pt x="1340" y="8155"/>
                  </a:lnTo>
                  <a:cubicBezTo>
                    <a:pt x="330" y="8995"/>
                    <a:pt x="1" y="10483"/>
                    <a:pt x="596" y="11471"/>
                  </a:cubicBezTo>
                  <a:cubicBezTo>
                    <a:pt x="927" y="12017"/>
                    <a:pt x="1467" y="12301"/>
                    <a:pt x="2056" y="12301"/>
                  </a:cubicBezTo>
                  <a:cubicBezTo>
                    <a:pt x="2488" y="12301"/>
                    <a:pt x="2947" y="12148"/>
                    <a:pt x="3370" y="11833"/>
                  </a:cubicBezTo>
                  <a:lnTo>
                    <a:pt x="13161" y="4041"/>
                  </a:lnTo>
                  <a:cubicBezTo>
                    <a:pt x="14840" y="2755"/>
                    <a:pt x="14787" y="76"/>
                    <a:pt x="12927" y="2"/>
                  </a:cubicBezTo>
                  <a:cubicBezTo>
                    <a:pt x="12886" y="1"/>
                    <a:pt x="12845" y="0"/>
                    <a:pt x="12804" y="0"/>
                  </a:cubicBezTo>
                  <a:close/>
                </a:path>
              </a:pathLst>
            </a:custGeom>
            <a:solidFill>
              <a:schemeClr val="bg2"/>
            </a:solidFill>
            <a:ln>
              <a:solidFill>
                <a:schemeClr val="bg2">
                  <a:lumMod val="90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 name="Google Shape;1628;p37">
              <a:extLst>
                <a:ext uri="{FF2B5EF4-FFF2-40B4-BE49-F238E27FC236}">
                  <a16:creationId xmlns:a16="http://schemas.microsoft.com/office/drawing/2014/main" id="{940A4FD4-91E0-9FF7-D105-537B70F6DE7E}"/>
                </a:ext>
              </a:extLst>
            </p:cNvPr>
            <p:cNvSpPr/>
            <p:nvPr/>
          </p:nvSpPr>
          <p:spPr>
            <a:xfrm>
              <a:off x="2518873" y="1896751"/>
              <a:ext cx="755220" cy="822615"/>
            </a:xfrm>
            <a:custGeom>
              <a:avLst/>
              <a:gdLst/>
              <a:ahLst/>
              <a:cxnLst/>
              <a:rect l="l" t="t" r="r" b="b"/>
              <a:pathLst>
                <a:path w="17795" h="19383" extrusionOk="0">
                  <a:moveTo>
                    <a:pt x="11820" y="1"/>
                  </a:moveTo>
                  <a:cubicBezTo>
                    <a:pt x="11270" y="1"/>
                    <a:pt x="10619" y="126"/>
                    <a:pt x="9758" y="462"/>
                  </a:cubicBezTo>
                  <a:cubicBezTo>
                    <a:pt x="5389" y="2184"/>
                    <a:pt x="5719" y="5766"/>
                    <a:pt x="7250" y="6298"/>
                  </a:cubicBezTo>
                  <a:cubicBezTo>
                    <a:pt x="0" y="7424"/>
                    <a:pt x="436" y="15577"/>
                    <a:pt x="4252" y="18990"/>
                  </a:cubicBezTo>
                  <a:cubicBezTo>
                    <a:pt x="4375" y="19105"/>
                    <a:pt x="7261" y="19382"/>
                    <a:pt x="10703" y="19382"/>
                  </a:cubicBezTo>
                  <a:cubicBezTo>
                    <a:pt x="12636" y="19382"/>
                    <a:pt x="14744" y="19295"/>
                    <a:pt x="16636" y="19043"/>
                  </a:cubicBezTo>
                  <a:cubicBezTo>
                    <a:pt x="17305" y="18947"/>
                    <a:pt x="17794" y="18362"/>
                    <a:pt x="17773" y="17682"/>
                  </a:cubicBezTo>
                  <a:cubicBezTo>
                    <a:pt x="17582" y="13749"/>
                    <a:pt x="16838" y="1227"/>
                    <a:pt x="14648" y="781"/>
                  </a:cubicBezTo>
                  <a:cubicBezTo>
                    <a:pt x="13559" y="460"/>
                    <a:pt x="12873" y="1"/>
                    <a:pt x="118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 name="Google Shape;1629;p37">
              <a:extLst>
                <a:ext uri="{FF2B5EF4-FFF2-40B4-BE49-F238E27FC236}">
                  <a16:creationId xmlns:a16="http://schemas.microsoft.com/office/drawing/2014/main" id="{807BB515-A7B9-9C98-8EDB-A3013731C126}"/>
                </a:ext>
              </a:extLst>
            </p:cNvPr>
            <p:cNvSpPr/>
            <p:nvPr/>
          </p:nvSpPr>
          <p:spPr>
            <a:xfrm>
              <a:off x="2946533" y="2125201"/>
              <a:ext cx="156561" cy="108307"/>
            </a:xfrm>
            <a:custGeom>
              <a:avLst/>
              <a:gdLst/>
              <a:ahLst/>
              <a:cxnLst/>
              <a:rect l="l" t="t" r="r" b="b"/>
              <a:pathLst>
                <a:path w="3689" h="2552" fill="none" extrusionOk="0">
                  <a:moveTo>
                    <a:pt x="0" y="1287"/>
                  </a:moveTo>
                  <a:cubicBezTo>
                    <a:pt x="0" y="1287"/>
                    <a:pt x="2732" y="2552"/>
                    <a:pt x="3689" y="0"/>
                  </a:cubicBezTo>
                </a:path>
              </a:pathLst>
            </a:custGeom>
            <a:noFill/>
            <a:ln w="5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 name="Google Shape;1630;p37">
              <a:extLst>
                <a:ext uri="{FF2B5EF4-FFF2-40B4-BE49-F238E27FC236}">
                  <a16:creationId xmlns:a16="http://schemas.microsoft.com/office/drawing/2014/main" id="{43F03DD5-D267-9999-27BF-FD925822641A}"/>
                </a:ext>
              </a:extLst>
            </p:cNvPr>
            <p:cNvSpPr/>
            <p:nvPr/>
          </p:nvSpPr>
          <p:spPr>
            <a:xfrm>
              <a:off x="2926672" y="1643389"/>
              <a:ext cx="164710" cy="302258"/>
            </a:xfrm>
            <a:custGeom>
              <a:avLst/>
              <a:gdLst/>
              <a:ahLst/>
              <a:cxnLst/>
              <a:rect l="l" t="t" r="r" b="b"/>
              <a:pathLst>
                <a:path w="3881" h="7122" extrusionOk="0">
                  <a:moveTo>
                    <a:pt x="3732" y="1"/>
                  </a:moveTo>
                  <a:lnTo>
                    <a:pt x="458" y="3073"/>
                  </a:lnTo>
                  <a:lnTo>
                    <a:pt x="11" y="6517"/>
                  </a:lnTo>
                  <a:cubicBezTo>
                    <a:pt x="0" y="6751"/>
                    <a:pt x="160" y="6963"/>
                    <a:pt x="383" y="7006"/>
                  </a:cubicBezTo>
                  <a:cubicBezTo>
                    <a:pt x="694" y="7064"/>
                    <a:pt x="1114" y="7122"/>
                    <a:pt x="1580" y="7122"/>
                  </a:cubicBezTo>
                  <a:cubicBezTo>
                    <a:pt x="2309" y="7122"/>
                    <a:pt x="3154" y="6980"/>
                    <a:pt x="3880" y="6474"/>
                  </a:cubicBezTo>
                  <a:lnTo>
                    <a:pt x="3732" y="1"/>
                  </a:ln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 name="Google Shape;1631;p37">
              <a:extLst>
                <a:ext uri="{FF2B5EF4-FFF2-40B4-BE49-F238E27FC236}">
                  <a16:creationId xmlns:a16="http://schemas.microsoft.com/office/drawing/2014/main" id="{974F50F3-05C1-6EC6-61EF-5C4990C3B4FE}"/>
                </a:ext>
              </a:extLst>
            </p:cNvPr>
            <p:cNvSpPr/>
            <p:nvPr/>
          </p:nvSpPr>
          <p:spPr>
            <a:xfrm>
              <a:off x="2920348" y="1626243"/>
              <a:ext cx="170142" cy="216996"/>
            </a:xfrm>
            <a:custGeom>
              <a:avLst/>
              <a:gdLst/>
              <a:ahLst/>
              <a:cxnLst/>
              <a:rect l="l" t="t" r="r" b="b"/>
              <a:pathLst>
                <a:path w="4009" h="5113" extrusionOk="0">
                  <a:moveTo>
                    <a:pt x="4008" y="1"/>
                  </a:moveTo>
                  <a:lnTo>
                    <a:pt x="723" y="405"/>
                  </a:lnTo>
                  <a:lnTo>
                    <a:pt x="86" y="3413"/>
                  </a:lnTo>
                  <a:lnTo>
                    <a:pt x="1" y="4582"/>
                  </a:lnTo>
                  <a:cubicBezTo>
                    <a:pt x="142" y="4885"/>
                    <a:pt x="373" y="5112"/>
                    <a:pt x="750" y="5112"/>
                  </a:cubicBezTo>
                  <a:cubicBezTo>
                    <a:pt x="1366" y="5112"/>
                    <a:pt x="2372" y="4503"/>
                    <a:pt x="4008" y="2616"/>
                  </a:cubicBezTo>
                  <a:lnTo>
                    <a:pt x="4008" y="1"/>
                  </a:lnTo>
                  <a:close/>
                </a:path>
              </a:pathLst>
            </a:custGeom>
            <a:solidFill>
              <a:srgbClr val="9B4D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 name="Google Shape;1632;p37">
              <a:extLst>
                <a:ext uri="{FF2B5EF4-FFF2-40B4-BE49-F238E27FC236}">
                  <a16:creationId xmlns:a16="http://schemas.microsoft.com/office/drawing/2014/main" id="{658D608B-07E7-6F39-45A5-7BE3D2294E25}"/>
                </a:ext>
              </a:extLst>
            </p:cNvPr>
            <p:cNvSpPr/>
            <p:nvPr/>
          </p:nvSpPr>
          <p:spPr>
            <a:xfrm>
              <a:off x="2366389" y="2271998"/>
              <a:ext cx="572982" cy="225993"/>
            </a:xfrm>
            <a:custGeom>
              <a:avLst/>
              <a:gdLst/>
              <a:ahLst/>
              <a:cxnLst/>
              <a:rect l="l" t="t" r="r" b="b"/>
              <a:pathLst>
                <a:path w="13501" h="5325" extrusionOk="0">
                  <a:moveTo>
                    <a:pt x="1905" y="1"/>
                  </a:moveTo>
                  <a:cubicBezTo>
                    <a:pt x="829" y="1"/>
                    <a:pt x="11" y="793"/>
                    <a:pt x="11" y="1803"/>
                  </a:cubicBezTo>
                  <a:cubicBezTo>
                    <a:pt x="0" y="2913"/>
                    <a:pt x="568" y="4302"/>
                    <a:pt x="2232" y="4302"/>
                  </a:cubicBezTo>
                  <a:cubicBezTo>
                    <a:pt x="2256" y="4302"/>
                    <a:pt x="2282" y="4302"/>
                    <a:pt x="2307" y="4301"/>
                  </a:cubicBezTo>
                  <a:lnTo>
                    <a:pt x="6856" y="4237"/>
                  </a:lnTo>
                  <a:cubicBezTo>
                    <a:pt x="6942" y="4248"/>
                    <a:pt x="7037" y="4269"/>
                    <a:pt x="7133" y="4301"/>
                  </a:cubicBezTo>
                  <a:cubicBezTo>
                    <a:pt x="7783" y="4496"/>
                    <a:pt x="10536" y="5325"/>
                    <a:pt x="11291" y="5325"/>
                  </a:cubicBezTo>
                  <a:cubicBezTo>
                    <a:pt x="11400" y="5325"/>
                    <a:pt x="11467" y="5307"/>
                    <a:pt x="11480" y="5268"/>
                  </a:cubicBezTo>
                  <a:cubicBezTo>
                    <a:pt x="11544" y="5056"/>
                    <a:pt x="9992" y="4588"/>
                    <a:pt x="9471" y="4407"/>
                  </a:cubicBezTo>
                  <a:cubicBezTo>
                    <a:pt x="9440" y="4397"/>
                    <a:pt x="9461" y="4365"/>
                    <a:pt x="9493" y="4365"/>
                  </a:cubicBezTo>
                  <a:cubicBezTo>
                    <a:pt x="10024" y="4444"/>
                    <a:pt x="11402" y="4689"/>
                    <a:pt x="12103" y="4689"/>
                  </a:cubicBezTo>
                  <a:cubicBezTo>
                    <a:pt x="12341" y="4689"/>
                    <a:pt x="12501" y="4661"/>
                    <a:pt x="12522" y="4588"/>
                  </a:cubicBezTo>
                  <a:cubicBezTo>
                    <a:pt x="12597" y="4376"/>
                    <a:pt x="10396" y="3897"/>
                    <a:pt x="9748" y="3759"/>
                  </a:cubicBezTo>
                  <a:cubicBezTo>
                    <a:pt x="9727" y="3759"/>
                    <a:pt x="9748" y="3706"/>
                    <a:pt x="9780" y="3706"/>
                  </a:cubicBezTo>
                  <a:cubicBezTo>
                    <a:pt x="10195" y="3746"/>
                    <a:pt x="11261" y="3833"/>
                    <a:pt x="12085" y="3833"/>
                  </a:cubicBezTo>
                  <a:cubicBezTo>
                    <a:pt x="12569" y="3833"/>
                    <a:pt x="12969" y="3803"/>
                    <a:pt x="13107" y="3717"/>
                  </a:cubicBezTo>
                  <a:cubicBezTo>
                    <a:pt x="13500" y="3472"/>
                    <a:pt x="10598" y="3132"/>
                    <a:pt x="9907" y="3047"/>
                  </a:cubicBezTo>
                  <a:cubicBezTo>
                    <a:pt x="9897" y="3047"/>
                    <a:pt x="9897" y="3026"/>
                    <a:pt x="9907" y="3026"/>
                  </a:cubicBezTo>
                  <a:cubicBezTo>
                    <a:pt x="11162" y="2941"/>
                    <a:pt x="12947" y="2749"/>
                    <a:pt x="12512" y="2569"/>
                  </a:cubicBezTo>
                  <a:cubicBezTo>
                    <a:pt x="12044" y="2398"/>
                    <a:pt x="9482" y="2430"/>
                    <a:pt x="9567" y="2218"/>
                  </a:cubicBezTo>
                  <a:cubicBezTo>
                    <a:pt x="9641" y="2005"/>
                    <a:pt x="11023" y="1984"/>
                    <a:pt x="10949" y="1591"/>
                  </a:cubicBezTo>
                  <a:cubicBezTo>
                    <a:pt x="10936" y="1522"/>
                    <a:pt x="10795" y="1494"/>
                    <a:pt x="10575" y="1494"/>
                  </a:cubicBezTo>
                  <a:cubicBezTo>
                    <a:pt x="9907" y="1494"/>
                    <a:pt x="8508" y="1750"/>
                    <a:pt x="7686" y="1909"/>
                  </a:cubicBezTo>
                  <a:cubicBezTo>
                    <a:pt x="7552" y="1935"/>
                    <a:pt x="7413" y="1949"/>
                    <a:pt x="7274" y="1949"/>
                  </a:cubicBezTo>
                  <a:cubicBezTo>
                    <a:pt x="7068" y="1949"/>
                    <a:pt x="6861" y="1920"/>
                    <a:pt x="6665" y="1856"/>
                  </a:cubicBezTo>
                  <a:lnTo>
                    <a:pt x="2466" y="71"/>
                  </a:lnTo>
                  <a:cubicBezTo>
                    <a:pt x="2274" y="23"/>
                    <a:pt x="2086" y="1"/>
                    <a:pt x="1905" y="1"/>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 name="Google Shape;1633;p37">
              <a:extLst>
                <a:ext uri="{FF2B5EF4-FFF2-40B4-BE49-F238E27FC236}">
                  <a16:creationId xmlns:a16="http://schemas.microsoft.com/office/drawing/2014/main" id="{C817B0B4-0DE8-73F0-60B8-4244E3AE96B8}"/>
                </a:ext>
              </a:extLst>
            </p:cNvPr>
            <p:cNvSpPr/>
            <p:nvPr/>
          </p:nvSpPr>
          <p:spPr>
            <a:xfrm>
              <a:off x="2470577" y="2279043"/>
              <a:ext cx="187288" cy="77156"/>
            </a:xfrm>
            <a:custGeom>
              <a:avLst/>
              <a:gdLst/>
              <a:ahLst/>
              <a:cxnLst/>
              <a:rect l="l" t="t" r="r" b="b"/>
              <a:pathLst>
                <a:path w="4413" h="1818" fill="none" extrusionOk="0">
                  <a:moveTo>
                    <a:pt x="1" y="0"/>
                  </a:moveTo>
                  <a:lnTo>
                    <a:pt x="4412" y="1818"/>
                  </a:lnTo>
                </a:path>
              </a:pathLst>
            </a:custGeom>
            <a:noFill/>
            <a:ln w="5050" cap="rnd" cmpd="sng">
              <a:solidFill>
                <a:srgbClr val="8A423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 name="Google Shape;1634;p37">
              <a:extLst>
                <a:ext uri="{FF2B5EF4-FFF2-40B4-BE49-F238E27FC236}">
                  <a16:creationId xmlns:a16="http://schemas.microsoft.com/office/drawing/2014/main" id="{5B93D9DC-A475-2571-1B53-E58FC33F24F7}"/>
                </a:ext>
              </a:extLst>
            </p:cNvPr>
            <p:cNvSpPr/>
            <p:nvPr/>
          </p:nvSpPr>
          <p:spPr>
            <a:xfrm>
              <a:off x="3069267" y="1934012"/>
              <a:ext cx="499858" cy="657099"/>
            </a:xfrm>
            <a:custGeom>
              <a:avLst/>
              <a:gdLst/>
              <a:ahLst/>
              <a:cxnLst/>
              <a:rect l="l" t="t" r="r" b="b"/>
              <a:pathLst>
                <a:path w="11778" h="15483" extrusionOk="0">
                  <a:moveTo>
                    <a:pt x="2089" y="1"/>
                  </a:moveTo>
                  <a:cubicBezTo>
                    <a:pt x="629" y="1"/>
                    <a:pt x="0" y="2228"/>
                    <a:pt x="1084" y="3868"/>
                  </a:cubicBezTo>
                  <a:lnTo>
                    <a:pt x="7961" y="14678"/>
                  </a:lnTo>
                  <a:cubicBezTo>
                    <a:pt x="8346" y="15238"/>
                    <a:pt x="8836" y="15482"/>
                    <a:pt x="9337" y="15482"/>
                  </a:cubicBezTo>
                  <a:cubicBezTo>
                    <a:pt x="9777" y="15482"/>
                    <a:pt x="10226" y="15293"/>
                    <a:pt x="10619" y="14965"/>
                  </a:cubicBezTo>
                  <a:cubicBezTo>
                    <a:pt x="11512" y="14221"/>
                    <a:pt x="11777" y="12999"/>
                    <a:pt x="11097" y="11840"/>
                  </a:cubicBezTo>
                  <a:lnTo>
                    <a:pt x="5569" y="2550"/>
                  </a:lnTo>
                  <a:cubicBezTo>
                    <a:pt x="4804" y="1285"/>
                    <a:pt x="3720" y="434"/>
                    <a:pt x="2593" y="83"/>
                  </a:cubicBezTo>
                  <a:cubicBezTo>
                    <a:pt x="2416" y="27"/>
                    <a:pt x="2247" y="1"/>
                    <a:pt x="208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 name="Google Shape;1635;p37">
              <a:extLst>
                <a:ext uri="{FF2B5EF4-FFF2-40B4-BE49-F238E27FC236}">
                  <a16:creationId xmlns:a16="http://schemas.microsoft.com/office/drawing/2014/main" id="{029D1DE5-DB6E-A783-1B63-5FB9B45571E8}"/>
                </a:ext>
              </a:extLst>
            </p:cNvPr>
            <p:cNvSpPr/>
            <p:nvPr/>
          </p:nvSpPr>
          <p:spPr>
            <a:xfrm>
              <a:off x="3086370" y="1969110"/>
              <a:ext cx="321228" cy="587879"/>
            </a:xfrm>
            <a:custGeom>
              <a:avLst/>
              <a:gdLst/>
              <a:ahLst/>
              <a:cxnLst/>
              <a:rect l="l" t="t" r="r" b="b"/>
              <a:pathLst>
                <a:path w="7569" h="13852" fill="none" extrusionOk="0">
                  <a:moveTo>
                    <a:pt x="7569" y="13851"/>
                  </a:moveTo>
                  <a:lnTo>
                    <a:pt x="681" y="3041"/>
                  </a:lnTo>
                  <a:cubicBezTo>
                    <a:pt x="11" y="2031"/>
                    <a:pt x="0" y="798"/>
                    <a:pt x="426" y="1"/>
                  </a:cubicBezTo>
                </a:path>
              </a:pathLst>
            </a:custGeom>
            <a:noFill/>
            <a:ln w="50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 name="Google Shape;1636;p37">
              <a:extLst>
                <a:ext uri="{FF2B5EF4-FFF2-40B4-BE49-F238E27FC236}">
                  <a16:creationId xmlns:a16="http://schemas.microsoft.com/office/drawing/2014/main" id="{2BD3BC17-5DBF-E146-45C7-BC1141821AE8}"/>
                </a:ext>
              </a:extLst>
            </p:cNvPr>
            <p:cNvSpPr/>
            <p:nvPr/>
          </p:nvSpPr>
          <p:spPr>
            <a:xfrm>
              <a:off x="2683537" y="2425756"/>
              <a:ext cx="888354" cy="248147"/>
            </a:xfrm>
            <a:custGeom>
              <a:avLst/>
              <a:gdLst/>
              <a:ahLst/>
              <a:cxnLst/>
              <a:rect l="l" t="t" r="r" b="b"/>
              <a:pathLst>
                <a:path w="20932" h="5847" extrusionOk="0">
                  <a:moveTo>
                    <a:pt x="18912" y="0"/>
                  </a:moveTo>
                  <a:cubicBezTo>
                    <a:pt x="18791" y="0"/>
                    <a:pt x="18666" y="10"/>
                    <a:pt x="18538" y="30"/>
                  </a:cubicBezTo>
                  <a:lnTo>
                    <a:pt x="6920" y="2740"/>
                  </a:lnTo>
                  <a:cubicBezTo>
                    <a:pt x="6771" y="2773"/>
                    <a:pt x="6620" y="2789"/>
                    <a:pt x="6470" y="2789"/>
                  </a:cubicBezTo>
                  <a:cubicBezTo>
                    <a:pt x="6277" y="2789"/>
                    <a:pt x="6085" y="2762"/>
                    <a:pt x="5900" y="2708"/>
                  </a:cubicBezTo>
                  <a:cubicBezTo>
                    <a:pt x="5039" y="2459"/>
                    <a:pt x="3515" y="2049"/>
                    <a:pt x="2928" y="2049"/>
                  </a:cubicBezTo>
                  <a:cubicBezTo>
                    <a:pt x="2790" y="2049"/>
                    <a:pt x="2703" y="2071"/>
                    <a:pt x="2689" y="2124"/>
                  </a:cubicBezTo>
                  <a:cubicBezTo>
                    <a:pt x="2583" y="2506"/>
                    <a:pt x="3944" y="2634"/>
                    <a:pt x="4018" y="2857"/>
                  </a:cubicBezTo>
                  <a:cubicBezTo>
                    <a:pt x="4040" y="2930"/>
                    <a:pt x="3759" y="2949"/>
                    <a:pt x="3360" y="2949"/>
                  </a:cubicBezTo>
                  <a:cubicBezTo>
                    <a:pt x="2897" y="2949"/>
                    <a:pt x="2275" y="2923"/>
                    <a:pt x="1783" y="2923"/>
                  </a:cubicBezTo>
                  <a:cubicBezTo>
                    <a:pt x="1452" y="2923"/>
                    <a:pt x="1179" y="2935"/>
                    <a:pt x="1052" y="2974"/>
                  </a:cubicBezTo>
                  <a:cubicBezTo>
                    <a:pt x="606" y="3112"/>
                    <a:pt x="2370" y="3453"/>
                    <a:pt x="3604" y="3644"/>
                  </a:cubicBezTo>
                  <a:cubicBezTo>
                    <a:pt x="3614" y="3644"/>
                    <a:pt x="3614" y="3665"/>
                    <a:pt x="3604" y="3665"/>
                  </a:cubicBezTo>
                  <a:cubicBezTo>
                    <a:pt x="2913" y="3697"/>
                    <a:pt x="0" y="3814"/>
                    <a:pt x="361" y="4080"/>
                  </a:cubicBezTo>
                  <a:cubicBezTo>
                    <a:pt x="645" y="4301"/>
                    <a:pt x="2301" y="4338"/>
                    <a:pt x="3227" y="4338"/>
                  </a:cubicBezTo>
                  <a:cubicBezTo>
                    <a:pt x="3412" y="4338"/>
                    <a:pt x="3568" y="4337"/>
                    <a:pt x="3678" y="4335"/>
                  </a:cubicBezTo>
                  <a:cubicBezTo>
                    <a:pt x="3720" y="4335"/>
                    <a:pt x="3742" y="4388"/>
                    <a:pt x="3720" y="4399"/>
                  </a:cubicBezTo>
                  <a:cubicBezTo>
                    <a:pt x="3072" y="4494"/>
                    <a:pt x="840" y="4792"/>
                    <a:pt x="893" y="5004"/>
                  </a:cubicBezTo>
                  <a:cubicBezTo>
                    <a:pt x="917" y="5111"/>
                    <a:pt x="1242" y="5146"/>
                    <a:pt x="1678" y="5146"/>
                  </a:cubicBezTo>
                  <a:cubicBezTo>
                    <a:pt x="2417" y="5146"/>
                    <a:pt x="3474" y="5046"/>
                    <a:pt x="3922" y="5026"/>
                  </a:cubicBezTo>
                  <a:cubicBezTo>
                    <a:pt x="3944" y="5026"/>
                    <a:pt x="3965" y="5047"/>
                    <a:pt x="3933" y="5058"/>
                  </a:cubicBezTo>
                  <a:cubicBezTo>
                    <a:pt x="3402" y="5206"/>
                    <a:pt x="1807" y="5557"/>
                    <a:pt x="1860" y="5770"/>
                  </a:cubicBezTo>
                  <a:cubicBezTo>
                    <a:pt x="1875" y="5824"/>
                    <a:pt x="1989" y="5847"/>
                    <a:pt x="2172" y="5847"/>
                  </a:cubicBezTo>
                  <a:cubicBezTo>
                    <a:pt x="3074" y="5847"/>
                    <a:pt x="5645" y="5295"/>
                    <a:pt x="6272" y="5153"/>
                  </a:cubicBezTo>
                  <a:cubicBezTo>
                    <a:pt x="6367" y="5143"/>
                    <a:pt x="6474" y="5132"/>
                    <a:pt x="6569" y="5111"/>
                  </a:cubicBezTo>
                  <a:lnTo>
                    <a:pt x="18368" y="4260"/>
                  </a:lnTo>
                  <a:cubicBezTo>
                    <a:pt x="19654" y="4122"/>
                    <a:pt x="20771" y="3080"/>
                    <a:pt x="20845" y="1954"/>
                  </a:cubicBezTo>
                  <a:cubicBezTo>
                    <a:pt x="20932" y="885"/>
                    <a:pt x="20077" y="0"/>
                    <a:pt x="18912" y="0"/>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 name="Google Shape;1637;p37">
              <a:extLst>
                <a:ext uri="{FF2B5EF4-FFF2-40B4-BE49-F238E27FC236}">
                  <a16:creationId xmlns:a16="http://schemas.microsoft.com/office/drawing/2014/main" id="{30CA2933-82C1-EDBB-73CF-29E5D407C030}"/>
                </a:ext>
              </a:extLst>
            </p:cNvPr>
            <p:cNvSpPr/>
            <p:nvPr/>
          </p:nvSpPr>
          <p:spPr>
            <a:xfrm>
              <a:off x="2969068" y="2425204"/>
              <a:ext cx="491795" cy="121845"/>
            </a:xfrm>
            <a:custGeom>
              <a:avLst/>
              <a:gdLst/>
              <a:ahLst/>
              <a:cxnLst/>
              <a:rect l="l" t="t" r="r" b="b"/>
              <a:pathLst>
                <a:path w="11588" h="2871" fill="none" extrusionOk="0">
                  <a:moveTo>
                    <a:pt x="11587" y="0"/>
                  </a:moveTo>
                  <a:lnTo>
                    <a:pt x="1" y="2870"/>
                  </a:lnTo>
                </a:path>
              </a:pathLst>
            </a:custGeom>
            <a:noFill/>
            <a:ln w="5050" cap="rnd" cmpd="sng">
              <a:solidFill>
                <a:srgbClr val="8A423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 name="Google Shape;1638;p37">
              <a:extLst>
                <a:ext uri="{FF2B5EF4-FFF2-40B4-BE49-F238E27FC236}">
                  <a16:creationId xmlns:a16="http://schemas.microsoft.com/office/drawing/2014/main" id="{0EB54A00-D727-BA12-AAE0-1E9A829AEF34}"/>
                </a:ext>
              </a:extLst>
            </p:cNvPr>
            <p:cNvSpPr/>
            <p:nvPr/>
          </p:nvSpPr>
          <p:spPr>
            <a:xfrm>
              <a:off x="2862631" y="1001920"/>
              <a:ext cx="401525" cy="415063"/>
            </a:xfrm>
            <a:custGeom>
              <a:avLst/>
              <a:gdLst/>
              <a:ahLst/>
              <a:cxnLst/>
              <a:rect l="l" t="t" r="r" b="b"/>
              <a:pathLst>
                <a:path w="9461" h="9780" extrusionOk="0">
                  <a:moveTo>
                    <a:pt x="4645" y="0"/>
                  </a:moveTo>
                  <a:cubicBezTo>
                    <a:pt x="3317" y="0"/>
                    <a:pt x="2254" y="1074"/>
                    <a:pt x="2254" y="2392"/>
                  </a:cubicBezTo>
                  <a:cubicBezTo>
                    <a:pt x="2254" y="2541"/>
                    <a:pt x="2264" y="2679"/>
                    <a:pt x="2296" y="2828"/>
                  </a:cubicBezTo>
                  <a:cubicBezTo>
                    <a:pt x="2211" y="2817"/>
                    <a:pt x="2126" y="2817"/>
                    <a:pt x="2041" y="2817"/>
                  </a:cubicBezTo>
                  <a:cubicBezTo>
                    <a:pt x="914" y="2817"/>
                    <a:pt x="0" y="3731"/>
                    <a:pt x="0" y="4858"/>
                  </a:cubicBezTo>
                  <a:cubicBezTo>
                    <a:pt x="0" y="5762"/>
                    <a:pt x="585" y="6527"/>
                    <a:pt x="1382" y="6803"/>
                  </a:cubicBezTo>
                  <a:cubicBezTo>
                    <a:pt x="1361" y="6878"/>
                    <a:pt x="1361" y="6973"/>
                    <a:pt x="1361" y="7069"/>
                  </a:cubicBezTo>
                  <a:cubicBezTo>
                    <a:pt x="1361" y="8185"/>
                    <a:pt x="2264" y="9078"/>
                    <a:pt x="3370" y="9078"/>
                  </a:cubicBezTo>
                  <a:cubicBezTo>
                    <a:pt x="3625" y="9078"/>
                    <a:pt x="3880" y="9025"/>
                    <a:pt x="4103" y="8940"/>
                  </a:cubicBezTo>
                  <a:cubicBezTo>
                    <a:pt x="4465" y="9450"/>
                    <a:pt x="5060" y="9780"/>
                    <a:pt x="5740" y="9780"/>
                  </a:cubicBezTo>
                  <a:cubicBezTo>
                    <a:pt x="6782" y="9780"/>
                    <a:pt x="7632" y="8983"/>
                    <a:pt x="7739" y="7962"/>
                  </a:cubicBezTo>
                  <a:cubicBezTo>
                    <a:pt x="8568" y="7707"/>
                    <a:pt x="9163" y="6931"/>
                    <a:pt x="9163" y="6027"/>
                  </a:cubicBezTo>
                  <a:cubicBezTo>
                    <a:pt x="9163" y="5602"/>
                    <a:pt x="9035" y="5220"/>
                    <a:pt x="8823" y="4901"/>
                  </a:cubicBezTo>
                  <a:cubicBezTo>
                    <a:pt x="9195" y="4529"/>
                    <a:pt x="9461" y="3997"/>
                    <a:pt x="9461" y="3413"/>
                  </a:cubicBezTo>
                  <a:cubicBezTo>
                    <a:pt x="9461" y="2296"/>
                    <a:pt x="8557" y="1404"/>
                    <a:pt x="7452" y="1404"/>
                  </a:cubicBezTo>
                  <a:cubicBezTo>
                    <a:pt x="7250" y="1404"/>
                    <a:pt x="7048" y="1435"/>
                    <a:pt x="6867" y="1499"/>
                  </a:cubicBezTo>
                  <a:cubicBezTo>
                    <a:pt x="6505" y="628"/>
                    <a:pt x="5655" y="0"/>
                    <a:pt x="4645" y="0"/>
                  </a:cubicBezTo>
                  <a:close/>
                </a:path>
              </a:pathLst>
            </a:custGeom>
            <a:solidFill>
              <a:srgbClr val="5933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 name="Google Shape;1639;p37">
              <a:extLst>
                <a:ext uri="{FF2B5EF4-FFF2-40B4-BE49-F238E27FC236}">
                  <a16:creationId xmlns:a16="http://schemas.microsoft.com/office/drawing/2014/main" id="{7DBD229B-DD5C-8AD9-AE42-A0C77B6182CD}"/>
                </a:ext>
              </a:extLst>
            </p:cNvPr>
            <p:cNvSpPr/>
            <p:nvPr/>
          </p:nvSpPr>
          <p:spPr>
            <a:xfrm>
              <a:off x="2577524" y="1345635"/>
              <a:ext cx="355520" cy="380814"/>
            </a:xfrm>
            <a:custGeom>
              <a:avLst/>
              <a:gdLst/>
              <a:ahLst/>
              <a:cxnLst/>
              <a:rect l="l" t="t" r="r" b="b"/>
              <a:pathLst>
                <a:path w="8377" h="8973" extrusionOk="0">
                  <a:moveTo>
                    <a:pt x="3168" y="0"/>
                  </a:moveTo>
                  <a:cubicBezTo>
                    <a:pt x="2788" y="0"/>
                    <a:pt x="1366" y="47"/>
                    <a:pt x="733" y="735"/>
                  </a:cubicBezTo>
                  <a:cubicBezTo>
                    <a:pt x="0" y="1532"/>
                    <a:pt x="266" y="4253"/>
                    <a:pt x="2126" y="4987"/>
                  </a:cubicBezTo>
                  <a:cubicBezTo>
                    <a:pt x="2126" y="4987"/>
                    <a:pt x="1531" y="5784"/>
                    <a:pt x="2594" y="6252"/>
                  </a:cubicBezTo>
                  <a:cubicBezTo>
                    <a:pt x="2594" y="6252"/>
                    <a:pt x="2466" y="8973"/>
                    <a:pt x="4592" y="8973"/>
                  </a:cubicBezTo>
                  <a:cubicBezTo>
                    <a:pt x="6707" y="8973"/>
                    <a:pt x="8376" y="2797"/>
                    <a:pt x="3263" y="1"/>
                  </a:cubicBezTo>
                  <a:cubicBezTo>
                    <a:pt x="3263" y="1"/>
                    <a:pt x="3229" y="0"/>
                    <a:pt x="3168" y="0"/>
                  </a:cubicBezTo>
                  <a:close/>
                </a:path>
              </a:pathLst>
            </a:custGeom>
            <a:solidFill>
              <a:srgbClr val="6239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 name="Google Shape;1640;p37">
              <a:extLst>
                <a:ext uri="{FF2B5EF4-FFF2-40B4-BE49-F238E27FC236}">
                  <a16:creationId xmlns:a16="http://schemas.microsoft.com/office/drawing/2014/main" id="{1F7C67E1-29E5-4003-6CC0-5D406832C3EE}"/>
                </a:ext>
              </a:extLst>
            </p:cNvPr>
            <p:cNvSpPr/>
            <p:nvPr/>
          </p:nvSpPr>
          <p:spPr>
            <a:xfrm>
              <a:off x="2660068" y="1281043"/>
              <a:ext cx="460177" cy="531349"/>
            </a:xfrm>
            <a:custGeom>
              <a:avLst/>
              <a:gdLst/>
              <a:ahLst/>
              <a:cxnLst/>
              <a:rect l="l" t="t" r="r" b="b"/>
              <a:pathLst>
                <a:path w="10843" h="12520" extrusionOk="0">
                  <a:moveTo>
                    <a:pt x="5002" y="0"/>
                  </a:moveTo>
                  <a:cubicBezTo>
                    <a:pt x="4639" y="0"/>
                    <a:pt x="4269" y="46"/>
                    <a:pt x="3901" y="141"/>
                  </a:cubicBezTo>
                  <a:cubicBezTo>
                    <a:pt x="1563" y="758"/>
                    <a:pt x="0" y="3171"/>
                    <a:pt x="766" y="5488"/>
                  </a:cubicBezTo>
                  <a:cubicBezTo>
                    <a:pt x="766" y="5488"/>
                    <a:pt x="1223" y="6540"/>
                    <a:pt x="1329" y="7072"/>
                  </a:cubicBezTo>
                  <a:cubicBezTo>
                    <a:pt x="1446" y="7603"/>
                    <a:pt x="2094" y="9783"/>
                    <a:pt x="2094" y="9783"/>
                  </a:cubicBezTo>
                  <a:cubicBezTo>
                    <a:pt x="2639" y="12113"/>
                    <a:pt x="4903" y="12520"/>
                    <a:pt x="6154" y="12520"/>
                  </a:cubicBezTo>
                  <a:cubicBezTo>
                    <a:pt x="6489" y="12520"/>
                    <a:pt x="6751" y="12490"/>
                    <a:pt x="6888" y="12461"/>
                  </a:cubicBezTo>
                  <a:cubicBezTo>
                    <a:pt x="7930" y="12249"/>
                    <a:pt x="10843" y="9432"/>
                    <a:pt x="10226" y="7104"/>
                  </a:cubicBezTo>
                  <a:lnTo>
                    <a:pt x="9248" y="3288"/>
                  </a:lnTo>
                  <a:cubicBezTo>
                    <a:pt x="8729" y="1308"/>
                    <a:pt x="6949" y="0"/>
                    <a:pt x="5002" y="0"/>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1" name="Google Shape;1641;p37">
              <a:extLst>
                <a:ext uri="{FF2B5EF4-FFF2-40B4-BE49-F238E27FC236}">
                  <a16:creationId xmlns:a16="http://schemas.microsoft.com/office/drawing/2014/main" id="{2542A573-4B25-F728-AACA-08E6019E7BB6}"/>
                </a:ext>
              </a:extLst>
            </p:cNvPr>
            <p:cNvSpPr/>
            <p:nvPr/>
          </p:nvSpPr>
          <p:spPr>
            <a:xfrm>
              <a:off x="2824266" y="1572600"/>
              <a:ext cx="29835" cy="90227"/>
            </a:xfrm>
            <a:custGeom>
              <a:avLst/>
              <a:gdLst/>
              <a:ahLst/>
              <a:cxnLst/>
              <a:rect l="l" t="t" r="r" b="b"/>
              <a:pathLst>
                <a:path w="703" h="2126" fill="none" extrusionOk="0">
                  <a:moveTo>
                    <a:pt x="107" y="0"/>
                  </a:moveTo>
                  <a:cubicBezTo>
                    <a:pt x="245" y="861"/>
                    <a:pt x="1" y="1828"/>
                    <a:pt x="1" y="1828"/>
                  </a:cubicBezTo>
                  <a:lnTo>
                    <a:pt x="702" y="2126"/>
                  </a:lnTo>
                </a:path>
              </a:pathLst>
            </a:custGeom>
            <a:noFill/>
            <a:ln w="5050" cap="rnd" cmpd="sng">
              <a:solidFill>
                <a:srgbClr val="87453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2" name="Google Shape;1642;p37">
              <a:extLst>
                <a:ext uri="{FF2B5EF4-FFF2-40B4-BE49-F238E27FC236}">
                  <a16:creationId xmlns:a16="http://schemas.microsoft.com/office/drawing/2014/main" id="{49922F06-87D4-2870-9BC0-2464B525C1D4}"/>
                </a:ext>
              </a:extLst>
            </p:cNvPr>
            <p:cNvSpPr/>
            <p:nvPr/>
          </p:nvSpPr>
          <p:spPr>
            <a:xfrm>
              <a:off x="2867129" y="1529736"/>
              <a:ext cx="42907" cy="25294"/>
            </a:xfrm>
            <a:custGeom>
              <a:avLst/>
              <a:gdLst/>
              <a:ahLst/>
              <a:cxnLst/>
              <a:rect l="l" t="t" r="r" b="b"/>
              <a:pathLst>
                <a:path w="1011" h="596" fill="none" extrusionOk="0">
                  <a:moveTo>
                    <a:pt x="1010" y="574"/>
                  </a:moveTo>
                  <a:cubicBezTo>
                    <a:pt x="755" y="595"/>
                    <a:pt x="277" y="553"/>
                    <a:pt x="0" y="0"/>
                  </a:cubicBezTo>
                </a:path>
              </a:pathLst>
            </a:custGeom>
            <a:noFill/>
            <a:ln w="10100" cap="rnd" cmpd="sng">
              <a:solidFill>
                <a:srgbClr val="62393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3" name="Google Shape;1643;p37">
              <a:extLst>
                <a:ext uri="{FF2B5EF4-FFF2-40B4-BE49-F238E27FC236}">
                  <a16:creationId xmlns:a16="http://schemas.microsoft.com/office/drawing/2014/main" id="{ABBE02FE-DFD1-B83E-1F21-9F07F0AFADCB}"/>
                </a:ext>
              </a:extLst>
            </p:cNvPr>
            <p:cNvSpPr/>
            <p:nvPr/>
          </p:nvSpPr>
          <p:spPr>
            <a:xfrm>
              <a:off x="2746687" y="1542808"/>
              <a:ext cx="35225" cy="32976"/>
            </a:xfrm>
            <a:custGeom>
              <a:avLst/>
              <a:gdLst/>
              <a:ahLst/>
              <a:cxnLst/>
              <a:rect l="l" t="t" r="r" b="b"/>
              <a:pathLst>
                <a:path w="830" h="777" fill="none" extrusionOk="0">
                  <a:moveTo>
                    <a:pt x="0" y="776"/>
                  </a:moveTo>
                  <a:cubicBezTo>
                    <a:pt x="266" y="734"/>
                    <a:pt x="691" y="585"/>
                    <a:pt x="829" y="0"/>
                  </a:cubicBezTo>
                </a:path>
              </a:pathLst>
            </a:custGeom>
            <a:noFill/>
            <a:ln w="10100" cap="rnd" cmpd="sng">
              <a:solidFill>
                <a:srgbClr val="62393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4" name="Google Shape;1644;p37">
              <a:extLst>
                <a:ext uri="{FF2B5EF4-FFF2-40B4-BE49-F238E27FC236}">
                  <a16:creationId xmlns:a16="http://schemas.microsoft.com/office/drawing/2014/main" id="{8336AD15-7C33-854F-3154-5D977FA4C9B9}"/>
                </a:ext>
              </a:extLst>
            </p:cNvPr>
            <p:cNvSpPr/>
            <p:nvPr/>
          </p:nvSpPr>
          <p:spPr>
            <a:xfrm>
              <a:off x="2815226" y="1677255"/>
              <a:ext cx="101559" cy="107373"/>
            </a:xfrm>
            <a:custGeom>
              <a:avLst/>
              <a:gdLst/>
              <a:ahLst/>
              <a:cxnLst/>
              <a:rect l="l" t="t" r="r" b="b"/>
              <a:pathLst>
                <a:path w="2393" h="2530" fill="none" extrusionOk="0">
                  <a:moveTo>
                    <a:pt x="1" y="574"/>
                  </a:moveTo>
                  <a:cubicBezTo>
                    <a:pt x="1" y="574"/>
                    <a:pt x="1393" y="2530"/>
                    <a:pt x="2393" y="0"/>
                  </a:cubicBezTo>
                </a:path>
              </a:pathLst>
            </a:custGeom>
            <a:noFill/>
            <a:ln w="5050" cap="rnd" cmpd="sng">
              <a:solidFill>
                <a:srgbClr val="8A423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5" name="Google Shape;1645;p37">
              <a:extLst>
                <a:ext uri="{FF2B5EF4-FFF2-40B4-BE49-F238E27FC236}">
                  <a16:creationId xmlns:a16="http://schemas.microsoft.com/office/drawing/2014/main" id="{2B8AB613-3D38-0EE4-6C4C-67209E45CCF1}"/>
                </a:ext>
              </a:extLst>
            </p:cNvPr>
            <p:cNvSpPr/>
            <p:nvPr/>
          </p:nvSpPr>
          <p:spPr>
            <a:xfrm>
              <a:off x="2752543" y="1650264"/>
              <a:ext cx="74907" cy="68413"/>
            </a:xfrm>
            <a:custGeom>
              <a:avLst/>
              <a:gdLst/>
              <a:ahLst/>
              <a:cxnLst/>
              <a:rect l="l" t="t" r="r" b="b"/>
              <a:pathLst>
                <a:path w="1765" h="1612" extrusionOk="0">
                  <a:moveTo>
                    <a:pt x="890" y="1"/>
                  </a:moveTo>
                  <a:cubicBezTo>
                    <a:pt x="832" y="1"/>
                    <a:pt x="772" y="7"/>
                    <a:pt x="713" y="20"/>
                  </a:cubicBezTo>
                  <a:cubicBezTo>
                    <a:pt x="277" y="105"/>
                    <a:pt x="0" y="530"/>
                    <a:pt x="96" y="976"/>
                  </a:cubicBezTo>
                  <a:cubicBezTo>
                    <a:pt x="170" y="1354"/>
                    <a:pt x="499" y="1612"/>
                    <a:pt x="876" y="1612"/>
                  </a:cubicBezTo>
                  <a:cubicBezTo>
                    <a:pt x="934" y="1612"/>
                    <a:pt x="993" y="1606"/>
                    <a:pt x="1053" y="1593"/>
                  </a:cubicBezTo>
                  <a:cubicBezTo>
                    <a:pt x="1489" y="1508"/>
                    <a:pt x="1765" y="1083"/>
                    <a:pt x="1669" y="636"/>
                  </a:cubicBezTo>
                  <a:cubicBezTo>
                    <a:pt x="1596" y="259"/>
                    <a:pt x="1267" y="1"/>
                    <a:pt x="890" y="1"/>
                  </a:cubicBezTo>
                  <a:close/>
                </a:path>
              </a:pathLst>
            </a:custGeom>
            <a:solidFill>
              <a:srgbClr val="BF71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6" name="Google Shape;1646;p37">
              <a:extLst>
                <a:ext uri="{FF2B5EF4-FFF2-40B4-BE49-F238E27FC236}">
                  <a16:creationId xmlns:a16="http://schemas.microsoft.com/office/drawing/2014/main" id="{B866EAA9-EA8D-916A-D216-678FDEEC22D8}"/>
                </a:ext>
              </a:extLst>
            </p:cNvPr>
            <p:cNvSpPr/>
            <p:nvPr/>
          </p:nvSpPr>
          <p:spPr>
            <a:xfrm>
              <a:off x="2896455" y="1618689"/>
              <a:ext cx="74482" cy="68413"/>
            </a:xfrm>
            <a:custGeom>
              <a:avLst/>
              <a:gdLst/>
              <a:ahLst/>
              <a:cxnLst/>
              <a:rect l="l" t="t" r="r" b="b"/>
              <a:pathLst>
                <a:path w="1755" h="1612" extrusionOk="0">
                  <a:moveTo>
                    <a:pt x="886" y="1"/>
                  </a:moveTo>
                  <a:cubicBezTo>
                    <a:pt x="829" y="1"/>
                    <a:pt x="771" y="7"/>
                    <a:pt x="712" y="20"/>
                  </a:cubicBezTo>
                  <a:cubicBezTo>
                    <a:pt x="277" y="105"/>
                    <a:pt x="0" y="530"/>
                    <a:pt x="85" y="976"/>
                  </a:cubicBezTo>
                  <a:cubicBezTo>
                    <a:pt x="168" y="1354"/>
                    <a:pt x="498" y="1612"/>
                    <a:pt x="869" y="1612"/>
                  </a:cubicBezTo>
                  <a:cubicBezTo>
                    <a:pt x="926" y="1612"/>
                    <a:pt x="984" y="1605"/>
                    <a:pt x="1042" y="1593"/>
                  </a:cubicBezTo>
                  <a:cubicBezTo>
                    <a:pt x="1467" y="1508"/>
                    <a:pt x="1754" y="1082"/>
                    <a:pt x="1669" y="636"/>
                  </a:cubicBezTo>
                  <a:cubicBezTo>
                    <a:pt x="1586" y="258"/>
                    <a:pt x="1256" y="1"/>
                    <a:pt x="886" y="1"/>
                  </a:cubicBezTo>
                  <a:close/>
                </a:path>
              </a:pathLst>
            </a:custGeom>
            <a:solidFill>
              <a:srgbClr val="BF71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7" name="Google Shape;1647;p37">
              <a:extLst>
                <a:ext uri="{FF2B5EF4-FFF2-40B4-BE49-F238E27FC236}">
                  <a16:creationId xmlns:a16="http://schemas.microsoft.com/office/drawing/2014/main" id="{FB3AA6B3-3DB0-EBEB-4163-F49F4430CA64}"/>
                </a:ext>
              </a:extLst>
            </p:cNvPr>
            <p:cNvSpPr/>
            <p:nvPr/>
          </p:nvSpPr>
          <p:spPr>
            <a:xfrm>
              <a:off x="2764724" y="1590637"/>
              <a:ext cx="40191" cy="32509"/>
            </a:xfrm>
            <a:custGeom>
              <a:avLst/>
              <a:gdLst/>
              <a:ahLst/>
              <a:cxnLst/>
              <a:rect l="l" t="t" r="r" b="b"/>
              <a:pathLst>
                <a:path w="947" h="766" fill="none" extrusionOk="0">
                  <a:moveTo>
                    <a:pt x="0" y="223"/>
                  </a:moveTo>
                  <a:cubicBezTo>
                    <a:pt x="0" y="223"/>
                    <a:pt x="160" y="766"/>
                    <a:pt x="521" y="691"/>
                  </a:cubicBezTo>
                  <a:cubicBezTo>
                    <a:pt x="946" y="595"/>
                    <a:pt x="819" y="0"/>
                    <a:pt x="819" y="0"/>
                  </a:cubicBezTo>
                </a:path>
              </a:pathLst>
            </a:custGeom>
            <a:noFill/>
            <a:ln w="5050" cap="rnd" cmpd="sng">
              <a:solidFill>
                <a:srgbClr val="74423E"/>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8" name="Google Shape;1648;p37">
              <a:extLst>
                <a:ext uri="{FF2B5EF4-FFF2-40B4-BE49-F238E27FC236}">
                  <a16:creationId xmlns:a16="http://schemas.microsoft.com/office/drawing/2014/main" id="{8BB55DB3-ED7B-458E-3B6E-6F5031D542EB}"/>
                </a:ext>
              </a:extLst>
            </p:cNvPr>
            <p:cNvSpPr/>
            <p:nvPr/>
          </p:nvSpPr>
          <p:spPr>
            <a:xfrm>
              <a:off x="2859448" y="1571242"/>
              <a:ext cx="40191" cy="32976"/>
            </a:xfrm>
            <a:custGeom>
              <a:avLst/>
              <a:gdLst/>
              <a:ahLst/>
              <a:cxnLst/>
              <a:rect l="l" t="t" r="r" b="b"/>
              <a:pathLst>
                <a:path w="947" h="777" fill="none" extrusionOk="0">
                  <a:moveTo>
                    <a:pt x="1" y="234"/>
                  </a:moveTo>
                  <a:cubicBezTo>
                    <a:pt x="1" y="234"/>
                    <a:pt x="160" y="776"/>
                    <a:pt x="521" y="691"/>
                  </a:cubicBezTo>
                  <a:cubicBezTo>
                    <a:pt x="947" y="606"/>
                    <a:pt x="808" y="0"/>
                    <a:pt x="808" y="0"/>
                  </a:cubicBezTo>
                </a:path>
              </a:pathLst>
            </a:custGeom>
            <a:noFill/>
            <a:ln w="5050" cap="rnd" cmpd="sng">
              <a:solidFill>
                <a:srgbClr val="74423E"/>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9" name="Google Shape;1649;p37">
              <a:extLst>
                <a:ext uri="{FF2B5EF4-FFF2-40B4-BE49-F238E27FC236}">
                  <a16:creationId xmlns:a16="http://schemas.microsoft.com/office/drawing/2014/main" id="{27F569AE-54BC-AAE6-0E6D-FEDE386BCCF6}"/>
                </a:ext>
              </a:extLst>
            </p:cNvPr>
            <p:cNvSpPr/>
            <p:nvPr/>
          </p:nvSpPr>
          <p:spPr>
            <a:xfrm>
              <a:off x="2633459" y="1234784"/>
              <a:ext cx="556261" cy="468538"/>
            </a:xfrm>
            <a:custGeom>
              <a:avLst/>
              <a:gdLst/>
              <a:ahLst/>
              <a:cxnLst/>
              <a:rect l="l" t="t" r="r" b="b"/>
              <a:pathLst>
                <a:path w="13107" h="11040" extrusionOk="0">
                  <a:moveTo>
                    <a:pt x="6555" y="0"/>
                  </a:moveTo>
                  <a:cubicBezTo>
                    <a:pt x="5917" y="0"/>
                    <a:pt x="5357" y="209"/>
                    <a:pt x="5071" y="647"/>
                  </a:cubicBezTo>
                  <a:cubicBezTo>
                    <a:pt x="234" y="1316"/>
                    <a:pt x="0" y="2082"/>
                    <a:pt x="64" y="3751"/>
                  </a:cubicBezTo>
                  <a:cubicBezTo>
                    <a:pt x="108" y="4889"/>
                    <a:pt x="1365" y="6299"/>
                    <a:pt x="3443" y="6299"/>
                  </a:cubicBezTo>
                  <a:cubicBezTo>
                    <a:pt x="4390" y="6299"/>
                    <a:pt x="5509" y="6006"/>
                    <a:pt x="6761" y="5260"/>
                  </a:cubicBezTo>
                  <a:cubicBezTo>
                    <a:pt x="6761" y="5260"/>
                    <a:pt x="7111" y="6674"/>
                    <a:pt x="8238" y="6940"/>
                  </a:cubicBezTo>
                  <a:cubicBezTo>
                    <a:pt x="8238" y="6940"/>
                    <a:pt x="8610" y="7769"/>
                    <a:pt x="9482" y="7790"/>
                  </a:cubicBezTo>
                  <a:lnTo>
                    <a:pt x="9407" y="9597"/>
                  </a:lnTo>
                  <a:cubicBezTo>
                    <a:pt x="9407" y="9597"/>
                    <a:pt x="9288" y="11040"/>
                    <a:pt x="10506" y="11040"/>
                  </a:cubicBezTo>
                  <a:cubicBezTo>
                    <a:pt x="10694" y="11040"/>
                    <a:pt x="10914" y="11005"/>
                    <a:pt x="11172" y="10926"/>
                  </a:cubicBezTo>
                  <a:cubicBezTo>
                    <a:pt x="13107" y="10320"/>
                    <a:pt x="12501" y="7397"/>
                    <a:pt x="12235" y="7003"/>
                  </a:cubicBezTo>
                  <a:cubicBezTo>
                    <a:pt x="11969" y="6599"/>
                    <a:pt x="12373" y="5536"/>
                    <a:pt x="11512" y="4941"/>
                  </a:cubicBezTo>
                  <a:cubicBezTo>
                    <a:pt x="12129" y="3240"/>
                    <a:pt x="10715" y="2422"/>
                    <a:pt x="10694" y="2422"/>
                  </a:cubicBezTo>
                  <a:cubicBezTo>
                    <a:pt x="10098" y="1019"/>
                    <a:pt x="8706" y="753"/>
                    <a:pt x="8706" y="753"/>
                  </a:cubicBezTo>
                  <a:cubicBezTo>
                    <a:pt x="8073" y="260"/>
                    <a:pt x="7265" y="0"/>
                    <a:pt x="6555" y="0"/>
                  </a:cubicBezTo>
                  <a:close/>
                </a:path>
              </a:pathLst>
            </a:custGeom>
            <a:solidFill>
              <a:srgbClr val="6239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 name="Google Shape;1650;p37">
              <a:extLst>
                <a:ext uri="{FF2B5EF4-FFF2-40B4-BE49-F238E27FC236}">
                  <a16:creationId xmlns:a16="http://schemas.microsoft.com/office/drawing/2014/main" id="{04EEC0FE-8034-A873-9F62-6835A1A8BC85}"/>
                </a:ext>
              </a:extLst>
            </p:cNvPr>
            <p:cNvSpPr/>
            <p:nvPr/>
          </p:nvSpPr>
          <p:spPr>
            <a:xfrm>
              <a:off x="3001577" y="1539200"/>
              <a:ext cx="98376" cy="117813"/>
            </a:xfrm>
            <a:custGeom>
              <a:avLst/>
              <a:gdLst/>
              <a:ahLst/>
              <a:cxnLst/>
              <a:rect l="l" t="t" r="r" b="b"/>
              <a:pathLst>
                <a:path w="2318" h="2776" extrusionOk="0">
                  <a:moveTo>
                    <a:pt x="1142" y="0"/>
                  </a:moveTo>
                  <a:cubicBezTo>
                    <a:pt x="512" y="0"/>
                    <a:pt x="0" y="602"/>
                    <a:pt x="0" y="1372"/>
                  </a:cubicBezTo>
                  <a:cubicBezTo>
                    <a:pt x="0" y="2137"/>
                    <a:pt x="521" y="2764"/>
                    <a:pt x="1159" y="2775"/>
                  </a:cubicBezTo>
                  <a:cubicBezTo>
                    <a:pt x="1169" y="2775"/>
                    <a:pt x="1180" y="2775"/>
                    <a:pt x="1191" y="2775"/>
                  </a:cubicBezTo>
                  <a:cubicBezTo>
                    <a:pt x="1814" y="2775"/>
                    <a:pt x="2317" y="2167"/>
                    <a:pt x="2317" y="1414"/>
                  </a:cubicBezTo>
                  <a:cubicBezTo>
                    <a:pt x="2317" y="638"/>
                    <a:pt x="1796" y="0"/>
                    <a:pt x="1159" y="0"/>
                  </a:cubicBezTo>
                  <a:cubicBezTo>
                    <a:pt x="1153" y="0"/>
                    <a:pt x="1148" y="0"/>
                    <a:pt x="1142" y="0"/>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1" name="Google Shape;1651;p37">
              <a:extLst>
                <a:ext uri="{FF2B5EF4-FFF2-40B4-BE49-F238E27FC236}">
                  <a16:creationId xmlns:a16="http://schemas.microsoft.com/office/drawing/2014/main" id="{CAEC8C08-31CB-F6A9-B427-5D587CA1C7EA}"/>
                </a:ext>
              </a:extLst>
            </p:cNvPr>
            <p:cNvSpPr/>
            <p:nvPr/>
          </p:nvSpPr>
          <p:spPr>
            <a:xfrm>
              <a:off x="3036759" y="1573491"/>
              <a:ext cx="25294" cy="43798"/>
            </a:xfrm>
            <a:custGeom>
              <a:avLst/>
              <a:gdLst/>
              <a:ahLst/>
              <a:cxnLst/>
              <a:rect l="l" t="t" r="r" b="b"/>
              <a:pathLst>
                <a:path w="596" h="1032" fill="none" extrusionOk="0">
                  <a:moveTo>
                    <a:pt x="468" y="0"/>
                  </a:moveTo>
                  <a:lnTo>
                    <a:pt x="0" y="734"/>
                  </a:lnTo>
                  <a:lnTo>
                    <a:pt x="595" y="1031"/>
                  </a:lnTo>
                </a:path>
              </a:pathLst>
            </a:custGeom>
            <a:noFill/>
            <a:ln w="5050" cap="rnd" cmpd="sng">
              <a:solidFill>
                <a:srgbClr val="8A423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08" name="Google Shape;1654;p37">
            <a:extLst>
              <a:ext uri="{FF2B5EF4-FFF2-40B4-BE49-F238E27FC236}">
                <a16:creationId xmlns:a16="http://schemas.microsoft.com/office/drawing/2014/main" id="{E0BD1ACF-4828-91B0-2761-D634C23B644F}"/>
              </a:ext>
            </a:extLst>
          </p:cNvPr>
          <p:cNvGrpSpPr/>
          <p:nvPr/>
        </p:nvGrpSpPr>
        <p:grpSpPr>
          <a:xfrm flipH="1">
            <a:off x="7453658" y="1373367"/>
            <a:ext cx="1538573" cy="2357711"/>
            <a:chOff x="777425" y="820325"/>
            <a:chExt cx="577225" cy="937897"/>
          </a:xfrm>
        </p:grpSpPr>
        <p:sp>
          <p:nvSpPr>
            <p:cNvPr id="109" name="Google Shape;1655;p37">
              <a:extLst>
                <a:ext uri="{FF2B5EF4-FFF2-40B4-BE49-F238E27FC236}">
                  <a16:creationId xmlns:a16="http://schemas.microsoft.com/office/drawing/2014/main" id="{1EDD8936-A420-32AD-F04B-1E0EB9030BAE}"/>
                </a:ext>
              </a:extLst>
            </p:cNvPr>
            <p:cNvSpPr/>
            <p:nvPr/>
          </p:nvSpPr>
          <p:spPr>
            <a:xfrm>
              <a:off x="923050" y="935775"/>
              <a:ext cx="302175" cy="367625"/>
            </a:xfrm>
            <a:custGeom>
              <a:avLst/>
              <a:gdLst/>
              <a:ahLst/>
              <a:cxnLst/>
              <a:rect l="l" t="t" r="r" b="b"/>
              <a:pathLst>
                <a:path w="12087" h="14705" extrusionOk="0">
                  <a:moveTo>
                    <a:pt x="8294" y="0"/>
                  </a:moveTo>
                  <a:cubicBezTo>
                    <a:pt x="6527" y="0"/>
                    <a:pt x="2686" y="2012"/>
                    <a:pt x="1510" y="3799"/>
                  </a:cubicBezTo>
                  <a:cubicBezTo>
                    <a:pt x="192" y="5776"/>
                    <a:pt x="0" y="12750"/>
                    <a:pt x="0" y="12750"/>
                  </a:cubicBezTo>
                  <a:lnTo>
                    <a:pt x="9791" y="14695"/>
                  </a:lnTo>
                  <a:cubicBezTo>
                    <a:pt x="9828" y="14702"/>
                    <a:pt x="9866" y="14705"/>
                    <a:pt x="9903" y="14705"/>
                  </a:cubicBezTo>
                  <a:cubicBezTo>
                    <a:pt x="10213" y="14705"/>
                    <a:pt x="10498" y="14477"/>
                    <a:pt x="10545" y="14163"/>
                  </a:cubicBezTo>
                  <a:cubicBezTo>
                    <a:pt x="10715" y="12952"/>
                    <a:pt x="10481" y="11208"/>
                    <a:pt x="10163" y="10092"/>
                  </a:cubicBezTo>
                  <a:cubicBezTo>
                    <a:pt x="9780" y="8763"/>
                    <a:pt x="10811" y="6765"/>
                    <a:pt x="11183" y="5362"/>
                  </a:cubicBezTo>
                  <a:cubicBezTo>
                    <a:pt x="12087" y="2014"/>
                    <a:pt x="10513" y="1078"/>
                    <a:pt x="10513" y="1078"/>
                  </a:cubicBezTo>
                  <a:cubicBezTo>
                    <a:pt x="10513" y="1078"/>
                    <a:pt x="10194" y="600"/>
                    <a:pt x="8802" y="79"/>
                  </a:cubicBezTo>
                  <a:cubicBezTo>
                    <a:pt x="8663" y="25"/>
                    <a:pt x="8491" y="0"/>
                    <a:pt x="8294" y="0"/>
                  </a:cubicBezTo>
                  <a:close/>
                </a:path>
              </a:pathLst>
            </a:custGeom>
            <a:solidFill>
              <a:srgbClr val="562F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0" name="Google Shape;1656;p37">
              <a:extLst>
                <a:ext uri="{FF2B5EF4-FFF2-40B4-BE49-F238E27FC236}">
                  <a16:creationId xmlns:a16="http://schemas.microsoft.com/office/drawing/2014/main" id="{CF39F47B-19B6-0D72-320F-55A48AAA7E21}"/>
                </a:ext>
              </a:extLst>
            </p:cNvPr>
            <p:cNvSpPr/>
            <p:nvPr/>
          </p:nvSpPr>
          <p:spPr>
            <a:xfrm>
              <a:off x="993625" y="1278675"/>
              <a:ext cx="361025" cy="322375"/>
            </a:xfrm>
            <a:custGeom>
              <a:avLst/>
              <a:gdLst/>
              <a:ahLst/>
              <a:cxnLst/>
              <a:rect l="l" t="t" r="r" b="b"/>
              <a:pathLst>
                <a:path w="14441" h="12895" extrusionOk="0">
                  <a:moveTo>
                    <a:pt x="2045" y="1"/>
                  </a:moveTo>
                  <a:cubicBezTo>
                    <a:pt x="195" y="1"/>
                    <a:pt x="1" y="2653"/>
                    <a:pt x="1610" y="4030"/>
                  </a:cubicBezTo>
                  <a:lnTo>
                    <a:pt x="10943" y="12353"/>
                  </a:lnTo>
                  <a:cubicBezTo>
                    <a:pt x="11380" y="12716"/>
                    <a:pt x="11869" y="12894"/>
                    <a:pt x="12332" y="12894"/>
                  </a:cubicBezTo>
                  <a:cubicBezTo>
                    <a:pt x="12884" y="12894"/>
                    <a:pt x="13398" y="12642"/>
                    <a:pt x="13739" y="12151"/>
                  </a:cubicBezTo>
                  <a:cubicBezTo>
                    <a:pt x="14387" y="11194"/>
                    <a:pt x="14440" y="10014"/>
                    <a:pt x="13175" y="8792"/>
                  </a:cubicBezTo>
                  <a:lnTo>
                    <a:pt x="5543" y="1521"/>
                  </a:lnTo>
                  <a:cubicBezTo>
                    <a:pt x="4480" y="522"/>
                    <a:pt x="3236" y="33"/>
                    <a:pt x="2067" y="1"/>
                  </a:cubicBezTo>
                  <a:cubicBezTo>
                    <a:pt x="2060" y="1"/>
                    <a:pt x="2052" y="1"/>
                    <a:pt x="2045" y="1"/>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1" name="Google Shape;1657;p37">
              <a:extLst>
                <a:ext uri="{FF2B5EF4-FFF2-40B4-BE49-F238E27FC236}">
                  <a16:creationId xmlns:a16="http://schemas.microsoft.com/office/drawing/2014/main" id="{89059104-10C8-4202-0189-454FE8D84AD8}"/>
                </a:ext>
              </a:extLst>
            </p:cNvPr>
            <p:cNvSpPr/>
            <p:nvPr/>
          </p:nvSpPr>
          <p:spPr>
            <a:xfrm>
              <a:off x="995075" y="1272375"/>
              <a:ext cx="201175" cy="189175"/>
            </a:xfrm>
            <a:custGeom>
              <a:avLst/>
              <a:gdLst/>
              <a:ahLst/>
              <a:cxnLst/>
              <a:rect l="l" t="t" r="r" b="b"/>
              <a:pathLst>
                <a:path w="8047" h="7567" extrusionOk="0">
                  <a:moveTo>
                    <a:pt x="2352" y="1"/>
                  </a:moveTo>
                  <a:cubicBezTo>
                    <a:pt x="1098" y="1"/>
                    <a:pt x="1" y="726"/>
                    <a:pt x="202" y="1932"/>
                  </a:cubicBezTo>
                  <a:cubicBezTo>
                    <a:pt x="404" y="3134"/>
                    <a:pt x="1095" y="4335"/>
                    <a:pt x="2264" y="5291"/>
                  </a:cubicBezTo>
                  <a:lnTo>
                    <a:pt x="5081" y="7566"/>
                  </a:lnTo>
                  <a:cubicBezTo>
                    <a:pt x="5857" y="7258"/>
                    <a:pt x="7239" y="6227"/>
                    <a:pt x="8047" y="3856"/>
                  </a:cubicBezTo>
                  <a:lnTo>
                    <a:pt x="4486" y="795"/>
                  </a:lnTo>
                  <a:cubicBezTo>
                    <a:pt x="3874" y="249"/>
                    <a:pt x="3086" y="1"/>
                    <a:pt x="2352" y="1"/>
                  </a:cubicBezTo>
                  <a:close/>
                </a:path>
              </a:pathLst>
            </a:custGeom>
            <a:solidFill>
              <a:schemeClr val="bg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2" name="Google Shape;1658;p37">
              <a:extLst>
                <a:ext uri="{FF2B5EF4-FFF2-40B4-BE49-F238E27FC236}">
                  <a16:creationId xmlns:a16="http://schemas.microsoft.com/office/drawing/2014/main" id="{8E5BFA69-944C-56B8-59F9-40CAA328F953}"/>
                </a:ext>
              </a:extLst>
            </p:cNvPr>
            <p:cNvSpPr/>
            <p:nvPr/>
          </p:nvSpPr>
          <p:spPr>
            <a:xfrm>
              <a:off x="833500" y="1275600"/>
              <a:ext cx="336975" cy="475575"/>
            </a:xfrm>
            <a:custGeom>
              <a:avLst/>
              <a:gdLst/>
              <a:ahLst/>
              <a:cxnLst/>
              <a:rect l="l" t="t" r="r" b="b"/>
              <a:pathLst>
                <a:path w="13479" h="19023" extrusionOk="0">
                  <a:moveTo>
                    <a:pt x="6212" y="1"/>
                  </a:moveTo>
                  <a:cubicBezTo>
                    <a:pt x="5179" y="1"/>
                    <a:pt x="4555" y="274"/>
                    <a:pt x="3476" y="592"/>
                  </a:cubicBezTo>
                  <a:cubicBezTo>
                    <a:pt x="883" y="1112"/>
                    <a:pt x="0" y="3621"/>
                    <a:pt x="436" y="6002"/>
                  </a:cubicBezTo>
                  <a:lnTo>
                    <a:pt x="3136" y="18662"/>
                  </a:lnTo>
                  <a:cubicBezTo>
                    <a:pt x="4544" y="18924"/>
                    <a:pt x="5891" y="19022"/>
                    <a:pt x="7114" y="19022"/>
                  </a:cubicBezTo>
                  <a:cubicBezTo>
                    <a:pt x="10518" y="19022"/>
                    <a:pt x="12966" y="18258"/>
                    <a:pt x="13107" y="18109"/>
                  </a:cubicBezTo>
                  <a:cubicBezTo>
                    <a:pt x="10960" y="11211"/>
                    <a:pt x="13479" y="9680"/>
                    <a:pt x="13404" y="6470"/>
                  </a:cubicBezTo>
                  <a:cubicBezTo>
                    <a:pt x="13447" y="4078"/>
                    <a:pt x="11013" y="847"/>
                    <a:pt x="8366" y="273"/>
                  </a:cubicBezTo>
                  <a:cubicBezTo>
                    <a:pt x="7440" y="79"/>
                    <a:pt x="6767" y="1"/>
                    <a:pt x="6212" y="1"/>
                  </a:cubicBezTo>
                  <a:close/>
                </a:path>
              </a:pathLst>
            </a:custGeom>
            <a:solidFill>
              <a:schemeClr val="bg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3" name="Google Shape;1659;p37">
              <a:extLst>
                <a:ext uri="{FF2B5EF4-FFF2-40B4-BE49-F238E27FC236}">
                  <a16:creationId xmlns:a16="http://schemas.microsoft.com/office/drawing/2014/main" id="{B28ED95B-51F9-6DD4-38CD-E2EB5F8D9E6A}"/>
                </a:ext>
              </a:extLst>
            </p:cNvPr>
            <p:cNvSpPr/>
            <p:nvPr/>
          </p:nvSpPr>
          <p:spPr>
            <a:xfrm>
              <a:off x="820200" y="1508300"/>
              <a:ext cx="348700" cy="110300"/>
            </a:xfrm>
            <a:custGeom>
              <a:avLst/>
              <a:gdLst/>
              <a:ahLst/>
              <a:cxnLst/>
              <a:rect l="l" t="t" r="r" b="b"/>
              <a:pathLst>
                <a:path w="13948" h="4412" fill="none" extrusionOk="0">
                  <a:moveTo>
                    <a:pt x="1" y="489"/>
                  </a:moveTo>
                  <a:cubicBezTo>
                    <a:pt x="1" y="489"/>
                    <a:pt x="8930" y="4411"/>
                    <a:pt x="13947" y="0"/>
                  </a:cubicBezTo>
                </a:path>
              </a:pathLst>
            </a:custGeom>
            <a:noFill/>
            <a:ln w="33225" cap="rnd" cmpd="sng">
              <a:solidFill>
                <a:srgbClr val="CD625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4" name="Google Shape;1660;p37">
              <a:extLst>
                <a:ext uri="{FF2B5EF4-FFF2-40B4-BE49-F238E27FC236}">
                  <a16:creationId xmlns:a16="http://schemas.microsoft.com/office/drawing/2014/main" id="{FEB8F77F-59EF-63FC-9B70-11894FBFE7D5}"/>
                </a:ext>
              </a:extLst>
            </p:cNvPr>
            <p:cNvSpPr/>
            <p:nvPr/>
          </p:nvSpPr>
          <p:spPr>
            <a:xfrm>
              <a:off x="833500" y="1601300"/>
              <a:ext cx="348675" cy="110300"/>
            </a:xfrm>
            <a:custGeom>
              <a:avLst/>
              <a:gdLst/>
              <a:ahLst/>
              <a:cxnLst/>
              <a:rect l="l" t="t" r="r" b="b"/>
              <a:pathLst>
                <a:path w="13947" h="4412" fill="none" extrusionOk="0">
                  <a:moveTo>
                    <a:pt x="0" y="500"/>
                  </a:moveTo>
                  <a:cubicBezTo>
                    <a:pt x="0" y="500"/>
                    <a:pt x="8929" y="4412"/>
                    <a:pt x="13947" y="0"/>
                  </a:cubicBezTo>
                </a:path>
              </a:pathLst>
            </a:custGeom>
            <a:noFill/>
            <a:ln w="33225" cap="rnd" cmpd="sng">
              <a:solidFill>
                <a:srgbClr val="CD625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5" name="Google Shape;1661;p37">
              <a:extLst>
                <a:ext uri="{FF2B5EF4-FFF2-40B4-BE49-F238E27FC236}">
                  <a16:creationId xmlns:a16="http://schemas.microsoft.com/office/drawing/2014/main" id="{2EDF5ED8-256A-C231-7EF2-780F304D3F9E}"/>
                </a:ext>
              </a:extLst>
            </p:cNvPr>
            <p:cNvSpPr/>
            <p:nvPr/>
          </p:nvSpPr>
          <p:spPr>
            <a:xfrm>
              <a:off x="857265" y="1505122"/>
              <a:ext cx="496700" cy="253100"/>
            </a:xfrm>
            <a:custGeom>
              <a:avLst/>
              <a:gdLst/>
              <a:ahLst/>
              <a:cxnLst/>
              <a:rect l="l" t="t" r="r" b="b"/>
              <a:pathLst>
                <a:path w="19868" h="10124" extrusionOk="0">
                  <a:moveTo>
                    <a:pt x="17828" y="1"/>
                  </a:moveTo>
                  <a:cubicBezTo>
                    <a:pt x="17532" y="1"/>
                    <a:pt x="17222" y="65"/>
                    <a:pt x="16913" y="205"/>
                  </a:cubicBezTo>
                  <a:lnTo>
                    <a:pt x="6400" y="5849"/>
                  </a:lnTo>
                  <a:cubicBezTo>
                    <a:pt x="6113" y="6009"/>
                    <a:pt x="5762" y="6094"/>
                    <a:pt x="5422" y="6094"/>
                  </a:cubicBezTo>
                  <a:cubicBezTo>
                    <a:pt x="5149" y="6086"/>
                    <a:pt x="4814" y="6080"/>
                    <a:pt x="4462" y="6080"/>
                  </a:cubicBezTo>
                  <a:cubicBezTo>
                    <a:pt x="3388" y="6080"/>
                    <a:pt x="2169" y="6135"/>
                    <a:pt x="2169" y="6360"/>
                  </a:cubicBezTo>
                  <a:cubicBezTo>
                    <a:pt x="2169" y="6753"/>
                    <a:pt x="3519" y="6519"/>
                    <a:pt x="3636" y="6710"/>
                  </a:cubicBezTo>
                  <a:cubicBezTo>
                    <a:pt x="3764" y="6912"/>
                    <a:pt x="1234" y="7338"/>
                    <a:pt x="809" y="7603"/>
                  </a:cubicBezTo>
                  <a:cubicBezTo>
                    <a:pt x="649" y="7707"/>
                    <a:pt x="853" y="7746"/>
                    <a:pt x="1236" y="7746"/>
                  </a:cubicBezTo>
                  <a:cubicBezTo>
                    <a:pt x="1792" y="7746"/>
                    <a:pt x="2725" y="7664"/>
                    <a:pt x="3456" y="7582"/>
                  </a:cubicBezTo>
                  <a:cubicBezTo>
                    <a:pt x="3466" y="7582"/>
                    <a:pt x="3466" y="7603"/>
                    <a:pt x="3456" y="7603"/>
                  </a:cubicBezTo>
                  <a:cubicBezTo>
                    <a:pt x="2786" y="7805"/>
                    <a:pt x="1" y="8666"/>
                    <a:pt x="426" y="8836"/>
                  </a:cubicBezTo>
                  <a:cubicBezTo>
                    <a:pt x="473" y="8855"/>
                    <a:pt x="545" y="8863"/>
                    <a:pt x="636" y="8863"/>
                  </a:cubicBezTo>
                  <a:cubicBezTo>
                    <a:pt x="1329" y="8863"/>
                    <a:pt x="3147" y="8380"/>
                    <a:pt x="3711" y="8220"/>
                  </a:cubicBezTo>
                  <a:cubicBezTo>
                    <a:pt x="3732" y="8220"/>
                    <a:pt x="3764" y="8252"/>
                    <a:pt x="3743" y="8273"/>
                  </a:cubicBezTo>
                  <a:cubicBezTo>
                    <a:pt x="3137" y="8539"/>
                    <a:pt x="1064" y="9410"/>
                    <a:pt x="1170" y="9602"/>
                  </a:cubicBezTo>
                  <a:cubicBezTo>
                    <a:pt x="1188" y="9634"/>
                    <a:pt x="1240" y="9648"/>
                    <a:pt x="1318" y="9648"/>
                  </a:cubicBezTo>
                  <a:cubicBezTo>
                    <a:pt x="1836" y="9648"/>
                    <a:pt x="3513" y="9020"/>
                    <a:pt x="4104" y="8826"/>
                  </a:cubicBezTo>
                  <a:cubicBezTo>
                    <a:pt x="4125" y="8826"/>
                    <a:pt x="4157" y="8858"/>
                    <a:pt x="4125" y="8868"/>
                  </a:cubicBezTo>
                  <a:cubicBezTo>
                    <a:pt x="3647" y="9155"/>
                    <a:pt x="2201" y="9899"/>
                    <a:pt x="2308" y="10091"/>
                  </a:cubicBezTo>
                  <a:cubicBezTo>
                    <a:pt x="2320" y="10113"/>
                    <a:pt x="2352" y="10124"/>
                    <a:pt x="2399" y="10124"/>
                  </a:cubicBezTo>
                  <a:cubicBezTo>
                    <a:pt x="2960" y="10124"/>
                    <a:pt x="5763" y="8680"/>
                    <a:pt x="6400" y="8347"/>
                  </a:cubicBezTo>
                  <a:cubicBezTo>
                    <a:pt x="6485" y="8294"/>
                    <a:pt x="6570" y="8252"/>
                    <a:pt x="6666" y="8231"/>
                  </a:cubicBezTo>
                  <a:lnTo>
                    <a:pt x="17838" y="4340"/>
                  </a:lnTo>
                  <a:cubicBezTo>
                    <a:pt x="19071" y="3872"/>
                    <a:pt x="19868" y="2586"/>
                    <a:pt x="19655" y="1470"/>
                  </a:cubicBezTo>
                  <a:cubicBezTo>
                    <a:pt x="19480" y="591"/>
                    <a:pt x="18721" y="1"/>
                    <a:pt x="17828" y="1"/>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6" name="Google Shape;1662;p37">
              <a:extLst>
                <a:ext uri="{FF2B5EF4-FFF2-40B4-BE49-F238E27FC236}">
                  <a16:creationId xmlns:a16="http://schemas.microsoft.com/office/drawing/2014/main" id="{6B7B3421-451E-9A90-288D-CD4DC146B9C9}"/>
                </a:ext>
              </a:extLst>
            </p:cNvPr>
            <p:cNvSpPr/>
            <p:nvPr/>
          </p:nvSpPr>
          <p:spPr>
            <a:xfrm>
              <a:off x="1013400" y="1497125"/>
              <a:ext cx="286225" cy="158400"/>
            </a:xfrm>
            <a:custGeom>
              <a:avLst/>
              <a:gdLst/>
              <a:ahLst/>
              <a:cxnLst/>
              <a:rect l="l" t="t" r="r" b="b"/>
              <a:pathLst>
                <a:path w="11449" h="6336" fill="none" extrusionOk="0">
                  <a:moveTo>
                    <a:pt x="11449" y="1"/>
                  </a:moveTo>
                  <a:lnTo>
                    <a:pt x="1" y="6336"/>
                  </a:lnTo>
                </a:path>
              </a:pathLst>
            </a:custGeom>
            <a:noFill/>
            <a:ln w="4775" cap="rnd" cmpd="sng">
              <a:solidFill>
                <a:srgbClr val="C9805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7" name="Google Shape;1663;p37">
              <a:extLst>
                <a:ext uri="{FF2B5EF4-FFF2-40B4-BE49-F238E27FC236}">
                  <a16:creationId xmlns:a16="http://schemas.microsoft.com/office/drawing/2014/main" id="{94E45A4A-9DC3-14D4-EBF7-8E1BAED206D6}"/>
                </a:ext>
              </a:extLst>
            </p:cNvPr>
            <p:cNvSpPr/>
            <p:nvPr/>
          </p:nvSpPr>
          <p:spPr>
            <a:xfrm>
              <a:off x="989265" y="1475581"/>
              <a:ext cx="293925" cy="116975"/>
            </a:xfrm>
            <a:custGeom>
              <a:avLst/>
              <a:gdLst/>
              <a:ahLst/>
              <a:cxnLst/>
              <a:rect l="l" t="t" r="r" b="b"/>
              <a:pathLst>
                <a:path w="11757" h="4679" extrusionOk="0">
                  <a:moveTo>
                    <a:pt x="9308" y="1"/>
                  </a:moveTo>
                  <a:cubicBezTo>
                    <a:pt x="5864" y="1"/>
                    <a:pt x="436" y="2969"/>
                    <a:pt x="436" y="2969"/>
                  </a:cubicBezTo>
                  <a:cubicBezTo>
                    <a:pt x="436" y="2969"/>
                    <a:pt x="0" y="3436"/>
                    <a:pt x="2541" y="4287"/>
                  </a:cubicBezTo>
                  <a:cubicBezTo>
                    <a:pt x="3243" y="4564"/>
                    <a:pt x="3990" y="4678"/>
                    <a:pt x="4741" y="4678"/>
                  </a:cubicBezTo>
                  <a:cubicBezTo>
                    <a:pt x="7673" y="4678"/>
                    <a:pt x="10652" y="2934"/>
                    <a:pt x="11151" y="2341"/>
                  </a:cubicBezTo>
                  <a:cubicBezTo>
                    <a:pt x="11757" y="1597"/>
                    <a:pt x="11427" y="672"/>
                    <a:pt x="11427" y="672"/>
                  </a:cubicBezTo>
                  <a:cubicBezTo>
                    <a:pt x="10930" y="192"/>
                    <a:pt x="10183" y="1"/>
                    <a:pt x="930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8" name="Google Shape;1664;p37">
              <a:extLst>
                <a:ext uri="{FF2B5EF4-FFF2-40B4-BE49-F238E27FC236}">
                  <a16:creationId xmlns:a16="http://schemas.microsoft.com/office/drawing/2014/main" id="{D1B35941-EC58-31BB-A88D-457A756E8035}"/>
                </a:ext>
              </a:extLst>
            </p:cNvPr>
            <p:cNvSpPr/>
            <p:nvPr/>
          </p:nvSpPr>
          <p:spPr>
            <a:xfrm>
              <a:off x="1004375" y="1557900"/>
              <a:ext cx="186575" cy="102425"/>
            </a:xfrm>
            <a:custGeom>
              <a:avLst/>
              <a:gdLst/>
              <a:ahLst/>
              <a:cxnLst/>
              <a:rect l="l" t="t" r="r" b="b"/>
              <a:pathLst>
                <a:path w="7463" h="4097" extrusionOk="0">
                  <a:moveTo>
                    <a:pt x="3584" y="1"/>
                  </a:moveTo>
                  <a:cubicBezTo>
                    <a:pt x="1965" y="1"/>
                    <a:pt x="526" y="721"/>
                    <a:pt x="308" y="1024"/>
                  </a:cubicBezTo>
                  <a:cubicBezTo>
                    <a:pt x="0" y="1418"/>
                    <a:pt x="404" y="4064"/>
                    <a:pt x="457" y="4096"/>
                  </a:cubicBezTo>
                  <a:cubicBezTo>
                    <a:pt x="458" y="4097"/>
                    <a:pt x="461" y="4097"/>
                    <a:pt x="465" y="4097"/>
                  </a:cubicBezTo>
                  <a:cubicBezTo>
                    <a:pt x="669" y="4097"/>
                    <a:pt x="4738" y="3516"/>
                    <a:pt x="6304" y="2023"/>
                  </a:cubicBezTo>
                  <a:lnTo>
                    <a:pt x="7462" y="1258"/>
                  </a:lnTo>
                  <a:lnTo>
                    <a:pt x="7133" y="121"/>
                  </a:lnTo>
                  <a:lnTo>
                    <a:pt x="5815" y="557"/>
                  </a:lnTo>
                  <a:cubicBezTo>
                    <a:pt x="5676" y="493"/>
                    <a:pt x="5538" y="429"/>
                    <a:pt x="5379" y="344"/>
                  </a:cubicBezTo>
                  <a:cubicBezTo>
                    <a:pt x="4790" y="97"/>
                    <a:pt x="4175" y="1"/>
                    <a:pt x="3584" y="1"/>
                  </a:cubicBezTo>
                  <a:close/>
                </a:path>
              </a:pathLst>
            </a:custGeom>
            <a:solidFill>
              <a:srgbClr val="E2B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9" name="Google Shape;1665;p37">
              <a:extLst>
                <a:ext uri="{FF2B5EF4-FFF2-40B4-BE49-F238E27FC236}">
                  <a16:creationId xmlns:a16="http://schemas.microsoft.com/office/drawing/2014/main" id="{A5846C63-3751-B437-9F4F-78CC151B8617}"/>
                </a:ext>
              </a:extLst>
            </p:cNvPr>
            <p:cNvSpPr/>
            <p:nvPr/>
          </p:nvSpPr>
          <p:spPr>
            <a:xfrm>
              <a:off x="1152125" y="1564100"/>
              <a:ext cx="48375" cy="22575"/>
            </a:xfrm>
            <a:custGeom>
              <a:avLst/>
              <a:gdLst/>
              <a:ahLst/>
              <a:cxnLst/>
              <a:rect l="l" t="t" r="r" b="b"/>
              <a:pathLst>
                <a:path w="1935" h="903" extrusionOk="0">
                  <a:moveTo>
                    <a:pt x="1010" y="0"/>
                  </a:moveTo>
                  <a:lnTo>
                    <a:pt x="0" y="202"/>
                  </a:lnTo>
                  <a:cubicBezTo>
                    <a:pt x="380" y="807"/>
                    <a:pt x="1149" y="902"/>
                    <a:pt x="1595" y="902"/>
                  </a:cubicBezTo>
                  <a:cubicBezTo>
                    <a:pt x="1799" y="902"/>
                    <a:pt x="1935" y="883"/>
                    <a:pt x="1935" y="883"/>
                  </a:cubicBezTo>
                  <a:lnTo>
                    <a:pt x="1010" y="0"/>
                  </a:lnTo>
                  <a:close/>
                </a:path>
              </a:pathLst>
            </a:custGeom>
            <a:solidFill>
              <a:srgbClr val="DFA37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0" name="Google Shape;1666;p37">
              <a:extLst>
                <a:ext uri="{FF2B5EF4-FFF2-40B4-BE49-F238E27FC236}">
                  <a16:creationId xmlns:a16="http://schemas.microsoft.com/office/drawing/2014/main" id="{0B3E8326-5FE2-9505-F6A0-81C81F2FDFF4}"/>
                </a:ext>
              </a:extLst>
            </p:cNvPr>
            <p:cNvSpPr/>
            <p:nvPr/>
          </p:nvSpPr>
          <p:spPr>
            <a:xfrm>
              <a:off x="981775" y="1565800"/>
              <a:ext cx="95975" cy="94000"/>
            </a:xfrm>
            <a:custGeom>
              <a:avLst/>
              <a:gdLst/>
              <a:ahLst/>
              <a:cxnLst/>
              <a:rect l="l" t="t" r="r" b="b"/>
              <a:pathLst>
                <a:path w="3839" h="3760" extrusionOk="0">
                  <a:moveTo>
                    <a:pt x="2218" y="1"/>
                  </a:moveTo>
                  <a:cubicBezTo>
                    <a:pt x="2195" y="1"/>
                    <a:pt x="2171" y="6"/>
                    <a:pt x="2148" y="17"/>
                  </a:cubicBezTo>
                  <a:cubicBezTo>
                    <a:pt x="1499" y="304"/>
                    <a:pt x="1" y="1133"/>
                    <a:pt x="288" y="2186"/>
                  </a:cubicBezTo>
                  <a:cubicBezTo>
                    <a:pt x="578" y="3272"/>
                    <a:pt x="792" y="3759"/>
                    <a:pt x="1688" y="3759"/>
                  </a:cubicBezTo>
                  <a:cubicBezTo>
                    <a:pt x="2169" y="3759"/>
                    <a:pt x="2847" y="3619"/>
                    <a:pt x="3838" y="3355"/>
                  </a:cubicBezTo>
                  <a:cubicBezTo>
                    <a:pt x="2988" y="2590"/>
                    <a:pt x="2616" y="889"/>
                    <a:pt x="2488" y="251"/>
                  </a:cubicBezTo>
                  <a:cubicBezTo>
                    <a:pt x="2470" y="152"/>
                    <a:pt x="2346" y="1"/>
                    <a:pt x="2218" y="1"/>
                  </a:cubicBezTo>
                  <a:close/>
                </a:path>
              </a:pathLst>
            </a:custGeom>
            <a:solidFill>
              <a:srgbClr val="FFFE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1" name="Google Shape;1667;p37">
              <a:extLst>
                <a:ext uri="{FF2B5EF4-FFF2-40B4-BE49-F238E27FC236}">
                  <a16:creationId xmlns:a16="http://schemas.microsoft.com/office/drawing/2014/main" id="{081752D3-AD4E-86AA-6D58-6C05BBDE6125}"/>
                </a:ext>
              </a:extLst>
            </p:cNvPr>
            <p:cNvSpPr/>
            <p:nvPr/>
          </p:nvSpPr>
          <p:spPr>
            <a:xfrm>
              <a:off x="856075" y="1550950"/>
              <a:ext cx="190050" cy="109050"/>
            </a:xfrm>
            <a:custGeom>
              <a:avLst/>
              <a:gdLst/>
              <a:ahLst/>
              <a:cxnLst/>
              <a:rect l="l" t="t" r="r" b="b"/>
              <a:pathLst>
                <a:path w="7602" h="4362" extrusionOk="0">
                  <a:moveTo>
                    <a:pt x="3944" y="1"/>
                  </a:moveTo>
                  <a:cubicBezTo>
                    <a:pt x="3838" y="1"/>
                    <a:pt x="3741" y="22"/>
                    <a:pt x="3657" y="69"/>
                  </a:cubicBezTo>
                  <a:cubicBezTo>
                    <a:pt x="3158" y="335"/>
                    <a:pt x="1659" y="2525"/>
                    <a:pt x="1436" y="2801"/>
                  </a:cubicBezTo>
                  <a:cubicBezTo>
                    <a:pt x="1409" y="2832"/>
                    <a:pt x="1376" y="2845"/>
                    <a:pt x="1338" y="2845"/>
                  </a:cubicBezTo>
                  <a:cubicBezTo>
                    <a:pt x="1038" y="2845"/>
                    <a:pt x="442" y="1992"/>
                    <a:pt x="234" y="1992"/>
                  </a:cubicBezTo>
                  <a:cubicBezTo>
                    <a:pt x="230" y="1992"/>
                    <a:pt x="227" y="1993"/>
                    <a:pt x="224" y="1993"/>
                  </a:cubicBezTo>
                  <a:cubicBezTo>
                    <a:pt x="1" y="2014"/>
                    <a:pt x="872" y="3917"/>
                    <a:pt x="1351" y="4162"/>
                  </a:cubicBezTo>
                  <a:cubicBezTo>
                    <a:pt x="1372" y="4172"/>
                    <a:pt x="1398" y="4176"/>
                    <a:pt x="1427" y="4176"/>
                  </a:cubicBezTo>
                  <a:cubicBezTo>
                    <a:pt x="1922" y="4176"/>
                    <a:pt x="3421" y="2777"/>
                    <a:pt x="3934" y="2365"/>
                  </a:cubicBezTo>
                  <a:cubicBezTo>
                    <a:pt x="3983" y="2320"/>
                    <a:pt x="4043" y="2298"/>
                    <a:pt x="4102" y="2298"/>
                  </a:cubicBezTo>
                  <a:cubicBezTo>
                    <a:pt x="4182" y="2298"/>
                    <a:pt x="4261" y="2339"/>
                    <a:pt x="4316" y="2418"/>
                  </a:cubicBezTo>
                  <a:cubicBezTo>
                    <a:pt x="4614" y="2844"/>
                    <a:pt x="4784" y="4172"/>
                    <a:pt x="6272" y="4353"/>
                  </a:cubicBezTo>
                  <a:cubicBezTo>
                    <a:pt x="6310" y="4359"/>
                    <a:pt x="6348" y="4362"/>
                    <a:pt x="6387" y="4362"/>
                  </a:cubicBezTo>
                  <a:cubicBezTo>
                    <a:pt x="6553" y="4362"/>
                    <a:pt x="6719" y="4306"/>
                    <a:pt x="6857" y="4194"/>
                  </a:cubicBezTo>
                  <a:cubicBezTo>
                    <a:pt x="7038" y="4034"/>
                    <a:pt x="7229" y="3821"/>
                    <a:pt x="7325" y="3449"/>
                  </a:cubicBezTo>
                  <a:cubicBezTo>
                    <a:pt x="7601" y="2163"/>
                    <a:pt x="7144" y="1834"/>
                    <a:pt x="7144" y="1834"/>
                  </a:cubicBezTo>
                  <a:cubicBezTo>
                    <a:pt x="6284" y="1371"/>
                    <a:pt x="4794" y="1"/>
                    <a:pt x="3944" y="1"/>
                  </a:cubicBezTo>
                  <a:close/>
                </a:path>
              </a:pathLst>
            </a:custGeom>
            <a:solidFill>
              <a:srgbClr val="E2B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2" name="Google Shape;1668;p37">
              <a:extLst>
                <a:ext uri="{FF2B5EF4-FFF2-40B4-BE49-F238E27FC236}">
                  <a16:creationId xmlns:a16="http://schemas.microsoft.com/office/drawing/2014/main" id="{D9EFFCA2-4EDA-F1AE-ED6E-65FC2A6C8E08}"/>
                </a:ext>
              </a:extLst>
            </p:cNvPr>
            <p:cNvSpPr/>
            <p:nvPr/>
          </p:nvSpPr>
          <p:spPr>
            <a:xfrm>
              <a:off x="1099250" y="1558775"/>
              <a:ext cx="49700" cy="24750"/>
            </a:xfrm>
            <a:custGeom>
              <a:avLst/>
              <a:gdLst/>
              <a:ahLst/>
              <a:cxnLst/>
              <a:rect l="l" t="t" r="r" b="b"/>
              <a:pathLst>
                <a:path w="1988" h="990" fill="none" extrusionOk="0">
                  <a:moveTo>
                    <a:pt x="1988" y="989"/>
                  </a:moveTo>
                  <a:cubicBezTo>
                    <a:pt x="1967" y="979"/>
                    <a:pt x="1935" y="947"/>
                    <a:pt x="1903" y="936"/>
                  </a:cubicBezTo>
                  <a:lnTo>
                    <a:pt x="1903" y="936"/>
                  </a:lnTo>
                  <a:cubicBezTo>
                    <a:pt x="1903" y="936"/>
                    <a:pt x="393" y="266"/>
                    <a:pt x="0" y="1"/>
                  </a:cubicBezTo>
                </a:path>
              </a:pathLst>
            </a:custGeom>
            <a:noFill/>
            <a:ln w="3450" cap="rnd" cmpd="sng">
              <a:solidFill>
                <a:srgbClr val="CE846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3" name="Google Shape;1669;p37">
              <a:extLst>
                <a:ext uri="{FF2B5EF4-FFF2-40B4-BE49-F238E27FC236}">
                  <a16:creationId xmlns:a16="http://schemas.microsoft.com/office/drawing/2014/main" id="{98FF9D76-95EA-E5E2-4C4C-EEC11A625142}"/>
                </a:ext>
              </a:extLst>
            </p:cNvPr>
            <p:cNvSpPr/>
            <p:nvPr/>
          </p:nvSpPr>
          <p:spPr>
            <a:xfrm>
              <a:off x="1065750" y="1561975"/>
              <a:ext cx="57175" cy="53175"/>
            </a:xfrm>
            <a:custGeom>
              <a:avLst/>
              <a:gdLst/>
              <a:ahLst/>
              <a:cxnLst/>
              <a:rect l="l" t="t" r="r" b="b"/>
              <a:pathLst>
                <a:path w="2287" h="2127" fill="none" extrusionOk="0">
                  <a:moveTo>
                    <a:pt x="1" y="0"/>
                  </a:moveTo>
                  <a:cubicBezTo>
                    <a:pt x="139" y="340"/>
                    <a:pt x="383" y="744"/>
                    <a:pt x="479" y="872"/>
                  </a:cubicBezTo>
                  <a:cubicBezTo>
                    <a:pt x="809" y="1297"/>
                    <a:pt x="2254" y="2126"/>
                    <a:pt x="2286" y="2126"/>
                  </a:cubicBezTo>
                </a:path>
              </a:pathLst>
            </a:custGeom>
            <a:noFill/>
            <a:ln w="3450" cap="rnd" cmpd="sng">
              <a:solidFill>
                <a:srgbClr val="CE846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4" name="Google Shape;1670;p37">
              <a:extLst>
                <a:ext uri="{FF2B5EF4-FFF2-40B4-BE49-F238E27FC236}">
                  <a16:creationId xmlns:a16="http://schemas.microsoft.com/office/drawing/2014/main" id="{A5526025-1F92-4088-CA98-1D86FCDBA155}"/>
                </a:ext>
              </a:extLst>
            </p:cNvPr>
            <p:cNvSpPr/>
            <p:nvPr/>
          </p:nvSpPr>
          <p:spPr>
            <a:xfrm>
              <a:off x="1037050" y="1467725"/>
              <a:ext cx="123325" cy="149575"/>
            </a:xfrm>
            <a:custGeom>
              <a:avLst/>
              <a:gdLst/>
              <a:ahLst/>
              <a:cxnLst/>
              <a:rect l="l" t="t" r="r" b="b"/>
              <a:pathLst>
                <a:path w="4933" h="5983" extrusionOk="0">
                  <a:moveTo>
                    <a:pt x="585" y="1"/>
                  </a:moveTo>
                  <a:cubicBezTo>
                    <a:pt x="579" y="1"/>
                    <a:pt x="576" y="6"/>
                    <a:pt x="575" y="18"/>
                  </a:cubicBezTo>
                  <a:cubicBezTo>
                    <a:pt x="532" y="199"/>
                    <a:pt x="777" y="1198"/>
                    <a:pt x="777" y="1198"/>
                  </a:cubicBezTo>
                  <a:cubicBezTo>
                    <a:pt x="777" y="1198"/>
                    <a:pt x="436" y="331"/>
                    <a:pt x="276" y="331"/>
                  </a:cubicBezTo>
                  <a:cubicBezTo>
                    <a:pt x="269" y="331"/>
                    <a:pt x="262" y="333"/>
                    <a:pt x="256" y="337"/>
                  </a:cubicBezTo>
                  <a:cubicBezTo>
                    <a:pt x="107" y="411"/>
                    <a:pt x="490" y="1357"/>
                    <a:pt x="490" y="1357"/>
                  </a:cubicBezTo>
                  <a:cubicBezTo>
                    <a:pt x="490" y="1357"/>
                    <a:pt x="205" y="1003"/>
                    <a:pt x="94" y="1003"/>
                  </a:cubicBezTo>
                  <a:cubicBezTo>
                    <a:pt x="82" y="1003"/>
                    <a:pt x="72" y="1008"/>
                    <a:pt x="64" y="1017"/>
                  </a:cubicBezTo>
                  <a:cubicBezTo>
                    <a:pt x="1" y="1092"/>
                    <a:pt x="405" y="1634"/>
                    <a:pt x="490" y="1878"/>
                  </a:cubicBezTo>
                  <a:cubicBezTo>
                    <a:pt x="596" y="2112"/>
                    <a:pt x="1287" y="4206"/>
                    <a:pt x="1627" y="4631"/>
                  </a:cubicBezTo>
                  <a:cubicBezTo>
                    <a:pt x="1957" y="5056"/>
                    <a:pt x="3360" y="5864"/>
                    <a:pt x="3360" y="5864"/>
                  </a:cubicBezTo>
                  <a:cubicBezTo>
                    <a:pt x="3513" y="5941"/>
                    <a:pt x="3713" y="5982"/>
                    <a:pt x="3914" y="5982"/>
                  </a:cubicBezTo>
                  <a:cubicBezTo>
                    <a:pt x="4244" y="5982"/>
                    <a:pt x="4578" y="5871"/>
                    <a:pt x="4710" y="5620"/>
                  </a:cubicBezTo>
                  <a:cubicBezTo>
                    <a:pt x="4933" y="5226"/>
                    <a:pt x="4784" y="4791"/>
                    <a:pt x="4391" y="4578"/>
                  </a:cubicBezTo>
                  <a:cubicBezTo>
                    <a:pt x="4391" y="4578"/>
                    <a:pt x="2722" y="3845"/>
                    <a:pt x="2435" y="3600"/>
                  </a:cubicBezTo>
                  <a:cubicBezTo>
                    <a:pt x="2137" y="3366"/>
                    <a:pt x="1499" y="1782"/>
                    <a:pt x="1499" y="1782"/>
                  </a:cubicBezTo>
                  <a:cubicBezTo>
                    <a:pt x="1499" y="1782"/>
                    <a:pt x="1850" y="773"/>
                    <a:pt x="1755" y="698"/>
                  </a:cubicBezTo>
                  <a:cubicBezTo>
                    <a:pt x="1748" y="693"/>
                    <a:pt x="1740" y="690"/>
                    <a:pt x="1732" y="690"/>
                  </a:cubicBezTo>
                  <a:cubicBezTo>
                    <a:pt x="1619" y="690"/>
                    <a:pt x="1414" y="1230"/>
                    <a:pt x="1414" y="1230"/>
                  </a:cubicBezTo>
                  <a:cubicBezTo>
                    <a:pt x="1414" y="1230"/>
                    <a:pt x="1139" y="282"/>
                    <a:pt x="1028" y="282"/>
                  </a:cubicBezTo>
                  <a:cubicBezTo>
                    <a:pt x="1026" y="282"/>
                    <a:pt x="1023" y="283"/>
                    <a:pt x="1021" y="284"/>
                  </a:cubicBezTo>
                  <a:cubicBezTo>
                    <a:pt x="915" y="326"/>
                    <a:pt x="1096" y="1145"/>
                    <a:pt x="1096" y="1145"/>
                  </a:cubicBezTo>
                  <a:cubicBezTo>
                    <a:pt x="1096" y="1145"/>
                    <a:pt x="658" y="1"/>
                    <a:pt x="585" y="1"/>
                  </a:cubicBezTo>
                  <a:close/>
                </a:path>
              </a:pathLst>
            </a:custGeom>
            <a:solidFill>
              <a:srgbClr val="E2B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5" name="Google Shape;1671;p37">
              <a:extLst>
                <a:ext uri="{FF2B5EF4-FFF2-40B4-BE49-F238E27FC236}">
                  <a16:creationId xmlns:a16="http://schemas.microsoft.com/office/drawing/2014/main" id="{79EA2D2B-183F-3A6E-EC80-D62129CA5413}"/>
                </a:ext>
              </a:extLst>
            </p:cNvPr>
            <p:cNvSpPr/>
            <p:nvPr/>
          </p:nvSpPr>
          <p:spPr>
            <a:xfrm>
              <a:off x="1133525" y="1467825"/>
              <a:ext cx="159725" cy="132050"/>
            </a:xfrm>
            <a:custGeom>
              <a:avLst/>
              <a:gdLst/>
              <a:ahLst/>
              <a:cxnLst/>
              <a:rect l="l" t="t" r="r" b="b"/>
              <a:pathLst>
                <a:path w="6389" h="5282" extrusionOk="0">
                  <a:moveTo>
                    <a:pt x="3754" y="1"/>
                  </a:moveTo>
                  <a:cubicBezTo>
                    <a:pt x="3390" y="1"/>
                    <a:pt x="3021" y="88"/>
                    <a:pt x="2679" y="269"/>
                  </a:cubicBezTo>
                  <a:cubicBezTo>
                    <a:pt x="2573" y="322"/>
                    <a:pt x="2466" y="397"/>
                    <a:pt x="2371" y="492"/>
                  </a:cubicBezTo>
                  <a:lnTo>
                    <a:pt x="2105" y="737"/>
                  </a:lnTo>
                  <a:cubicBezTo>
                    <a:pt x="2020" y="811"/>
                    <a:pt x="1914" y="896"/>
                    <a:pt x="1807" y="960"/>
                  </a:cubicBezTo>
                  <a:lnTo>
                    <a:pt x="1552" y="854"/>
                  </a:lnTo>
                  <a:cubicBezTo>
                    <a:pt x="1526" y="842"/>
                    <a:pt x="1499" y="836"/>
                    <a:pt x="1472" y="836"/>
                  </a:cubicBezTo>
                  <a:cubicBezTo>
                    <a:pt x="1380" y="836"/>
                    <a:pt x="1292" y="903"/>
                    <a:pt x="1276" y="1002"/>
                  </a:cubicBezTo>
                  <a:lnTo>
                    <a:pt x="1233" y="1226"/>
                  </a:lnTo>
                  <a:cubicBezTo>
                    <a:pt x="1116" y="1279"/>
                    <a:pt x="989" y="1343"/>
                    <a:pt x="883" y="1428"/>
                  </a:cubicBezTo>
                  <a:cubicBezTo>
                    <a:pt x="0" y="2150"/>
                    <a:pt x="245" y="3097"/>
                    <a:pt x="883" y="4096"/>
                  </a:cubicBezTo>
                  <a:cubicBezTo>
                    <a:pt x="1329" y="4789"/>
                    <a:pt x="2139" y="5281"/>
                    <a:pt x="2891" y="5281"/>
                  </a:cubicBezTo>
                  <a:cubicBezTo>
                    <a:pt x="3176" y="5281"/>
                    <a:pt x="3454" y="5210"/>
                    <a:pt x="3699" y="5052"/>
                  </a:cubicBezTo>
                  <a:lnTo>
                    <a:pt x="4986" y="4276"/>
                  </a:lnTo>
                  <a:cubicBezTo>
                    <a:pt x="6070" y="3575"/>
                    <a:pt x="6389" y="2150"/>
                    <a:pt x="5708" y="1077"/>
                  </a:cubicBezTo>
                  <a:cubicBezTo>
                    <a:pt x="5269" y="385"/>
                    <a:pt x="4521" y="1"/>
                    <a:pt x="3754" y="1"/>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6" name="Google Shape;1672;p37">
              <a:extLst>
                <a:ext uri="{FF2B5EF4-FFF2-40B4-BE49-F238E27FC236}">
                  <a16:creationId xmlns:a16="http://schemas.microsoft.com/office/drawing/2014/main" id="{C7EDA7A4-DA50-EAF3-8A76-10C2522CC9C9}"/>
                </a:ext>
              </a:extLst>
            </p:cNvPr>
            <p:cNvSpPr/>
            <p:nvPr/>
          </p:nvSpPr>
          <p:spPr>
            <a:xfrm>
              <a:off x="1153450" y="1503500"/>
              <a:ext cx="23150" cy="18100"/>
            </a:xfrm>
            <a:custGeom>
              <a:avLst/>
              <a:gdLst/>
              <a:ahLst/>
              <a:cxnLst/>
              <a:rect l="l" t="t" r="r" b="b"/>
              <a:pathLst>
                <a:path w="926" h="724" fill="none" extrusionOk="0">
                  <a:moveTo>
                    <a:pt x="0" y="1"/>
                  </a:moveTo>
                  <a:cubicBezTo>
                    <a:pt x="0" y="1"/>
                    <a:pt x="11" y="723"/>
                    <a:pt x="925" y="713"/>
                  </a:cubicBezTo>
                </a:path>
              </a:pathLst>
            </a:custGeom>
            <a:noFill/>
            <a:ln w="3725" cap="rnd" cmpd="sng">
              <a:solidFill>
                <a:srgbClr val="C9805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7" name="Google Shape;1673;p37">
              <a:extLst>
                <a:ext uri="{FF2B5EF4-FFF2-40B4-BE49-F238E27FC236}">
                  <a16:creationId xmlns:a16="http://schemas.microsoft.com/office/drawing/2014/main" id="{484667F0-F019-3463-237C-44127C83951E}"/>
                </a:ext>
              </a:extLst>
            </p:cNvPr>
            <p:cNvSpPr/>
            <p:nvPr/>
          </p:nvSpPr>
          <p:spPr>
            <a:xfrm>
              <a:off x="1184550" y="1492775"/>
              <a:ext cx="11975" cy="10650"/>
            </a:xfrm>
            <a:custGeom>
              <a:avLst/>
              <a:gdLst/>
              <a:ahLst/>
              <a:cxnLst/>
              <a:rect l="l" t="t" r="r" b="b"/>
              <a:pathLst>
                <a:path w="479" h="426" extrusionOk="0">
                  <a:moveTo>
                    <a:pt x="241" y="0"/>
                  </a:moveTo>
                  <a:cubicBezTo>
                    <a:pt x="207" y="0"/>
                    <a:pt x="172" y="9"/>
                    <a:pt x="138" y="26"/>
                  </a:cubicBezTo>
                  <a:cubicBezTo>
                    <a:pt x="32" y="79"/>
                    <a:pt x="0" y="206"/>
                    <a:pt x="53" y="313"/>
                  </a:cubicBezTo>
                  <a:cubicBezTo>
                    <a:pt x="88" y="390"/>
                    <a:pt x="156" y="425"/>
                    <a:pt x="231" y="425"/>
                  </a:cubicBezTo>
                  <a:cubicBezTo>
                    <a:pt x="270" y="425"/>
                    <a:pt x="311" y="416"/>
                    <a:pt x="351" y="398"/>
                  </a:cubicBezTo>
                  <a:cubicBezTo>
                    <a:pt x="457" y="345"/>
                    <a:pt x="479" y="217"/>
                    <a:pt x="425" y="111"/>
                  </a:cubicBezTo>
                  <a:cubicBezTo>
                    <a:pt x="382" y="38"/>
                    <a:pt x="314" y="0"/>
                    <a:pt x="241" y="0"/>
                  </a:cubicBezTo>
                  <a:close/>
                </a:path>
              </a:pathLst>
            </a:custGeom>
            <a:solidFill>
              <a:srgbClr val="5F35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8" name="Google Shape;1674;p37">
              <a:extLst>
                <a:ext uri="{FF2B5EF4-FFF2-40B4-BE49-F238E27FC236}">
                  <a16:creationId xmlns:a16="http://schemas.microsoft.com/office/drawing/2014/main" id="{2B04387D-69B5-364A-5F68-F8D40ED4E111}"/>
                </a:ext>
              </a:extLst>
            </p:cNvPr>
            <p:cNvSpPr/>
            <p:nvPr/>
          </p:nvSpPr>
          <p:spPr>
            <a:xfrm>
              <a:off x="1202875" y="1485700"/>
              <a:ext cx="9850" cy="17825"/>
            </a:xfrm>
            <a:custGeom>
              <a:avLst/>
              <a:gdLst/>
              <a:ahLst/>
              <a:cxnLst/>
              <a:rect l="l" t="t" r="r" b="b"/>
              <a:pathLst>
                <a:path w="394" h="713" fill="none" extrusionOk="0">
                  <a:moveTo>
                    <a:pt x="1" y="0"/>
                  </a:moveTo>
                  <a:cubicBezTo>
                    <a:pt x="1" y="0"/>
                    <a:pt x="394" y="245"/>
                    <a:pt x="118" y="713"/>
                  </a:cubicBezTo>
                </a:path>
              </a:pathLst>
            </a:custGeom>
            <a:noFill/>
            <a:ln w="2650" cap="rnd" cmpd="sng">
              <a:solidFill>
                <a:srgbClr val="73443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9" name="Google Shape;1675;p37">
              <a:extLst>
                <a:ext uri="{FF2B5EF4-FFF2-40B4-BE49-F238E27FC236}">
                  <a16:creationId xmlns:a16="http://schemas.microsoft.com/office/drawing/2014/main" id="{005D1CD2-734C-8DB6-A936-87DE51CC26D8}"/>
                </a:ext>
              </a:extLst>
            </p:cNvPr>
            <p:cNvSpPr/>
            <p:nvPr/>
          </p:nvSpPr>
          <p:spPr>
            <a:xfrm>
              <a:off x="1171525" y="1511425"/>
              <a:ext cx="29775" cy="26275"/>
            </a:xfrm>
            <a:custGeom>
              <a:avLst/>
              <a:gdLst/>
              <a:ahLst/>
              <a:cxnLst/>
              <a:rect l="l" t="t" r="r" b="b"/>
              <a:pathLst>
                <a:path w="1191" h="1051" extrusionOk="0">
                  <a:moveTo>
                    <a:pt x="591" y="0"/>
                  </a:moveTo>
                  <a:cubicBezTo>
                    <a:pt x="498" y="0"/>
                    <a:pt x="404" y="25"/>
                    <a:pt x="319" y="77"/>
                  </a:cubicBezTo>
                  <a:cubicBezTo>
                    <a:pt x="75" y="236"/>
                    <a:pt x="0" y="555"/>
                    <a:pt x="149" y="789"/>
                  </a:cubicBezTo>
                  <a:cubicBezTo>
                    <a:pt x="254" y="956"/>
                    <a:pt x="427" y="1051"/>
                    <a:pt x="603" y="1051"/>
                  </a:cubicBezTo>
                  <a:cubicBezTo>
                    <a:pt x="695" y="1051"/>
                    <a:pt x="788" y="1025"/>
                    <a:pt x="872" y="970"/>
                  </a:cubicBezTo>
                  <a:cubicBezTo>
                    <a:pt x="1116" y="810"/>
                    <a:pt x="1191" y="492"/>
                    <a:pt x="1042" y="247"/>
                  </a:cubicBezTo>
                  <a:cubicBezTo>
                    <a:pt x="938" y="88"/>
                    <a:pt x="766" y="0"/>
                    <a:pt x="591" y="0"/>
                  </a:cubicBezTo>
                  <a:close/>
                </a:path>
              </a:pathLst>
            </a:custGeom>
            <a:solidFill>
              <a:srgbClr val="D8857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0" name="Google Shape;1676;p37">
              <a:extLst>
                <a:ext uri="{FF2B5EF4-FFF2-40B4-BE49-F238E27FC236}">
                  <a16:creationId xmlns:a16="http://schemas.microsoft.com/office/drawing/2014/main" id="{1DD47E96-6B68-9225-BAE3-0807824C709C}"/>
                </a:ext>
              </a:extLst>
            </p:cNvPr>
            <p:cNvSpPr/>
            <p:nvPr/>
          </p:nvSpPr>
          <p:spPr>
            <a:xfrm>
              <a:off x="1184550" y="1455075"/>
              <a:ext cx="117600" cy="146175"/>
            </a:xfrm>
            <a:custGeom>
              <a:avLst/>
              <a:gdLst/>
              <a:ahLst/>
              <a:cxnLst/>
              <a:rect l="l" t="t" r="r" b="b"/>
              <a:pathLst>
                <a:path w="4704" h="5847" extrusionOk="0">
                  <a:moveTo>
                    <a:pt x="1292" y="1"/>
                  </a:moveTo>
                  <a:cubicBezTo>
                    <a:pt x="1040" y="1"/>
                    <a:pt x="914" y="301"/>
                    <a:pt x="914" y="301"/>
                  </a:cubicBezTo>
                  <a:cubicBezTo>
                    <a:pt x="914" y="301"/>
                    <a:pt x="574" y="1087"/>
                    <a:pt x="2158" y="2650"/>
                  </a:cubicBezTo>
                  <a:cubicBezTo>
                    <a:pt x="2158" y="2650"/>
                    <a:pt x="1148" y="3298"/>
                    <a:pt x="1254" y="4351"/>
                  </a:cubicBezTo>
                  <a:cubicBezTo>
                    <a:pt x="1254" y="4351"/>
                    <a:pt x="0" y="5180"/>
                    <a:pt x="149" y="5626"/>
                  </a:cubicBezTo>
                  <a:cubicBezTo>
                    <a:pt x="191" y="5754"/>
                    <a:pt x="582" y="5846"/>
                    <a:pt x="1108" y="5846"/>
                  </a:cubicBezTo>
                  <a:cubicBezTo>
                    <a:pt x="2460" y="5846"/>
                    <a:pt x="4704" y="5238"/>
                    <a:pt x="4199" y="3064"/>
                  </a:cubicBezTo>
                  <a:cubicBezTo>
                    <a:pt x="4199" y="3064"/>
                    <a:pt x="3965" y="768"/>
                    <a:pt x="2126" y="322"/>
                  </a:cubicBezTo>
                  <a:cubicBezTo>
                    <a:pt x="2126" y="322"/>
                    <a:pt x="2137" y="141"/>
                    <a:pt x="2062" y="35"/>
                  </a:cubicBezTo>
                  <a:cubicBezTo>
                    <a:pt x="2055" y="22"/>
                    <a:pt x="2040" y="16"/>
                    <a:pt x="2020" y="16"/>
                  </a:cubicBezTo>
                  <a:cubicBezTo>
                    <a:pt x="1879" y="16"/>
                    <a:pt x="1478" y="311"/>
                    <a:pt x="1478" y="311"/>
                  </a:cubicBezTo>
                  <a:cubicBezTo>
                    <a:pt x="1478" y="311"/>
                    <a:pt x="1425" y="3"/>
                    <a:pt x="1329" y="3"/>
                  </a:cubicBezTo>
                  <a:cubicBezTo>
                    <a:pt x="1316" y="2"/>
                    <a:pt x="1304" y="1"/>
                    <a:pt x="1292" y="1"/>
                  </a:cubicBezTo>
                  <a:close/>
                </a:path>
              </a:pathLst>
            </a:custGeom>
            <a:solidFill>
              <a:srgbClr val="5933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1" name="Google Shape;1677;p37">
              <a:extLst>
                <a:ext uri="{FF2B5EF4-FFF2-40B4-BE49-F238E27FC236}">
                  <a16:creationId xmlns:a16="http://schemas.microsoft.com/office/drawing/2014/main" id="{BFE8A02F-D4CA-69CB-E7C5-8470E197D092}"/>
                </a:ext>
              </a:extLst>
            </p:cNvPr>
            <p:cNvSpPr/>
            <p:nvPr/>
          </p:nvSpPr>
          <p:spPr>
            <a:xfrm>
              <a:off x="1197825" y="1547100"/>
              <a:ext cx="38825" cy="32250"/>
            </a:xfrm>
            <a:custGeom>
              <a:avLst/>
              <a:gdLst/>
              <a:ahLst/>
              <a:cxnLst/>
              <a:rect l="l" t="t" r="r" b="b"/>
              <a:pathLst>
                <a:path w="1553" h="1290" extrusionOk="0">
                  <a:moveTo>
                    <a:pt x="896" y="0"/>
                  </a:moveTo>
                  <a:cubicBezTo>
                    <a:pt x="742" y="0"/>
                    <a:pt x="579" y="49"/>
                    <a:pt x="436" y="149"/>
                  </a:cubicBezTo>
                  <a:cubicBezTo>
                    <a:pt x="107" y="393"/>
                    <a:pt x="1" y="787"/>
                    <a:pt x="192" y="1063"/>
                  </a:cubicBezTo>
                  <a:cubicBezTo>
                    <a:pt x="291" y="1214"/>
                    <a:pt x="463" y="1289"/>
                    <a:pt x="652" y="1289"/>
                  </a:cubicBezTo>
                  <a:cubicBezTo>
                    <a:pt x="807" y="1289"/>
                    <a:pt x="973" y="1238"/>
                    <a:pt x="1117" y="1137"/>
                  </a:cubicBezTo>
                  <a:cubicBezTo>
                    <a:pt x="1446" y="893"/>
                    <a:pt x="1553" y="489"/>
                    <a:pt x="1372" y="223"/>
                  </a:cubicBezTo>
                  <a:cubicBezTo>
                    <a:pt x="1266" y="76"/>
                    <a:pt x="1088" y="0"/>
                    <a:pt x="896" y="0"/>
                  </a:cubicBezTo>
                  <a:close/>
                </a:path>
              </a:pathLst>
            </a:custGeom>
            <a:solidFill>
              <a:srgbClr val="E2B3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2" name="Google Shape;1678;p37">
              <a:extLst>
                <a:ext uri="{FF2B5EF4-FFF2-40B4-BE49-F238E27FC236}">
                  <a16:creationId xmlns:a16="http://schemas.microsoft.com/office/drawing/2014/main" id="{5589FB60-876C-5D5B-CD22-39B2B1904AF4}"/>
                </a:ext>
              </a:extLst>
            </p:cNvPr>
            <p:cNvSpPr/>
            <p:nvPr/>
          </p:nvSpPr>
          <p:spPr>
            <a:xfrm>
              <a:off x="853975" y="1483700"/>
              <a:ext cx="480200" cy="191025"/>
            </a:xfrm>
            <a:custGeom>
              <a:avLst/>
              <a:gdLst/>
              <a:ahLst/>
              <a:cxnLst/>
              <a:rect l="l" t="t" r="r" b="b"/>
              <a:pathLst>
                <a:path w="19208" h="7641" extrusionOk="0">
                  <a:moveTo>
                    <a:pt x="16682" y="1"/>
                  </a:moveTo>
                  <a:cubicBezTo>
                    <a:pt x="16625" y="1"/>
                    <a:pt x="16566" y="27"/>
                    <a:pt x="16529" y="80"/>
                  </a:cubicBezTo>
                  <a:cubicBezTo>
                    <a:pt x="16148" y="794"/>
                    <a:pt x="15300" y="2740"/>
                    <a:pt x="12693" y="2740"/>
                  </a:cubicBezTo>
                  <a:cubicBezTo>
                    <a:pt x="11807" y="2740"/>
                    <a:pt x="10718" y="2515"/>
                    <a:pt x="9375" y="1941"/>
                  </a:cubicBezTo>
                  <a:cubicBezTo>
                    <a:pt x="8185" y="1515"/>
                    <a:pt x="7086" y="1339"/>
                    <a:pt x="6094" y="1339"/>
                  </a:cubicBezTo>
                  <a:cubicBezTo>
                    <a:pt x="2256" y="1339"/>
                    <a:pt x="1" y="3969"/>
                    <a:pt x="127" y="4949"/>
                  </a:cubicBezTo>
                  <a:cubicBezTo>
                    <a:pt x="213" y="5644"/>
                    <a:pt x="207" y="7641"/>
                    <a:pt x="3762" y="7641"/>
                  </a:cubicBezTo>
                  <a:cubicBezTo>
                    <a:pt x="5047" y="7641"/>
                    <a:pt x="6797" y="7380"/>
                    <a:pt x="9184" y="6703"/>
                  </a:cubicBezTo>
                  <a:cubicBezTo>
                    <a:pt x="19208" y="5310"/>
                    <a:pt x="18283" y="2600"/>
                    <a:pt x="16827" y="80"/>
                  </a:cubicBezTo>
                  <a:cubicBezTo>
                    <a:pt x="16795" y="27"/>
                    <a:pt x="16739" y="1"/>
                    <a:pt x="16682" y="1"/>
                  </a:cubicBezTo>
                  <a:close/>
                </a:path>
              </a:pathLst>
            </a:custGeom>
            <a:solidFill>
              <a:schemeClr val="accent2"/>
            </a:solidFill>
            <a:ln>
              <a:solidFill>
                <a:schemeClr val="accent2"/>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3" name="Google Shape;1679;p37">
              <a:extLst>
                <a:ext uri="{FF2B5EF4-FFF2-40B4-BE49-F238E27FC236}">
                  <a16:creationId xmlns:a16="http://schemas.microsoft.com/office/drawing/2014/main" id="{2FC124BB-33C9-E616-AF58-98571AE67B11}"/>
                </a:ext>
              </a:extLst>
            </p:cNvPr>
            <p:cNvSpPr/>
            <p:nvPr/>
          </p:nvSpPr>
          <p:spPr>
            <a:xfrm>
              <a:off x="904175" y="1432550"/>
              <a:ext cx="388275" cy="134175"/>
            </a:xfrm>
            <a:custGeom>
              <a:avLst/>
              <a:gdLst/>
              <a:ahLst/>
              <a:cxnLst/>
              <a:rect l="l" t="t" r="r" b="b"/>
              <a:pathLst>
                <a:path w="15531" h="5367" extrusionOk="0">
                  <a:moveTo>
                    <a:pt x="15053" y="1"/>
                  </a:moveTo>
                  <a:cubicBezTo>
                    <a:pt x="14527" y="979"/>
                    <a:pt x="13066" y="3299"/>
                    <a:pt x="9470" y="3299"/>
                  </a:cubicBezTo>
                  <a:cubicBezTo>
                    <a:pt x="8340" y="3299"/>
                    <a:pt x="7000" y="3070"/>
                    <a:pt x="5411" y="2499"/>
                  </a:cubicBezTo>
                  <a:cubicBezTo>
                    <a:pt x="3810" y="1931"/>
                    <a:pt x="2330" y="1687"/>
                    <a:pt x="993" y="1687"/>
                  </a:cubicBezTo>
                  <a:cubicBezTo>
                    <a:pt x="653" y="1687"/>
                    <a:pt x="322" y="1703"/>
                    <a:pt x="1" y="1733"/>
                  </a:cubicBezTo>
                  <a:lnTo>
                    <a:pt x="479" y="3806"/>
                  </a:lnTo>
                  <a:cubicBezTo>
                    <a:pt x="800" y="3776"/>
                    <a:pt x="1131" y="3760"/>
                    <a:pt x="1471" y="3760"/>
                  </a:cubicBezTo>
                  <a:cubicBezTo>
                    <a:pt x="2808" y="3760"/>
                    <a:pt x="4288" y="4004"/>
                    <a:pt x="5890" y="4571"/>
                  </a:cubicBezTo>
                  <a:cubicBezTo>
                    <a:pt x="7476" y="5139"/>
                    <a:pt x="8815" y="5367"/>
                    <a:pt x="9943" y="5367"/>
                  </a:cubicBezTo>
                  <a:cubicBezTo>
                    <a:pt x="13547" y="5367"/>
                    <a:pt x="15005" y="3045"/>
                    <a:pt x="15531" y="2073"/>
                  </a:cubicBezTo>
                  <a:lnTo>
                    <a:pt x="15053" y="1"/>
                  </a:lnTo>
                  <a:close/>
                </a:path>
              </a:pathLst>
            </a:custGeom>
            <a:solidFill>
              <a:schemeClr val="lt1"/>
            </a:solidFill>
            <a:ln>
              <a:solidFill>
                <a:schemeClr val="accent2">
                  <a:lumMod val="75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4" name="Google Shape;1680;p37">
              <a:extLst>
                <a:ext uri="{FF2B5EF4-FFF2-40B4-BE49-F238E27FC236}">
                  <a16:creationId xmlns:a16="http://schemas.microsoft.com/office/drawing/2014/main" id="{A1EBEE7F-F137-4F44-7F63-9F801EA8B722}"/>
                </a:ext>
              </a:extLst>
            </p:cNvPr>
            <p:cNvSpPr/>
            <p:nvPr/>
          </p:nvSpPr>
          <p:spPr>
            <a:xfrm>
              <a:off x="946975" y="1133600"/>
              <a:ext cx="99400" cy="166075"/>
            </a:xfrm>
            <a:custGeom>
              <a:avLst/>
              <a:gdLst/>
              <a:ahLst/>
              <a:cxnLst/>
              <a:rect l="l" t="t" r="r" b="b"/>
              <a:pathLst>
                <a:path w="3976" h="6643" extrusionOk="0">
                  <a:moveTo>
                    <a:pt x="32" y="0"/>
                  </a:moveTo>
                  <a:lnTo>
                    <a:pt x="0" y="5995"/>
                  </a:lnTo>
                  <a:cubicBezTo>
                    <a:pt x="739" y="6501"/>
                    <a:pt x="1605" y="6643"/>
                    <a:pt x="2353" y="6643"/>
                  </a:cubicBezTo>
                  <a:cubicBezTo>
                    <a:pt x="2832" y="6643"/>
                    <a:pt x="3263" y="6585"/>
                    <a:pt x="3582" y="6527"/>
                  </a:cubicBezTo>
                  <a:cubicBezTo>
                    <a:pt x="3816" y="6484"/>
                    <a:pt x="3976" y="6272"/>
                    <a:pt x="3965" y="6038"/>
                  </a:cubicBezTo>
                  <a:lnTo>
                    <a:pt x="3508" y="2594"/>
                  </a:lnTo>
                  <a:lnTo>
                    <a:pt x="32" y="0"/>
                  </a:ln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5" name="Google Shape;1681;p37">
              <a:extLst>
                <a:ext uri="{FF2B5EF4-FFF2-40B4-BE49-F238E27FC236}">
                  <a16:creationId xmlns:a16="http://schemas.microsoft.com/office/drawing/2014/main" id="{7F8ED479-A8AF-247E-50FA-A524D25E971A}"/>
                </a:ext>
              </a:extLst>
            </p:cNvPr>
            <p:cNvSpPr/>
            <p:nvPr/>
          </p:nvSpPr>
          <p:spPr>
            <a:xfrm>
              <a:off x="947500" y="1111800"/>
              <a:ext cx="102600" cy="127725"/>
            </a:xfrm>
            <a:custGeom>
              <a:avLst/>
              <a:gdLst/>
              <a:ahLst/>
              <a:cxnLst/>
              <a:rect l="l" t="t" r="r" b="b"/>
              <a:pathLst>
                <a:path w="4104" h="5109" extrusionOk="0">
                  <a:moveTo>
                    <a:pt x="0" y="0"/>
                  </a:moveTo>
                  <a:lnTo>
                    <a:pt x="0" y="2615"/>
                  </a:lnTo>
                  <a:cubicBezTo>
                    <a:pt x="1673" y="4499"/>
                    <a:pt x="2708" y="5109"/>
                    <a:pt x="3341" y="5109"/>
                  </a:cubicBezTo>
                  <a:cubicBezTo>
                    <a:pt x="3726" y="5109"/>
                    <a:pt x="3963" y="4883"/>
                    <a:pt x="4104" y="4582"/>
                  </a:cubicBezTo>
                  <a:lnTo>
                    <a:pt x="4018" y="3413"/>
                  </a:lnTo>
                  <a:lnTo>
                    <a:pt x="3359" y="415"/>
                  </a:lnTo>
                  <a:lnTo>
                    <a:pt x="0" y="0"/>
                  </a:lnTo>
                  <a:close/>
                </a:path>
              </a:pathLst>
            </a:custGeom>
            <a:solidFill>
              <a:srgbClr val="8E4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6" name="Google Shape;1682;p37">
              <a:extLst>
                <a:ext uri="{FF2B5EF4-FFF2-40B4-BE49-F238E27FC236}">
                  <a16:creationId xmlns:a16="http://schemas.microsoft.com/office/drawing/2014/main" id="{6C8150FA-1A61-86B5-4FD0-0A5935122E64}"/>
                </a:ext>
              </a:extLst>
            </p:cNvPr>
            <p:cNvSpPr/>
            <p:nvPr/>
          </p:nvSpPr>
          <p:spPr>
            <a:xfrm>
              <a:off x="932350" y="908175"/>
              <a:ext cx="270825" cy="313000"/>
            </a:xfrm>
            <a:custGeom>
              <a:avLst/>
              <a:gdLst/>
              <a:ahLst/>
              <a:cxnLst/>
              <a:rect l="l" t="t" r="r" b="b"/>
              <a:pathLst>
                <a:path w="10833" h="12520" extrusionOk="0">
                  <a:moveTo>
                    <a:pt x="5831" y="0"/>
                  </a:moveTo>
                  <a:cubicBezTo>
                    <a:pt x="3884" y="0"/>
                    <a:pt x="2104" y="1310"/>
                    <a:pt x="1584" y="3298"/>
                  </a:cubicBezTo>
                  <a:lnTo>
                    <a:pt x="606" y="7104"/>
                  </a:lnTo>
                  <a:cubicBezTo>
                    <a:pt x="1" y="9442"/>
                    <a:pt x="2913" y="12259"/>
                    <a:pt x="3934" y="12461"/>
                  </a:cubicBezTo>
                  <a:cubicBezTo>
                    <a:pt x="4073" y="12490"/>
                    <a:pt x="4337" y="12520"/>
                    <a:pt x="4674" y="12520"/>
                  </a:cubicBezTo>
                  <a:cubicBezTo>
                    <a:pt x="5929" y="12520"/>
                    <a:pt x="8193" y="12113"/>
                    <a:pt x="8738" y="9782"/>
                  </a:cubicBezTo>
                  <a:cubicBezTo>
                    <a:pt x="8738" y="9782"/>
                    <a:pt x="9387" y="7603"/>
                    <a:pt x="9504" y="7072"/>
                  </a:cubicBezTo>
                  <a:cubicBezTo>
                    <a:pt x="9610" y="6540"/>
                    <a:pt x="10067" y="5488"/>
                    <a:pt x="10067" y="5488"/>
                  </a:cubicBezTo>
                  <a:cubicBezTo>
                    <a:pt x="10832" y="3171"/>
                    <a:pt x="9270" y="758"/>
                    <a:pt x="6931" y="141"/>
                  </a:cubicBezTo>
                  <a:cubicBezTo>
                    <a:pt x="6563" y="46"/>
                    <a:pt x="6194" y="0"/>
                    <a:pt x="5831" y="0"/>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7" name="Google Shape;1683;p37">
              <a:extLst>
                <a:ext uri="{FF2B5EF4-FFF2-40B4-BE49-F238E27FC236}">
                  <a16:creationId xmlns:a16="http://schemas.microsoft.com/office/drawing/2014/main" id="{821AA6EF-3180-26E6-3D51-99F0DCF34457}"/>
                </a:ext>
              </a:extLst>
            </p:cNvPr>
            <p:cNvSpPr/>
            <p:nvPr/>
          </p:nvSpPr>
          <p:spPr>
            <a:xfrm>
              <a:off x="1066025" y="1081100"/>
              <a:ext cx="17025" cy="15900"/>
            </a:xfrm>
            <a:custGeom>
              <a:avLst/>
              <a:gdLst/>
              <a:ahLst/>
              <a:cxnLst/>
              <a:rect l="l" t="t" r="r" b="b"/>
              <a:pathLst>
                <a:path w="681" h="636" extrusionOk="0">
                  <a:moveTo>
                    <a:pt x="334" y="0"/>
                  </a:moveTo>
                  <a:cubicBezTo>
                    <a:pt x="187" y="0"/>
                    <a:pt x="59" y="102"/>
                    <a:pt x="22" y="261"/>
                  </a:cubicBezTo>
                  <a:cubicBezTo>
                    <a:pt x="0" y="431"/>
                    <a:pt x="107" y="591"/>
                    <a:pt x="277" y="633"/>
                  </a:cubicBezTo>
                  <a:cubicBezTo>
                    <a:pt x="291" y="635"/>
                    <a:pt x="306" y="636"/>
                    <a:pt x="320" y="636"/>
                  </a:cubicBezTo>
                  <a:cubicBezTo>
                    <a:pt x="473" y="636"/>
                    <a:pt x="610" y="534"/>
                    <a:pt x="649" y="378"/>
                  </a:cubicBezTo>
                  <a:cubicBezTo>
                    <a:pt x="681" y="208"/>
                    <a:pt x="574" y="49"/>
                    <a:pt x="394" y="6"/>
                  </a:cubicBezTo>
                  <a:cubicBezTo>
                    <a:pt x="373" y="2"/>
                    <a:pt x="353" y="0"/>
                    <a:pt x="334" y="0"/>
                  </a:cubicBezTo>
                  <a:close/>
                </a:path>
              </a:pathLst>
            </a:custGeom>
            <a:solidFill>
              <a:srgbClr val="5347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8" name="Google Shape;1684;p37">
              <a:extLst>
                <a:ext uri="{FF2B5EF4-FFF2-40B4-BE49-F238E27FC236}">
                  <a16:creationId xmlns:a16="http://schemas.microsoft.com/office/drawing/2014/main" id="{96A7352F-1BFF-FBF0-6301-FB37050A40C9}"/>
                </a:ext>
              </a:extLst>
            </p:cNvPr>
            <p:cNvSpPr/>
            <p:nvPr/>
          </p:nvSpPr>
          <p:spPr>
            <a:xfrm>
              <a:off x="1121825" y="1092325"/>
              <a:ext cx="17025" cy="15925"/>
            </a:xfrm>
            <a:custGeom>
              <a:avLst/>
              <a:gdLst/>
              <a:ahLst/>
              <a:cxnLst/>
              <a:rect l="l" t="t" r="r" b="b"/>
              <a:pathLst>
                <a:path w="681" h="637" extrusionOk="0">
                  <a:moveTo>
                    <a:pt x="351" y="1"/>
                  </a:moveTo>
                  <a:cubicBezTo>
                    <a:pt x="197" y="1"/>
                    <a:pt x="61" y="103"/>
                    <a:pt x="22" y="259"/>
                  </a:cubicBezTo>
                  <a:cubicBezTo>
                    <a:pt x="1" y="429"/>
                    <a:pt x="107" y="588"/>
                    <a:pt x="277" y="631"/>
                  </a:cubicBezTo>
                  <a:cubicBezTo>
                    <a:pt x="297" y="634"/>
                    <a:pt x="317" y="636"/>
                    <a:pt x="337" y="636"/>
                  </a:cubicBezTo>
                  <a:cubicBezTo>
                    <a:pt x="483" y="636"/>
                    <a:pt x="611" y="535"/>
                    <a:pt x="649" y="375"/>
                  </a:cubicBezTo>
                  <a:cubicBezTo>
                    <a:pt x="681" y="205"/>
                    <a:pt x="575" y="35"/>
                    <a:pt x="394" y="3"/>
                  </a:cubicBezTo>
                  <a:cubicBezTo>
                    <a:pt x="379" y="2"/>
                    <a:pt x="365" y="1"/>
                    <a:pt x="351" y="1"/>
                  </a:cubicBezTo>
                  <a:close/>
                </a:path>
              </a:pathLst>
            </a:custGeom>
            <a:solidFill>
              <a:srgbClr val="5347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9" name="Google Shape;1685;p37">
              <a:extLst>
                <a:ext uri="{FF2B5EF4-FFF2-40B4-BE49-F238E27FC236}">
                  <a16:creationId xmlns:a16="http://schemas.microsoft.com/office/drawing/2014/main" id="{18F2804E-F7C2-3F95-3688-0A7716415B83}"/>
                </a:ext>
              </a:extLst>
            </p:cNvPr>
            <p:cNvSpPr/>
            <p:nvPr/>
          </p:nvSpPr>
          <p:spPr>
            <a:xfrm>
              <a:off x="1088875" y="1080175"/>
              <a:ext cx="17575" cy="53175"/>
            </a:xfrm>
            <a:custGeom>
              <a:avLst/>
              <a:gdLst/>
              <a:ahLst/>
              <a:cxnLst/>
              <a:rect l="l" t="t" r="r" b="b"/>
              <a:pathLst>
                <a:path w="703" h="2127" fill="none" extrusionOk="0">
                  <a:moveTo>
                    <a:pt x="596" y="0"/>
                  </a:moveTo>
                  <a:cubicBezTo>
                    <a:pt x="458" y="861"/>
                    <a:pt x="702" y="1839"/>
                    <a:pt x="702" y="1839"/>
                  </a:cubicBezTo>
                  <a:lnTo>
                    <a:pt x="0" y="2126"/>
                  </a:lnTo>
                </a:path>
              </a:pathLst>
            </a:custGeom>
            <a:noFill/>
            <a:ln w="4775" cap="rnd" cmpd="sng">
              <a:solidFill>
                <a:srgbClr val="C9805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0" name="Google Shape;1686;p37">
              <a:extLst>
                <a:ext uri="{FF2B5EF4-FFF2-40B4-BE49-F238E27FC236}">
                  <a16:creationId xmlns:a16="http://schemas.microsoft.com/office/drawing/2014/main" id="{D0DAC2D4-04C6-B914-CDC7-3410BFB4DF4E}"/>
                </a:ext>
              </a:extLst>
            </p:cNvPr>
            <p:cNvSpPr/>
            <p:nvPr/>
          </p:nvSpPr>
          <p:spPr>
            <a:xfrm>
              <a:off x="1055925" y="1054675"/>
              <a:ext cx="25275" cy="14900"/>
            </a:xfrm>
            <a:custGeom>
              <a:avLst/>
              <a:gdLst/>
              <a:ahLst/>
              <a:cxnLst/>
              <a:rect l="l" t="t" r="r" b="b"/>
              <a:pathLst>
                <a:path w="1011" h="596" fill="none" extrusionOk="0">
                  <a:moveTo>
                    <a:pt x="0" y="574"/>
                  </a:moveTo>
                  <a:cubicBezTo>
                    <a:pt x="255" y="595"/>
                    <a:pt x="734" y="553"/>
                    <a:pt x="1010" y="0"/>
                  </a:cubicBezTo>
                </a:path>
              </a:pathLst>
            </a:custGeom>
            <a:noFill/>
            <a:ln w="10100" cap="rnd" cmpd="sng">
              <a:solidFill>
                <a:srgbClr val="73443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1" name="Google Shape;1687;p37">
              <a:extLst>
                <a:ext uri="{FF2B5EF4-FFF2-40B4-BE49-F238E27FC236}">
                  <a16:creationId xmlns:a16="http://schemas.microsoft.com/office/drawing/2014/main" id="{4B2A2C5B-40AF-865C-BE9C-BC256016E4EF}"/>
                </a:ext>
              </a:extLst>
            </p:cNvPr>
            <p:cNvSpPr/>
            <p:nvPr/>
          </p:nvSpPr>
          <p:spPr>
            <a:xfrm>
              <a:off x="1131650" y="1062625"/>
              <a:ext cx="20750" cy="19700"/>
            </a:xfrm>
            <a:custGeom>
              <a:avLst/>
              <a:gdLst/>
              <a:ahLst/>
              <a:cxnLst/>
              <a:rect l="l" t="t" r="r" b="b"/>
              <a:pathLst>
                <a:path w="830" h="788" fill="none" extrusionOk="0">
                  <a:moveTo>
                    <a:pt x="830" y="788"/>
                  </a:moveTo>
                  <a:cubicBezTo>
                    <a:pt x="564" y="745"/>
                    <a:pt x="139" y="586"/>
                    <a:pt x="1" y="1"/>
                  </a:cubicBezTo>
                </a:path>
              </a:pathLst>
            </a:custGeom>
            <a:noFill/>
            <a:ln w="10100" cap="rnd" cmpd="sng">
              <a:solidFill>
                <a:srgbClr val="73443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2" name="Google Shape;1688;p37">
              <a:extLst>
                <a:ext uri="{FF2B5EF4-FFF2-40B4-BE49-F238E27FC236}">
                  <a16:creationId xmlns:a16="http://schemas.microsoft.com/office/drawing/2014/main" id="{574885F5-D14B-AC90-E725-78317507A321}"/>
                </a:ext>
              </a:extLst>
            </p:cNvPr>
            <p:cNvSpPr/>
            <p:nvPr/>
          </p:nvSpPr>
          <p:spPr>
            <a:xfrm>
              <a:off x="1013125" y="1097325"/>
              <a:ext cx="43875" cy="40475"/>
            </a:xfrm>
            <a:custGeom>
              <a:avLst/>
              <a:gdLst/>
              <a:ahLst/>
              <a:cxnLst/>
              <a:rect l="l" t="t" r="r" b="b"/>
              <a:pathLst>
                <a:path w="1755" h="1619" extrusionOk="0">
                  <a:moveTo>
                    <a:pt x="881" y="1"/>
                  </a:moveTo>
                  <a:cubicBezTo>
                    <a:pt x="498" y="1"/>
                    <a:pt x="161" y="260"/>
                    <a:pt x="86" y="643"/>
                  </a:cubicBezTo>
                  <a:cubicBezTo>
                    <a:pt x="1" y="1079"/>
                    <a:pt x="277" y="1504"/>
                    <a:pt x="703" y="1600"/>
                  </a:cubicBezTo>
                  <a:cubicBezTo>
                    <a:pt x="762" y="1613"/>
                    <a:pt x="821" y="1619"/>
                    <a:pt x="879" y="1619"/>
                  </a:cubicBezTo>
                  <a:cubicBezTo>
                    <a:pt x="1256" y="1619"/>
                    <a:pt x="1586" y="1360"/>
                    <a:pt x="1659" y="973"/>
                  </a:cubicBezTo>
                  <a:cubicBezTo>
                    <a:pt x="1755" y="537"/>
                    <a:pt x="1479" y="112"/>
                    <a:pt x="1043" y="16"/>
                  </a:cubicBezTo>
                  <a:cubicBezTo>
                    <a:pt x="988" y="6"/>
                    <a:pt x="934" y="1"/>
                    <a:pt x="881" y="1"/>
                  </a:cubicBezTo>
                  <a:close/>
                </a:path>
              </a:pathLst>
            </a:custGeom>
            <a:solidFill>
              <a:srgbClr val="D8857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3" name="Google Shape;1689;p37">
              <a:extLst>
                <a:ext uri="{FF2B5EF4-FFF2-40B4-BE49-F238E27FC236}">
                  <a16:creationId xmlns:a16="http://schemas.microsoft.com/office/drawing/2014/main" id="{61924EB7-D8DB-3B6A-400B-95814B94AC0B}"/>
                </a:ext>
              </a:extLst>
            </p:cNvPr>
            <p:cNvSpPr/>
            <p:nvPr/>
          </p:nvSpPr>
          <p:spPr>
            <a:xfrm>
              <a:off x="1104825" y="1125675"/>
              <a:ext cx="43875" cy="40300"/>
            </a:xfrm>
            <a:custGeom>
              <a:avLst/>
              <a:gdLst/>
              <a:ahLst/>
              <a:cxnLst/>
              <a:rect l="l" t="t" r="r" b="b"/>
              <a:pathLst>
                <a:path w="1755" h="1612" extrusionOk="0">
                  <a:moveTo>
                    <a:pt x="865" y="1"/>
                  </a:moveTo>
                  <a:cubicBezTo>
                    <a:pt x="488" y="1"/>
                    <a:pt x="159" y="258"/>
                    <a:pt x="85" y="636"/>
                  </a:cubicBezTo>
                  <a:cubicBezTo>
                    <a:pt x="0" y="1082"/>
                    <a:pt x="277" y="1518"/>
                    <a:pt x="702" y="1593"/>
                  </a:cubicBezTo>
                  <a:cubicBezTo>
                    <a:pt x="761" y="1605"/>
                    <a:pt x="821" y="1612"/>
                    <a:pt x="879" y="1612"/>
                  </a:cubicBezTo>
                  <a:cubicBezTo>
                    <a:pt x="1256" y="1612"/>
                    <a:pt x="1585" y="1354"/>
                    <a:pt x="1658" y="976"/>
                  </a:cubicBezTo>
                  <a:cubicBezTo>
                    <a:pt x="1754" y="530"/>
                    <a:pt x="1478" y="104"/>
                    <a:pt x="1042" y="19"/>
                  </a:cubicBezTo>
                  <a:cubicBezTo>
                    <a:pt x="982" y="7"/>
                    <a:pt x="923" y="1"/>
                    <a:pt x="865" y="1"/>
                  </a:cubicBezTo>
                  <a:close/>
                </a:path>
              </a:pathLst>
            </a:custGeom>
            <a:solidFill>
              <a:srgbClr val="D8857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4" name="Google Shape;1690;p37">
              <a:extLst>
                <a:ext uri="{FF2B5EF4-FFF2-40B4-BE49-F238E27FC236}">
                  <a16:creationId xmlns:a16="http://schemas.microsoft.com/office/drawing/2014/main" id="{68B7298B-0DAF-B379-1DF8-0D4C81DE86FD}"/>
                </a:ext>
              </a:extLst>
            </p:cNvPr>
            <p:cNvSpPr/>
            <p:nvPr/>
          </p:nvSpPr>
          <p:spPr>
            <a:xfrm>
              <a:off x="1052275" y="1133600"/>
              <a:ext cx="50175" cy="40825"/>
            </a:xfrm>
            <a:custGeom>
              <a:avLst/>
              <a:gdLst/>
              <a:ahLst/>
              <a:cxnLst/>
              <a:rect l="l" t="t" r="r" b="b"/>
              <a:pathLst>
                <a:path w="2007" h="1633" extrusionOk="0">
                  <a:moveTo>
                    <a:pt x="253" y="0"/>
                  </a:moveTo>
                  <a:cubicBezTo>
                    <a:pt x="253" y="0"/>
                    <a:pt x="1" y="1632"/>
                    <a:pt x="809" y="1632"/>
                  </a:cubicBezTo>
                  <a:cubicBezTo>
                    <a:pt x="1076" y="1632"/>
                    <a:pt x="1460" y="1454"/>
                    <a:pt x="2007" y="978"/>
                  </a:cubicBezTo>
                  <a:lnTo>
                    <a:pt x="2007" y="978"/>
                  </a:lnTo>
                  <a:cubicBezTo>
                    <a:pt x="2007" y="978"/>
                    <a:pt x="1879" y="1004"/>
                    <a:pt x="1691" y="1004"/>
                  </a:cubicBezTo>
                  <a:cubicBezTo>
                    <a:pt x="1265" y="1004"/>
                    <a:pt x="526" y="871"/>
                    <a:pt x="253" y="0"/>
                  </a:cubicBezTo>
                  <a:close/>
                </a:path>
              </a:pathLst>
            </a:custGeom>
            <a:solidFill>
              <a:srgbClr val="F2E2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5" name="Google Shape;1691;p37">
              <a:extLst>
                <a:ext uri="{FF2B5EF4-FFF2-40B4-BE49-F238E27FC236}">
                  <a16:creationId xmlns:a16="http://schemas.microsoft.com/office/drawing/2014/main" id="{F0C91DA8-7726-24FF-015C-5CC01DC14BBE}"/>
                </a:ext>
              </a:extLst>
            </p:cNvPr>
            <p:cNvSpPr/>
            <p:nvPr/>
          </p:nvSpPr>
          <p:spPr>
            <a:xfrm>
              <a:off x="814350" y="896050"/>
              <a:ext cx="415650" cy="371175"/>
            </a:xfrm>
            <a:custGeom>
              <a:avLst/>
              <a:gdLst/>
              <a:ahLst/>
              <a:cxnLst/>
              <a:rect l="l" t="t" r="r" b="b"/>
              <a:pathLst>
                <a:path w="16626" h="14847" extrusionOk="0">
                  <a:moveTo>
                    <a:pt x="9745" y="1"/>
                  </a:moveTo>
                  <a:cubicBezTo>
                    <a:pt x="7607" y="1"/>
                    <a:pt x="5826" y="1095"/>
                    <a:pt x="5188" y="2306"/>
                  </a:cubicBezTo>
                  <a:cubicBezTo>
                    <a:pt x="4391" y="3815"/>
                    <a:pt x="5018" y="5378"/>
                    <a:pt x="3009" y="7238"/>
                  </a:cubicBezTo>
                  <a:cubicBezTo>
                    <a:pt x="1383" y="8737"/>
                    <a:pt x="362" y="12181"/>
                    <a:pt x="75" y="13212"/>
                  </a:cubicBezTo>
                  <a:cubicBezTo>
                    <a:pt x="1" y="13414"/>
                    <a:pt x="139" y="13626"/>
                    <a:pt x="352" y="13680"/>
                  </a:cubicBezTo>
                  <a:lnTo>
                    <a:pt x="5507" y="14838"/>
                  </a:lnTo>
                  <a:cubicBezTo>
                    <a:pt x="5534" y="14844"/>
                    <a:pt x="5561" y="14846"/>
                    <a:pt x="5587" y="14846"/>
                  </a:cubicBezTo>
                  <a:cubicBezTo>
                    <a:pt x="5857" y="14846"/>
                    <a:pt x="6058" y="14559"/>
                    <a:pt x="5932" y="14307"/>
                  </a:cubicBezTo>
                  <a:cubicBezTo>
                    <a:pt x="5656" y="13701"/>
                    <a:pt x="5135" y="11979"/>
                    <a:pt x="6474" y="9810"/>
                  </a:cubicBezTo>
                  <a:cubicBezTo>
                    <a:pt x="7452" y="8673"/>
                    <a:pt x="6708" y="7164"/>
                    <a:pt x="6708" y="7164"/>
                  </a:cubicBezTo>
                  <a:cubicBezTo>
                    <a:pt x="6708" y="7164"/>
                    <a:pt x="8122" y="6717"/>
                    <a:pt x="9079" y="5027"/>
                  </a:cubicBezTo>
                  <a:cubicBezTo>
                    <a:pt x="9164" y="4878"/>
                    <a:pt x="9281" y="4751"/>
                    <a:pt x="9430" y="4655"/>
                  </a:cubicBezTo>
                  <a:cubicBezTo>
                    <a:pt x="9715" y="4470"/>
                    <a:pt x="9993" y="4406"/>
                    <a:pt x="10277" y="4406"/>
                  </a:cubicBezTo>
                  <a:cubicBezTo>
                    <a:pt x="10942" y="4406"/>
                    <a:pt x="11641" y="4760"/>
                    <a:pt x="12545" y="4760"/>
                  </a:cubicBezTo>
                  <a:cubicBezTo>
                    <a:pt x="12969" y="4760"/>
                    <a:pt x="13437" y="4682"/>
                    <a:pt x="13968" y="4453"/>
                  </a:cubicBezTo>
                  <a:cubicBezTo>
                    <a:pt x="13968" y="4453"/>
                    <a:pt x="14117" y="6717"/>
                    <a:pt x="15127" y="7429"/>
                  </a:cubicBezTo>
                  <a:cubicBezTo>
                    <a:pt x="15194" y="7480"/>
                    <a:pt x="15273" y="7503"/>
                    <a:pt x="15351" y="7503"/>
                  </a:cubicBezTo>
                  <a:cubicBezTo>
                    <a:pt x="15472" y="7503"/>
                    <a:pt x="15592" y="7447"/>
                    <a:pt x="15669" y="7344"/>
                  </a:cubicBezTo>
                  <a:cubicBezTo>
                    <a:pt x="16350" y="6292"/>
                    <a:pt x="16626" y="3858"/>
                    <a:pt x="14925" y="2582"/>
                  </a:cubicBezTo>
                  <a:cubicBezTo>
                    <a:pt x="14447" y="1923"/>
                    <a:pt x="13809" y="1338"/>
                    <a:pt x="13012" y="881"/>
                  </a:cubicBezTo>
                  <a:cubicBezTo>
                    <a:pt x="11899" y="257"/>
                    <a:pt x="10780" y="1"/>
                    <a:pt x="9745" y="1"/>
                  </a:cubicBezTo>
                  <a:close/>
                </a:path>
              </a:pathLst>
            </a:custGeom>
            <a:solidFill>
              <a:srgbClr val="5933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6" name="Google Shape;1692;p37">
              <a:extLst>
                <a:ext uri="{FF2B5EF4-FFF2-40B4-BE49-F238E27FC236}">
                  <a16:creationId xmlns:a16="http://schemas.microsoft.com/office/drawing/2014/main" id="{3E25487F-EEC1-8766-C917-16C1DD00C5C9}"/>
                </a:ext>
              </a:extLst>
            </p:cNvPr>
            <p:cNvSpPr/>
            <p:nvPr/>
          </p:nvSpPr>
          <p:spPr>
            <a:xfrm>
              <a:off x="894350" y="998325"/>
              <a:ext cx="295275" cy="123075"/>
            </a:xfrm>
            <a:custGeom>
              <a:avLst/>
              <a:gdLst/>
              <a:ahLst/>
              <a:cxnLst/>
              <a:rect l="l" t="t" r="r" b="b"/>
              <a:pathLst>
                <a:path w="11811" h="4923" fill="none" extrusionOk="0">
                  <a:moveTo>
                    <a:pt x="11810" y="3200"/>
                  </a:moveTo>
                  <a:cubicBezTo>
                    <a:pt x="11002" y="2817"/>
                    <a:pt x="10768" y="351"/>
                    <a:pt x="10768" y="351"/>
                  </a:cubicBezTo>
                  <a:cubicBezTo>
                    <a:pt x="10768" y="351"/>
                    <a:pt x="9567" y="936"/>
                    <a:pt x="8260" y="468"/>
                  </a:cubicBezTo>
                  <a:cubicBezTo>
                    <a:pt x="6963" y="1"/>
                    <a:pt x="6485" y="330"/>
                    <a:pt x="5879" y="1095"/>
                  </a:cubicBezTo>
                  <a:cubicBezTo>
                    <a:pt x="5283" y="1871"/>
                    <a:pt x="3009" y="4008"/>
                    <a:pt x="0" y="4922"/>
                  </a:cubicBezTo>
                </a:path>
              </a:pathLst>
            </a:custGeom>
            <a:noFill/>
            <a:ln w="5050" cap="rnd" cmpd="sng">
              <a:solidFill>
                <a:srgbClr val="491D1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7" name="Google Shape;1693;p37">
              <a:extLst>
                <a:ext uri="{FF2B5EF4-FFF2-40B4-BE49-F238E27FC236}">
                  <a16:creationId xmlns:a16="http://schemas.microsoft.com/office/drawing/2014/main" id="{532E4CDC-4811-9108-7D00-39162122622D}"/>
                </a:ext>
              </a:extLst>
            </p:cNvPr>
            <p:cNvSpPr/>
            <p:nvPr/>
          </p:nvSpPr>
          <p:spPr>
            <a:xfrm>
              <a:off x="1163550" y="962175"/>
              <a:ext cx="22350" cy="45200"/>
            </a:xfrm>
            <a:custGeom>
              <a:avLst/>
              <a:gdLst/>
              <a:ahLst/>
              <a:cxnLst/>
              <a:rect l="l" t="t" r="r" b="b"/>
              <a:pathLst>
                <a:path w="894" h="1808" fill="none" extrusionOk="0">
                  <a:moveTo>
                    <a:pt x="0" y="1808"/>
                  </a:moveTo>
                  <a:cubicBezTo>
                    <a:pt x="0" y="1808"/>
                    <a:pt x="585" y="1457"/>
                    <a:pt x="893" y="1"/>
                  </a:cubicBezTo>
                </a:path>
              </a:pathLst>
            </a:custGeom>
            <a:noFill/>
            <a:ln w="5050" cap="rnd" cmpd="sng">
              <a:solidFill>
                <a:srgbClr val="491D1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8" name="Google Shape;1694;p37">
              <a:extLst>
                <a:ext uri="{FF2B5EF4-FFF2-40B4-BE49-F238E27FC236}">
                  <a16:creationId xmlns:a16="http://schemas.microsoft.com/office/drawing/2014/main" id="{CEE17318-D2FF-41F1-3629-DCCAA9273BB0}"/>
                </a:ext>
              </a:extLst>
            </p:cNvPr>
            <p:cNvSpPr/>
            <p:nvPr/>
          </p:nvSpPr>
          <p:spPr>
            <a:xfrm>
              <a:off x="952025" y="820325"/>
              <a:ext cx="124375" cy="100200"/>
            </a:xfrm>
            <a:custGeom>
              <a:avLst/>
              <a:gdLst/>
              <a:ahLst/>
              <a:cxnLst/>
              <a:rect l="l" t="t" r="r" b="b"/>
              <a:pathLst>
                <a:path w="4975" h="4008" extrusionOk="0">
                  <a:moveTo>
                    <a:pt x="3228" y="0"/>
                  </a:moveTo>
                  <a:cubicBezTo>
                    <a:pt x="2801" y="0"/>
                    <a:pt x="2324" y="109"/>
                    <a:pt x="1850" y="286"/>
                  </a:cubicBezTo>
                  <a:cubicBezTo>
                    <a:pt x="680" y="732"/>
                    <a:pt x="0" y="1455"/>
                    <a:pt x="383" y="2454"/>
                  </a:cubicBezTo>
                  <a:cubicBezTo>
                    <a:pt x="704" y="3263"/>
                    <a:pt x="1631" y="4007"/>
                    <a:pt x="2597" y="4007"/>
                  </a:cubicBezTo>
                  <a:cubicBezTo>
                    <a:pt x="2812" y="4007"/>
                    <a:pt x="3029" y="3970"/>
                    <a:pt x="3242" y="3889"/>
                  </a:cubicBezTo>
                  <a:cubicBezTo>
                    <a:pt x="4390" y="3443"/>
                    <a:pt x="4975" y="1827"/>
                    <a:pt x="4603" y="828"/>
                  </a:cubicBezTo>
                  <a:cubicBezTo>
                    <a:pt x="4369" y="234"/>
                    <a:pt x="3853" y="0"/>
                    <a:pt x="3228" y="0"/>
                  </a:cubicBezTo>
                  <a:close/>
                </a:path>
              </a:pathLst>
            </a:custGeom>
            <a:solidFill>
              <a:srgbClr val="5933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9" name="Google Shape;1695;p37">
              <a:extLst>
                <a:ext uri="{FF2B5EF4-FFF2-40B4-BE49-F238E27FC236}">
                  <a16:creationId xmlns:a16="http://schemas.microsoft.com/office/drawing/2014/main" id="{CFF661F3-5C15-F083-7F8C-6BFA6BE4A980}"/>
                </a:ext>
              </a:extLst>
            </p:cNvPr>
            <p:cNvSpPr/>
            <p:nvPr/>
          </p:nvSpPr>
          <p:spPr>
            <a:xfrm>
              <a:off x="944300" y="1060250"/>
              <a:ext cx="57975" cy="69400"/>
            </a:xfrm>
            <a:custGeom>
              <a:avLst/>
              <a:gdLst/>
              <a:ahLst/>
              <a:cxnLst/>
              <a:rect l="l" t="t" r="r" b="b"/>
              <a:pathLst>
                <a:path w="2319" h="2776" extrusionOk="0">
                  <a:moveTo>
                    <a:pt x="1176" y="0"/>
                  </a:moveTo>
                  <a:cubicBezTo>
                    <a:pt x="1171" y="0"/>
                    <a:pt x="1165" y="0"/>
                    <a:pt x="1160" y="0"/>
                  </a:cubicBezTo>
                  <a:cubicBezTo>
                    <a:pt x="511" y="11"/>
                    <a:pt x="1" y="649"/>
                    <a:pt x="1" y="1414"/>
                  </a:cubicBezTo>
                  <a:cubicBezTo>
                    <a:pt x="1" y="2167"/>
                    <a:pt x="504" y="2775"/>
                    <a:pt x="1128" y="2775"/>
                  </a:cubicBezTo>
                  <a:cubicBezTo>
                    <a:pt x="1138" y="2775"/>
                    <a:pt x="1149" y="2775"/>
                    <a:pt x="1160" y="2775"/>
                  </a:cubicBezTo>
                  <a:cubicBezTo>
                    <a:pt x="1797" y="2764"/>
                    <a:pt x="2318" y="2137"/>
                    <a:pt x="2318" y="1371"/>
                  </a:cubicBezTo>
                  <a:cubicBezTo>
                    <a:pt x="2318" y="602"/>
                    <a:pt x="1806" y="0"/>
                    <a:pt x="1176" y="0"/>
                  </a:cubicBezTo>
                  <a:close/>
                </a:path>
              </a:pathLst>
            </a:custGeom>
            <a:solidFill>
              <a:srgbClr val="8E47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0" name="Google Shape;1696;p37">
              <a:extLst>
                <a:ext uri="{FF2B5EF4-FFF2-40B4-BE49-F238E27FC236}">
                  <a16:creationId xmlns:a16="http://schemas.microsoft.com/office/drawing/2014/main" id="{E284952F-64F7-DB73-BA22-9D333FB1C994}"/>
                </a:ext>
              </a:extLst>
            </p:cNvPr>
            <p:cNvSpPr/>
            <p:nvPr/>
          </p:nvSpPr>
          <p:spPr>
            <a:xfrm>
              <a:off x="967700" y="1078850"/>
              <a:ext cx="15175" cy="25275"/>
            </a:xfrm>
            <a:custGeom>
              <a:avLst/>
              <a:gdLst/>
              <a:ahLst/>
              <a:cxnLst/>
              <a:rect l="l" t="t" r="r" b="b"/>
              <a:pathLst>
                <a:path w="607" h="1011" fill="none" extrusionOk="0">
                  <a:moveTo>
                    <a:pt x="213" y="0"/>
                  </a:moveTo>
                  <a:lnTo>
                    <a:pt x="606" y="702"/>
                  </a:lnTo>
                  <a:lnTo>
                    <a:pt x="0" y="1010"/>
                  </a:lnTo>
                </a:path>
              </a:pathLst>
            </a:custGeom>
            <a:solidFill>
              <a:srgbClr val="A9614E"/>
            </a:solidFill>
            <a:ln w="4775" cap="rnd" cmpd="sng">
              <a:solidFill>
                <a:srgbClr val="C6634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1" name="Google Shape;1697;p37">
              <a:extLst>
                <a:ext uri="{FF2B5EF4-FFF2-40B4-BE49-F238E27FC236}">
                  <a16:creationId xmlns:a16="http://schemas.microsoft.com/office/drawing/2014/main" id="{51A3E800-508E-848D-B38E-30C3A4515B93}"/>
                </a:ext>
              </a:extLst>
            </p:cNvPr>
            <p:cNvSpPr/>
            <p:nvPr/>
          </p:nvSpPr>
          <p:spPr>
            <a:xfrm>
              <a:off x="779275" y="1298700"/>
              <a:ext cx="172575" cy="432475"/>
            </a:xfrm>
            <a:custGeom>
              <a:avLst/>
              <a:gdLst/>
              <a:ahLst/>
              <a:cxnLst/>
              <a:rect l="l" t="t" r="r" b="b"/>
              <a:pathLst>
                <a:path w="6903" h="17299" extrusionOk="0">
                  <a:moveTo>
                    <a:pt x="4660" y="0"/>
                  </a:moveTo>
                  <a:cubicBezTo>
                    <a:pt x="4352" y="0"/>
                    <a:pt x="4035" y="110"/>
                    <a:pt x="3732" y="359"/>
                  </a:cubicBezTo>
                  <a:cubicBezTo>
                    <a:pt x="2818" y="1124"/>
                    <a:pt x="2137" y="2304"/>
                    <a:pt x="1903" y="3760"/>
                  </a:cubicBezTo>
                  <a:lnTo>
                    <a:pt x="224" y="14443"/>
                  </a:lnTo>
                  <a:cubicBezTo>
                    <a:pt x="1" y="15793"/>
                    <a:pt x="702" y="16813"/>
                    <a:pt x="1808" y="17175"/>
                  </a:cubicBezTo>
                  <a:cubicBezTo>
                    <a:pt x="2060" y="17256"/>
                    <a:pt x="2312" y="17299"/>
                    <a:pt x="2552" y="17299"/>
                  </a:cubicBezTo>
                  <a:cubicBezTo>
                    <a:pt x="3312" y="17299"/>
                    <a:pt x="3960" y="16874"/>
                    <a:pt x="4178" y="15921"/>
                  </a:cubicBezTo>
                  <a:lnTo>
                    <a:pt x="6549" y="3314"/>
                  </a:lnTo>
                  <a:cubicBezTo>
                    <a:pt x="6903" y="1627"/>
                    <a:pt x="5845" y="0"/>
                    <a:pt x="4660" y="0"/>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2" name="Google Shape;1698;p37">
              <a:extLst>
                <a:ext uri="{FF2B5EF4-FFF2-40B4-BE49-F238E27FC236}">
                  <a16:creationId xmlns:a16="http://schemas.microsoft.com/office/drawing/2014/main" id="{F9E270EE-5CD8-F623-D87C-90943EA094FB}"/>
                </a:ext>
              </a:extLst>
            </p:cNvPr>
            <p:cNvSpPr/>
            <p:nvPr/>
          </p:nvSpPr>
          <p:spPr>
            <a:xfrm>
              <a:off x="811425" y="1296825"/>
              <a:ext cx="141275" cy="204950"/>
            </a:xfrm>
            <a:custGeom>
              <a:avLst/>
              <a:gdLst/>
              <a:ahLst/>
              <a:cxnLst/>
              <a:rect l="l" t="t" r="r" b="b"/>
              <a:pathLst>
                <a:path w="5651" h="8198" extrusionOk="0">
                  <a:moveTo>
                    <a:pt x="3380" y="1"/>
                  </a:moveTo>
                  <a:cubicBezTo>
                    <a:pt x="3066" y="1"/>
                    <a:pt x="2744" y="114"/>
                    <a:pt x="2435" y="370"/>
                  </a:cubicBezTo>
                  <a:cubicBezTo>
                    <a:pt x="1489" y="1146"/>
                    <a:pt x="798" y="2347"/>
                    <a:pt x="564" y="3856"/>
                  </a:cubicBezTo>
                  <a:lnTo>
                    <a:pt x="1" y="7428"/>
                  </a:lnTo>
                  <a:cubicBezTo>
                    <a:pt x="488" y="7807"/>
                    <a:pt x="1319" y="8197"/>
                    <a:pt x="2682" y="8197"/>
                  </a:cubicBezTo>
                  <a:cubicBezTo>
                    <a:pt x="3192" y="8197"/>
                    <a:pt x="3776" y="8143"/>
                    <a:pt x="4444" y="8013"/>
                  </a:cubicBezTo>
                  <a:lnTo>
                    <a:pt x="5305" y="3389"/>
                  </a:lnTo>
                  <a:cubicBezTo>
                    <a:pt x="5651" y="1661"/>
                    <a:pt x="4580" y="1"/>
                    <a:pt x="3380" y="1"/>
                  </a:cubicBezTo>
                  <a:close/>
                </a:path>
              </a:pathLst>
            </a:custGeom>
            <a:solidFill>
              <a:schemeClr val="bg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3" name="Google Shape;1699;p37">
              <a:extLst>
                <a:ext uri="{FF2B5EF4-FFF2-40B4-BE49-F238E27FC236}">
                  <a16:creationId xmlns:a16="http://schemas.microsoft.com/office/drawing/2014/main" id="{4250016C-CC45-B9A6-3C81-6693C2DDA87F}"/>
                </a:ext>
              </a:extLst>
            </p:cNvPr>
            <p:cNvSpPr/>
            <p:nvPr/>
          </p:nvSpPr>
          <p:spPr>
            <a:xfrm>
              <a:off x="872300" y="1275225"/>
              <a:ext cx="82675" cy="221925"/>
            </a:xfrm>
            <a:custGeom>
              <a:avLst/>
              <a:gdLst/>
              <a:ahLst/>
              <a:cxnLst/>
              <a:rect l="l" t="t" r="r" b="b"/>
              <a:pathLst>
                <a:path w="3307" h="8877" fill="none" extrusionOk="0">
                  <a:moveTo>
                    <a:pt x="2009" y="8877"/>
                  </a:moveTo>
                  <a:lnTo>
                    <a:pt x="2870" y="4253"/>
                  </a:lnTo>
                  <a:cubicBezTo>
                    <a:pt x="3306" y="2074"/>
                    <a:pt x="1488" y="1"/>
                    <a:pt x="0" y="1234"/>
                  </a:cubicBezTo>
                </a:path>
              </a:pathLst>
            </a:custGeom>
            <a:noFill/>
            <a:ln w="3450" cap="rnd"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4" name="Google Shape;1700;p37">
              <a:extLst>
                <a:ext uri="{FF2B5EF4-FFF2-40B4-BE49-F238E27FC236}">
                  <a16:creationId xmlns:a16="http://schemas.microsoft.com/office/drawing/2014/main" id="{4865B147-6E86-BA06-F990-B1F1B681B608}"/>
                </a:ext>
              </a:extLst>
            </p:cNvPr>
            <p:cNvSpPr/>
            <p:nvPr/>
          </p:nvSpPr>
          <p:spPr>
            <a:xfrm>
              <a:off x="777425" y="1597325"/>
              <a:ext cx="521600" cy="135075"/>
            </a:xfrm>
            <a:custGeom>
              <a:avLst/>
              <a:gdLst/>
              <a:ahLst/>
              <a:cxnLst/>
              <a:rect l="l" t="t" r="r" b="b"/>
              <a:pathLst>
                <a:path w="20864" h="5403" extrusionOk="0">
                  <a:moveTo>
                    <a:pt x="18015" y="1"/>
                  </a:moveTo>
                  <a:cubicBezTo>
                    <a:pt x="17569" y="1"/>
                    <a:pt x="15964" y="823"/>
                    <a:pt x="15105" y="1276"/>
                  </a:cubicBezTo>
                  <a:cubicBezTo>
                    <a:pt x="14797" y="1435"/>
                    <a:pt x="14457" y="1520"/>
                    <a:pt x="14106" y="1520"/>
                  </a:cubicBezTo>
                  <a:lnTo>
                    <a:pt x="2190" y="1276"/>
                  </a:lnTo>
                  <a:cubicBezTo>
                    <a:pt x="819" y="1350"/>
                    <a:pt x="0" y="2498"/>
                    <a:pt x="330" y="3646"/>
                  </a:cubicBezTo>
                  <a:cubicBezTo>
                    <a:pt x="626" y="4653"/>
                    <a:pt x="1765" y="5403"/>
                    <a:pt x="2965" y="5403"/>
                  </a:cubicBezTo>
                  <a:cubicBezTo>
                    <a:pt x="3057" y="5403"/>
                    <a:pt x="3150" y="5398"/>
                    <a:pt x="3242" y="5389"/>
                  </a:cubicBezTo>
                  <a:lnTo>
                    <a:pt x="14956" y="3763"/>
                  </a:lnTo>
                  <a:cubicBezTo>
                    <a:pt x="15052" y="3752"/>
                    <a:pt x="15158" y="3752"/>
                    <a:pt x="15254" y="3752"/>
                  </a:cubicBezTo>
                  <a:cubicBezTo>
                    <a:pt x="15301" y="3752"/>
                    <a:pt x="15359" y="3752"/>
                    <a:pt x="15425" y="3752"/>
                  </a:cubicBezTo>
                  <a:cubicBezTo>
                    <a:pt x="16459" y="3752"/>
                    <a:pt x="19677" y="3743"/>
                    <a:pt x="19687" y="3433"/>
                  </a:cubicBezTo>
                  <a:cubicBezTo>
                    <a:pt x="19697" y="3221"/>
                    <a:pt x="18071" y="3210"/>
                    <a:pt x="17518" y="3178"/>
                  </a:cubicBezTo>
                  <a:cubicBezTo>
                    <a:pt x="17497" y="3178"/>
                    <a:pt x="17497" y="3136"/>
                    <a:pt x="17539" y="3136"/>
                  </a:cubicBezTo>
                  <a:cubicBezTo>
                    <a:pt x="18241" y="3029"/>
                    <a:pt x="20484" y="2785"/>
                    <a:pt x="20495" y="2487"/>
                  </a:cubicBezTo>
                  <a:cubicBezTo>
                    <a:pt x="20503" y="2403"/>
                    <a:pt x="20184" y="2375"/>
                    <a:pt x="19750" y="2375"/>
                  </a:cubicBezTo>
                  <a:cubicBezTo>
                    <a:pt x="19037" y="2375"/>
                    <a:pt x="18013" y="2450"/>
                    <a:pt x="17603" y="2477"/>
                  </a:cubicBezTo>
                  <a:cubicBezTo>
                    <a:pt x="17598" y="2478"/>
                    <a:pt x="17594" y="2478"/>
                    <a:pt x="17590" y="2478"/>
                  </a:cubicBezTo>
                  <a:cubicBezTo>
                    <a:pt x="17550" y="2478"/>
                    <a:pt x="17554" y="2433"/>
                    <a:pt x="17593" y="2424"/>
                  </a:cubicBezTo>
                  <a:cubicBezTo>
                    <a:pt x="18241" y="2285"/>
                    <a:pt x="20495" y="1807"/>
                    <a:pt x="20792" y="1478"/>
                  </a:cubicBezTo>
                  <a:cubicBezTo>
                    <a:pt x="20864" y="1390"/>
                    <a:pt x="20740" y="1356"/>
                    <a:pt x="20503" y="1356"/>
                  </a:cubicBezTo>
                  <a:cubicBezTo>
                    <a:pt x="19787" y="1356"/>
                    <a:pt x="18043" y="1666"/>
                    <a:pt x="17539" y="1754"/>
                  </a:cubicBezTo>
                  <a:cubicBezTo>
                    <a:pt x="17518" y="1754"/>
                    <a:pt x="17508" y="1743"/>
                    <a:pt x="17539" y="1733"/>
                  </a:cubicBezTo>
                  <a:cubicBezTo>
                    <a:pt x="18709" y="1297"/>
                    <a:pt x="20367" y="585"/>
                    <a:pt x="19899" y="553"/>
                  </a:cubicBezTo>
                  <a:cubicBezTo>
                    <a:pt x="19886" y="552"/>
                    <a:pt x="19871" y="551"/>
                    <a:pt x="19855" y="551"/>
                  </a:cubicBezTo>
                  <a:cubicBezTo>
                    <a:pt x="19358" y="551"/>
                    <a:pt x="17558" y="1086"/>
                    <a:pt x="17089" y="1086"/>
                  </a:cubicBezTo>
                  <a:cubicBezTo>
                    <a:pt x="17014" y="1086"/>
                    <a:pt x="16973" y="1073"/>
                    <a:pt x="16976" y="1042"/>
                  </a:cubicBezTo>
                  <a:cubicBezTo>
                    <a:pt x="16987" y="818"/>
                    <a:pt x="18305" y="415"/>
                    <a:pt x="18124" y="42"/>
                  </a:cubicBezTo>
                  <a:cubicBezTo>
                    <a:pt x="18109" y="14"/>
                    <a:pt x="18071" y="1"/>
                    <a:pt x="18015" y="1"/>
                  </a:cubicBezTo>
                  <a:close/>
                </a:path>
              </a:pathLst>
            </a:custGeom>
            <a:solidFill>
              <a:srgbClr val="A9614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5" name="Google Shape;1701;p37">
              <a:extLst>
                <a:ext uri="{FF2B5EF4-FFF2-40B4-BE49-F238E27FC236}">
                  <a16:creationId xmlns:a16="http://schemas.microsoft.com/office/drawing/2014/main" id="{E86D5242-49C6-C4D9-C5CB-83E7E88509F3}"/>
                </a:ext>
              </a:extLst>
            </p:cNvPr>
            <p:cNvSpPr/>
            <p:nvPr/>
          </p:nvSpPr>
          <p:spPr>
            <a:xfrm>
              <a:off x="836675" y="1627350"/>
              <a:ext cx="298475" cy="10375"/>
            </a:xfrm>
            <a:custGeom>
              <a:avLst/>
              <a:gdLst/>
              <a:ahLst/>
              <a:cxnLst/>
              <a:rect l="l" t="t" r="r" b="b"/>
              <a:pathLst>
                <a:path w="11939" h="415" fill="none" extrusionOk="0">
                  <a:moveTo>
                    <a:pt x="1" y="0"/>
                  </a:moveTo>
                  <a:lnTo>
                    <a:pt x="11938" y="415"/>
                  </a:lnTo>
                </a:path>
              </a:pathLst>
            </a:custGeom>
            <a:noFill/>
            <a:ln w="4775" cap="rnd" cmpd="sng">
              <a:solidFill>
                <a:srgbClr val="C9805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extLst>
      <p:ext uri="{BB962C8B-B14F-4D97-AF65-F5344CB8AC3E}">
        <p14:creationId xmlns:p14="http://schemas.microsoft.com/office/powerpoint/2010/main" val="22542330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BA67865D4423E4EA0278E641D06D2E4" ma:contentTypeVersion="10" ma:contentTypeDescription="Create a new document." ma:contentTypeScope="" ma:versionID="22fe44e7771371143a0e831957248ef8">
  <xsd:schema xmlns:xsd="http://www.w3.org/2001/XMLSchema" xmlns:xs="http://www.w3.org/2001/XMLSchema" xmlns:p="http://schemas.microsoft.com/office/2006/metadata/properties" xmlns:ns2="2d26433f-30ea-466d-b9f4-087c63903acc" xmlns:ns3="76974f8a-8a23-4a4c-8116-e4747a4a016e" targetNamespace="http://schemas.microsoft.com/office/2006/metadata/properties" ma:root="true" ma:fieldsID="4aecf658b4326ff989cf9fe02ef8878c" ns2:_="" ns3:_="">
    <xsd:import namespace="2d26433f-30ea-466d-b9f4-087c63903acc"/>
    <xsd:import namespace="76974f8a-8a23-4a4c-8116-e4747a4a016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LengthInSecond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26433f-30ea-466d-b9f4-087c63903a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LengthInSeconds" ma:index="13" nillable="true" ma:displayName="Length (seconds)" ma:internalName="MediaLengthInSeconds" ma:readOnly="true">
      <xsd:simpleType>
        <xsd:restriction base="dms:Unknow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6974f8a-8a23-4a4c-8116-e4747a4a016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99DCA9C-6B93-4852-971D-61881E808CC1}">
  <ds:schemaRefs>
    <ds:schemaRef ds:uri="http://schemas.microsoft.com/sharepoint/v3/contenttype/forms"/>
  </ds:schemaRefs>
</ds:datastoreItem>
</file>

<file path=customXml/itemProps2.xml><?xml version="1.0" encoding="utf-8"?>
<ds:datastoreItem xmlns:ds="http://schemas.openxmlformats.org/officeDocument/2006/customXml" ds:itemID="{D19D014E-65AE-416C-AC5D-D24CDF4DCC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d26433f-30ea-466d-b9f4-087c63903acc"/>
    <ds:schemaRef ds:uri="76974f8a-8a23-4a4c-8116-e4747a4a01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42C7D81-C130-469B-8FC1-B15641019696}">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{3EAF7EC5-9660-EE41-AC4E-699B16BB96F4}tf10001070</Template>
  <TotalTime>12644</TotalTime>
  <Words>2561</Words>
  <Application>Microsoft Office PowerPoint</Application>
  <PresentationFormat>On-screen Show (16:9)</PresentationFormat>
  <Paragraphs>286</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Wood Type</vt:lpstr>
      <vt:lpstr>Postpartum breastfeeding support for African-American women: a clinical inquiry   </vt:lpstr>
      <vt:lpstr>Dedication</vt:lpstr>
      <vt:lpstr>Introduction</vt:lpstr>
      <vt:lpstr>Background and Significance</vt:lpstr>
      <vt:lpstr>BackgrounD and significance cont…..</vt:lpstr>
      <vt:lpstr>Clinical Practice Gaps</vt:lpstr>
      <vt:lpstr>Literature Review </vt:lpstr>
      <vt:lpstr>No Mom Left Behind Lactation Clinic  </vt:lpstr>
      <vt:lpstr>Clinical Question</vt:lpstr>
      <vt:lpstr>Purpose StatemENT</vt:lpstr>
      <vt:lpstr>Breastfeeding Self-Efficacy Theory (Dennis, 1999) </vt:lpstr>
      <vt:lpstr>Breastfeeding Self-Efficacy Theory (Dennis,1999) </vt:lpstr>
      <vt:lpstr>PowerPoint Presentation</vt:lpstr>
      <vt:lpstr>Method/Design</vt:lpstr>
      <vt:lpstr>Tools for evaluation</vt:lpstr>
      <vt:lpstr>sample requirements</vt:lpstr>
      <vt:lpstr>Promotion of participation in study</vt:lpstr>
      <vt:lpstr>Incentives for Participation</vt:lpstr>
      <vt:lpstr>Outcomes of Clinical Inquiry</vt:lpstr>
      <vt:lpstr>Results</vt:lpstr>
      <vt:lpstr>Barriers to participation in study</vt:lpstr>
      <vt:lpstr>Recommendations Moving Forward</vt:lpstr>
      <vt:lpstr>Recommendations Moving Forward Cont…</vt:lpstr>
      <vt:lpstr>Actual &amp; Potential Impact</vt:lpstr>
      <vt:lpstr>Dissemination </vt:lpstr>
      <vt:lpstr>Dissemination Cont….</vt:lpstr>
      <vt:lpstr>Questions and Comments?</vt:lpstr>
      <vt:lpstr>References</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Lactation Support Intervention  Strategy and Goal Setting</dc:title>
  <cp:lastModifiedBy>Kimberly Lorick</cp:lastModifiedBy>
  <cp:revision>91</cp:revision>
  <cp:lastPrinted>2023-09-17T19:44:20Z</cp:lastPrinted>
  <dcterms:modified xsi:type="dcterms:W3CDTF">2024-11-14T16:44:23Z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0x0101008BA67865D4423E4EA0278E641D06D2E4</vt:lpwstr>
  </property>
</Properties>
</file>